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77" r:id="rId3"/>
    <p:sldMasterId id="2147483680" r:id="rId4"/>
  </p:sldMasterIdLst>
  <p:notesMasterIdLst>
    <p:notesMasterId r:id="rId46"/>
  </p:notesMasterIdLst>
  <p:sldIdLst>
    <p:sldId id="349" r:id="rId5"/>
    <p:sldId id="350" r:id="rId6"/>
    <p:sldId id="259" r:id="rId7"/>
    <p:sldId id="260" r:id="rId8"/>
    <p:sldId id="366" r:id="rId9"/>
    <p:sldId id="367" r:id="rId10"/>
    <p:sldId id="368" r:id="rId11"/>
    <p:sldId id="257" r:id="rId12"/>
    <p:sldId id="409" r:id="rId13"/>
    <p:sldId id="353" r:id="rId14"/>
    <p:sldId id="394" r:id="rId15"/>
    <p:sldId id="369" r:id="rId16"/>
    <p:sldId id="381" r:id="rId17"/>
    <p:sldId id="390" r:id="rId18"/>
    <p:sldId id="391" r:id="rId19"/>
    <p:sldId id="392" r:id="rId20"/>
    <p:sldId id="359" r:id="rId21"/>
    <p:sldId id="378" r:id="rId22"/>
    <p:sldId id="371" r:id="rId23"/>
    <p:sldId id="360" r:id="rId24"/>
    <p:sldId id="363" r:id="rId25"/>
    <p:sldId id="372" r:id="rId26"/>
    <p:sldId id="361" r:id="rId27"/>
    <p:sldId id="393" r:id="rId28"/>
    <p:sldId id="383" r:id="rId29"/>
    <p:sldId id="373" r:id="rId30"/>
    <p:sldId id="395" r:id="rId31"/>
    <p:sldId id="396" r:id="rId32"/>
    <p:sldId id="397" r:id="rId33"/>
    <p:sldId id="398" r:id="rId34"/>
    <p:sldId id="399" r:id="rId35"/>
    <p:sldId id="400" r:id="rId36"/>
    <p:sldId id="401" r:id="rId37"/>
    <p:sldId id="402" r:id="rId38"/>
    <p:sldId id="403" r:id="rId39"/>
    <p:sldId id="404" r:id="rId40"/>
    <p:sldId id="405" r:id="rId41"/>
    <p:sldId id="406" r:id="rId42"/>
    <p:sldId id="407" r:id="rId43"/>
    <p:sldId id="408" r:id="rId44"/>
    <p:sldId id="365"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5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45378A-18D5-4A08-A0D0-38EE616AAB82}" type="datetimeFigureOut">
              <a:rPr lang="en-US" smtClean="0"/>
              <a:t>8/26/2023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8BD77E-D418-4325-9176-BCB600D9B143}" type="slidenum">
              <a:rPr lang="en-US" smtClean="0"/>
              <a:t>‹#›</a:t>
            </a:fld>
            <a:endParaRPr lang="en-US"/>
          </a:p>
        </p:txBody>
      </p:sp>
    </p:spTree>
    <p:extLst>
      <p:ext uri="{BB962C8B-B14F-4D97-AF65-F5344CB8AC3E}">
        <p14:creationId xmlns:p14="http://schemas.microsoft.com/office/powerpoint/2010/main" val="46408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Click vào cây theo thứ tự</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6C1E12-36B2-421F-AE73-33F44B863D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321501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4"/>
        <p:cNvGrpSpPr/>
        <p:nvPr/>
      </p:nvGrpSpPr>
      <p:grpSpPr>
        <a:xfrm>
          <a:off x="0" y="0"/>
          <a:ext cx="0" cy="0"/>
          <a:chOff x="0" y="0"/>
          <a:chExt cx="0" cy="0"/>
        </a:xfrm>
      </p:grpSpPr>
      <p:sp>
        <p:nvSpPr>
          <p:cNvPr id="2205" name="Google Shape;2205;ga10bb52e55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6" name="Google Shape;2206;ga10bb52e55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04045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96695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98128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51667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Click vào bình tưới để quay lại slide 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6C1E12-36B2-421F-AE73-33F44B863D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523153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Click vào bình tưới để quay lại slide 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6C1E12-36B2-421F-AE73-33F44B863D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317624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Click vào bình tưới để quay lại slide 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6C1E12-36B2-421F-AE73-33F44B863D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067176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Click vào bình tưới để quay lại slide 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6C1E12-36B2-421F-AE73-33F44B863D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259314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4"/>
        <p:cNvGrpSpPr/>
        <p:nvPr/>
      </p:nvGrpSpPr>
      <p:grpSpPr>
        <a:xfrm>
          <a:off x="0" y="0"/>
          <a:ext cx="0" cy="0"/>
          <a:chOff x="0" y="0"/>
          <a:chExt cx="0" cy="0"/>
        </a:xfrm>
      </p:grpSpPr>
      <p:sp>
        <p:nvSpPr>
          <p:cNvPr id="2205" name="Google Shape;2205;ga10bb52e55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6" name="Google Shape;2206;ga10bb52e55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9361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4"/>
        <p:cNvGrpSpPr/>
        <p:nvPr/>
      </p:nvGrpSpPr>
      <p:grpSpPr>
        <a:xfrm>
          <a:off x="0" y="0"/>
          <a:ext cx="0" cy="0"/>
          <a:chOff x="0" y="0"/>
          <a:chExt cx="0" cy="0"/>
        </a:xfrm>
      </p:grpSpPr>
      <p:sp>
        <p:nvSpPr>
          <p:cNvPr id="2205" name="Google Shape;2205;ga10bb52e55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6" name="Google Shape;2206;ga10bb52e55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6196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74858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A6E4DC">
            <a:alpha val="26339"/>
          </a:srgbClr>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25700" y="298777"/>
            <a:ext cx="12243400" cy="6147460"/>
            <a:chOff x="-19275" y="224082"/>
            <a:chExt cx="9182550" cy="4610595"/>
          </a:xfrm>
        </p:grpSpPr>
        <p:grpSp>
          <p:nvGrpSpPr>
            <p:cNvPr id="10" name="Google Shape;10;p2"/>
            <p:cNvGrpSpPr/>
            <p:nvPr/>
          </p:nvGrpSpPr>
          <p:grpSpPr>
            <a:xfrm>
              <a:off x="-19275" y="224082"/>
              <a:ext cx="9182550" cy="3184218"/>
              <a:chOff x="-19275" y="224082"/>
              <a:chExt cx="9182550" cy="3184218"/>
            </a:xfrm>
          </p:grpSpPr>
          <p:sp>
            <p:nvSpPr>
              <p:cNvPr id="11" name="Google Shape;11;p2"/>
              <p:cNvSpPr/>
              <p:nvPr/>
            </p:nvSpPr>
            <p:spPr>
              <a:xfrm rot="10800000" flipH="1">
                <a:off x="-19275" y="505962"/>
                <a:ext cx="9182538" cy="290233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rot="10800000">
                <a:off x="-19263" y="224082"/>
                <a:ext cx="9182538" cy="318421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 name="Google Shape;13;p2"/>
            <p:cNvGrpSpPr/>
            <p:nvPr/>
          </p:nvGrpSpPr>
          <p:grpSpPr>
            <a:xfrm rot="10800000">
              <a:off x="-19275" y="3408784"/>
              <a:ext cx="9182550" cy="1425893"/>
              <a:chOff x="-19275" y="224082"/>
              <a:chExt cx="9182550" cy="3184218"/>
            </a:xfrm>
          </p:grpSpPr>
          <p:sp>
            <p:nvSpPr>
              <p:cNvPr id="14" name="Google Shape;14;p2"/>
              <p:cNvSpPr/>
              <p:nvPr/>
            </p:nvSpPr>
            <p:spPr>
              <a:xfrm rot="10800000" flipH="1">
                <a:off x="-19275" y="505962"/>
                <a:ext cx="9182538" cy="290233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rot="10800000">
                <a:off x="-19263" y="224082"/>
                <a:ext cx="9182538" cy="318421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6" name="Google Shape;16;p2"/>
          <p:cNvSpPr txBox="1">
            <a:spLocks noGrp="1"/>
          </p:cNvSpPr>
          <p:nvPr>
            <p:ph type="ctrTitle"/>
          </p:nvPr>
        </p:nvSpPr>
        <p:spPr>
          <a:xfrm>
            <a:off x="960000" y="1490000"/>
            <a:ext cx="5136000" cy="29032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0C1D3F"/>
              </a:buClr>
              <a:buSzPts val="5200"/>
              <a:buNone/>
              <a:defRPr sz="7466">
                <a:solidFill>
                  <a:srgbClr val="0C1D3F"/>
                </a:solidFill>
                <a:latin typeface="Bubblegum Sans"/>
                <a:ea typeface="Bubblegum Sans"/>
                <a:cs typeface="Bubblegum Sans"/>
                <a:sym typeface="Bubblegum Sans"/>
              </a:defRPr>
            </a:lvl1pPr>
            <a:lvl2pPr lvl="1" algn="ctr">
              <a:spcBef>
                <a:spcPts val="0"/>
              </a:spcBef>
              <a:spcAft>
                <a:spcPts val="0"/>
              </a:spcAft>
              <a:buClr>
                <a:srgbClr val="0C1D3F"/>
              </a:buClr>
              <a:buSzPts val="5200"/>
              <a:buNone/>
              <a:defRPr sz="6933">
                <a:solidFill>
                  <a:srgbClr val="0C1D3F"/>
                </a:solidFill>
              </a:defRPr>
            </a:lvl2pPr>
            <a:lvl3pPr lvl="2" algn="ctr">
              <a:spcBef>
                <a:spcPts val="0"/>
              </a:spcBef>
              <a:spcAft>
                <a:spcPts val="0"/>
              </a:spcAft>
              <a:buClr>
                <a:srgbClr val="0C1D3F"/>
              </a:buClr>
              <a:buSzPts val="5200"/>
              <a:buNone/>
              <a:defRPr sz="6933">
                <a:solidFill>
                  <a:srgbClr val="0C1D3F"/>
                </a:solidFill>
              </a:defRPr>
            </a:lvl3pPr>
            <a:lvl4pPr lvl="3" algn="ctr">
              <a:spcBef>
                <a:spcPts val="0"/>
              </a:spcBef>
              <a:spcAft>
                <a:spcPts val="0"/>
              </a:spcAft>
              <a:buClr>
                <a:srgbClr val="0C1D3F"/>
              </a:buClr>
              <a:buSzPts val="5200"/>
              <a:buNone/>
              <a:defRPr sz="6933">
                <a:solidFill>
                  <a:srgbClr val="0C1D3F"/>
                </a:solidFill>
              </a:defRPr>
            </a:lvl4pPr>
            <a:lvl5pPr lvl="4" algn="ctr">
              <a:spcBef>
                <a:spcPts val="0"/>
              </a:spcBef>
              <a:spcAft>
                <a:spcPts val="0"/>
              </a:spcAft>
              <a:buClr>
                <a:srgbClr val="0C1D3F"/>
              </a:buClr>
              <a:buSzPts val="5200"/>
              <a:buNone/>
              <a:defRPr sz="6933">
                <a:solidFill>
                  <a:srgbClr val="0C1D3F"/>
                </a:solidFill>
              </a:defRPr>
            </a:lvl5pPr>
            <a:lvl6pPr lvl="5" algn="ctr">
              <a:spcBef>
                <a:spcPts val="0"/>
              </a:spcBef>
              <a:spcAft>
                <a:spcPts val="0"/>
              </a:spcAft>
              <a:buClr>
                <a:srgbClr val="0C1D3F"/>
              </a:buClr>
              <a:buSzPts val="5200"/>
              <a:buNone/>
              <a:defRPr sz="6933">
                <a:solidFill>
                  <a:srgbClr val="0C1D3F"/>
                </a:solidFill>
              </a:defRPr>
            </a:lvl6pPr>
            <a:lvl7pPr lvl="6" algn="ctr">
              <a:spcBef>
                <a:spcPts val="0"/>
              </a:spcBef>
              <a:spcAft>
                <a:spcPts val="0"/>
              </a:spcAft>
              <a:buClr>
                <a:srgbClr val="0C1D3F"/>
              </a:buClr>
              <a:buSzPts val="5200"/>
              <a:buNone/>
              <a:defRPr sz="6933">
                <a:solidFill>
                  <a:srgbClr val="0C1D3F"/>
                </a:solidFill>
              </a:defRPr>
            </a:lvl7pPr>
            <a:lvl8pPr lvl="7" algn="ctr">
              <a:spcBef>
                <a:spcPts val="0"/>
              </a:spcBef>
              <a:spcAft>
                <a:spcPts val="0"/>
              </a:spcAft>
              <a:buClr>
                <a:srgbClr val="0C1D3F"/>
              </a:buClr>
              <a:buSzPts val="5200"/>
              <a:buNone/>
              <a:defRPr sz="6933">
                <a:solidFill>
                  <a:srgbClr val="0C1D3F"/>
                </a:solidFill>
              </a:defRPr>
            </a:lvl8pPr>
            <a:lvl9pPr lvl="8" algn="ctr">
              <a:spcBef>
                <a:spcPts val="0"/>
              </a:spcBef>
              <a:spcAft>
                <a:spcPts val="0"/>
              </a:spcAft>
              <a:buClr>
                <a:srgbClr val="0C1D3F"/>
              </a:buClr>
              <a:buSzPts val="5200"/>
              <a:buNone/>
              <a:defRPr sz="6933">
                <a:solidFill>
                  <a:srgbClr val="0C1D3F"/>
                </a:solidFill>
              </a:defRPr>
            </a:lvl9pPr>
          </a:lstStyle>
          <a:p>
            <a:endParaRPr/>
          </a:p>
        </p:txBody>
      </p:sp>
      <p:sp>
        <p:nvSpPr>
          <p:cNvPr id="17" name="Google Shape;17;p2"/>
          <p:cNvSpPr txBox="1">
            <a:spLocks noGrp="1"/>
          </p:cNvSpPr>
          <p:nvPr>
            <p:ph type="subTitle" idx="1"/>
          </p:nvPr>
        </p:nvSpPr>
        <p:spPr>
          <a:xfrm>
            <a:off x="960000" y="4886567"/>
            <a:ext cx="5136000" cy="573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rgbClr val="0C1D3F"/>
              </a:buClr>
              <a:buSzPts val="1600"/>
              <a:buFont typeface="Abel"/>
              <a:buNone/>
              <a:defRPr>
                <a:latin typeface="Abel"/>
                <a:ea typeface="Abel"/>
                <a:cs typeface="Abel"/>
                <a:sym typeface="Abel"/>
              </a:defRPr>
            </a:lvl1pPr>
            <a:lvl2pPr lvl="1"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2pPr>
            <a:lvl3pPr lvl="2"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3pPr>
            <a:lvl4pPr lvl="3"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4pPr>
            <a:lvl5pPr lvl="4"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5pPr>
            <a:lvl6pPr lvl="5"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6pPr>
            <a:lvl7pPr lvl="6"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7pPr>
            <a:lvl8pPr lvl="7"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8pPr>
            <a:lvl9pPr lvl="8"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9pPr>
          </a:lstStyle>
          <a:p>
            <a:endParaRPr/>
          </a:p>
        </p:txBody>
      </p:sp>
    </p:spTree>
    <p:extLst>
      <p:ext uri="{BB962C8B-B14F-4D97-AF65-F5344CB8AC3E}">
        <p14:creationId xmlns:p14="http://schemas.microsoft.com/office/powerpoint/2010/main" val="990296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8/26/2023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311591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8/26/2023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27120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8/26/2023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58713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8/26/2023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548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8/26/2023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559157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F1648-7584-4AEA-8C77-7809A781D6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69EACA-EA18-4330-8E00-A6EE638C59A2}"/>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741BCD-3A1F-4F81-8567-C86538D045CE}"/>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2ECD319-65C0-4D9E-8CC8-C9F4B7BAB83C}"/>
              </a:ext>
            </a:extLst>
          </p:cNvPr>
          <p:cNvSpPr>
            <a:spLocks noGrp="1"/>
          </p:cNvSpPr>
          <p:nvPr>
            <p:ph type="dt" sz="half" idx="10"/>
          </p:nvPr>
        </p:nvSpPr>
        <p:spPr/>
        <p:txBody>
          <a:bodyPr/>
          <a:lstStyle/>
          <a:p>
            <a:fld id="{E69B9EE9-F3BF-4B40-83E7-C9BC68FDDB0E}" type="datetimeFigureOut">
              <a:rPr lang="en-US" smtClean="0"/>
              <a:t>8/26/2023</a:t>
            </a:fld>
            <a:endParaRPr lang="en-US"/>
          </a:p>
        </p:txBody>
      </p:sp>
      <p:sp>
        <p:nvSpPr>
          <p:cNvPr id="6" name="Footer Placeholder 5">
            <a:extLst>
              <a:ext uri="{FF2B5EF4-FFF2-40B4-BE49-F238E27FC236}">
                <a16:creationId xmlns:a16="http://schemas.microsoft.com/office/drawing/2014/main" id="{13AF69DE-49A0-40DA-9375-B38039E456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4ADCBC-3C3A-4256-87D5-D0D9AF50D871}"/>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458139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3751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2023/8/26</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6016229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2590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2023/8/26</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193928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8"/>
        <p:cNvGrpSpPr/>
        <p:nvPr/>
      </p:nvGrpSpPr>
      <p:grpSpPr>
        <a:xfrm>
          <a:off x="0" y="0"/>
          <a:ext cx="0" cy="0"/>
          <a:chOff x="0" y="0"/>
          <a:chExt cx="0" cy="0"/>
        </a:xfrm>
      </p:grpSpPr>
      <p:grpSp>
        <p:nvGrpSpPr>
          <p:cNvPr id="19" name="Google Shape;19;p3"/>
          <p:cNvGrpSpPr/>
          <p:nvPr/>
        </p:nvGrpSpPr>
        <p:grpSpPr>
          <a:xfrm>
            <a:off x="63429" y="-9367"/>
            <a:ext cx="12065535" cy="6877149"/>
            <a:chOff x="-828451" y="-7025"/>
            <a:chExt cx="9734457" cy="5157862"/>
          </a:xfrm>
        </p:grpSpPr>
        <p:grpSp>
          <p:nvGrpSpPr>
            <p:cNvPr id="20" name="Google Shape;20;p3"/>
            <p:cNvGrpSpPr/>
            <p:nvPr/>
          </p:nvGrpSpPr>
          <p:grpSpPr>
            <a:xfrm rot="5400000">
              <a:off x="3893459" y="138290"/>
              <a:ext cx="5157862" cy="4867232"/>
              <a:chOff x="-19289" y="224110"/>
              <a:chExt cx="9182592" cy="2588815"/>
            </a:xfrm>
          </p:grpSpPr>
          <p:sp>
            <p:nvSpPr>
              <p:cNvPr id="21" name="Google Shape;21;p3"/>
              <p:cNvSpPr/>
              <p:nvPr/>
            </p:nvSpPr>
            <p:spPr>
              <a:xfrm rot="10800000" flipH="1">
                <a:off x="-19289" y="505937"/>
                <a:ext cx="9182592" cy="230698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3"/>
              <p:cNvSpPr/>
              <p:nvPr/>
            </p:nvSpPr>
            <p:spPr>
              <a:xfrm rot="10800000">
                <a:off x="-19257" y="224110"/>
                <a:ext cx="9182538" cy="2588814"/>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 name="Google Shape;23;p3"/>
            <p:cNvGrpSpPr/>
            <p:nvPr/>
          </p:nvGrpSpPr>
          <p:grpSpPr>
            <a:xfrm rot="-5400000">
              <a:off x="-973766" y="138290"/>
              <a:ext cx="5157862" cy="4867232"/>
              <a:chOff x="-19289" y="224110"/>
              <a:chExt cx="9182592" cy="2588815"/>
            </a:xfrm>
          </p:grpSpPr>
          <p:sp>
            <p:nvSpPr>
              <p:cNvPr id="24" name="Google Shape;24;p3"/>
              <p:cNvSpPr/>
              <p:nvPr/>
            </p:nvSpPr>
            <p:spPr>
              <a:xfrm rot="10800000" flipH="1">
                <a:off x="-19289" y="505937"/>
                <a:ext cx="9182592" cy="230698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rot="10800000">
                <a:off x="-19257" y="224110"/>
                <a:ext cx="9182538" cy="2588814"/>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 name="Google Shape;26;p3"/>
          <p:cNvSpPr txBox="1">
            <a:spLocks noGrp="1"/>
          </p:cNvSpPr>
          <p:nvPr>
            <p:ph type="title"/>
          </p:nvPr>
        </p:nvSpPr>
        <p:spPr>
          <a:xfrm>
            <a:off x="1950067" y="3863200"/>
            <a:ext cx="3030000" cy="80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7" name="Google Shape;27;p3"/>
          <p:cNvSpPr txBox="1">
            <a:spLocks noGrp="1"/>
          </p:cNvSpPr>
          <p:nvPr>
            <p:ph type="title" idx="2" hasCustomPrompt="1"/>
          </p:nvPr>
        </p:nvSpPr>
        <p:spPr>
          <a:xfrm>
            <a:off x="1950067" y="1857400"/>
            <a:ext cx="3030000" cy="176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8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28" name="Google Shape;28;p3"/>
          <p:cNvSpPr txBox="1">
            <a:spLocks noGrp="1"/>
          </p:cNvSpPr>
          <p:nvPr>
            <p:ph type="subTitle" idx="1"/>
          </p:nvPr>
        </p:nvSpPr>
        <p:spPr>
          <a:xfrm>
            <a:off x="1299667" y="4838800"/>
            <a:ext cx="4330800" cy="501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Tree>
    <p:extLst>
      <p:ext uri="{BB962C8B-B14F-4D97-AF65-F5344CB8AC3E}">
        <p14:creationId xmlns:p14="http://schemas.microsoft.com/office/powerpoint/2010/main" val="2873530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27"/>
        <p:cNvGrpSpPr/>
        <p:nvPr/>
      </p:nvGrpSpPr>
      <p:grpSpPr>
        <a:xfrm>
          <a:off x="0" y="0"/>
          <a:ext cx="0" cy="0"/>
          <a:chOff x="0" y="0"/>
          <a:chExt cx="0" cy="0"/>
        </a:xfrm>
      </p:grpSpPr>
      <p:grpSp>
        <p:nvGrpSpPr>
          <p:cNvPr id="128" name="Google Shape;128;p19"/>
          <p:cNvGrpSpPr/>
          <p:nvPr/>
        </p:nvGrpSpPr>
        <p:grpSpPr>
          <a:xfrm rot="5400000">
            <a:off x="621152" y="-630580"/>
            <a:ext cx="6877149" cy="8119560"/>
            <a:chOff x="-19289" y="224110"/>
            <a:chExt cx="9182592" cy="2588815"/>
          </a:xfrm>
        </p:grpSpPr>
        <p:sp>
          <p:nvSpPr>
            <p:cNvPr id="129" name="Google Shape;129;p19"/>
            <p:cNvSpPr/>
            <p:nvPr/>
          </p:nvSpPr>
          <p:spPr>
            <a:xfrm rot="10800000" flipH="1">
              <a:off x="-19289" y="505937"/>
              <a:ext cx="9182592" cy="230698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19"/>
            <p:cNvSpPr/>
            <p:nvPr/>
          </p:nvSpPr>
          <p:spPr>
            <a:xfrm rot="10800000">
              <a:off x="-19257" y="224110"/>
              <a:ext cx="9182538" cy="2588814"/>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1" name="Google Shape;131;p19"/>
          <p:cNvSpPr txBox="1">
            <a:spLocks noGrp="1"/>
          </p:cNvSpPr>
          <p:nvPr>
            <p:ph type="title"/>
          </p:nvPr>
        </p:nvSpPr>
        <p:spPr>
          <a:xfrm>
            <a:off x="1487000" y="3443484"/>
            <a:ext cx="31208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32" name="Google Shape;132;p19"/>
          <p:cNvSpPr txBox="1">
            <a:spLocks noGrp="1"/>
          </p:cNvSpPr>
          <p:nvPr>
            <p:ph type="title" idx="2" hasCustomPrompt="1"/>
          </p:nvPr>
        </p:nvSpPr>
        <p:spPr>
          <a:xfrm>
            <a:off x="1487000" y="1364084"/>
            <a:ext cx="3120800" cy="26180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16000"/>
            </a:lvl1pPr>
            <a:lvl2pPr lvl="1" rtl="0">
              <a:spcBef>
                <a:spcPts val="0"/>
              </a:spcBef>
              <a:spcAft>
                <a:spcPts val="0"/>
              </a:spcAft>
              <a:buSzPts val="12000"/>
              <a:buNone/>
              <a:defRPr sz="16000"/>
            </a:lvl2pPr>
            <a:lvl3pPr lvl="2" rtl="0">
              <a:spcBef>
                <a:spcPts val="0"/>
              </a:spcBef>
              <a:spcAft>
                <a:spcPts val="0"/>
              </a:spcAft>
              <a:buSzPts val="12000"/>
              <a:buNone/>
              <a:defRPr sz="16000"/>
            </a:lvl3pPr>
            <a:lvl4pPr lvl="3" rtl="0">
              <a:spcBef>
                <a:spcPts val="0"/>
              </a:spcBef>
              <a:spcAft>
                <a:spcPts val="0"/>
              </a:spcAft>
              <a:buSzPts val="12000"/>
              <a:buNone/>
              <a:defRPr sz="16000"/>
            </a:lvl4pPr>
            <a:lvl5pPr lvl="4" rtl="0">
              <a:spcBef>
                <a:spcPts val="0"/>
              </a:spcBef>
              <a:spcAft>
                <a:spcPts val="0"/>
              </a:spcAft>
              <a:buSzPts val="12000"/>
              <a:buNone/>
              <a:defRPr sz="16000"/>
            </a:lvl5pPr>
            <a:lvl6pPr lvl="5" rtl="0">
              <a:spcBef>
                <a:spcPts val="0"/>
              </a:spcBef>
              <a:spcAft>
                <a:spcPts val="0"/>
              </a:spcAft>
              <a:buSzPts val="12000"/>
              <a:buNone/>
              <a:defRPr sz="16000"/>
            </a:lvl6pPr>
            <a:lvl7pPr lvl="6" rtl="0">
              <a:spcBef>
                <a:spcPts val="0"/>
              </a:spcBef>
              <a:spcAft>
                <a:spcPts val="0"/>
              </a:spcAft>
              <a:buSzPts val="12000"/>
              <a:buNone/>
              <a:defRPr sz="16000"/>
            </a:lvl7pPr>
            <a:lvl8pPr lvl="7" rtl="0">
              <a:spcBef>
                <a:spcPts val="0"/>
              </a:spcBef>
              <a:spcAft>
                <a:spcPts val="0"/>
              </a:spcAft>
              <a:buSzPts val="12000"/>
              <a:buNone/>
              <a:defRPr sz="16000"/>
            </a:lvl8pPr>
            <a:lvl9pPr lvl="8" rtl="0">
              <a:spcBef>
                <a:spcPts val="0"/>
              </a:spcBef>
              <a:spcAft>
                <a:spcPts val="0"/>
              </a:spcAft>
              <a:buSzPts val="12000"/>
              <a:buNone/>
              <a:defRPr sz="16000"/>
            </a:lvl9pPr>
          </a:lstStyle>
          <a:p>
            <a:r>
              <a:t>xx%</a:t>
            </a:r>
          </a:p>
        </p:txBody>
      </p:sp>
      <p:sp>
        <p:nvSpPr>
          <p:cNvPr id="133" name="Google Shape;133;p19"/>
          <p:cNvSpPr txBox="1">
            <a:spLocks noGrp="1"/>
          </p:cNvSpPr>
          <p:nvPr>
            <p:ph type="subTitle" idx="1"/>
          </p:nvPr>
        </p:nvSpPr>
        <p:spPr>
          <a:xfrm>
            <a:off x="1487000" y="4507117"/>
            <a:ext cx="3120800" cy="9868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355397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187"/>
        <p:cNvGrpSpPr/>
        <p:nvPr/>
      </p:nvGrpSpPr>
      <p:grpSpPr>
        <a:xfrm>
          <a:off x="0" y="0"/>
          <a:ext cx="0" cy="0"/>
          <a:chOff x="0" y="0"/>
          <a:chExt cx="0" cy="0"/>
        </a:xfrm>
      </p:grpSpPr>
    </p:spTree>
    <p:extLst>
      <p:ext uri="{BB962C8B-B14F-4D97-AF65-F5344CB8AC3E}">
        <p14:creationId xmlns:p14="http://schemas.microsoft.com/office/powerpoint/2010/main" val="942785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88"/>
        <p:cNvGrpSpPr/>
        <p:nvPr/>
      </p:nvGrpSpPr>
      <p:grpSpPr>
        <a:xfrm>
          <a:off x="0" y="0"/>
          <a:ext cx="0" cy="0"/>
          <a:chOff x="0" y="0"/>
          <a:chExt cx="0" cy="0"/>
        </a:xfrm>
      </p:grpSpPr>
      <p:grpSp>
        <p:nvGrpSpPr>
          <p:cNvPr id="189" name="Google Shape;189;p27"/>
          <p:cNvGrpSpPr/>
          <p:nvPr/>
        </p:nvGrpSpPr>
        <p:grpSpPr>
          <a:xfrm>
            <a:off x="-25700" y="298777"/>
            <a:ext cx="12243400" cy="6147460"/>
            <a:chOff x="-19275" y="224082"/>
            <a:chExt cx="9182550" cy="4610595"/>
          </a:xfrm>
        </p:grpSpPr>
        <p:grpSp>
          <p:nvGrpSpPr>
            <p:cNvPr id="190" name="Google Shape;190;p27"/>
            <p:cNvGrpSpPr/>
            <p:nvPr/>
          </p:nvGrpSpPr>
          <p:grpSpPr>
            <a:xfrm>
              <a:off x="-19275" y="224082"/>
              <a:ext cx="9182550" cy="3184218"/>
              <a:chOff x="-19275" y="224082"/>
              <a:chExt cx="9182550" cy="3184218"/>
            </a:xfrm>
          </p:grpSpPr>
          <p:sp>
            <p:nvSpPr>
              <p:cNvPr id="191" name="Google Shape;191;p27"/>
              <p:cNvSpPr/>
              <p:nvPr/>
            </p:nvSpPr>
            <p:spPr>
              <a:xfrm rot="10800000" flipH="1">
                <a:off x="-19275" y="505962"/>
                <a:ext cx="9182538" cy="290233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7"/>
              <p:cNvSpPr/>
              <p:nvPr/>
            </p:nvSpPr>
            <p:spPr>
              <a:xfrm rot="10800000">
                <a:off x="-19263" y="224082"/>
                <a:ext cx="9182538" cy="318421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3" name="Google Shape;193;p27"/>
            <p:cNvGrpSpPr/>
            <p:nvPr/>
          </p:nvGrpSpPr>
          <p:grpSpPr>
            <a:xfrm rot="10800000">
              <a:off x="-19275" y="3408784"/>
              <a:ext cx="9182550" cy="1425893"/>
              <a:chOff x="-19275" y="224082"/>
              <a:chExt cx="9182550" cy="3184218"/>
            </a:xfrm>
          </p:grpSpPr>
          <p:sp>
            <p:nvSpPr>
              <p:cNvPr id="194" name="Google Shape;194;p27"/>
              <p:cNvSpPr/>
              <p:nvPr/>
            </p:nvSpPr>
            <p:spPr>
              <a:xfrm rot="10800000" flipH="1">
                <a:off x="-19275" y="505962"/>
                <a:ext cx="9182538" cy="290233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7"/>
              <p:cNvSpPr/>
              <p:nvPr/>
            </p:nvSpPr>
            <p:spPr>
              <a:xfrm rot="10800000">
                <a:off x="-19263" y="224082"/>
                <a:ext cx="9182538" cy="318421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627752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96"/>
        <p:cNvGrpSpPr/>
        <p:nvPr/>
      </p:nvGrpSpPr>
      <p:grpSpPr>
        <a:xfrm>
          <a:off x="0" y="0"/>
          <a:ext cx="0" cy="0"/>
          <a:chOff x="0" y="0"/>
          <a:chExt cx="0" cy="0"/>
        </a:xfrm>
      </p:grpSpPr>
      <p:grpSp>
        <p:nvGrpSpPr>
          <p:cNvPr id="197" name="Google Shape;197;p28"/>
          <p:cNvGrpSpPr/>
          <p:nvPr/>
        </p:nvGrpSpPr>
        <p:grpSpPr>
          <a:xfrm rot="-5400000">
            <a:off x="4693652" y="-630580"/>
            <a:ext cx="6877149" cy="8119560"/>
            <a:chOff x="-19289" y="224110"/>
            <a:chExt cx="9182592" cy="2588815"/>
          </a:xfrm>
        </p:grpSpPr>
        <p:sp>
          <p:nvSpPr>
            <p:cNvPr id="198" name="Google Shape;198;p28"/>
            <p:cNvSpPr/>
            <p:nvPr/>
          </p:nvSpPr>
          <p:spPr>
            <a:xfrm rot="10800000" flipH="1">
              <a:off x="-19289" y="505937"/>
              <a:ext cx="9182592" cy="230698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8"/>
            <p:cNvSpPr/>
            <p:nvPr/>
          </p:nvSpPr>
          <p:spPr>
            <a:xfrm rot="10800000">
              <a:off x="-19257" y="224110"/>
              <a:ext cx="9182538" cy="2588814"/>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25874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200"/>
        <p:cNvGrpSpPr/>
        <p:nvPr/>
      </p:nvGrpSpPr>
      <p:grpSpPr>
        <a:xfrm>
          <a:off x="0" y="0"/>
          <a:ext cx="0" cy="0"/>
          <a:chOff x="0" y="0"/>
          <a:chExt cx="0" cy="0"/>
        </a:xfrm>
      </p:grpSpPr>
      <p:grpSp>
        <p:nvGrpSpPr>
          <p:cNvPr id="201" name="Google Shape;201;p29"/>
          <p:cNvGrpSpPr/>
          <p:nvPr/>
        </p:nvGrpSpPr>
        <p:grpSpPr>
          <a:xfrm flipH="1">
            <a:off x="-25700" y="1737779"/>
            <a:ext cx="12243400" cy="5120223"/>
            <a:chOff x="-19275" y="224082"/>
            <a:chExt cx="9182550" cy="3184218"/>
          </a:xfrm>
        </p:grpSpPr>
        <p:sp>
          <p:nvSpPr>
            <p:cNvPr id="202" name="Google Shape;202;p29"/>
            <p:cNvSpPr/>
            <p:nvPr/>
          </p:nvSpPr>
          <p:spPr>
            <a:xfrm rot="10800000" flipH="1">
              <a:off x="-19275" y="505962"/>
              <a:ext cx="9182538" cy="290233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9"/>
            <p:cNvSpPr/>
            <p:nvPr/>
          </p:nvSpPr>
          <p:spPr>
            <a:xfrm rot="10800000">
              <a:off x="-19263" y="224082"/>
              <a:ext cx="9182538" cy="318421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85232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pic>
        <p:nvPicPr>
          <p:cNvPr id="2" name="图片 2"/>
          <p:cNvPicPr>
            <a:picLocks noChangeAspect="1"/>
          </p:cNvPicPr>
          <p:nvPr userDrawn="1"/>
        </p:nvPicPr>
        <p:blipFill>
          <a:blip r:embed="rId2" cstate="email">
            <a:extLst>
              <a:ext uri="{28A0092B-C50C-407E-A947-70E740481C1C}">
                <a14:useLocalDpi xmlns:a14="http://schemas.microsoft.com/office/drawing/2010/main"/>
              </a:ext>
            </a:extLst>
          </a:blip>
          <a:srcRect b="-1587"/>
          <a:stretch>
            <a:fillRect/>
          </a:stretch>
        </p:blipFill>
        <p:spPr bwMode="auto">
          <a:xfrm>
            <a:off x="0" y="1"/>
            <a:ext cx="12192000" cy="698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3"/>
          <p:cNvGrpSpPr>
            <a:grpSpLocks/>
          </p:cNvGrpSpPr>
          <p:nvPr userDrawn="1"/>
        </p:nvGrpSpPr>
        <p:grpSpPr bwMode="auto">
          <a:xfrm>
            <a:off x="-38099" y="6068485"/>
            <a:ext cx="12230100" cy="800100"/>
            <a:chOff x="-29358" y="4478542"/>
            <a:chExt cx="10296128" cy="672144"/>
          </a:xfrm>
        </p:grpSpPr>
        <p:pic>
          <p:nvPicPr>
            <p:cNvPr id="4" name="图片 4"/>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9358" y="4478542"/>
              <a:ext cx="5148064" cy="664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5"/>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118706" y="4587974"/>
              <a:ext cx="5148064" cy="56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组合 6"/>
          <p:cNvGrpSpPr>
            <a:grpSpLocks/>
          </p:cNvGrpSpPr>
          <p:nvPr userDrawn="1"/>
        </p:nvGrpSpPr>
        <p:grpSpPr bwMode="auto">
          <a:xfrm>
            <a:off x="-38099" y="-14817"/>
            <a:ext cx="12230100" cy="6997701"/>
            <a:chOff x="0" y="0"/>
            <a:chExt cx="12192001" cy="6975044"/>
          </a:xfrm>
        </p:grpSpPr>
        <p:pic>
          <p:nvPicPr>
            <p:cNvPr id="7" name="图片 7"/>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3194647" cy="2409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8"/>
            <p:cNvPicPr>
              <a:picLocks noChangeAspect="1"/>
            </p:cNvPicPr>
            <p:nvPr/>
          </p:nvPicPr>
          <p:blipFill>
            <a:blip r:embed="rId6" cstate="email">
              <a:extLst>
                <a:ext uri="{28A0092B-C50C-407E-A947-70E740481C1C}">
                  <a14:useLocalDpi xmlns:a14="http://schemas.microsoft.com/office/drawing/2010/main"/>
                </a:ext>
              </a:extLst>
            </a:blip>
            <a:srcRect l="-9" b="-6719"/>
            <a:stretch>
              <a:fillRect/>
            </a:stretch>
          </p:blipFill>
          <p:spPr bwMode="auto">
            <a:xfrm>
              <a:off x="37981" y="4565672"/>
              <a:ext cx="3194648" cy="2409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9"/>
            <p:cNvPicPr>
              <a:picLocks noChangeAspect="1"/>
            </p:cNvPicPr>
            <p:nvPr/>
          </p:nvPicPr>
          <p:blipFill>
            <a:blip r:embed="rId7" cstate="email">
              <a:extLst>
                <a:ext uri="{28A0092B-C50C-407E-A947-70E740481C1C}">
                  <a14:useLocalDpi xmlns:a14="http://schemas.microsoft.com/office/drawing/2010/main"/>
                </a:ext>
              </a:extLst>
            </a:blip>
            <a:srcRect r="-9"/>
            <a:stretch>
              <a:fillRect/>
            </a:stretch>
          </p:blipFill>
          <p:spPr bwMode="auto">
            <a:xfrm>
              <a:off x="8554721" y="0"/>
              <a:ext cx="3637279"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10"/>
            <p:cNvPicPr>
              <a:picLocks noChangeAspect="1"/>
            </p:cNvPicPr>
            <p:nvPr/>
          </p:nvPicPr>
          <p:blipFill>
            <a:blip r:embed="rId8" cstate="email">
              <a:extLst>
                <a:ext uri="{28A0092B-C50C-407E-A947-70E740481C1C}">
                  <a14:useLocalDpi xmlns:a14="http://schemas.microsoft.com/office/drawing/2010/main"/>
                </a:ext>
              </a:extLst>
            </a:blip>
            <a:srcRect r="-571"/>
            <a:stretch>
              <a:fillRect/>
            </a:stretch>
          </p:blipFill>
          <p:spPr bwMode="auto">
            <a:xfrm>
              <a:off x="8795283" y="4296229"/>
              <a:ext cx="3396718" cy="2561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70245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765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6E4DC">
            <a:alpha val="26339"/>
          </a:srgbClr>
        </a:solidFill>
        <a:effectLst/>
      </p:bgPr>
    </p:bg>
    <p:spTree>
      <p:nvGrpSpPr>
        <p:cNvPr id="1" name="Shape 5"/>
        <p:cNvGrpSpPr/>
        <p:nvPr/>
      </p:nvGrpSpPr>
      <p:grpSpPr>
        <a:xfrm>
          <a:off x="0" y="0"/>
          <a:ext cx="0" cy="0"/>
          <a:chOff x="0" y="0"/>
          <a:chExt cx="0" cy="0"/>
        </a:xfrm>
      </p:grpSpPr>
      <p:pic>
        <p:nvPicPr>
          <p:cNvPr id="3" name="Picture 2" descr="A pink background with white leaves and black text&#10;&#10;Description automatically generated">
            <a:extLst>
              <a:ext uri="{FF2B5EF4-FFF2-40B4-BE49-F238E27FC236}">
                <a16:creationId xmlns:a16="http://schemas.microsoft.com/office/drawing/2014/main" id="{FD201116-DBB8-35A9-9E6C-943A6276918D}"/>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2572999" y="142874"/>
            <a:ext cx="1571625" cy="1571625"/>
          </a:xfrm>
          <a:prstGeom prst="rect">
            <a:avLst/>
          </a:prstGeom>
        </p:spPr>
      </p:pic>
    </p:spTree>
    <p:extLst>
      <p:ext uri="{BB962C8B-B14F-4D97-AF65-F5344CB8AC3E}">
        <p14:creationId xmlns:p14="http://schemas.microsoft.com/office/powerpoint/2010/main" val="137899447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9Slide.vn - 2019">
            <a:extLst>
              <a:ext uri="{FF2B5EF4-FFF2-40B4-BE49-F238E27FC236}">
                <a16:creationId xmlns:a16="http://schemas.microsoft.com/office/drawing/2014/main" id="{18D9CEBC-CE62-4512-AE8E-27A33C66198E}"/>
              </a:ext>
            </a:extLst>
          </p:cNvPr>
          <p:cNvSpPr txBox="1"/>
          <p:nvPr userDrawn="1"/>
        </p:nvSpPr>
        <p:spPr>
          <a:xfrm>
            <a:off x="5187066" y="-1893332"/>
            <a:ext cx="1817869"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8/26/2023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sp>
        <p:nvSpPr>
          <p:cNvPr id="7" name="Oval 6">
            <a:extLst>
              <a:ext uri="{FF2B5EF4-FFF2-40B4-BE49-F238E27FC236}">
                <a16:creationId xmlns:a16="http://schemas.microsoft.com/office/drawing/2014/main" id="{38D51644-545E-44E3-BC6E-2AD8AC8B2625}"/>
              </a:ext>
            </a:extLst>
          </p:cNvPr>
          <p:cNvSpPr/>
          <p:nvPr userDrawn="1"/>
        </p:nvSpPr>
        <p:spPr>
          <a:xfrm>
            <a:off x="-23164800" y="-13030200"/>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Oval 7">
            <a:extLst>
              <a:ext uri="{FF2B5EF4-FFF2-40B4-BE49-F238E27FC236}">
                <a16:creationId xmlns:a16="http://schemas.microsoft.com/office/drawing/2014/main" id="{C1B1CA3B-4E43-438A-9AA3-C4D817313CF4}"/>
              </a:ext>
            </a:extLst>
          </p:cNvPr>
          <p:cNvSpPr/>
          <p:nvPr userDrawn="1"/>
        </p:nvSpPr>
        <p:spPr>
          <a:xfrm>
            <a:off x="34961780" y="-13030200"/>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Oval 8">
            <a:extLst>
              <a:ext uri="{FF2B5EF4-FFF2-40B4-BE49-F238E27FC236}">
                <a16:creationId xmlns:a16="http://schemas.microsoft.com/office/drawing/2014/main" id="{23004496-AE44-4F53-BEA8-30179F68F210}"/>
              </a:ext>
            </a:extLst>
          </p:cNvPr>
          <p:cNvSpPr/>
          <p:nvPr userDrawn="1"/>
        </p:nvSpPr>
        <p:spPr>
          <a:xfrm>
            <a:off x="34961780" y="19493180"/>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Oval 9">
            <a:extLst>
              <a:ext uri="{FF2B5EF4-FFF2-40B4-BE49-F238E27FC236}">
                <a16:creationId xmlns:a16="http://schemas.microsoft.com/office/drawing/2014/main" id="{B4C10C7B-BAE9-4433-8761-500EAC3C28A0}"/>
              </a:ext>
            </a:extLst>
          </p:cNvPr>
          <p:cNvSpPr/>
          <p:nvPr userDrawn="1"/>
        </p:nvSpPr>
        <p:spPr>
          <a:xfrm>
            <a:off x="-23164800" y="19493180"/>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8"/>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Tree>
    <p:extLst>
      <p:ext uri="{BB962C8B-B14F-4D97-AF65-F5344CB8AC3E}">
        <p14:creationId xmlns:p14="http://schemas.microsoft.com/office/powerpoint/2010/main" val="429343473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文本框 11"/>
          <p:cNvSpPr txBox="1"/>
          <p:nvPr userDrawn="1"/>
        </p:nvSpPr>
        <p:spPr>
          <a:xfrm>
            <a:off x="3869690" y="20256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pic>
        <p:nvPicPr>
          <p:cNvPr id="2" name="Picture 1" descr="A picture containing text, font, graphics, design&#10;&#10;Description automatically generated">
            <a:extLst>
              <a:ext uri="{FF2B5EF4-FFF2-40B4-BE49-F238E27FC236}">
                <a16:creationId xmlns:a16="http://schemas.microsoft.com/office/drawing/2014/main" id="{4EB63B88-E0ED-6C1E-B332-7AED37CD094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251586" y="304185"/>
            <a:ext cx="2035277" cy="2035277"/>
          </a:xfrm>
          <a:prstGeom prst="rect">
            <a:avLst/>
          </a:prstGeom>
        </p:spPr>
      </p:pic>
    </p:spTree>
    <p:extLst>
      <p:ext uri="{BB962C8B-B14F-4D97-AF65-F5344CB8AC3E}">
        <p14:creationId xmlns:p14="http://schemas.microsoft.com/office/powerpoint/2010/main" val="4116750357"/>
      </p:ext>
    </p:extLst>
  </p:cSld>
  <p:clrMap bg1="lt1" tx1="dk1" bg2="lt2" tx2="dk2" accent1="accent1" accent2="accent2" accent3="accent3" accent4="accent4" accent5="accent5" accent6="accent6" hlink="hlink" folHlink="folHlink"/>
  <p:sldLayoutIdLst>
    <p:sldLayoutId id="2147483678" r:id="rId1"/>
    <p:sldLayoutId id="214748367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文本框 11"/>
          <p:cNvSpPr txBox="1"/>
          <p:nvPr userDrawn="1"/>
        </p:nvSpPr>
        <p:spPr>
          <a:xfrm>
            <a:off x="3869690" y="20256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spTree>
    <p:extLst>
      <p:ext uri="{BB962C8B-B14F-4D97-AF65-F5344CB8AC3E}">
        <p14:creationId xmlns:p14="http://schemas.microsoft.com/office/powerpoint/2010/main" val="1579883819"/>
      </p:ext>
    </p:extLst>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11.png"/><Relationship Id="rId4" Type="http://schemas.openxmlformats.org/officeDocument/2006/relationships/image" Target="../media/image10.em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32.png"/><Relationship Id="rId5" Type="http://schemas.openxmlformats.org/officeDocument/2006/relationships/image" Target="../media/image10.emf"/><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0.xml"/><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png"/><Relationship Id="rId5" Type="http://schemas.openxmlformats.org/officeDocument/2006/relationships/slide" Target="slide3.xml"/><Relationship Id="rId4" Type="http://schemas.openxmlformats.org/officeDocument/2006/relationships/image" Target="../media/image12.jp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slide" Target="slide5.xml"/><Relationship Id="rId18" Type="http://schemas.openxmlformats.org/officeDocument/2006/relationships/image" Target="../media/image23.gif"/><Relationship Id="rId3" Type="http://schemas.openxmlformats.org/officeDocument/2006/relationships/image" Target="../media/image16.jpg"/><Relationship Id="rId7" Type="http://schemas.openxmlformats.org/officeDocument/2006/relationships/slide" Target="slide7.xml"/><Relationship Id="rId12" Type="http://schemas.microsoft.com/office/2007/relationships/hdphoto" Target="../media/hdphoto4.wdp"/><Relationship Id="rId17" Type="http://schemas.openxmlformats.org/officeDocument/2006/relationships/image" Target="../media/image22.png"/><Relationship Id="rId2" Type="http://schemas.openxmlformats.org/officeDocument/2006/relationships/notesSlide" Target="../notesSlides/notesSlide1.xml"/><Relationship Id="rId16" Type="http://schemas.openxmlformats.org/officeDocument/2006/relationships/slide" Target="slide4.xml"/><Relationship Id="rId1" Type="http://schemas.openxmlformats.org/officeDocument/2006/relationships/slideLayout" Target="../slideLayouts/slideLayout10.xml"/><Relationship Id="rId6" Type="http://schemas.microsoft.com/office/2007/relationships/hdphoto" Target="../media/hdphoto2.wdp"/><Relationship Id="rId11" Type="http://schemas.openxmlformats.org/officeDocument/2006/relationships/image" Target="../media/image20.png"/><Relationship Id="rId5" Type="http://schemas.openxmlformats.org/officeDocument/2006/relationships/image" Target="../media/image18.png"/><Relationship Id="rId15" Type="http://schemas.microsoft.com/office/2007/relationships/hdphoto" Target="../media/hdphoto5.wdp"/><Relationship Id="rId10" Type="http://schemas.openxmlformats.org/officeDocument/2006/relationships/slide" Target="slide6.xml"/><Relationship Id="rId19" Type="http://schemas.openxmlformats.org/officeDocument/2006/relationships/slide" Target="slide10.xml"/><Relationship Id="rId4" Type="http://schemas.openxmlformats.org/officeDocument/2006/relationships/image" Target="../media/image17.gif"/><Relationship Id="rId9" Type="http://schemas.microsoft.com/office/2007/relationships/hdphoto" Target="../media/hdphoto3.wdp"/><Relationship Id="rId14" Type="http://schemas.openxmlformats.org/officeDocument/2006/relationships/image" Target="../media/image21.png"/></Relationships>
</file>

<file path=ppt/slides/_rels/slide3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17.gif"/><Relationship Id="rId13" Type="http://schemas.openxmlformats.org/officeDocument/2006/relationships/image" Target="../media/image14.png"/><Relationship Id="rId3" Type="http://schemas.microsoft.com/office/2007/relationships/media" Target="../media/media3.wav"/><Relationship Id="rId7" Type="http://schemas.openxmlformats.org/officeDocument/2006/relationships/image" Target="../media/image16.jpg"/><Relationship Id="rId12" Type="http://schemas.openxmlformats.org/officeDocument/2006/relationships/image" Target="../media/image26.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2.xml"/><Relationship Id="rId11" Type="http://schemas.openxmlformats.org/officeDocument/2006/relationships/image" Target="../media/image25.png"/><Relationship Id="rId5" Type="http://schemas.openxmlformats.org/officeDocument/2006/relationships/slideLayout" Target="../slideLayouts/slideLayout10.xml"/><Relationship Id="rId10" Type="http://schemas.openxmlformats.org/officeDocument/2006/relationships/slide" Target="slide3.xml"/><Relationship Id="rId4" Type="http://schemas.openxmlformats.org/officeDocument/2006/relationships/audio" Target="../media/media3.wav"/><Relationship Id="rId9" Type="http://schemas.openxmlformats.org/officeDocument/2006/relationships/image" Target="../media/image24.png"/></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7.gif"/><Relationship Id="rId13" Type="http://schemas.openxmlformats.org/officeDocument/2006/relationships/image" Target="../media/image14.png"/><Relationship Id="rId3" Type="http://schemas.microsoft.com/office/2007/relationships/media" Target="../media/media3.wav"/><Relationship Id="rId7" Type="http://schemas.openxmlformats.org/officeDocument/2006/relationships/image" Target="../media/image16.jpg"/><Relationship Id="rId12" Type="http://schemas.openxmlformats.org/officeDocument/2006/relationships/image" Target="../media/image26.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3.xml"/><Relationship Id="rId11" Type="http://schemas.openxmlformats.org/officeDocument/2006/relationships/image" Target="../media/image25.png"/><Relationship Id="rId5" Type="http://schemas.openxmlformats.org/officeDocument/2006/relationships/slideLayout" Target="../slideLayouts/slideLayout10.xml"/><Relationship Id="rId10" Type="http://schemas.openxmlformats.org/officeDocument/2006/relationships/slide" Target="slide3.xml"/><Relationship Id="rId4" Type="http://schemas.openxmlformats.org/officeDocument/2006/relationships/audio" Target="../media/media3.wav"/><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17.gif"/><Relationship Id="rId13" Type="http://schemas.openxmlformats.org/officeDocument/2006/relationships/image" Target="../media/image14.png"/><Relationship Id="rId3" Type="http://schemas.microsoft.com/office/2007/relationships/media" Target="../media/media3.wav"/><Relationship Id="rId7" Type="http://schemas.openxmlformats.org/officeDocument/2006/relationships/image" Target="../media/image16.jpg"/><Relationship Id="rId12" Type="http://schemas.openxmlformats.org/officeDocument/2006/relationships/image" Target="../media/image26.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4.xml"/><Relationship Id="rId11" Type="http://schemas.openxmlformats.org/officeDocument/2006/relationships/image" Target="../media/image25.png"/><Relationship Id="rId5" Type="http://schemas.openxmlformats.org/officeDocument/2006/relationships/slideLayout" Target="../slideLayouts/slideLayout10.xml"/><Relationship Id="rId10" Type="http://schemas.openxmlformats.org/officeDocument/2006/relationships/slide" Target="slide3.xml"/><Relationship Id="rId4" Type="http://schemas.openxmlformats.org/officeDocument/2006/relationships/audio" Target="../media/media3.wav"/><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17.gif"/><Relationship Id="rId13" Type="http://schemas.openxmlformats.org/officeDocument/2006/relationships/image" Target="../media/image14.png"/><Relationship Id="rId3" Type="http://schemas.microsoft.com/office/2007/relationships/media" Target="../media/media3.wav"/><Relationship Id="rId7" Type="http://schemas.openxmlformats.org/officeDocument/2006/relationships/image" Target="../media/image16.jpg"/><Relationship Id="rId12" Type="http://schemas.openxmlformats.org/officeDocument/2006/relationships/image" Target="../media/image26.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5.xml"/><Relationship Id="rId11" Type="http://schemas.openxmlformats.org/officeDocument/2006/relationships/image" Target="../media/image25.png"/><Relationship Id="rId5" Type="http://schemas.openxmlformats.org/officeDocument/2006/relationships/slideLayout" Target="../slideLayouts/slideLayout10.xml"/><Relationship Id="rId10" Type="http://schemas.openxmlformats.org/officeDocument/2006/relationships/slide" Target="slide3.xml"/><Relationship Id="rId4" Type="http://schemas.openxmlformats.org/officeDocument/2006/relationships/audio" Target="../media/media3.wav"/><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_图片 2" descr="图片包含 事情, 物体&#10;&#10;已生成极高可信度的说明"/>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341521" y="163699"/>
            <a:ext cx="3629660" cy="4462535"/>
          </a:xfrm>
          <a:prstGeom prst="rect">
            <a:avLst/>
          </a:prstGeom>
        </p:spPr>
      </p:pic>
      <p:grpSp>
        <p:nvGrpSpPr>
          <p:cNvPr id="7" name="Google Shape;2211;p54"/>
          <p:cNvGrpSpPr/>
          <p:nvPr/>
        </p:nvGrpSpPr>
        <p:grpSpPr>
          <a:xfrm>
            <a:off x="5552870" y="2039140"/>
            <a:ext cx="5855749" cy="4421145"/>
            <a:chOff x="4785725" y="3342975"/>
            <a:chExt cx="1742300" cy="1421375"/>
          </a:xfrm>
        </p:grpSpPr>
        <p:sp>
          <p:nvSpPr>
            <p:cNvPr id="8" name="Google Shape;2212;p54"/>
            <p:cNvSpPr/>
            <p:nvPr/>
          </p:nvSpPr>
          <p:spPr>
            <a:xfrm>
              <a:off x="5692650" y="3485750"/>
              <a:ext cx="90325" cy="115725"/>
            </a:xfrm>
            <a:custGeom>
              <a:avLst/>
              <a:gdLst/>
              <a:ahLst/>
              <a:cxnLst/>
              <a:rect l="l" t="t" r="r" b="b"/>
              <a:pathLst>
                <a:path w="3613" h="4629" extrusionOk="0">
                  <a:moveTo>
                    <a:pt x="2715" y="1"/>
                  </a:moveTo>
                  <a:lnTo>
                    <a:pt x="2715" y="1"/>
                  </a:lnTo>
                  <a:cubicBezTo>
                    <a:pt x="2715" y="1"/>
                    <a:pt x="0" y="1459"/>
                    <a:pt x="308" y="4629"/>
                  </a:cubicBezTo>
                  <a:cubicBezTo>
                    <a:pt x="308" y="4629"/>
                    <a:pt x="3612" y="4161"/>
                    <a:pt x="2715" y="1"/>
                  </a:cubicBezTo>
                  <a:close/>
                </a:path>
              </a:pathLst>
            </a:custGeom>
            <a:solidFill>
              <a:srgbClr val="87AB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 name="Google Shape;2213;p54"/>
            <p:cNvSpPr/>
            <p:nvPr/>
          </p:nvSpPr>
          <p:spPr>
            <a:xfrm>
              <a:off x="5606025" y="3576925"/>
              <a:ext cx="94325" cy="47625"/>
            </a:xfrm>
            <a:custGeom>
              <a:avLst/>
              <a:gdLst/>
              <a:ahLst/>
              <a:cxnLst/>
              <a:rect l="l" t="t" r="r" b="b"/>
              <a:pathLst>
                <a:path w="3773" h="1905" extrusionOk="0">
                  <a:moveTo>
                    <a:pt x="659" y="0"/>
                  </a:moveTo>
                  <a:cubicBezTo>
                    <a:pt x="453" y="0"/>
                    <a:pt x="234" y="11"/>
                    <a:pt x="0" y="33"/>
                  </a:cubicBezTo>
                  <a:cubicBezTo>
                    <a:pt x="0" y="33"/>
                    <a:pt x="142" y="1904"/>
                    <a:pt x="3141" y="1904"/>
                  </a:cubicBezTo>
                  <a:cubicBezTo>
                    <a:pt x="3339" y="1904"/>
                    <a:pt x="3549" y="1896"/>
                    <a:pt x="3773" y="1879"/>
                  </a:cubicBezTo>
                  <a:cubicBezTo>
                    <a:pt x="3773" y="1879"/>
                    <a:pt x="3437" y="0"/>
                    <a:pt x="659" y="0"/>
                  </a:cubicBezTo>
                  <a:close/>
                </a:path>
              </a:pathLst>
            </a:custGeom>
            <a:solidFill>
              <a:srgbClr val="87AB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2214;p54"/>
            <p:cNvSpPr/>
            <p:nvPr/>
          </p:nvSpPr>
          <p:spPr>
            <a:xfrm>
              <a:off x="5598675" y="3413525"/>
              <a:ext cx="96675" cy="115050"/>
            </a:xfrm>
            <a:custGeom>
              <a:avLst/>
              <a:gdLst/>
              <a:ahLst/>
              <a:cxnLst/>
              <a:rect l="l" t="t" r="r" b="b"/>
              <a:pathLst>
                <a:path w="3867" h="4602" extrusionOk="0">
                  <a:moveTo>
                    <a:pt x="508" y="1"/>
                  </a:moveTo>
                  <a:lnTo>
                    <a:pt x="508" y="1"/>
                  </a:lnTo>
                  <a:cubicBezTo>
                    <a:pt x="508" y="1"/>
                    <a:pt x="0" y="3425"/>
                    <a:pt x="3224" y="4602"/>
                  </a:cubicBezTo>
                  <a:cubicBezTo>
                    <a:pt x="3224" y="4602"/>
                    <a:pt x="3866" y="603"/>
                    <a:pt x="508" y="1"/>
                  </a:cubicBezTo>
                  <a:close/>
                </a:path>
              </a:pathLst>
            </a:custGeom>
            <a:solidFill>
              <a:srgbClr val="87AB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2215;p54"/>
            <p:cNvSpPr/>
            <p:nvPr/>
          </p:nvSpPr>
          <p:spPr>
            <a:xfrm>
              <a:off x="5662200" y="3504550"/>
              <a:ext cx="43850" cy="156550"/>
            </a:xfrm>
            <a:custGeom>
              <a:avLst/>
              <a:gdLst/>
              <a:ahLst/>
              <a:cxnLst/>
              <a:rect l="l" t="t" r="r" b="b"/>
              <a:pathLst>
                <a:path w="1754" h="6262" extrusionOk="0">
                  <a:moveTo>
                    <a:pt x="104" y="1"/>
                  </a:moveTo>
                  <a:cubicBezTo>
                    <a:pt x="91" y="1"/>
                    <a:pt x="79" y="4"/>
                    <a:pt x="68" y="12"/>
                  </a:cubicBezTo>
                  <a:cubicBezTo>
                    <a:pt x="15" y="25"/>
                    <a:pt x="1" y="92"/>
                    <a:pt x="15" y="132"/>
                  </a:cubicBezTo>
                  <a:lnTo>
                    <a:pt x="27" y="132"/>
                  </a:lnTo>
                  <a:cubicBezTo>
                    <a:pt x="27" y="132"/>
                    <a:pt x="68" y="226"/>
                    <a:pt x="134" y="386"/>
                  </a:cubicBezTo>
                  <a:cubicBezTo>
                    <a:pt x="175" y="467"/>
                    <a:pt x="215" y="560"/>
                    <a:pt x="268" y="667"/>
                  </a:cubicBezTo>
                  <a:cubicBezTo>
                    <a:pt x="322" y="774"/>
                    <a:pt x="375" y="895"/>
                    <a:pt x="429" y="1041"/>
                  </a:cubicBezTo>
                  <a:cubicBezTo>
                    <a:pt x="482" y="1175"/>
                    <a:pt x="550" y="1323"/>
                    <a:pt x="616" y="1469"/>
                  </a:cubicBezTo>
                  <a:cubicBezTo>
                    <a:pt x="683" y="1630"/>
                    <a:pt x="737" y="1804"/>
                    <a:pt x="803" y="1965"/>
                  </a:cubicBezTo>
                  <a:cubicBezTo>
                    <a:pt x="871" y="2138"/>
                    <a:pt x="924" y="2325"/>
                    <a:pt x="991" y="2513"/>
                  </a:cubicBezTo>
                  <a:cubicBezTo>
                    <a:pt x="1044" y="2687"/>
                    <a:pt x="1085" y="2874"/>
                    <a:pt x="1138" y="3074"/>
                  </a:cubicBezTo>
                  <a:cubicBezTo>
                    <a:pt x="1205" y="3262"/>
                    <a:pt x="1231" y="3449"/>
                    <a:pt x="1285" y="3636"/>
                  </a:cubicBezTo>
                  <a:cubicBezTo>
                    <a:pt x="1312" y="3823"/>
                    <a:pt x="1352" y="4011"/>
                    <a:pt x="1379" y="4185"/>
                  </a:cubicBezTo>
                  <a:cubicBezTo>
                    <a:pt x="1392" y="4372"/>
                    <a:pt x="1419" y="4546"/>
                    <a:pt x="1432" y="4720"/>
                  </a:cubicBezTo>
                  <a:cubicBezTo>
                    <a:pt x="1459" y="4881"/>
                    <a:pt x="1459" y="5041"/>
                    <a:pt x="1459" y="5188"/>
                  </a:cubicBezTo>
                  <a:lnTo>
                    <a:pt x="1459" y="5576"/>
                  </a:lnTo>
                  <a:cubicBezTo>
                    <a:pt x="1459" y="5696"/>
                    <a:pt x="1445" y="5803"/>
                    <a:pt x="1445" y="5883"/>
                  </a:cubicBezTo>
                  <a:cubicBezTo>
                    <a:pt x="1432" y="5964"/>
                    <a:pt x="1419" y="6044"/>
                    <a:pt x="1419" y="6085"/>
                  </a:cubicBezTo>
                  <a:cubicBezTo>
                    <a:pt x="1406" y="6124"/>
                    <a:pt x="1406" y="6151"/>
                    <a:pt x="1406" y="6151"/>
                  </a:cubicBezTo>
                  <a:cubicBezTo>
                    <a:pt x="1392" y="6192"/>
                    <a:pt x="1419" y="6245"/>
                    <a:pt x="1472" y="6258"/>
                  </a:cubicBezTo>
                  <a:cubicBezTo>
                    <a:pt x="1479" y="6260"/>
                    <a:pt x="1487" y="6262"/>
                    <a:pt x="1495" y="6262"/>
                  </a:cubicBezTo>
                  <a:cubicBezTo>
                    <a:pt x="1530" y="6262"/>
                    <a:pt x="1569" y="6236"/>
                    <a:pt x="1579" y="6192"/>
                  </a:cubicBezTo>
                  <a:cubicBezTo>
                    <a:pt x="1579" y="6192"/>
                    <a:pt x="1593" y="6165"/>
                    <a:pt x="1606" y="6124"/>
                  </a:cubicBezTo>
                  <a:cubicBezTo>
                    <a:pt x="1620" y="6071"/>
                    <a:pt x="1633" y="6004"/>
                    <a:pt x="1647" y="5924"/>
                  </a:cubicBezTo>
                  <a:cubicBezTo>
                    <a:pt x="1673" y="5830"/>
                    <a:pt x="1686" y="5723"/>
                    <a:pt x="1700" y="5603"/>
                  </a:cubicBezTo>
                  <a:cubicBezTo>
                    <a:pt x="1727" y="5482"/>
                    <a:pt x="1727" y="5336"/>
                    <a:pt x="1740" y="5188"/>
                  </a:cubicBezTo>
                  <a:cubicBezTo>
                    <a:pt x="1740" y="5041"/>
                    <a:pt x="1754" y="4867"/>
                    <a:pt x="1740" y="4693"/>
                  </a:cubicBezTo>
                  <a:cubicBezTo>
                    <a:pt x="1740" y="4519"/>
                    <a:pt x="1713" y="4332"/>
                    <a:pt x="1700" y="4144"/>
                  </a:cubicBezTo>
                  <a:cubicBezTo>
                    <a:pt x="1673" y="3957"/>
                    <a:pt x="1647" y="3770"/>
                    <a:pt x="1606" y="3570"/>
                  </a:cubicBezTo>
                  <a:cubicBezTo>
                    <a:pt x="1566" y="3383"/>
                    <a:pt x="1540" y="3169"/>
                    <a:pt x="1472" y="2981"/>
                  </a:cubicBezTo>
                  <a:cubicBezTo>
                    <a:pt x="1419" y="2794"/>
                    <a:pt x="1379" y="2593"/>
                    <a:pt x="1299" y="2406"/>
                  </a:cubicBezTo>
                  <a:cubicBezTo>
                    <a:pt x="1231" y="2218"/>
                    <a:pt x="1178" y="2031"/>
                    <a:pt x="1111" y="1858"/>
                  </a:cubicBezTo>
                  <a:cubicBezTo>
                    <a:pt x="1031" y="1683"/>
                    <a:pt x="964" y="1510"/>
                    <a:pt x="897" y="1349"/>
                  </a:cubicBezTo>
                  <a:cubicBezTo>
                    <a:pt x="817" y="1202"/>
                    <a:pt x="750" y="1055"/>
                    <a:pt x="683" y="921"/>
                  </a:cubicBezTo>
                  <a:cubicBezTo>
                    <a:pt x="616" y="788"/>
                    <a:pt x="550" y="667"/>
                    <a:pt x="482" y="560"/>
                  </a:cubicBezTo>
                  <a:cubicBezTo>
                    <a:pt x="416" y="453"/>
                    <a:pt x="362" y="360"/>
                    <a:pt x="322" y="279"/>
                  </a:cubicBezTo>
                  <a:cubicBezTo>
                    <a:pt x="229" y="132"/>
                    <a:pt x="188" y="51"/>
                    <a:pt x="188" y="51"/>
                  </a:cubicBezTo>
                  <a:cubicBezTo>
                    <a:pt x="169" y="23"/>
                    <a:pt x="136" y="1"/>
                    <a:pt x="104" y="1"/>
                  </a:cubicBezTo>
                  <a:close/>
                </a:path>
              </a:pathLst>
            </a:custGeom>
            <a:solidFill>
              <a:srgbClr val="241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2216;p54"/>
            <p:cNvSpPr/>
            <p:nvPr/>
          </p:nvSpPr>
          <p:spPr>
            <a:xfrm>
              <a:off x="4976350" y="3519200"/>
              <a:ext cx="464850" cy="409725"/>
            </a:xfrm>
            <a:custGeom>
              <a:avLst/>
              <a:gdLst/>
              <a:ahLst/>
              <a:cxnLst/>
              <a:rect l="l" t="t" r="r" b="b"/>
              <a:pathLst>
                <a:path w="18594" h="16389" extrusionOk="0">
                  <a:moveTo>
                    <a:pt x="10487" y="0"/>
                  </a:moveTo>
                  <a:lnTo>
                    <a:pt x="10487" y="0"/>
                  </a:lnTo>
                  <a:cubicBezTo>
                    <a:pt x="10875" y="589"/>
                    <a:pt x="11745" y="2729"/>
                    <a:pt x="11344" y="3371"/>
                  </a:cubicBezTo>
                  <a:cubicBezTo>
                    <a:pt x="10942" y="4013"/>
                    <a:pt x="6969" y="5044"/>
                    <a:pt x="6969" y="5044"/>
                  </a:cubicBezTo>
                  <a:cubicBezTo>
                    <a:pt x="6996" y="4388"/>
                    <a:pt x="6327" y="3130"/>
                    <a:pt x="5993" y="2556"/>
                  </a:cubicBezTo>
                  <a:lnTo>
                    <a:pt x="5993" y="2556"/>
                  </a:lnTo>
                  <a:cubicBezTo>
                    <a:pt x="6368" y="3371"/>
                    <a:pt x="6514" y="4883"/>
                    <a:pt x="6475" y="5110"/>
                  </a:cubicBezTo>
                  <a:cubicBezTo>
                    <a:pt x="6449" y="5354"/>
                    <a:pt x="3851" y="6589"/>
                    <a:pt x="2912" y="6589"/>
                  </a:cubicBezTo>
                  <a:cubicBezTo>
                    <a:pt x="2870" y="6589"/>
                    <a:pt x="2831" y="6587"/>
                    <a:pt x="2796" y="6582"/>
                  </a:cubicBezTo>
                  <a:cubicBezTo>
                    <a:pt x="2153" y="6488"/>
                    <a:pt x="629" y="3679"/>
                    <a:pt x="0" y="2462"/>
                  </a:cubicBezTo>
                  <a:lnTo>
                    <a:pt x="0" y="2462"/>
                  </a:lnTo>
                  <a:cubicBezTo>
                    <a:pt x="161" y="3425"/>
                    <a:pt x="803" y="6836"/>
                    <a:pt x="1859" y="10314"/>
                  </a:cubicBezTo>
                  <a:cubicBezTo>
                    <a:pt x="2595" y="12788"/>
                    <a:pt x="3678" y="14500"/>
                    <a:pt x="4615" y="15611"/>
                  </a:cubicBezTo>
                  <a:lnTo>
                    <a:pt x="4641" y="15584"/>
                  </a:lnTo>
                  <a:cubicBezTo>
                    <a:pt x="4641" y="15584"/>
                    <a:pt x="5793" y="16388"/>
                    <a:pt x="7396" y="16388"/>
                  </a:cubicBezTo>
                  <a:cubicBezTo>
                    <a:pt x="7653" y="16388"/>
                    <a:pt x="7922" y="16368"/>
                    <a:pt x="8200" y="16319"/>
                  </a:cubicBezTo>
                  <a:cubicBezTo>
                    <a:pt x="10527" y="11999"/>
                    <a:pt x="13711" y="9364"/>
                    <a:pt x="16948" y="7746"/>
                  </a:cubicBezTo>
                  <a:cubicBezTo>
                    <a:pt x="17497" y="7464"/>
                    <a:pt x="18045" y="7224"/>
                    <a:pt x="18593" y="7010"/>
                  </a:cubicBezTo>
                  <a:cubicBezTo>
                    <a:pt x="18312" y="6060"/>
                    <a:pt x="17536" y="5900"/>
                    <a:pt x="17536" y="5900"/>
                  </a:cubicBezTo>
                  <a:cubicBezTo>
                    <a:pt x="17055" y="4776"/>
                    <a:pt x="15918" y="1338"/>
                    <a:pt x="15918" y="1338"/>
                  </a:cubicBezTo>
                  <a:lnTo>
                    <a:pt x="15918" y="1325"/>
                  </a:lnTo>
                  <a:cubicBezTo>
                    <a:pt x="14686" y="2172"/>
                    <a:pt x="13092" y="3001"/>
                    <a:pt x="12476" y="3001"/>
                  </a:cubicBezTo>
                  <a:cubicBezTo>
                    <a:pt x="12342" y="3001"/>
                    <a:pt x="12255" y="2962"/>
                    <a:pt x="12226" y="2877"/>
                  </a:cubicBezTo>
                  <a:cubicBezTo>
                    <a:pt x="11772" y="1525"/>
                    <a:pt x="10554" y="81"/>
                    <a:pt x="10487" y="0"/>
                  </a:cubicBezTo>
                  <a:close/>
                </a:path>
              </a:pathLst>
            </a:custGeom>
            <a:solidFill>
              <a:srgbClr val="E6C8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2217;p54"/>
            <p:cNvSpPr/>
            <p:nvPr/>
          </p:nvSpPr>
          <p:spPr>
            <a:xfrm>
              <a:off x="5347850" y="3680375"/>
              <a:ext cx="86975" cy="61250"/>
            </a:xfrm>
            <a:custGeom>
              <a:avLst/>
              <a:gdLst/>
              <a:ahLst/>
              <a:cxnLst/>
              <a:rect l="l" t="t" r="r" b="b"/>
              <a:pathLst>
                <a:path w="3479" h="2450" extrusionOk="0">
                  <a:moveTo>
                    <a:pt x="1995" y="1"/>
                  </a:moveTo>
                  <a:cubicBezTo>
                    <a:pt x="1018" y="1"/>
                    <a:pt x="175" y="710"/>
                    <a:pt x="42" y="1686"/>
                  </a:cubicBezTo>
                  <a:cubicBezTo>
                    <a:pt x="1" y="1954"/>
                    <a:pt x="15" y="2208"/>
                    <a:pt x="68" y="2449"/>
                  </a:cubicBezTo>
                  <a:cubicBezTo>
                    <a:pt x="737" y="2021"/>
                    <a:pt x="1406" y="1633"/>
                    <a:pt x="2088" y="1299"/>
                  </a:cubicBezTo>
                  <a:cubicBezTo>
                    <a:pt x="2556" y="1071"/>
                    <a:pt x="3011" y="857"/>
                    <a:pt x="3479" y="670"/>
                  </a:cubicBezTo>
                  <a:cubicBezTo>
                    <a:pt x="3172" y="336"/>
                    <a:pt x="2756" y="95"/>
                    <a:pt x="2275" y="15"/>
                  </a:cubicBezTo>
                  <a:cubicBezTo>
                    <a:pt x="2182" y="1"/>
                    <a:pt x="2088" y="1"/>
                    <a:pt x="1995" y="1"/>
                  </a:cubicBezTo>
                  <a:close/>
                </a:path>
              </a:pathLst>
            </a:custGeom>
            <a:solidFill>
              <a:srgbClr val="D095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2218;p54"/>
            <p:cNvSpPr/>
            <p:nvPr/>
          </p:nvSpPr>
          <p:spPr>
            <a:xfrm>
              <a:off x="4938550" y="3908800"/>
              <a:ext cx="389950" cy="406825"/>
            </a:xfrm>
            <a:custGeom>
              <a:avLst/>
              <a:gdLst/>
              <a:ahLst/>
              <a:cxnLst/>
              <a:rect l="l" t="t" r="r" b="b"/>
              <a:pathLst>
                <a:path w="15598" h="16273" extrusionOk="0">
                  <a:moveTo>
                    <a:pt x="6153" y="0"/>
                  </a:moveTo>
                  <a:lnTo>
                    <a:pt x="6127" y="27"/>
                  </a:lnTo>
                  <a:cubicBezTo>
                    <a:pt x="7157" y="1284"/>
                    <a:pt x="7999" y="1793"/>
                    <a:pt x="7999" y="1793"/>
                  </a:cubicBezTo>
                  <a:cubicBezTo>
                    <a:pt x="7999" y="1793"/>
                    <a:pt x="3867" y="3291"/>
                    <a:pt x="3037" y="3344"/>
                  </a:cubicBezTo>
                  <a:cubicBezTo>
                    <a:pt x="3020" y="3346"/>
                    <a:pt x="3003" y="3346"/>
                    <a:pt x="2986" y="3346"/>
                  </a:cubicBezTo>
                  <a:cubicBezTo>
                    <a:pt x="2662" y="3346"/>
                    <a:pt x="2283" y="3115"/>
                    <a:pt x="1940" y="2836"/>
                  </a:cubicBezTo>
                  <a:lnTo>
                    <a:pt x="1940" y="2836"/>
                  </a:lnTo>
                  <a:cubicBezTo>
                    <a:pt x="1739" y="3544"/>
                    <a:pt x="0" y="10434"/>
                    <a:pt x="2556" y="13805"/>
                  </a:cubicBezTo>
                  <a:cubicBezTo>
                    <a:pt x="3585" y="15155"/>
                    <a:pt x="5030" y="15918"/>
                    <a:pt x="6595" y="16172"/>
                  </a:cubicBezTo>
                  <a:cubicBezTo>
                    <a:pt x="7012" y="16240"/>
                    <a:pt x="7436" y="16273"/>
                    <a:pt x="7864" y="16273"/>
                  </a:cubicBezTo>
                  <a:cubicBezTo>
                    <a:pt x="10046" y="16273"/>
                    <a:pt x="12305" y="15408"/>
                    <a:pt x="13938" y="13898"/>
                  </a:cubicBezTo>
                  <a:cubicBezTo>
                    <a:pt x="14621" y="13270"/>
                    <a:pt x="15169" y="12627"/>
                    <a:pt x="15597" y="11998"/>
                  </a:cubicBezTo>
                  <a:cubicBezTo>
                    <a:pt x="12534" y="11771"/>
                    <a:pt x="11304" y="8401"/>
                    <a:pt x="11304" y="8401"/>
                  </a:cubicBezTo>
                  <a:lnTo>
                    <a:pt x="11290" y="8374"/>
                  </a:lnTo>
                  <a:cubicBezTo>
                    <a:pt x="10584" y="8977"/>
                    <a:pt x="9238" y="9881"/>
                    <a:pt x="7608" y="9881"/>
                  </a:cubicBezTo>
                  <a:cubicBezTo>
                    <a:pt x="7323" y="9881"/>
                    <a:pt x="7029" y="9853"/>
                    <a:pt x="6729" y="9792"/>
                  </a:cubicBezTo>
                  <a:lnTo>
                    <a:pt x="6756" y="9658"/>
                  </a:lnTo>
                  <a:cubicBezTo>
                    <a:pt x="6809" y="9403"/>
                    <a:pt x="6849" y="9136"/>
                    <a:pt x="6903" y="8882"/>
                  </a:cubicBezTo>
                  <a:cubicBezTo>
                    <a:pt x="7532" y="5658"/>
                    <a:pt x="8508" y="2970"/>
                    <a:pt x="9712" y="735"/>
                  </a:cubicBezTo>
                  <a:lnTo>
                    <a:pt x="9712" y="735"/>
                  </a:lnTo>
                  <a:cubicBezTo>
                    <a:pt x="9434" y="784"/>
                    <a:pt x="9165" y="804"/>
                    <a:pt x="8908" y="804"/>
                  </a:cubicBezTo>
                  <a:cubicBezTo>
                    <a:pt x="7305" y="804"/>
                    <a:pt x="6153" y="0"/>
                    <a:pt x="6153" y="0"/>
                  </a:cubicBezTo>
                  <a:close/>
                </a:path>
              </a:pathLst>
            </a:custGeom>
            <a:solidFill>
              <a:srgbClr val="C26E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2219;p54"/>
            <p:cNvSpPr/>
            <p:nvPr/>
          </p:nvSpPr>
          <p:spPr>
            <a:xfrm>
              <a:off x="5026150" y="3908800"/>
              <a:ext cx="155200" cy="233425"/>
            </a:xfrm>
            <a:custGeom>
              <a:avLst/>
              <a:gdLst/>
              <a:ahLst/>
              <a:cxnLst/>
              <a:rect l="l" t="t" r="r" b="b"/>
              <a:pathLst>
                <a:path w="6208" h="9337" extrusionOk="0">
                  <a:moveTo>
                    <a:pt x="2649" y="0"/>
                  </a:moveTo>
                  <a:lnTo>
                    <a:pt x="2623" y="27"/>
                  </a:lnTo>
                  <a:cubicBezTo>
                    <a:pt x="3345" y="910"/>
                    <a:pt x="3974" y="1418"/>
                    <a:pt x="4295" y="1645"/>
                  </a:cubicBezTo>
                  <a:cubicBezTo>
                    <a:pt x="4415" y="1739"/>
                    <a:pt x="4495" y="1793"/>
                    <a:pt x="4495" y="1793"/>
                  </a:cubicBezTo>
                  <a:cubicBezTo>
                    <a:pt x="4495" y="1793"/>
                    <a:pt x="4388" y="1832"/>
                    <a:pt x="4215" y="1886"/>
                  </a:cubicBezTo>
                  <a:cubicBezTo>
                    <a:pt x="3425" y="2180"/>
                    <a:pt x="1112" y="2983"/>
                    <a:pt x="1" y="3264"/>
                  </a:cubicBezTo>
                  <a:cubicBezTo>
                    <a:pt x="1192" y="3651"/>
                    <a:pt x="2409" y="3865"/>
                    <a:pt x="3639" y="3960"/>
                  </a:cubicBezTo>
                  <a:cubicBezTo>
                    <a:pt x="3185" y="5738"/>
                    <a:pt x="2904" y="7531"/>
                    <a:pt x="3318" y="9337"/>
                  </a:cubicBezTo>
                  <a:cubicBezTo>
                    <a:pt x="3345" y="9189"/>
                    <a:pt x="3372" y="9029"/>
                    <a:pt x="3399" y="8882"/>
                  </a:cubicBezTo>
                  <a:cubicBezTo>
                    <a:pt x="3746" y="7103"/>
                    <a:pt x="4201" y="5485"/>
                    <a:pt x="4736" y="4013"/>
                  </a:cubicBezTo>
                  <a:cubicBezTo>
                    <a:pt x="5178" y="2822"/>
                    <a:pt x="5673" y="1739"/>
                    <a:pt x="6208" y="735"/>
                  </a:cubicBezTo>
                  <a:lnTo>
                    <a:pt x="6208" y="735"/>
                  </a:lnTo>
                  <a:cubicBezTo>
                    <a:pt x="5936" y="784"/>
                    <a:pt x="5670" y="805"/>
                    <a:pt x="5415" y="805"/>
                  </a:cubicBezTo>
                  <a:cubicBezTo>
                    <a:pt x="5106" y="805"/>
                    <a:pt x="4813" y="774"/>
                    <a:pt x="4549" y="723"/>
                  </a:cubicBezTo>
                  <a:cubicBezTo>
                    <a:pt x="3412" y="521"/>
                    <a:pt x="2649" y="0"/>
                    <a:pt x="2649" y="0"/>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2220;p54"/>
            <p:cNvSpPr/>
            <p:nvPr/>
          </p:nvSpPr>
          <p:spPr>
            <a:xfrm>
              <a:off x="4938550" y="3979700"/>
              <a:ext cx="389950" cy="335925"/>
            </a:xfrm>
            <a:custGeom>
              <a:avLst/>
              <a:gdLst/>
              <a:ahLst/>
              <a:cxnLst/>
              <a:rect l="l" t="t" r="r" b="b"/>
              <a:pathLst>
                <a:path w="15598" h="13437" extrusionOk="0">
                  <a:moveTo>
                    <a:pt x="1940" y="0"/>
                  </a:moveTo>
                  <a:cubicBezTo>
                    <a:pt x="1739" y="708"/>
                    <a:pt x="0" y="7598"/>
                    <a:pt x="2556" y="10969"/>
                  </a:cubicBezTo>
                  <a:cubicBezTo>
                    <a:pt x="3585" y="12319"/>
                    <a:pt x="5030" y="13082"/>
                    <a:pt x="6595" y="13336"/>
                  </a:cubicBezTo>
                  <a:cubicBezTo>
                    <a:pt x="7012" y="13404"/>
                    <a:pt x="7436" y="13437"/>
                    <a:pt x="7864" y="13437"/>
                  </a:cubicBezTo>
                  <a:cubicBezTo>
                    <a:pt x="10046" y="13437"/>
                    <a:pt x="12305" y="12572"/>
                    <a:pt x="13938" y="11062"/>
                  </a:cubicBezTo>
                  <a:cubicBezTo>
                    <a:pt x="14621" y="10434"/>
                    <a:pt x="15169" y="9791"/>
                    <a:pt x="15597" y="9162"/>
                  </a:cubicBezTo>
                  <a:cubicBezTo>
                    <a:pt x="12534" y="8935"/>
                    <a:pt x="11304" y="5565"/>
                    <a:pt x="11304" y="5565"/>
                  </a:cubicBezTo>
                  <a:lnTo>
                    <a:pt x="11290" y="5538"/>
                  </a:lnTo>
                  <a:cubicBezTo>
                    <a:pt x="10584" y="6141"/>
                    <a:pt x="9238" y="7045"/>
                    <a:pt x="7608" y="7045"/>
                  </a:cubicBezTo>
                  <a:cubicBezTo>
                    <a:pt x="7323" y="7045"/>
                    <a:pt x="7029" y="7017"/>
                    <a:pt x="6729" y="6956"/>
                  </a:cubicBezTo>
                  <a:lnTo>
                    <a:pt x="6756" y="6822"/>
                  </a:lnTo>
                  <a:cubicBezTo>
                    <a:pt x="6783" y="6715"/>
                    <a:pt x="6796" y="6608"/>
                    <a:pt x="6822" y="6501"/>
                  </a:cubicBezTo>
                  <a:cubicBezTo>
                    <a:pt x="6408" y="4695"/>
                    <a:pt x="6689" y="2902"/>
                    <a:pt x="7143" y="1124"/>
                  </a:cubicBezTo>
                  <a:cubicBezTo>
                    <a:pt x="5913" y="1029"/>
                    <a:pt x="4696" y="815"/>
                    <a:pt x="3505" y="428"/>
                  </a:cubicBezTo>
                  <a:cubicBezTo>
                    <a:pt x="3305" y="468"/>
                    <a:pt x="3144" y="494"/>
                    <a:pt x="3037" y="508"/>
                  </a:cubicBezTo>
                  <a:cubicBezTo>
                    <a:pt x="3020" y="510"/>
                    <a:pt x="3003" y="510"/>
                    <a:pt x="2986" y="510"/>
                  </a:cubicBezTo>
                  <a:cubicBezTo>
                    <a:pt x="2662" y="510"/>
                    <a:pt x="2283" y="279"/>
                    <a:pt x="1940" y="0"/>
                  </a:cubicBezTo>
                  <a:close/>
                </a:path>
              </a:pathLst>
            </a:custGeom>
            <a:solidFill>
              <a:srgbClr val="D3CAD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2221;p54"/>
            <p:cNvSpPr/>
            <p:nvPr/>
          </p:nvSpPr>
          <p:spPr>
            <a:xfrm>
              <a:off x="5374300" y="3527575"/>
              <a:ext cx="109700" cy="166875"/>
            </a:xfrm>
            <a:custGeom>
              <a:avLst/>
              <a:gdLst/>
              <a:ahLst/>
              <a:cxnLst/>
              <a:rect l="l" t="t" r="r" b="b"/>
              <a:pathLst>
                <a:path w="4388" h="6675" extrusionOk="0">
                  <a:moveTo>
                    <a:pt x="1217" y="0"/>
                  </a:moveTo>
                  <a:cubicBezTo>
                    <a:pt x="937" y="295"/>
                    <a:pt x="495" y="642"/>
                    <a:pt x="0" y="990"/>
                  </a:cubicBezTo>
                  <a:lnTo>
                    <a:pt x="0" y="1003"/>
                  </a:lnTo>
                  <a:cubicBezTo>
                    <a:pt x="0" y="1003"/>
                    <a:pt x="1137" y="4441"/>
                    <a:pt x="1618" y="5565"/>
                  </a:cubicBezTo>
                  <a:cubicBezTo>
                    <a:pt x="1618" y="5565"/>
                    <a:pt x="2394" y="5725"/>
                    <a:pt x="2675" y="6675"/>
                  </a:cubicBezTo>
                  <a:cubicBezTo>
                    <a:pt x="3250" y="6448"/>
                    <a:pt x="3826" y="6247"/>
                    <a:pt x="4388" y="6073"/>
                  </a:cubicBezTo>
                  <a:cubicBezTo>
                    <a:pt x="2943" y="4388"/>
                    <a:pt x="1231" y="13"/>
                    <a:pt x="1231" y="13"/>
                  </a:cubicBezTo>
                  <a:lnTo>
                    <a:pt x="1217" y="0"/>
                  </a:lnTo>
                  <a:close/>
                </a:path>
              </a:pathLst>
            </a:custGeom>
            <a:solidFill>
              <a:srgbClr val="5E3E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2222;p54"/>
            <p:cNvSpPr/>
            <p:nvPr/>
          </p:nvSpPr>
          <p:spPr>
            <a:xfrm>
              <a:off x="4785725" y="3354950"/>
              <a:ext cx="629700" cy="645475"/>
            </a:xfrm>
            <a:custGeom>
              <a:avLst/>
              <a:gdLst/>
              <a:ahLst/>
              <a:cxnLst/>
              <a:rect l="l" t="t" r="r" b="b"/>
              <a:pathLst>
                <a:path w="25188" h="25819" extrusionOk="0">
                  <a:moveTo>
                    <a:pt x="14552" y="0"/>
                  </a:moveTo>
                  <a:cubicBezTo>
                    <a:pt x="13525" y="0"/>
                    <a:pt x="12401" y="139"/>
                    <a:pt x="11184" y="471"/>
                  </a:cubicBezTo>
                  <a:cubicBezTo>
                    <a:pt x="7719" y="1421"/>
                    <a:pt x="6662" y="4257"/>
                    <a:pt x="6662" y="4257"/>
                  </a:cubicBezTo>
                  <a:cubicBezTo>
                    <a:pt x="6662" y="4257"/>
                    <a:pt x="3946" y="4430"/>
                    <a:pt x="2207" y="7521"/>
                  </a:cubicBezTo>
                  <a:cubicBezTo>
                    <a:pt x="456" y="10597"/>
                    <a:pt x="1018" y="23478"/>
                    <a:pt x="1" y="24856"/>
                  </a:cubicBezTo>
                  <a:cubicBezTo>
                    <a:pt x="1" y="24856"/>
                    <a:pt x="2777" y="25818"/>
                    <a:pt x="4825" y="25818"/>
                  </a:cubicBezTo>
                  <a:cubicBezTo>
                    <a:pt x="5355" y="25818"/>
                    <a:pt x="5836" y="25754"/>
                    <a:pt x="6208" y="25591"/>
                  </a:cubicBezTo>
                  <a:lnTo>
                    <a:pt x="7090" y="24027"/>
                  </a:lnTo>
                  <a:cubicBezTo>
                    <a:pt x="7090" y="24027"/>
                    <a:pt x="7518" y="24562"/>
                    <a:pt x="8053" y="24990"/>
                  </a:cubicBezTo>
                  <a:cubicBezTo>
                    <a:pt x="8396" y="25269"/>
                    <a:pt x="8775" y="25500"/>
                    <a:pt x="9099" y="25500"/>
                  </a:cubicBezTo>
                  <a:cubicBezTo>
                    <a:pt x="9116" y="25500"/>
                    <a:pt x="9133" y="25500"/>
                    <a:pt x="9150" y="25498"/>
                  </a:cubicBezTo>
                  <a:cubicBezTo>
                    <a:pt x="9980" y="25445"/>
                    <a:pt x="14888" y="23826"/>
                    <a:pt x="14888" y="23826"/>
                  </a:cubicBezTo>
                  <a:cubicBezTo>
                    <a:pt x="14888" y="23826"/>
                    <a:pt x="13725" y="23184"/>
                    <a:pt x="12695" y="21940"/>
                  </a:cubicBezTo>
                  <a:cubicBezTo>
                    <a:pt x="11758" y="20829"/>
                    <a:pt x="9163" y="15065"/>
                    <a:pt x="7625" y="9032"/>
                  </a:cubicBezTo>
                  <a:lnTo>
                    <a:pt x="7625" y="9032"/>
                  </a:lnTo>
                  <a:cubicBezTo>
                    <a:pt x="8254" y="10249"/>
                    <a:pt x="9778" y="13058"/>
                    <a:pt x="10421" y="13152"/>
                  </a:cubicBezTo>
                  <a:cubicBezTo>
                    <a:pt x="10456" y="13157"/>
                    <a:pt x="10495" y="13159"/>
                    <a:pt x="10537" y="13159"/>
                  </a:cubicBezTo>
                  <a:cubicBezTo>
                    <a:pt x="11476" y="13159"/>
                    <a:pt x="14074" y="11924"/>
                    <a:pt x="14100" y="11680"/>
                  </a:cubicBezTo>
                  <a:cubicBezTo>
                    <a:pt x="14139" y="11453"/>
                    <a:pt x="13993" y="9941"/>
                    <a:pt x="13618" y="9126"/>
                  </a:cubicBezTo>
                  <a:lnTo>
                    <a:pt x="13618" y="9126"/>
                  </a:lnTo>
                  <a:cubicBezTo>
                    <a:pt x="13952" y="9700"/>
                    <a:pt x="14621" y="10958"/>
                    <a:pt x="14594" y="11614"/>
                  </a:cubicBezTo>
                  <a:cubicBezTo>
                    <a:pt x="14594" y="11614"/>
                    <a:pt x="18567" y="10583"/>
                    <a:pt x="18969" y="9941"/>
                  </a:cubicBezTo>
                  <a:cubicBezTo>
                    <a:pt x="19370" y="9299"/>
                    <a:pt x="18500" y="7159"/>
                    <a:pt x="18112" y="6570"/>
                  </a:cubicBezTo>
                  <a:lnTo>
                    <a:pt x="18112" y="6570"/>
                  </a:lnTo>
                  <a:cubicBezTo>
                    <a:pt x="18179" y="6651"/>
                    <a:pt x="19397" y="8095"/>
                    <a:pt x="19851" y="9447"/>
                  </a:cubicBezTo>
                  <a:cubicBezTo>
                    <a:pt x="19880" y="9532"/>
                    <a:pt x="19967" y="9571"/>
                    <a:pt x="20101" y="9571"/>
                  </a:cubicBezTo>
                  <a:cubicBezTo>
                    <a:pt x="20717" y="9571"/>
                    <a:pt x="22311" y="8742"/>
                    <a:pt x="23543" y="7895"/>
                  </a:cubicBezTo>
                  <a:cubicBezTo>
                    <a:pt x="24038" y="7547"/>
                    <a:pt x="24480" y="7200"/>
                    <a:pt x="24760" y="6905"/>
                  </a:cubicBezTo>
                  <a:cubicBezTo>
                    <a:pt x="25054" y="6597"/>
                    <a:pt x="25188" y="6344"/>
                    <a:pt x="25095" y="6183"/>
                  </a:cubicBezTo>
                  <a:cubicBezTo>
                    <a:pt x="24908" y="5902"/>
                    <a:pt x="23957" y="4644"/>
                    <a:pt x="22406" y="3440"/>
                  </a:cubicBezTo>
                  <a:lnTo>
                    <a:pt x="22393" y="3440"/>
                  </a:lnTo>
                  <a:cubicBezTo>
                    <a:pt x="22138" y="3131"/>
                    <a:pt x="19437" y="0"/>
                    <a:pt x="14552" y="0"/>
                  </a:cubicBezTo>
                  <a:close/>
                </a:path>
              </a:pathLst>
            </a:custGeom>
            <a:solidFill>
              <a:srgbClr val="5E3E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2223;p54"/>
            <p:cNvSpPr/>
            <p:nvPr/>
          </p:nvSpPr>
          <p:spPr>
            <a:xfrm>
              <a:off x="6181550" y="3897075"/>
              <a:ext cx="207025" cy="232475"/>
            </a:xfrm>
            <a:custGeom>
              <a:avLst/>
              <a:gdLst/>
              <a:ahLst/>
              <a:cxnLst/>
              <a:rect l="l" t="t" r="r" b="b"/>
              <a:pathLst>
                <a:path w="8281" h="9299" extrusionOk="0">
                  <a:moveTo>
                    <a:pt x="5217" y="1"/>
                  </a:moveTo>
                  <a:cubicBezTo>
                    <a:pt x="5217" y="1"/>
                    <a:pt x="3776" y="975"/>
                    <a:pt x="1831" y="975"/>
                  </a:cubicBezTo>
                  <a:cubicBezTo>
                    <a:pt x="1269" y="975"/>
                    <a:pt x="664" y="893"/>
                    <a:pt x="40" y="683"/>
                  </a:cubicBezTo>
                  <a:lnTo>
                    <a:pt x="1" y="696"/>
                  </a:lnTo>
                  <a:cubicBezTo>
                    <a:pt x="509" y="1593"/>
                    <a:pt x="990" y="2556"/>
                    <a:pt x="1431" y="3599"/>
                  </a:cubicBezTo>
                  <a:lnTo>
                    <a:pt x="1499" y="3612"/>
                  </a:lnTo>
                  <a:cubicBezTo>
                    <a:pt x="1151" y="4843"/>
                    <a:pt x="120" y="6997"/>
                    <a:pt x="335" y="7452"/>
                  </a:cubicBezTo>
                  <a:cubicBezTo>
                    <a:pt x="375" y="7545"/>
                    <a:pt x="575" y="7679"/>
                    <a:pt x="883" y="7826"/>
                  </a:cubicBezTo>
                  <a:cubicBezTo>
                    <a:pt x="2128" y="8424"/>
                    <a:pt x="5133" y="9299"/>
                    <a:pt x="6309" y="9299"/>
                  </a:cubicBezTo>
                  <a:cubicBezTo>
                    <a:pt x="6397" y="9299"/>
                    <a:pt x="6475" y="9294"/>
                    <a:pt x="6541" y="9284"/>
                  </a:cubicBezTo>
                  <a:cubicBezTo>
                    <a:pt x="6621" y="9271"/>
                    <a:pt x="6702" y="9244"/>
                    <a:pt x="6742" y="9203"/>
                  </a:cubicBezTo>
                  <a:cubicBezTo>
                    <a:pt x="7344" y="8709"/>
                    <a:pt x="8280" y="5793"/>
                    <a:pt x="7384" y="3225"/>
                  </a:cubicBezTo>
                  <a:cubicBezTo>
                    <a:pt x="6969" y="2048"/>
                    <a:pt x="6568" y="1539"/>
                    <a:pt x="6300" y="1311"/>
                  </a:cubicBezTo>
                  <a:lnTo>
                    <a:pt x="6060" y="1151"/>
                  </a:lnTo>
                  <a:cubicBezTo>
                    <a:pt x="5257" y="589"/>
                    <a:pt x="5217" y="1"/>
                    <a:pt x="5217" y="1"/>
                  </a:cubicBezTo>
                  <a:close/>
                </a:path>
              </a:pathLst>
            </a:custGeom>
            <a:solidFill>
              <a:srgbClr val="EECB3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2224;p54"/>
            <p:cNvSpPr/>
            <p:nvPr/>
          </p:nvSpPr>
          <p:spPr>
            <a:xfrm>
              <a:off x="6181550" y="3897075"/>
              <a:ext cx="158525" cy="87650"/>
            </a:xfrm>
            <a:custGeom>
              <a:avLst/>
              <a:gdLst/>
              <a:ahLst/>
              <a:cxnLst/>
              <a:rect l="l" t="t" r="r" b="b"/>
              <a:pathLst>
                <a:path w="6341" h="3506" extrusionOk="0">
                  <a:moveTo>
                    <a:pt x="5217" y="1"/>
                  </a:moveTo>
                  <a:cubicBezTo>
                    <a:pt x="5217" y="1"/>
                    <a:pt x="4936" y="202"/>
                    <a:pt x="4454" y="402"/>
                  </a:cubicBezTo>
                  <a:cubicBezTo>
                    <a:pt x="3848" y="675"/>
                    <a:pt x="2924" y="976"/>
                    <a:pt x="1841" y="976"/>
                  </a:cubicBezTo>
                  <a:cubicBezTo>
                    <a:pt x="1276" y="976"/>
                    <a:pt x="669" y="894"/>
                    <a:pt x="40" y="683"/>
                  </a:cubicBezTo>
                  <a:lnTo>
                    <a:pt x="1" y="696"/>
                  </a:lnTo>
                  <a:cubicBezTo>
                    <a:pt x="495" y="1566"/>
                    <a:pt x="964" y="2502"/>
                    <a:pt x="1392" y="3505"/>
                  </a:cubicBezTo>
                  <a:cubicBezTo>
                    <a:pt x="2180" y="2194"/>
                    <a:pt x="3291" y="1178"/>
                    <a:pt x="4629" y="509"/>
                  </a:cubicBezTo>
                  <a:cubicBezTo>
                    <a:pt x="5191" y="803"/>
                    <a:pt x="5806" y="1031"/>
                    <a:pt x="6341" y="1352"/>
                  </a:cubicBezTo>
                  <a:lnTo>
                    <a:pt x="6300" y="1311"/>
                  </a:lnTo>
                  <a:lnTo>
                    <a:pt x="6060" y="1151"/>
                  </a:lnTo>
                  <a:cubicBezTo>
                    <a:pt x="5551" y="790"/>
                    <a:pt x="5351" y="429"/>
                    <a:pt x="5271" y="215"/>
                  </a:cubicBezTo>
                  <a:cubicBezTo>
                    <a:pt x="5230" y="81"/>
                    <a:pt x="5217" y="1"/>
                    <a:pt x="5217" y="1"/>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2225;p54"/>
            <p:cNvSpPr/>
            <p:nvPr/>
          </p:nvSpPr>
          <p:spPr>
            <a:xfrm>
              <a:off x="6184550" y="3909775"/>
              <a:ext cx="204025" cy="219775"/>
            </a:xfrm>
            <a:custGeom>
              <a:avLst/>
              <a:gdLst/>
              <a:ahLst/>
              <a:cxnLst/>
              <a:rect l="l" t="t" r="r" b="b"/>
              <a:pathLst>
                <a:path w="8161" h="8791" extrusionOk="0">
                  <a:moveTo>
                    <a:pt x="4509" y="1"/>
                  </a:moveTo>
                  <a:cubicBezTo>
                    <a:pt x="3171" y="670"/>
                    <a:pt x="2060" y="1686"/>
                    <a:pt x="1272" y="2997"/>
                  </a:cubicBezTo>
                  <a:cubicBezTo>
                    <a:pt x="1285" y="3024"/>
                    <a:pt x="1299" y="3065"/>
                    <a:pt x="1311" y="3091"/>
                  </a:cubicBezTo>
                  <a:lnTo>
                    <a:pt x="1379" y="3104"/>
                  </a:lnTo>
                  <a:cubicBezTo>
                    <a:pt x="1031" y="4335"/>
                    <a:pt x="0" y="6489"/>
                    <a:pt x="215" y="6944"/>
                  </a:cubicBezTo>
                  <a:cubicBezTo>
                    <a:pt x="255" y="7037"/>
                    <a:pt x="455" y="7171"/>
                    <a:pt x="763" y="7318"/>
                  </a:cubicBezTo>
                  <a:cubicBezTo>
                    <a:pt x="2008" y="7916"/>
                    <a:pt x="5013" y="8791"/>
                    <a:pt x="6189" y="8791"/>
                  </a:cubicBezTo>
                  <a:cubicBezTo>
                    <a:pt x="6277" y="8791"/>
                    <a:pt x="6355" y="8786"/>
                    <a:pt x="6421" y="8776"/>
                  </a:cubicBezTo>
                  <a:cubicBezTo>
                    <a:pt x="6501" y="8763"/>
                    <a:pt x="6582" y="8736"/>
                    <a:pt x="6622" y="8695"/>
                  </a:cubicBezTo>
                  <a:cubicBezTo>
                    <a:pt x="7224" y="8201"/>
                    <a:pt x="8160" y="5285"/>
                    <a:pt x="7264" y="2717"/>
                  </a:cubicBezTo>
                  <a:cubicBezTo>
                    <a:pt x="6876" y="1606"/>
                    <a:pt x="6489" y="1085"/>
                    <a:pt x="6221" y="844"/>
                  </a:cubicBezTo>
                  <a:cubicBezTo>
                    <a:pt x="5686" y="523"/>
                    <a:pt x="5071" y="295"/>
                    <a:pt x="4509" y="1"/>
                  </a:cubicBezTo>
                  <a:close/>
                </a:path>
              </a:pathLst>
            </a:custGeom>
            <a:solidFill>
              <a:srgbClr val="FCDA8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2226;p54"/>
            <p:cNvSpPr/>
            <p:nvPr/>
          </p:nvSpPr>
          <p:spPr>
            <a:xfrm>
              <a:off x="6481275" y="3605400"/>
              <a:ext cx="46750" cy="20600"/>
            </a:xfrm>
            <a:custGeom>
              <a:avLst/>
              <a:gdLst/>
              <a:ahLst/>
              <a:cxnLst/>
              <a:rect l="l" t="t" r="r" b="b"/>
              <a:pathLst>
                <a:path w="1870" h="824" extrusionOk="0">
                  <a:moveTo>
                    <a:pt x="441" y="0"/>
                  </a:moveTo>
                  <a:cubicBezTo>
                    <a:pt x="319" y="0"/>
                    <a:pt x="215" y="18"/>
                    <a:pt x="143" y="57"/>
                  </a:cubicBezTo>
                  <a:cubicBezTo>
                    <a:pt x="1" y="138"/>
                    <a:pt x="802" y="823"/>
                    <a:pt x="1347" y="823"/>
                  </a:cubicBezTo>
                  <a:cubicBezTo>
                    <a:pt x="1519" y="823"/>
                    <a:pt x="1665" y="755"/>
                    <a:pt x="1749" y="579"/>
                  </a:cubicBezTo>
                  <a:cubicBezTo>
                    <a:pt x="1869" y="339"/>
                    <a:pt x="982" y="0"/>
                    <a:pt x="441" y="0"/>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2227;p54"/>
            <p:cNvSpPr/>
            <p:nvPr/>
          </p:nvSpPr>
          <p:spPr>
            <a:xfrm>
              <a:off x="6479200" y="3568575"/>
              <a:ext cx="47325" cy="29750"/>
            </a:xfrm>
            <a:custGeom>
              <a:avLst/>
              <a:gdLst/>
              <a:ahLst/>
              <a:cxnLst/>
              <a:rect l="l" t="t" r="r" b="b"/>
              <a:pathLst>
                <a:path w="1893" h="1190" extrusionOk="0">
                  <a:moveTo>
                    <a:pt x="1327" y="0"/>
                  </a:moveTo>
                  <a:cubicBezTo>
                    <a:pt x="800" y="0"/>
                    <a:pt x="1" y="1133"/>
                    <a:pt x="119" y="1169"/>
                  </a:cubicBezTo>
                  <a:cubicBezTo>
                    <a:pt x="165" y="1183"/>
                    <a:pt x="215" y="1190"/>
                    <a:pt x="268" y="1190"/>
                  </a:cubicBezTo>
                  <a:cubicBezTo>
                    <a:pt x="881" y="1190"/>
                    <a:pt x="1893" y="329"/>
                    <a:pt x="1511" y="59"/>
                  </a:cubicBezTo>
                  <a:cubicBezTo>
                    <a:pt x="1455" y="18"/>
                    <a:pt x="1393" y="0"/>
                    <a:pt x="1327" y="0"/>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2228;p54"/>
            <p:cNvSpPr/>
            <p:nvPr/>
          </p:nvSpPr>
          <p:spPr>
            <a:xfrm>
              <a:off x="6042100" y="3342975"/>
              <a:ext cx="468175" cy="482575"/>
            </a:xfrm>
            <a:custGeom>
              <a:avLst/>
              <a:gdLst/>
              <a:ahLst/>
              <a:cxnLst/>
              <a:rect l="l" t="t" r="r" b="b"/>
              <a:pathLst>
                <a:path w="18727" h="19303" extrusionOk="0">
                  <a:moveTo>
                    <a:pt x="6416" y="0"/>
                  </a:moveTo>
                  <a:cubicBezTo>
                    <a:pt x="4312" y="0"/>
                    <a:pt x="4548" y="1431"/>
                    <a:pt x="4548" y="1431"/>
                  </a:cubicBezTo>
                  <a:cubicBezTo>
                    <a:pt x="4548" y="1431"/>
                    <a:pt x="3625" y="755"/>
                    <a:pt x="2652" y="755"/>
                  </a:cubicBezTo>
                  <a:cubicBezTo>
                    <a:pt x="2320" y="755"/>
                    <a:pt x="1982" y="833"/>
                    <a:pt x="1673" y="1044"/>
                  </a:cubicBezTo>
                  <a:cubicBezTo>
                    <a:pt x="41" y="2154"/>
                    <a:pt x="1659" y="3197"/>
                    <a:pt x="1659" y="3197"/>
                  </a:cubicBezTo>
                  <a:cubicBezTo>
                    <a:pt x="1659" y="3197"/>
                    <a:pt x="0" y="3438"/>
                    <a:pt x="335" y="4709"/>
                  </a:cubicBezTo>
                  <a:cubicBezTo>
                    <a:pt x="455" y="5123"/>
                    <a:pt x="669" y="5418"/>
                    <a:pt x="963" y="5645"/>
                  </a:cubicBezTo>
                  <a:cubicBezTo>
                    <a:pt x="1509" y="6061"/>
                    <a:pt x="2298" y="6182"/>
                    <a:pt x="3029" y="6182"/>
                  </a:cubicBezTo>
                  <a:cubicBezTo>
                    <a:pt x="4037" y="6182"/>
                    <a:pt x="4936" y="5953"/>
                    <a:pt x="4937" y="5953"/>
                  </a:cubicBezTo>
                  <a:lnTo>
                    <a:pt x="4937" y="5953"/>
                  </a:lnTo>
                  <a:cubicBezTo>
                    <a:pt x="4937" y="5953"/>
                    <a:pt x="4830" y="7037"/>
                    <a:pt x="5886" y="7584"/>
                  </a:cubicBezTo>
                  <a:cubicBezTo>
                    <a:pt x="6256" y="7777"/>
                    <a:pt x="6657" y="7839"/>
                    <a:pt x="7020" y="7839"/>
                  </a:cubicBezTo>
                  <a:cubicBezTo>
                    <a:pt x="7693" y="7839"/>
                    <a:pt x="8240" y="7625"/>
                    <a:pt x="8240" y="7625"/>
                  </a:cubicBezTo>
                  <a:lnTo>
                    <a:pt x="8240" y="7625"/>
                  </a:lnTo>
                  <a:cubicBezTo>
                    <a:pt x="8240" y="7625"/>
                    <a:pt x="7826" y="8976"/>
                    <a:pt x="8602" y="9350"/>
                  </a:cubicBezTo>
                  <a:cubicBezTo>
                    <a:pt x="8827" y="9457"/>
                    <a:pt x="9065" y="9495"/>
                    <a:pt x="9289" y="9495"/>
                  </a:cubicBezTo>
                  <a:cubicBezTo>
                    <a:pt x="9849" y="9495"/>
                    <a:pt x="10327" y="9257"/>
                    <a:pt x="10327" y="9257"/>
                  </a:cubicBezTo>
                  <a:lnTo>
                    <a:pt x="10327" y="9257"/>
                  </a:lnTo>
                  <a:cubicBezTo>
                    <a:pt x="10327" y="9257"/>
                    <a:pt x="10006" y="9953"/>
                    <a:pt x="10876" y="10340"/>
                  </a:cubicBezTo>
                  <a:cubicBezTo>
                    <a:pt x="11062" y="10423"/>
                    <a:pt x="11246" y="10456"/>
                    <a:pt x="11419" y="10456"/>
                  </a:cubicBezTo>
                  <a:cubicBezTo>
                    <a:pt x="12052" y="10456"/>
                    <a:pt x="12547" y="10019"/>
                    <a:pt x="12547" y="10019"/>
                  </a:cubicBezTo>
                  <a:lnTo>
                    <a:pt x="12547" y="10019"/>
                  </a:lnTo>
                  <a:cubicBezTo>
                    <a:pt x="11999" y="11959"/>
                    <a:pt x="13805" y="12480"/>
                    <a:pt x="13805" y="12480"/>
                  </a:cubicBezTo>
                  <a:cubicBezTo>
                    <a:pt x="13805" y="12480"/>
                    <a:pt x="12922" y="12976"/>
                    <a:pt x="12855" y="13925"/>
                  </a:cubicBezTo>
                  <a:cubicBezTo>
                    <a:pt x="12761" y="15089"/>
                    <a:pt x="13483" y="15464"/>
                    <a:pt x="13483" y="15464"/>
                  </a:cubicBezTo>
                  <a:cubicBezTo>
                    <a:pt x="13483" y="15464"/>
                    <a:pt x="12494" y="15838"/>
                    <a:pt x="12574" y="16855"/>
                  </a:cubicBezTo>
                  <a:cubicBezTo>
                    <a:pt x="12641" y="17524"/>
                    <a:pt x="13162" y="18192"/>
                    <a:pt x="13310" y="18380"/>
                  </a:cubicBezTo>
                  <a:cubicBezTo>
                    <a:pt x="13485" y="18315"/>
                    <a:pt x="13717" y="18269"/>
                    <a:pt x="13993" y="18269"/>
                  </a:cubicBezTo>
                  <a:cubicBezTo>
                    <a:pt x="14118" y="18269"/>
                    <a:pt x="14252" y="18278"/>
                    <a:pt x="14393" y="18299"/>
                  </a:cubicBezTo>
                  <a:cubicBezTo>
                    <a:pt x="14955" y="18380"/>
                    <a:pt x="15677" y="18714"/>
                    <a:pt x="16132" y="19302"/>
                  </a:cubicBezTo>
                  <a:lnTo>
                    <a:pt x="16199" y="19249"/>
                  </a:lnTo>
                  <a:cubicBezTo>
                    <a:pt x="18019" y="17643"/>
                    <a:pt x="17323" y="15262"/>
                    <a:pt x="17323" y="15262"/>
                  </a:cubicBezTo>
                  <a:cubicBezTo>
                    <a:pt x="17323" y="15262"/>
                    <a:pt x="18433" y="14808"/>
                    <a:pt x="18500" y="13698"/>
                  </a:cubicBezTo>
                  <a:cubicBezTo>
                    <a:pt x="18607" y="11745"/>
                    <a:pt x="16747" y="10367"/>
                    <a:pt x="16747" y="10367"/>
                  </a:cubicBezTo>
                  <a:cubicBezTo>
                    <a:pt x="16747" y="10367"/>
                    <a:pt x="18727" y="8387"/>
                    <a:pt x="17270" y="6541"/>
                  </a:cubicBezTo>
                  <a:cubicBezTo>
                    <a:pt x="16928" y="6110"/>
                    <a:pt x="16533" y="5998"/>
                    <a:pt x="16216" y="5998"/>
                  </a:cubicBezTo>
                  <a:cubicBezTo>
                    <a:pt x="15875" y="5998"/>
                    <a:pt x="15624" y="6127"/>
                    <a:pt x="15624" y="6127"/>
                  </a:cubicBezTo>
                  <a:cubicBezTo>
                    <a:pt x="15624" y="6127"/>
                    <a:pt x="15477" y="3170"/>
                    <a:pt x="13323" y="2943"/>
                  </a:cubicBezTo>
                  <a:cubicBezTo>
                    <a:pt x="13233" y="2934"/>
                    <a:pt x="13147" y="2929"/>
                    <a:pt x="13066" y="2929"/>
                  </a:cubicBezTo>
                  <a:cubicBezTo>
                    <a:pt x="11931" y="2929"/>
                    <a:pt x="11651" y="3826"/>
                    <a:pt x="11651" y="3826"/>
                  </a:cubicBezTo>
                  <a:cubicBezTo>
                    <a:pt x="11651" y="3826"/>
                    <a:pt x="9056" y="27"/>
                    <a:pt x="6474" y="1"/>
                  </a:cubicBezTo>
                  <a:cubicBezTo>
                    <a:pt x="6455" y="0"/>
                    <a:pt x="6435" y="0"/>
                    <a:pt x="6416" y="0"/>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2229;p54"/>
            <p:cNvSpPr/>
            <p:nvPr/>
          </p:nvSpPr>
          <p:spPr>
            <a:xfrm>
              <a:off x="5948450" y="4092725"/>
              <a:ext cx="396650" cy="270100"/>
            </a:xfrm>
            <a:custGeom>
              <a:avLst/>
              <a:gdLst/>
              <a:ahLst/>
              <a:cxnLst/>
              <a:rect l="l" t="t" r="r" b="b"/>
              <a:pathLst>
                <a:path w="15866" h="10804" extrusionOk="0">
                  <a:moveTo>
                    <a:pt x="10207" y="0"/>
                  </a:moveTo>
                  <a:cubicBezTo>
                    <a:pt x="9792" y="455"/>
                    <a:pt x="6582" y="4040"/>
                    <a:pt x="4402" y="4695"/>
                  </a:cubicBezTo>
                  <a:cubicBezTo>
                    <a:pt x="2075" y="5404"/>
                    <a:pt x="1647" y="4962"/>
                    <a:pt x="1445" y="5551"/>
                  </a:cubicBezTo>
                  <a:cubicBezTo>
                    <a:pt x="1433" y="5591"/>
                    <a:pt x="1419" y="5618"/>
                    <a:pt x="1419" y="5658"/>
                  </a:cubicBezTo>
                  <a:cubicBezTo>
                    <a:pt x="1379" y="6193"/>
                    <a:pt x="2396" y="6621"/>
                    <a:pt x="2396" y="6621"/>
                  </a:cubicBezTo>
                  <a:cubicBezTo>
                    <a:pt x="2396" y="6621"/>
                    <a:pt x="1" y="7411"/>
                    <a:pt x="108" y="8039"/>
                  </a:cubicBezTo>
                  <a:cubicBezTo>
                    <a:pt x="161" y="8306"/>
                    <a:pt x="482" y="8467"/>
                    <a:pt x="910" y="8534"/>
                  </a:cubicBezTo>
                  <a:lnTo>
                    <a:pt x="910" y="8601"/>
                  </a:lnTo>
                  <a:cubicBezTo>
                    <a:pt x="910" y="8601"/>
                    <a:pt x="282" y="8855"/>
                    <a:pt x="282" y="9296"/>
                  </a:cubicBezTo>
                  <a:cubicBezTo>
                    <a:pt x="268" y="9497"/>
                    <a:pt x="684" y="9658"/>
                    <a:pt x="1205" y="9711"/>
                  </a:cubicBezTo>
                  <a:lnTo>
                    <a:pt x="1205" y="9724"/>
                  </a:lnTo>
                  <a:cubicBezTo>
                    <a:pt x="1205" y="9724"/>
                    <a:pt x="696" y="10206"/>
                    <a:pt x="1205" y="10567"/>
                  </a:cubicBezTo>
                  <a:cubicBezTo>
                    <a:pt x="1272" y="10621"/>
                    <a:pt x="1419" y="10674"/>
                    <a:pt x="1647" y="10714"/>
                  </a:cubicBezTo>
                  <a:cubicBezTo>
                    <a:pt x="1932" y="10766"/>
                    <a:pt x="2331" y="10803"/>
                    <a:pt x="2819" y="10803"/>
                  </a:cubicBezTo>
                  <a:cubicBezTo>
                    <a:pt x="4712" y="10803"/>
                    <a:pt x="7946" y="10247"/>
                    <a:pt x="11103" y="7865"/>
                  </a:cubicBezTo>
                  <a:cubicBezTo>
                    <a:pt x="11585" y="7504"/>
                    <a:pt x="12027" y="7102"/>
                    <a:pt x="12428" y="6701"/>
                  </a:cubicBezTo>
                  <a:cubicBezTo>
                    <a:pt x="14822" y="4320"/>
                    <a:pt x="15826" y="1552"/>
                    <a:pt x="15865" y="1458"/>
                  </a:cubicBezTo>
                  <a:lnTo>
                    <a:pt x="15865" y="1458"/>
                  </a:lnTo>
                  <a:cubicBezTo>
                    <a:pt x="15799" y="1468"/>
                    <a:pt x="15721" y="1473"/>
                    <a:pt x="15633" y="1473"/>
                  </a:cubicBezTo>
                  <a:cubicBezTo>
                    <a:pt x="14457" y="1473"/>
                    <a:pt x="11452" y="598"/>
                    <a:pt x="10207" y="0"/>
                  </a:cubicBezTo>
                  <a:close/>
                </a:path>
              </a:pathLst>
            </a:custGeom>
            <a:solidFill>
              <a:srgbClr val="B57F6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2230;p54"/>
            <p:cNvSpPr/>
            <p:nvPr/>
          </p:nvSpPr>
          <p:spPr>
            <a:xfrm>
              <a:off x="5948450" y="4093700"/>
              <a:ext cx="360875" cy="269125"/>
            </a:xfrm>
            <a:custGeom>
              <a:avLst/>
              <a:gdLst/>
              <a:ahLst/>
              <a:cxnLst/>
              <a:rect l="l" t="t" r="r" b="b"/>
              <a:pathLst>
                <a:path w="14435" h="10765" extrusionOk="0">
                  <a:moveTo>
                    <a:pt x="10154" y="1"/>
                  </a:moveTo>
                  <a:cubicBezTo>
                    <a:pt x="9592" y="643"/>
                    <a:pt x="6516" y="4014"/>
                    <a:pt x="4402" y="4656"/>
                  </a:cubicBezTo>
                  <a:cubicBezTo>
                    <a:pt x="2075" y="5365"/>
                    <a:pt x="1647" y="4923"/>
                    <a:pt x="1445" y="5512"/>
                  </a:cubicBezTo>
                  <a:cubicBezTo>
                    <a:pt x="1433" y="5552"/>
                    <a:pt x="1419" y="5579"/>
                    <a:pt x="1419" y="5619"/>
                  </a:cubicBezTo>
                  <a:cubicBezTo>
                    <a:pt x="1379" y="6154"/>
                    <a:pt x="2396" y="6582"/>
                    <a:pt x="2396" y="6582"/>
                  </a:cubicBezTo>
                  <a:cubicBezTo>
                    <a:pt x="2396" y="6582"/>
                    <a:pt x="1" y="7372"/>
                    <a:pt x="108" y="8000"/>
                  </a:cubicBezTo>
                  <a:cubicBezTo>
                    <a:pt x="161" y="8267"/>
                    <a:pt x="482" y="8428"/>
                    <a:pt x="910" y="8495"/>
                  </a:cubicBezTo>
                  <a:lnTo>
                    <a:pt x="910" y="8562"/>
                  </a:lnTo>
                  <a:cubicBezTo>
                    <a:pt x="910" y="8562"/>
                    <a:pt x="282" y="8816"/>
                    <a:pt x="282" y="9257"/>
                  </a:cubicBezTo>
                  <a:cubicBezTo>
                    <a:pt x="268" y="9458"/>
                    <a:pt x="684" y="9619"/>
                    <a:pt x="1205" y="9672"/>
                  </a:cubicBezTo>
                  <a:lnTo>
                    <a:pt x="1205" y="9685"/>
                  </a:lnTo>
                  <a:cubicBezTo>
                    <a:pt x="1205" y="9685"/>
                    <a:pt x="696" y="10167"/>
                    <a:pt x="1205" y="10528"/>
                  </a:cubicBezTo>
                  <a:cubicBezTo>
                    <a:pt x="1272" y="10582"/>
                    <a:pt x="1419" y="10635"/>
                    <a:pt x="1647" y="10675"/>
                  </a:cubicBezTo>
                  <a:cubicBezTo>
                    <a:pt x="1932" y="10727"/>
                    <a:pt x="2331" y="10764"/>
                    <a:pt x="2819" y="10764"/>
                  </a:cubicBezTo>
                  <a:cubicBezTo>
                    <a:pt x="4712" y="10764"/>
                    <a:pt x="7946" y="10208"/>
                    <a:pt x="11103" y="7826"/>
                  </a:cubicBezTo>
                  <a:cubicBezTo>
                    <a:pt x="11585" y="7465"/>
                    <a:pt x="12027" y="7063"/>
                    <a:pt x="12428" y="6662"/>
                  </a:cubicBezTo>
                  <a:cubicBezTo>
                    <a:pt x="12521" y="6582"/>
                    <a:pt x="12601" y="6489"/>
                    <a:pt x="12682" y="6409"/>
                  </a:cubicBezTo>
                  <a:cubicBezTo>
                    <a:pt x="13445" y="5137"/>
                    <a:pt x="14033" y="3760"/>
                    <a:pt x="14434" y="2369"/>
                  </a:cubicBezTo>
                  <a:cubicBezTo>
                    <a:pt x="12869" y="1834"/>
                    <a:pt x="11385" y="1031"/>
                    <a:pt x="10154" y="1"/>
                  </a:cubicBezTo>
                  <a:close/>
                </a:path>
              </a:pathLst>
            </a:custGeom>
            <a:solidFill>
              <a:srgbClr val="B57F6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2231;p54"/>
            <p:cNvSpPr/>
            <p:nvPr/>
          </p:nvSpPr>
          <p:spPr>
            <a:xfrm>
              <a:off x="6218650" y="4099050"/>
              <a:ext cx="120425" cy="30475"/>
            </a:xfrm>
            <a:custGeom>
              <a:avLst/>
              <a:gdLst/>
              <a:ahLst/>
              <a:cxnLst/>
              <a:rect l="l" t="t" r="r" b="b"/>
              <a:pathLst>
                <a:path w="4817" h="1219" extrusionOk="0">
                  <a:moveTo>
                    <a:pt x="1" y="1"/>
                  </a:moveTo>
                  <a:cubicBezTo>
                    <a:pt x="741" y="293"/>
                    <a:pt x="1736" y="610"/>
                    <a:pt x="2663" y="846"/>
                  </a:cubicBezTo>
                  <a:lnTo>
                    <a:pt x="2663" y="846"/>
                  </a:lnTo>
                  <a:cubicBezTo>
                    <a:pt x="1737" y="609"/>
                    <a:pt x="743" y="292"/>
                    <a:pt x="1" y="1"/>
                  </a:cubicBezTo>
                  <a:close/>
                  <a:moveTo>
                    <a:pt x="2663" y="846"/>
                  </a:moveTo>
                  <a:cubicBezTo>
                    <a:pt x="3524" y="1066"/>
                    <a:pt x="4327" y="1219"/>
                    <a:pt x="4816" y="1219"/>
                  </a:cubicBezTo>
                  <a:cubicBezTo>
                    <a:pt x="4576" y="1219"/>
                    <a:pt x="4255" y="1178"/>
                    <a:pt x="3880" y="1112"/>
                  </a:cubicBezTo>
                  <a:cubicBezTo>
                    <a:pt x="3511" y="1048"/>
                    <a:pt x="3094" y="956"/>
                    <a:pt x="2663" y="846"/>
                  </a:cubicBez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2232;p54"/>
            <p:cNvSpPr/>
            <p:nvPr/>
          </p:nvSpPr>
          <p:spPr>
            <a:xfrm>
              <a:off x="6344750" y="4129150"/>
              <a:ext cx="350" cy="1050"/>
            </a:xfrm>
            <a:custGeom>
              <a:avLst/>
              <a:gdLst/>
              <a:ahLst/>
              <a:cxnLst/>
              <a:rect l="l" t="t" r="r" b="b"/>
              <a:pathLst>
                <a:path w="14" h="42" extrusionOk="0">
                  <a:moveTo>
                    <a:pt x="13" y="1"/>
                  </a:moveTo>
                  <a:cubicBezTo>
                    <a:pt x="13" y="1"/>
                    <a:pt x="0" y="15"/>
                    <a:pt x="0" y="41"/>
                  </a:cubicBezTo>
                  <a:cubicBezTo>
                    <a:pt x="0" y="15"/>
                    <a:pt x="13" y="1"/>
                    <a:pt x="13" y="1"/>
                  </a:cubicBezTo>
                  <a:close/>
                </a:path>
              </a:pathLst>
            </a:custGeom>
            <a:solidFill>
              <a:srgbClr val="DED4E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2233;p54"/>
            <p:cNvSpPr/>
            <p:nvPr/>
          </p:nvSpPr>
          <p:spPr>
            <a:xfrm>
              <a:off x="6202275" y="4092725"/>
              <a:ext cx="142825" cy="161200"/>
            </a:xfrm>
            <a:custGeom>
              <a:avLst/>
              <a:gdLst/>
              <a:ahLst/>
              <a:cxnLst/>
              <a:rect l="l" t="t" r="r" b="b"/>
              <a:pathLst>
                <a:path w="5713" h="6448" extrusionOk="0">
                  <a:moveTo>
                    <a:pt x="54" y="0"/>
                  </a:moveTo>
                  <a:cubicBezTo>
                    <a:pt x="41" y="13"/>
                    <a:pt x="28" y="27"/>
                    <a:pt x="1" y="40"/>
                  </a:cubicBezTo>
                  <a:lnTo>
                    <a:pt x="14" y="54"/>
                  </a:lnTo>
                  <a:cubicBezTo>
                    <a:pt x="1244" y="1070"/>
                    <a:pt x="2997" y="1912"/>
                    <a:pt x="4816" y="2153"/>
                  </a:cubicBezTo>
                  <a:cubicBezTo>
                    <a:pt x="4428" y="3544"/>
                    <a:pt x="3292" y="5176"/>
                    <a:pt x="2529" y="6448"/>
                  </a:cubicBezTo>
                  <a:cubicBezTo>
                    <a:pt x="3827" y="5096"/>
                    <a:pt x="4669" y="3651"/>
                    <a:pt x="5164" y="2675"/>
                  </a:cubicBezTo>
                  <a:cubicBezTo>
                    <a:pt x="5485" y="2060"/>
                    <a:pt x="5646" y="1618"/>
                    <a:pt x="5699" y="1498"/>
                  </a:cubicBezTo>
                  <a:cubicBezTo>
                    <a:pt x="5699" y="1472"/>
                    <a:pt x="5712" y="1458"/>
                    <a:pt x="5712" y="1458"/>
                  </a:cubicBezTo>
                  <a:lnTo>
                    <a:pt x="5712" y="1458"/>
                  </a:lnTo>
                  <a:cubicBezTo>
                    <a:pt x="5646" y="1472"/>
                    <a:pt x="5566" y="1472"/>
                    <a:pt x="5471" y="1472"/>
                  </a:cubicBezTo>
                  <a:cubicBezTo>
                    <a:pt x="4455" y="1472"/>
                    <a:pt x="2088" y="816"/>
                    <a:pt x="656" y="254"/>
                  </a:cubicBezTo>
                  <a:lnTo>
                    <a:pt x="643" y="254"/>
                  </a:lnTo>
                  <a:lnTo>
                    <a:pt x="643" y="241"/>
                  </a:lnTo>
                  <a:lnTo>
                    <a:pt x="616" y="241"/>
                  </a:lnTo>
                  <a:cubicBezTo>
                    <a:pt x="415" y="161"/>
                    <a:pt x="228" y="80"/>
                    <a:pt x="67" y="0"/>
                  </a:cubicBez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2234;p54"/>
            <p:cNvSpPr/>
            <p:nvPr/>
          </p:nvSpPr>
          <p:spPr>
            <a:xfrm>
              <a:off x="6202275" y="4093700"/>
              <a:ext cx="350" cy="375"/>
            </a:xfrm>
            <a:custGeom>
              <a:avLst/>
              <a:gdLst/>
              <a:ahLst/>
              <a:cxnLst/>
              <a:rect l="l" t="t" r="r" b="b"/>
              <a:pathLst>
                <a:path w="14" h="15" extrusionOk="0">
                  <a:moveTo>
                    <a:pt x="1" y="1"/>
                  </a:moveTo>
                  <a:lnTo>
                    <a:pt x="1" y="1"/>
                  </a:lnTo>
                  <a:lnTo>
                    <a:pt x="14" y="15"/>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2235;p54"/>
            <p:cNvSpPr/>
            <p:nvPr/>
          </p:nvSpPr>
          <p:spPr>
            <a:xfrm>
              <a:off x="5912025" y="3484100"/>
              <a:ext cx="548100" cy="456900"/>
            </a:xfrm>
            <a:custGeom>
              <a:avLst/>
              <a:gdLst/>
              <a:ahLst/>
              <a:cxnLst/>
              <a:rect l="l" t="t" r="r" b="b"/>
              <a:pathLst>
                <a:path w="21924" h="18276" extrusionOk="0">
                  <a:moveTo>
                    <a:pt x="6166" y="0"/>
                  </a:moveTo>
                  <a:lnTo>
                    <a:pt x="6020" y="120"/>
                  </a:lnTo>
                  <a:cubicBezTo>
                    <a:pt x="6020" y="120"/>
                    <a:pt x="3598" y="3036"/>
                    <a:pt x="3143" y="4133"/>
                  </a:cubicBezTo>
                  <a:cubicBezTo>
                    <a:pt x="3143" y="4133"/>
                    <a:pt x="0" y="4668"/>
                    <a:pt x="348" y="8012"/>
                  </a:cubicBezTo>
                  <a:cubicBezTo>
                    <a:pt x="2836" y="8936"/>
                    <a:pt x="5190" y="10367"/>
                    <a:pt x="7304" y="12521"/>
                  </a:cubicBezTo>
                  <a:cubicBezTo>
                    <a:pt x="8574" y="13818"/>
                    <a:pt x="9738" y="15369"/>
                    <a:pt x="10782" y="17215"/>
                  </a:cubicBezTo>
                  <a:lnTo>
                    <a:pt x="10821" y="17202"/>
                  </a:lnTo>
                  <a:cubicBezTo>
                    <a:pt x="11445" y="17412"/>
                    <a:pt x="12050" y="17494"/>
                    <a:pt x="12612" y="17494"/>
                  </a:cubicBezTo>
                  <a:cubicBezTo>
                    <a:pt x="14557" y="17494"/>
                    <a:pt x="15998" y="16520"/>
                    <a:pt x="15998" y="16520"/>
                  </a:cubicBezTo>
                  <a:cubicBezTo>
                    <a:pt x="15998" y="16520"/>
                    <a:pt x="16038" y="17108"/>
                    <a:pt x="16841" y="17670"/>
                  </a:cubicBezTo>
                  <a:cubicBezTo>
                    <a:pt x="16867" y="17684"/>
                    <a:pt x="16961" y="17723"/>
                    <a:pt x="17081" y="17830"/>
                  </a:cubicBezTo>
                  <a:cubicBezTo>
                    <a:pt x="17188" y="17898"/>
                    <a:pt x="17295" y="17951"/>
                    <a:pt x="17429" y="18018"/>
                  </a:cubicBezTo>
                  <a:cubicBezTo>
                    <a:pt x="17798" y="18194"/>
                    <a:pt x="18183" y="18275"/>
                    <a:pt x="18563" y="18275"/>
                  </a:cubicBezTo>
                  <a:cubicBezTo>
                    <a:pt x="19920" y="18275"/>
                    <a:pt x="21231" y="17241"/>
                    <a:pt x="21670" y="15758"/>
                  </a:cubicBezTo>
                  <a:cubicBezTo>
                    <a:pt x="21924" y="14875"/>
                    <a:pt x="21723" y="14165"/>
                    <a:pt x="21335" y="13657"/>
                  </a:cubicBezTo>
                  <a:cubicBezTo>
                    <a:pt x="20880" y="13069"/>
                    <a:pt x="20158" y="12735"/>
                    <a:pt x="19596" y="12654"/>
                  </a:cubicBezTo>
                  <a:cubicBezTo>
                    <a:pt x="19455" y="12633"/>
                    <a:pt x="19321" y="12624"/>
                    <a:pt x="19196" y="12624"/>
                  </a:cubicBezTo>
                  <a:cubicBezTo>
                    <a:pt x="18920" y="12624"/>
                    <a:pt x="18688" y="12670"/>
                    <a:pt x="18513" y="12735"/>
                  </a:cubicBezTo>
                  <a:cubicBezTo>
                    <a:pt x="18365" y="12547"/>
                    <a:pt x="17844" y="11879"/>
                    <a:pt x="17777" y="11210"/>
                  </a:cubicBezTo>
                  <a:cubicBezTo>
                    <a:pt x="17697" y="10193"/>
                    <a:pt x="18686" y="9819"/>
                    <a:pt x="18686" y="9819"/>
                  </a:cubicBezTo>
                  <a:cubicBezTo>
                    <a:pt x="18686" y="9819"/>
                    <a:pt x="17964" y="9444"/>
                    <a:pt x="18058" y="8280"/>
                  </a:cubicBezTo>
                  <a:cubicBezTo>
                    <a:pt x="18125" y="7331"/>
                    <a:pt x="19008" y="6835"/>
                    <a:pt x="19008" y="6835"/>
                  </a:cubicBezTo>
                  <a:cubicBezTo>
                    <a:pt x="19008" y="6835"/>
                    <a:pt x="17202" y="6314"/>
                    <a:pt x="17750" y="4374"/>
                  </a:cubicBezTo>
                  <a:lnTo>
                    <a:pt x="17750" y="4374"/>
                  </a:lnTo>
                  <a:cubicBezTo>
                    <a:pt x="17750" y="4374"/>
                    <a:pt x="17255" y="4811"/>
                    <a:pt x="16622" y="4811"/>
                  </a:cubicBezTo>
                  <a:cubicBezTo>
                    <a:pt x="16449" y="4811"/>
                    <a:pt x="16265" y="4778"/>
                    <a:pt x="16079" y="4695"/>
                  </a:cubicBezTo>
                  <a:cubicBezTo>
                    <a:pt x="15209" y="4308"/>
                    <a:pt x="15530" y="3612"/>
                    <a:pt x="15530" y="3612"/>
                  </a:cubicBezTo>
                  <a:lnTo>
                    <a:pt x="15530" y="3612"/>
                  </a:lnTo>
                  <a:cubicBezTo>
                    <a:pt x="15530" y="3612"/>
                    <a:pt x="15052" y="3850"/>
                    <a:pt x="14492" y="3850"/>
                  </a:cubicBezTo>
                  <a:cubicBezTo>
                    <a:pt x="14268" y="3850"/>
                    <a:pt x="14030" y="3812"/>
                    <a:pt x="13805" y="3705"/>
                  </a:cubicBezTo>
                  <a:cubicBezTo>
                    <a:pt x="13029" y="3331"/>
                    <a:pt x="13443" y="1980"/>
                    <a:pt x="13443" y="1980"/>
                  </a:cubicBezTo>
                  <a:lnTo>
                    <a:pt x="13443" y="1980"/>
                  </a:lnTo>
                  <a:cubicBezTo>
                    <a:pt x="13443" y="1980"/>
                    <a:pt x="12896" y="2194"/>
                    <a:pt x="12223" y="2194"/>
                  </a:cubicBezTo>
                  <a:cubicBezTo>
                    <a:pt x="11860" y="2194"/>
                    <a:pt x="11459" y="2132"/>
                    <a:pt x="11089" y="1939"/>
                  </a:cubicBezTo>
                  <a:cubicBezTo>
                    <a:pt x="10033" y="1392"/>
                    <a:pt x="10140" y="308"/>
                    <a:pt x="10140" y="308"/>
                  </a:cubicBezTo>
                  <a:lnTo>
                    <a:pt x="10140" y="308"/>
                  </a:lnTo>
                  <a:cubicBezTo>
                    <a:pt x="10139" y="308"/>
                    <a:pt x="9240" y="537"/>
                    <a:pt x="8232" y="537"/>
                  </a:cubicBezTo>
                  <a:cubicBezTo>
                    <a:pt x="7501" y="537"/>
                    <a:pt x="6712" y="416"/>
                    <a:pt x="6166" y="0"/>
                  </a:cubicBezTo>
                  <a:close/>
                </a:path>
              </a:pathLst>
            </a:custGeom>
            <a:solidFill>
              <a:srgbClr val="B57F6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2236;p54"/>
            <p:cNvSpPr/>
            <p:nvPr/>
          </p:nvSpPr>
          <p:spPr>
            <a:xfrm>
              <a:off x="4883450" y="3749475"/>
              <a:ext cx="124675" cy="121725"/>
            </a:xfrm>
            <a:custGeom>
              <a:avLst/>
              <a:gdLst/>
              <a:ahLst/>
              <a:cxnLst/>
              <a:rect l="l" t="t" r="r" b="b"/>
              <a:pathLst>
                <a:path w="4987" h="4869" extrusionOk="0">
                  <a:moveTo>
                    <a:pt x="2455" y="1"/>
                  </a:moveTo>
                  <a:cubicBezTo>
                    <a:pt x="2038" y="1"/>
                    <a:pt x="1449" y="155"/>
                    <a:pt x="974" y="875"/>
                  </a:cubicBezTo>
                  <a:cubicBezTo>
                    <a:pt x="0" y="2330"/>
                    <a:pt x="942" y="4868"/>
                    <a:pt x="2956" y="4868"/>
                  </a:cubicBezTo>
                  <a:cubicBezTo>
                    <a:pt x="3017" y="4868"/>
                    <a:pt x="3078" y="4866"/>
                    <a:pt x="3141" y="4861"/>
                  </a:cubicBezTo>
                  <a:cubicBezTo>
                    <a:pt x="4519" y="4768"/>
                    <a:pt x="4947" y="4139"/>
                    <a:pt x="4947" y="4139"/>
                  </a:cubicBezTo>
                  <a:lnTo>
                    <a:pt x="4987" y="4099"/>
                  </a:lnTo>
                  <a:cubicBezTo>
                    <a:pt x="3970" y="2775"/>
                    <a:pt x="3355" y="1371"/>
                    <a:pt x="2980" y="86"/>
                  </a:cubicBezTo>
                  <a:cubicBezTo>
                    <a:pt x="2980" y="86"/>
                    <a:pt x="2765" y="1"/>
                    <a:pt x="2455" y="1"/>
                  </a:cubicBezTo>
                  <a:close/>
                </a:path>
              </a:pathLst>
            </a:custGeom>
            <a:solidFill>
              <a:srgbClr val="E6C8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237;p54"/>
            <p:cNvSpPr/>
            <p:nvPr/>
          </p:nvSpPr>
          <p:spPr>
            <a:xfrm>
              <a:off x="5220775" y="4040375"/>
              <a:ext cx="150525" cy="168400"/>
            </a:xfrm>
            <a:custGeom>
              <a:avLst/>
              <a:gdLst/>
              <a:ahLst/>
              <a:cxnLst/>
              <a:rect l="l" t="t" r="r" b="b"/>
              <a:pathLst>
                <a:path w="6021" h="6736" extrusionOk="0">
                  <a:moveTo>
                    <a:pt x="3920" y="0"/>
                  </a:moveTo>
                  <a:cubicBezTo>
                    <a:pt x="3518" y="0"/>
                    <a:pt x="2075" y="1679"/>
                    <a:pt x="2075" y="1679"/>
                  </a:cubicBezTo>
                  <a:cubicBezTo>
                    <a:pt x="2075" y="1679"/>
                    <a:pt x="2248" y="409"/>
                    <a:pt x="1700" y="368"/>
                  </a:cubicBezTo>
                  <a:cubicBezTo>
                    <a:pt x="1697" y="368"/>
                    <a:pt x="1693" y="368"/>
                    <a:pt x="1689" y="368"/>
                  </a:cubicBezTo>
                  <a:cubicBezTo>
                    <a:pt x="1260" y="368"/>
                    <a:pt x="536" y="2615"/>
                    <a:pt x="536" y="2615"/>
                  </a:cubicBezTo>
                  <a:cubicBezTo>
                    <a:pt x="536" y="2615"/>
                    <a:pt x="336" y="2829"/>
                    <a:pt x="1" y="3111"/>
                  </a:cubicBezTo>
                  <a:lnTo>
                    <a:pt x="15" y="3138"/>
                  </a:lnTo>
                  <a:cubicBezTo>
                    <a:pt x="15" y="3138"/>
                    <a:pt x="1245" y="6508"/>
                    <a:pt x="4308" y="6735"/>
                  </a:cubicBezTo>
                  <a:cubicBezTo>
                    <a:pt x="5913" y="4408"/>
                    <a:pt x="6020" y="2294"/>
                    <a:pt x="5860" y="2121"/>
                  </a:cubicBezTo>
                  <a:cubicBezTo>
                    <a:pt x="5826" y="2081"/>
                    <a:pt x="5786" y="2064"/>
                    <a:pt x="5743" y="2064"/>
                  </a:cubicBezTo>
                  <a:cubicBezTo>
                    <a:pt x="5525" y="2064"/>
                    <a:pt x="5218" y="2482"/>
                    <a:pt x="5218" y="2482"/>
                  </a:cubicBezTo>
                  <a:lnTo>
                    <a:pt x="5191" y="2469"/>
                  </a:lnTo>
                  <a:cubicBezTo>
                    <a:pt x="5579" y="1559"/>
                    <a:pt x="5539" y="850"/>
                    <a:pt x="5365" y="703"/>
                  </a:cubicBezTo>
                  <a:cubicBezTo>
                    <a:pt x="5339" y="679"/>
                    <a:pt x="5307" y="668"/>
                    <a:pt x="5270" y="668"/>
                  </a:cubicBezTo>
                  <a:cubicBezTo>
                    <a:pt x="4850" y="668"/>
                    <a:pt x="3794" y="2079"/>
                    <a:pt x="3573" y="2362"/>
                  </a:cubicBezTo>
                  <a:cubicBezTo>
                    <a:pt x="4322" y="1117"/>
                    <a:pt x="4269" y="141"/>
                    <a:pt x="3960" y="8"/>
                  </a:cubicBezTo>
                  <a:cubicBezTo>
                    <a:pt x="3948" y="3"/>
                    <a:pt x="3935" y="0"/>
                    <a:pt x="3920" y="0"/>
                  </a:cubicBezTo>
                  <a:close/>
                </a:path>
              </a:pathLst>
            </a:custGeom>
            <a:solidFill>
              <a:srgbClr val="E6C8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2238;p54"/>
            <p:cNvSpPr/>
            <p:nvPr/>
          </p:nvSpPr>
          <p:spPr>
            <a:xfrm>
              <a:off x="5103425" y="3704950"/>
              <a:ext cx="676200" cy="1058600"/>
            </a:xfrm>
            <a:custGeom>
              <a:avLst/>
              <a:gdLst/>
              <a:ahLst/>
              <a:cxnLst/>
              <a:rect l="l" t="t" r="r" b="b"/>
              <a:pathLst>
                <a:path w="27048" h="42344" extrusionOk="0">
                  <a:moveTo>
                    <a:pt x="13791" y="1"/>
                  </a:moveTo>
                  <a:cubicBezTo>
                    <a:pt x="13002" y="1"/>
                    <a:pt x="12186" y="220"/>
                    <a:pt x="11865" y="316"/>
                  </a:cubicBezTo>
                  <a:cubicBezTo>
                    <a:pt x="8628" y="1934"/>
                    <a:pt x="5444" y="4569"/>
                    <a:pt x="3117" y="8889"/>
                  </a:cubicBezTo>
                  <a:cubicBezTo>
                    <a:pt x="1913" y="11124"/>
                    <a:pt x="937" y="13812"/>
                    <a:pt x="308" y="17036"/>
                  </a:cubicBezTo>
                  <a:cubicBezTo>
                    <a:pt x="254" y="17290"/>
                    <a:pt x="214" y="17557"/>
                    <a:pt x="161" y="17812"/>
                  </a:cubicBezTo>
                  <a:lnTo>
                    <a:pt x="134" y="17946"/>
                  </a:lnTo>
                  <a:cubicBezTo>
                    <a:pt x="434" y="18007"/>
                    <a:pt x="728" y="18035"/>
                    <a:pt x="1013" y="18035"/>
                  </a:cubicBezTo>
                  <a:cubicBezTo>
                    <a:pt x="2643" y="18035"/>
                    <a:pt x="3989" y="17131"/>
                    <a:pt x="4695" y="16528"/>
                  </a:cubicBezTo>
                  <a:cubicBezTo>
                    <a:pt x="5030" y="16246"/>
                    <a:pt x="5230" y="16032"/>
                    <a:pt x="5230" y="16032"/>
                  </a:cubicBezTo>
                  <a:cubicBezTo>
                    <a:pt x="5230" y="16032"/>
                    <a:pt x="5954" y="13785"/>
                    <a:pt x="6383" y="13785"/>
                  </a:cubicBezTo>
                  <a:cubicBezTo>
                    <a:pt x="6387" y="13785"/>
                    <a:pt x="6391" y="13785"/>
                    <a:pt x="6394" y="13785"/>
                  </a:cubicBezTo>
                  <a:cubicBezTo>
                    <a:pt x="6942" y="13826"/>
                    <a:pt x="6769" y="15096"/>
                    <a:pt x="6769" y="15096"/>
                  </a:cubicBezTo>
                  <a:cubicBezTo>
                    <a:pt x="6769" y="15096"/>
                    <a:pt x="8212" y="13417"/>
                    <a:pt x="8614" y="13417"/>
                  </a:cubicBezTo>
                  <a:cubicBezTo>
                    <a:pt x="8629" y="13417"/>
                    <a:pt x="8642" y="13420"/>
                    <a:pt x="8654" y="13425"/>
                  </a:cubicBezTo>
                  <a:cubicBezTo>
                    <a:pt x="8963" y="13558"/>
                    <a:pt x="9016" y="14534"/>
                    <a:pt x="8267" y="15779"/>
                  </a:cubicBezTo>
                  <a:cubicBezTo>
                    <a:pt x="8488" y="15496"/>
                    <a:pt x="9544" y="14085"/>
                    <a:pt x="9964" y="14085"/>
                  </a:cubicBezTo>
                  <a:cubicBezTo>
                    <a:pt x="10001" y="14085"/>
                    <a:pt x="10033" y="14096"/>
                    <a:pt x="10059" y="14120"/>
                  </a:cubicBezTo>
                  <a:cubicBezTo>
                    <a:pt x="10233" y="14267"/>
                    <a:pt x="10273" y="14976"/>
                    <a:pt x="9885" y="15886"/>
                  </a:cubicBezTo>
                  <a:lnTo>
                    <a:pt x="9912" y="15899"/>
                  </a:lnTo>
                  <a:cubicBezTo>
                    <a:pt x="9912" y="15899"/>
                    <a:pt x="10219" y="15481"/>
                    <a:pt x="10437" y="15481"/>
                  </a:cubicBezTo>
                  <a:cubicBezTo>
                    <a:pt x="10480" y="15481"/>
                    <a:pt x="10520" y="15498"/>
                    <a:pt x="10554" y="15538"/>
                  </a:cubicBezTo>
                  <a:cubicBezTo>
                    <a:pt x="10714" y="15711"/>
                    <a:pt x="10607" y="17825"/>
                    <a:pt x="9002" y="20152"/>
                  </a:cubicBezTo>
                  <a:cubicBezTo>
                    <a:pt x="8574" y="20781"/>
                    <a:pt x="8026" y="21424"/>
                    <a:pt x="7343" y="22052"/>
                  </a:cubicBezTo>
                  <a:cubicBezTo>
                    <a:pt x="5710" y="23562"/>
                    <a:pt x="3451" y="24427"/>
                    <a:pt x="1269" y="24427"/>
                  </a:cubicBezTo>
                  <a:cubicBezTo>
                    <a:pt x="841" y="24427"/>
                    <a:pt x="417" y="24394"/>
                    <a:pt x="0" y="24326"/>
                  </a:cubicBezTo>
                  <a:lnTo>
                    <a:pt x="0" y="24326"/>
                  </a:lnTo>
                  <a:cubicBezTo>
                    <a:pt x="147" y="25422"/>
                    <a:pt x="375" y="26493"/>
                    <a:pt x="682" y="27509"/>
                  </a:cubicBezTo>
                  <a:cubicBezTo>
                    <a:pt x="1162" y="27771"/>
                    <a:pt x="2747" y="28585"/>
                    <a:pt x="3852" y="28585"/>
                  </a:cubicBezTo>
                  <a:cubicBezTo>
                    <a:pt x="4101" y="28585"/>
                    <a:pt x="4326" y="28544"/>
                    <a:pt x="4508" y="28446"/>
                  </a:cubicBezTo>
                  <a:cubicBezTo>
                    <a:pt x="5023" y="28161"/>
                    <a:pt x="5478" y="28068"/>
                    <a:pt x="5876" y="28068"/>
                  </a:cubicBezTo>
                  <a:cubicBezTo>
                    <a:pt x="6356" y="28068"/>
                    <a:pt x="6754" y="28204"/>
                    <a:pt x="7076" y="28299"/>
                  </a:cubicBezTo>
                  <a:cubicBezTo>
                    <a:pt x="7665" y="28472"/>
                    <a:pt x="9364" y="28285"/>
                    <a:pt x="8975" y="29717"/>
                  </a:cubicBezTo>
                  <a:cubicBezTo>
                    <a:pt x="8401" y="31777"/>
                    <a:pt x="6969" y="31616"/>
                    <a:pt x="6648" y="32927"/>
                  </a:cubicBezTo>
                  <a:cubicBezTo>
                    <a:pt x="6261" y="34532"/>
                    <a:pt x="7571" y="36940"/>
                    <a:pt x="7879" y="37475"/>
                  </a:cubicBezTo>
                  <a:cubicBezTo>
                    <a:pt x="11879" y="40391"/>
                    <a:pt x="17108" y="42130"/>
                    <a:pt x="23021" y="42344"/>
                  </a:cubicBezTo>
                  <a:cubicBezTo>
                    <a:pt x="22780" y="41862"/>
                    <a:pt x="21763" y="39601"/>
                    <a:pt x="22057" y="37381"/>
                  </a:cubicBezTo>
                  <a:cubicBezTo>
                    <a:pt x="22164" y="36512"/>
                    <a:pt x="23689" y="35174"/>
                    <a:pt x="24679" y="33823"/>
                  </a:cubicBezTo>
                  <a:cubicBezTo>
                    <a:pt x="25669" y="32472"/>
                    <a:pt x="23796" y="28513"/>
                    <a:pt x="23409" y="27884"/>
                  </a:cubicBezTo>
                  <a:cubicBezTo>
                    <a:pt x="23021" y="27256"/>
                    <a:pt x="20987" y="27001"/>
                    <a:pt x="20452" y="26801"/>
                  </a:cubicBezTo>
                  <a:cubicBezTo>
                    <a:pt x="19917" y="26587"/>
                    <a:pt x="20345" y="25770"/>
                    <a:pt x="20211" y="25490"/>
                  </a:cubicBezTo>
                  <a:cubicBezTo>
                    <a:pt x="20111" y="25298"/>
                    <a:pt x="19373" y="25193"/>
                    <a:pt x="18570" y="25193"/>
                  </a:cubicBezTo>
                  <a:cubicBezTo>
                    <a:pt x="18198" y="25193"/>
                    <a:pt x="17813" y="25216"/>
                    <a:pt x="17470" y="25262"/>
                  </a:cubicBezTo>
                  <a:cubicBezTo>
                    <a:pt x="16633" y="25377"/>
                    <a:pt x="15568" y="25917"/>
                    <a:pt x="14721" y="25917"/>
                  </a:cubicBezTo>
                  <a:cubicBezTo>
                    <a:pt x="14484" y="25917"/>
                    <a:pt x="14265" y="25875"/>
                    <a:pt x="14072" y="25770"/>
                  </a:cubicBezTo>
                  <a:cubicBezTo>
                    <a:pt x="13176" y="25289"/>
                    <a:pt x="14995" y="21303"/>
                    <a:pt x="15797" y="20580"/>
                  </a:cubicBezTo>
                  <a:cubicBezTo>
                    <a:pt x="16100" y="20313"/>
                    <a:pt x="16614" y="20225"/>
                    <a:pt x="17196" y="20225"/>
                  </a:cubicBezTo>
                  <a:cubicBezTo>
                    <a:pt x="18155" y="20225"/>
                    <a:pt x="19296" y="20465"/>
                    <a:pt x="19971" y="20541"/>
                  </a:cubicBezTo>
                  <a:cubicBezTo>
                    <a:pt x="20070" y="20552"/>
                    <a:pt x="20174" y="20557"/>
                    <a:pt x="20281" y="20557"/>
                  </a:cubicBezTo>
                  <a:cubicBezTo>
                    <a:pt x="21347" y="20557"/>
                    <a:pt x="22748" y="20060"/>
                    <a:pt x="23088" y="19938"/>
                  </a:cubicBezTo>
                  <a:cubicBezTo>
                    <a:pt x="23449" y="19818"/>
                    <a:pt x="23864" y="19096"/>
                    <a:pt x="23998" y="18240"/>
                  </a:cubicBezTo>
                  <a:cubicBezTo>
                    <a:pt x="24117" y="17384"/>
                    <a:pt x="25656" y="17611"/>
                    <a:pt x="26352" y="16474"/>
                  </a:cubicBezTo>
                  <a:cubicBezTo>
                    <a:pt x="27047" y="15351"/>
                    <a:pt x="26031" y="13277"/>
                    <a:pt x="24613" y="11659"/>
                  </a:cubicBezTo>
                  <a:cubicBezTo>
                    <a:pt x="23181" y="10054"/>
                    <a:pt x="23529" y="7646"/>
                    <a:pt x="23757" y="6094"/>
                  </a:cubicBezTo>
                  <a:cubicBezTo>
                    <a:pt x="23984" y="4556"/>
                    <a:pt x="23222" y="3205"/>
                    <a:pt x="21924" y="2496"/>
                  </a:cubicBezTo>
                  <a:cubicBezTo>
                    <a:pt x="20627" y="1773"/>
                    <a:pt x="18526" y="1734"/>
                    <a:pt x="17295" y="1720"/>
                  </a:cubicBezTo>
                  <a:cubicBezTo>
                    <a:pt x="16065" y="1720"/>
                    <a:pt x="15517" y="543"/>
                    <a:pt x="14968" y="248"/>
                  </a:cubicBezTo>
                  <a:cubicBezTo>
                    <a:pt x="14639" y="65"/>
                    <a:pt x="14219" y="1"/>
                    <a:pt x="13791" y="1"/>
                  </a:cubicBezTo>
                  <a:close/>
                </a:path>
              </a:pathLst>
            </a:custGeom>
            <a:solidFill>
              <a:srgbClr val="59A37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2239;p54"/>
            <p:cNvSpPr/>
            <p:nvPr/>
          </p:nvSpPr>
          <p:spPr>
            <a:xfrm>
              <a:off x="5103425" y="4208750"/>
              <a:ext cx="225075" cy="107025"/>
            </a:xfrm>
            <a:custGeom>
              <a:avLst/>
              <a:gdLst/>
              <a:ahLst/>
              <a:cxnLst/>
              <a:rect l="l" t="t" r="r" b="b"/>
              <a:pathLst>
                <a:path w="9003" h="4281" extrusionOk="0">
                  <a:moveTo>
                    <a:pt x="1258" y="4281"/>
                  </a:moveTo>
                  <a:lnTo>
                    <a:pt x="1258" y="4281"/>
                  </a:lnTo>
                  <a:lnTo>
                    <a:pt x="1258" y="4281"/>
                  </a:lnTo>
                  <a:lnTo>
                    <a:pt x="1258" y="4281"/>
                  </a:lnTo>
                  <a:close/>
                  <a:moveTo>
                    <a:pt x="0" y="4174"/>
                  </a:moveTo>
                  <a:lnTo>
                    <a:pt x="0" y="4174"/>
                  </a:lnTo>
                  <a:cubicBezTo>
                    <a:pt x="13" y="4174"/>
                    <a:pt x="13" y="4188"/>
                    <a:pt x="27" y="4188"/>
                  </a:cubicBezTo>
                  <a:cubicBezTo>
                    <a:pt x="13" y="4188"/>
                    <a:pt x="13" y="4174"/>
                    <a:pt x="0" y="4174"/>
                  </a:cubicBezTo>
                  <a:close/>
                  <a:moveTo>
                    <a:pt x="7304" y="1940"/>
                  </a:moveTo>
                  <a:cubicBezTo>
                    <a:pt x="5658" y="3425"/>
                    <a:pt x="3425" y="4281"/>
                    <a:pt x="1258" y="4281"/>
                  </a:cubicBezTo>
                  <a:cubicBezTo>
                    <a:pt x="3425" y="4281"/>
                    <a:pt x="5658" y="3425"/>
                    <a:pt x="7304" y="1940"/>
                  </a:cubicBezTo>
                  <a:close/>
                  <a:moveTo>
                    <a:pt x="7317" y="1926"/>
                  </a:moveTo>
                  <a:lnTo>
                    <a:pt x="7317" y="1926"/>
                  </a:lnTo>
                  <a:lnTo>
                    <a:pt x="7317" y="1926"/>
                  </a:lnTo>
                  <a:close/>
                  <a:moveTo>
                    <a:pt x="9002" y="0"/>
                  </a:moveTo>
                  <a:cubicBezTo>
                    <a:pt x="8574" y="629"/>
                    <a:pt x="8026" y="1272"/>
                    <a:pt x="7343" y="1900"/>
                  </a:cubicBezTo>
                  <a:lnTo>
                    <a:pt x="7343" y="1900"/>
                  </a:lnTo>
                  <a:lnTo>
                    <a:pt x="7343" y="1900"/>
                  </a:lnTo>
                  <a:cubicBezTo>
                    <a:pt x="8026" y="1272"/>
                    <a:pt x="8574" y="629"/>
                    <a:pt x="9002" y="0"/>
                  </a:cubicBezTo>
                  <a:close/>
                </a:path>
              </a:pathLst>
            </a:custGeom>
            <a:solidFill>
              <a:srgbClr val="B8A8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2240;p54"/>
            <p:cNvSpPr/>
            <p:nvPr/>
          </p:nvSpPr>
          <p:spPr>
            <a:xfrm>
              <a:off x="5355575" y="4105750"/>
              <a:ext cx="13050" cy="52850"/>
            </a:xfrm>
            <a:custGeom>
              <a:avLst/>
              <a:gdLst/>
              <a:ahLst/>
              <a:cxnLst/>
              <a:rect l="l" t="t" r="r" b="b"/>
              <a:pathLst>
                <a:path w="522" h="2114" extrusionOk="0">
                  <a:moveTo>
                    <a:pt x="521" y="0"/>
                  </a:moveTo>
                  <a:cubicBezTo>
                    <a:pt x="520" y="19"/>
                    <a:pt x="519" y="39"/>
                    <a:pt x="517" y="59"/>
                  </a:cubicBezTo>
                  <a:lnTo>
                    <a:pt x="517" y="59"/>
                  </a:lnTo>
                  <a:cubicBezTo>
                    <a:pt x="519" y="43"/>
                    <a:pt x="520" y="29"/>
                    <a:pt x="521" y="14"/>
                  </a:cubicBezTo>
                  <a:lnTo>
                    <a:pt x="521" y="0"/>
                  </a:lnTo>
                  <a:close/>
                  <a:moveTo>
                    <a:pt x="517" y="59"/>
                  </a:moveTo>
                  <a:cubicBezTo>
                    <a:pt x="492" y="333"/>
                    <a:pt x="434" y="696"/>
                    <a:pt x="324" y="1122"/>
                  </a:cubicBezTo>
                  <a:lnTo>
                    <a:pt x="324" y="1122"/>
                  </a:lnTo>
                  <a:cubicBezTo>
                    <a:pt x="437" y="693"/>
                    <a:pt x="497" y="328"/>
                    <a:pt x="517" y="59"/>
                  </a:cubicBezTo>
                  <a:close/>
                  <a:moveTo>
                    <a:pt x="324" y="1122"/>
                  </a:moveTo>
                  <a:cubicBezTo>
                    <a:pt x="244" y="1424"/>
                    <a:pt x="138" y="1759"/>
                    <a:pt x="0" y="2114"/>
                  </a:cubicBezTo>
                  <a:cubicBezTo>
                    <a:pt x="140" y="1758"/>
                    <a:pt x="246" y="1424"/>
                    <a:pt x="324" y="1122"/>
                  </a:cubicBezTo>
                  <a:close/>
                </a:path>
              </a:pathLst>
            </a:custGeom>
            <a:solidFill>
              <a:srgbClr val="C8A6A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2241;p54"/>
            <p:cNvSpPr/>
            <p:nvPr/>
          </p:nvSpPr>
          <p:spPr>
            <a:xfrm>
              <a:off x="5103425" y="4106100"/>
              <a:ext cx="265200" cy="229425"/>
            </a:xfrm>
            <a:custGeom>
              <a:avLst/>
              <a:gdLst/>
              <a:ahLst/>
              <a:cxnLst/>
              <a:rect l="l" t="t" r="r" b="b"/>
              <a:pathLst>
                <a:path w="10608" h="9177" extrusionOk="0">
                  <a:moveTo>
                    <a:pt x="10607" y="0"/>
                  </a:moveTo>
                  <a:cubicBezTo>
                    <a:pt x="10568" y="468"/>
                    <a:pt x="10434" y="1217"/>
                    <a:pt x="10086" y="2100"/>
                  </a:cubicBezTo>
                  <a:cubicBezTo>
                    <a:pt x="10086" y="2114"/>
                    <a:pt x="10072" y="2114"/>
                    <a:pt x="10072" y="2114"/>
                  </a:cubicBezTo>
                  <a:lnTo>
                    <a:pt x="10072" y="2127"/>
                  </a:lnTo>
                  <a:lnTo>
                    <a:pt x="10072" y="2140"/>
                  </a:lnTo>
                  <a:cubicBezTo>
                    <a:pt x="9885" y="2595"/>
                    <a:pt x="9644" y="3077"/>
                    <a:pt x="9350" y="3571"/>
                  </a:cubicBezTo>
                  <a:cubicBezTo>
                    <a:pt x="9337" y="3585"/>
                    <a:pt x="9337" y="3585"/>
                    <a:pt x="9337" y="3598"/>
                  </a:cubicBezTo>
                  <a:lnTo>
                    <a:pt x="9323" y="3612"/>
                  </a:lnTo>
                  <a:cubicBezTo>
                    <a:pt x="9323" y="3625"/>
                    <a:pt x="9310" y="3625"/>
                    <a:pt x="9310" y="3639"/>
                  </a:cubicBezTo>
                  <a:lnTo>
                    <a:pt x="9310" y="3651"/>
                  </a:lnTo>
                  <a:lnTo>
                    <a:pt x="9296" y="3651"/>
                  </a:lnTo>
                  <a:lnTo>
                    <a:pt x="9296" y="3665"/>
                  </a:lnTo>
                  <a:lnTo>
                    <a:pt x="9284" y="3665"/>
                  </a:lnTo>
                  <a:lnTo>
                    <a:pt x="9284" y="3678"/>
                  </a:lnTo>
                  <a:lnTo>
                    <a:pt x="9284" y="3692"/>
                  </a:lnTo>
                  <a:lnTo>
                    <a:pt x="9270" y="3692"/>
                  </a:lnTo>
                  <a:lnTo>
                    <a:pt x="9270" y="3705"/>
                  </a:lnTo>
                  <a:lnTo>
                    <a:pt x="9257" y="3719"/>
                  </a:lnTo>
                  <a:lnTo>
                    <a:pt x="9257" y="3732"/>
                  </a:lnTo>
                  <a:lnTo>
                    <a:pt x="9243" y="3732"/>
                  </a:lnTo>
                  <a:lnTo>
                    <a:pt x="9243" y="3746"/>
                  </a:lnTo>
                  <a:cubicBezTo>
                    <a:pt x="9243" y="3758"/>
                    <a:pt x="9230" y="3758"/>
                    <a:pt x="9230" y="3758"/>
                  </a:cubicBezTo>
                  <a:lnTo>
                    <a:pt x="9230" y="3772"/>
                  </a:lnTo>
                  <a:cubicBezTo>
                    <a:pt x="9230" y="3772"/>
                    <a:pt x="9216" y="3772"/>
                    <a:pt x="9216" y="3785"/>
                  </a:cubicBezTo>
                  <a:cubicBezTo>
                    <a:pt x="9216" y="3799"/>
                    <a:pt x="9203" y="3799"/>
                    <a:pt x="9203" y="3799"/>
                  </a:cubicBezTo>
                  <a:lnTo>
                    <a:pt x="9203" y="3812"/>
                  </a:lnTo>
                  <a:lnTo>
                    <a:pt x="9189" y="3826"/>
                  </a:lnTo>
                  <a:cubicBezTo>
                    <a:pt x="9189" y="3839"/>
                    <a:pt x="9189" y="3839"/>
                    <a:pt x="9177" y="3839"/>
                  </a:cubicBezTo>
                  <a:lnTo>
                    <a:pt x="9177" y="3853"/>
                  </a:lnTo>
                  <a:lnTo>
                    <a:pt x="9163" y="3865"/>
                  </a:lnTo>
                  <a:cubicBezTo>
                    <a:pt x="9163" y="3879"/>
                    <a:pt x="9163" y="3879"/>
                    <a:pt x="9150" y="3879"/>
                  </a:cubicBezTo>
                  <a:cubicBezTo>
                    <a:pt x="9150" y="3892"/>
                    <a:pt x="9150" y="3892"/>
                    <a:pt x="9136" y="3906"/>
                  </a:cubicBezTo>
                  <a:cubicBezTo>
                    <a:pt x="9136" y="3919"/>
                    <a:pt x="9136" y="3919"/>
                    <a:pt x="9123" y="3919"/>
                  </a:cubicBezTo>
                  <a:lnTo>
                    <a:pt x="9123" y="3933"/>
                  </a:lnTo>
                  <a:lnTo>
                    <a:pt x="9109" y="3946"/>
                  </a:lnTo>
                  <a:cubicBezTo>
                    <a:pt x="9109" y="3960"/>
                    <a:pt x="9109" y="3960"/>
                    <a:pt x="9096" y="3960"/>
                  </a:cubicBezTo>
                  <a:lnTo>
                    <a:pt x="9096" y="3972"/>
                  </a:lnTo>
                  <a:lnTo>
                    <a:pt x="9082" y="3986"/>
                  </a:lnTo>
                  <a:cubicBezTo>
                    <a:pt x="9082" y="3999"/>
                    <a:pt x="9082" y="3999"/>
                    <a:pt x="9070" y="3999"/>
                  </a:cubicBezTo>
                  <a:lnTo>
                    <a:pt x="9070" y="4013"/>
                  </a:lnTo>
                  <a:lnTo>
                    <a:pt x="9056" y="4026"/>
                  </a:lnTo>
                  <a:cubicBezTo>
                    <a:pt x="9056" y="4040"/>
                    <a:pt x="9056" y="4040"/>
                    <a:pt x="9043" y="4040"/>
                  </a:cubicBezTo>
                  <a:lnTo>
                    <a:pt x="9043" y="4053"/>
                  </a:lnTo>
                  <a:lnTo>
                    <a:pt x="9029" y="4067"/>
                  </a:lnTo>
                  <a:cubicBezTo>
                    <a:pt x="9029" y="4079"/>
                    <a:pt x="9016" y="4079"/>
                    <a:pt x="9016" y="4093"/>
                  </a:cubicBezTo>
                  <a:cubicBezTo>
                    <a:pt x="9016" y="4093"/>
                    <a:pt x="9002" y="4093"/>
                    <a:pt x="9002" y="4106"/>
                  </a:cubicBezTo>
                  <a:cubicBezTo>
                    <a:pt x="8574" y="4735"/>
                    <a:pt x="8026" y="5378"/>
                    <a:pt x="7343" y="6006"/>
                  </a:cubicBezTo>
                  <a:lnTo>
                    <a:pt x="7317" y="6032"/>
                  </a:lnTo>
                  <a:cubicBezTo>
                    <a:pt x="7304" y="6032"/>
                    <a:pt x="7304" y="6032"/>
                    <a:pt x="7304" y="6046"/>
                  </a:cubicBezTo>
                  <a:cubicBezTo>
                    <a:pt x="5658" y="7531"/>
                    <a:pt x="3425" y="8387"/>
                    <a:pt x="1258" y="8387"/>
                  </a:cubicBezTo>
                  <a:cubicBezTo>
                    <a:pt x="843" y="8387"/>
                    <a:pt x="428" y="8360"/>
                    <a:pt x="27" y="8294"/>
                  </a:cubicBezTo>
                  <a:cubicBezTo>
                    <a:pt x="13" y="8294"/>
                    <a:pt x="13" y="8280"/>
                    <a:pt x="0" y="8280"/>
                  </a:cubicBezTo>
                  <a:cubicBezTo>
                    <a:pt x="40" y="8547"/>
                    <a:pt x="81" y="8802"/>
                    <a:pt x="120" y="9069"/>
                  </a:cubicBezTo>
                  <a:cubicBezTo>
                    <a:pt x="602" y="9136"/>
                    <a:pt x="1083" y="9176"/>
                    <a:pt x="1565" y="9176"/>
                  </a:cubicBezTo>
                  <a:cubicBezTo>
                    <a:pt x="3666" y="9176"/>
                    <a:pt x="5765" y="8508"/>
                    <a:pt x="7424" y="7343"/>
                  </a:cubicBezTo>
                  <a:cubicBezTo>
                    <a:pt x="9243" y="5832"/>
                    <a:pt x="10434" y="3398"/>
                    <a:pt x="10607"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2242;p54"/>
            <p:cNvSpPr/>
            <p:nvPr/>
          </p:nvSpPr>
          <p:spPr>
            <a:xfrm>
              <a:off x="5106425" y="3704950"/>
              <a:ext cx="673200" cy="1058600"/>
            </a:xfrm>
            <a:custGeom>
              <a:avLst/>
              <a:gdLst/>
              <a:ahLst/>
              <a:cxnLst/>
              <a:rect l="l" t="t" r="r" b="b"/>
              <a:pathLst>
                <a:path w="26928" h="42344" extrusionOk="0">
                  <a:moveTo>
                    <a:pt x="13671" y="1"/>
                  </a:moveTo>
                  <a:cubicBezTo>
                    <a:pt x="12882" y="1"/>
                    <a:pt x="12066" y="220"/>
                    <a:pt x="11745" y="316"/>
                  </a:cubicBezTo>
                  <a:cubicBezTo>
                    <a:pt x="8508" y="1934"/>
                    <a:pt x="5324" y="4569"/>
                    <a:pt x="2997" y="8889"/>
                  </a:cubicBezTo>
                  <a:cubicBezTo>
                    <a:pt x="1793" y="11124"/>
                    <a:pt x="817" y="13812"/>
                    <a:pt x="188" y="17036"/>
                  </a:cubicBezTo>
                  <a:cubicBezTo>
                    <a:pt x="134" y="17290"/>
                    <a:pt x="94" y="17557"/>
                    <a:pt x="41" y="17812"/>
                  </a:cubicBezTo>
                  <a:lnTo>
                    <a:pt x="14" y="17946"/>
                  </a:lnTo>
                  <a:cubicBezTo>
                    <a:pt x="314" y="18007"/>
                    <a:pt x="608" y="18035"/>
                    <a:pt x="893" y="18035"/>
                  </a:cubicBezTo>
                  <a:cubicBezTo>
                    <a:pt x="2523" y="18035"/>
                    <a:pt x="3869" y="17131"/>
                    <a:pt x="4575" y="16528"/>
                  </a:cubicBezTo>
                  <a:cubicBezTo>
                    <a:pt x="4910" y="16246"/>
                    <a:pt x="5110" y="16032"/>
                    <a:pt x="5110" y="16032"/>
                  </a:cubicBezTo>
                  <a:cubicBezTo>
                    <a:pt x="5110" y="16032"/>
                    <a:pt x="5834" y="13785"/>
                    <a:pt x="6263" y="13785"/>
                  </a:cubicBezTo>
                  <a:cubicBezTo>
                    <a:pt x="6267" y="13785"/>
                    <a:pt x="6271" y="13785"/>
                    <a:pt x="6274" y="13785"/>
                  </a:cubicBezTo>
                  <a:cubicBezTo>
                    <a:pt x="6822" y="13826"/>
                    <a:pt x="6649" y="15096"/>
                    <a:pt x="6649" y="15096"/>
                  </a:cubicBezTo>
                  <a:cubicBezTo>
                    <a:pt x="6649" y="15096"/>
                    <a:pt x="8092" y="13417"/>
                    <a:pt x="8494" y="13417"/>
                  </a:cubicBezTo>
                  <a:cubicBezTo>
                    <a:pt x="8509" y="13417"/>
                    <a:pt x="8522" y="13420"/>
                    <a:pt x="8534" y="13425"/>
                  </a:cubicBezTo>
                  <a:cubicBezTo>
                    <a:pt x="8843" y="13558"/>
                    <a:pt x="8896" y="14534"/>
                    <a:pt x="8147" y="15779"/>
                  </a:cubicBezTo>
                  <a:cubicBezTo>
                    <a:pt x="8368" y="15496"/>
                    <a:pt x="9424" y="14085"/>
                    <a:pt x="9844" y="14085"/>
                  </a:cubicBezTo>
                  <a:cubicBezTo>
                    <a:pt x="9881" y="14085"/>
                    <a:pt x="9913" y="14096"/>
                    <a:pt x="9939" y="14120"/>
                  </a:cubicBezTo>
                  <a:cubicBezTo>
                    <a:pt x="10113" y="14267"/>
                    <a:pt x="10153" y="14976"/>
                    <a:pt x="9765" y="15886"/>
                  </a:cubicBezTo>
                  <a:lnTo>
                    <a:pt x="9792" y="15899"/>
                  </a:lnTo>
                  <a:cubicBezTo>
                    <a:pt x="9792" y="15899"/>
                    <a:pt x="10099" y="15481"/>
                    <a:pt x="10317" y="15481"/>
                  </a:cubicBezTo>
                  <a:cubicBezTo>
                    <a:pt x="10360" y="15481"/>
                    <a:pt x="10400" y="15498"/>
                    <a:pt x="10434" y="15538"/>
                  </a:cubicBezTo>
                  <a:cubicBezTo>
                    <a:pt x="10474" y="15578"/>
                    <a:pt x="10501" y="15752"/>
                    <a:pt x="10487" y="16032"/>
                  </a:cubicBezTo>
                  <a:cubicBezTo>
                    <a:pt x="11537" y="21369"/>
                    <a:pt x="6501" y="25223"/>
                    <a:pt x="1444" y="25223"/>
                  </a:cubicBezTo>
                  <a:cubicBezTo>
                    <a:pt x="961" y="25223"/>
                    <a:pt x="478" y="25188"/>
                    <a:pt x="0" y="25115"/>
                  </a:cubicBezTo>
                  <a:lnTo>
                    <a:pt x="0" y="25115"/>
                  </a:lnTo>
                  <a:cubicBezTo>
                    <a:pt x="134" y="25931"/>
                    <a:pt x="321" y="26733"/>
                    <a:pt x="562" y="27509"/>
                  </a:cubicBezTo>
                  <a:cubicBezTo>
                    <a:pt x="1042" y="27771"/>
                    <a:pt x="2627" y="28585"/>
                    <a:pt x="3732" y="28585"/>
                  </a:cubicBezTo>
                  <a:cubicBezTo>
                    <a:pt x="3981" y="28585"/>
                    <a:pt x="4206" y="28544"/>
                    <a:pt x="4388" y="28446"/>
                  </a:cubicBezTo>
                  <a:cubicBezTo>
                    <a:pt x="4903" y="28161"/>
                    <a:pt x="5358" y="28068"/>
                    <a:pt x="5756" y="28068"/>
                  </a:cubicBezTo>
                  <a:cubicBezTo>
                    <a:pt x="6236" y="28068"/>
                    <a:pt x="6634" y="28204"/>
                    <a:pt x="6956" y="28299"/>
                  </a:cubicBezTo>
                  <a:cubicBezTo>
                    <a:pt x="7545" y="28472"/>
                    <a:pt x="9244" y="28285"/>
                    <a:pt x="8855" y="29717"/>
                  </a:cubicBezTo>
                  <a:cubicBezTo>
                    <a:pt x="8281" y="31777"/>
                    <a:pt x="6849" y="31616"/>
                    <a:pt x="6528" y="32927"/>
                  </a:cubicBezTo>
                  <a:cubicBezTo>
                    <a:pt x="6141" y="34532"/>
                    <a:pt x="7451" y="36940"/>
                    <a:pt x="7759" y="37475"/>
                  </a:cubicBezTo>
                  <a:cubicBezTo>
                    <a:pt x="11759" y="40391"/>
                    <a:pt x="16988" y="42130"/>
                    <a:pt x="22901" y="42344"/>
                  </a:cubicBezTo>
                  <a:cubicBezTo>
                    <a:pt x="22660" y="41862"/>
                    <a:pt x="21643" y="39601"/>
                    <a:pt x="21937" y="37381"/>
                  </a:cubicBezTo>
                  <a:cubicBezTo>
                    <a:pt x="22044" y="36512"/>
                    <a:pt x="23569" y="35174"/>
                    <a:pt x="24559" y="33823"/>
                  </a:cubicBezTo>
                  <a:cubicBezTo>
                    <a:pt x="25549" y="32472"/>
                    <a:pt x="23676" y="28513"/>
                    <a:pt x="23289" y="27884"/>
                  </a:cubicBezTo>
                  <a:cubicBezTo>
                    <a:pt x="22901" y="27256"/>
                    <a:pt x="20867" y="27001"/>
                    <a:pt x="20332" y="26801"/>
                  </a:cubicBezTo>
                  <a:cubicBezTo>
                    <a:pt x="19797" y="26587"/>
                    <a:pt x="20225" y="25770"/>
                    <a:pt x="20091" y="25490"/>
                  </a:cubicBezTo>
                  <a:cubicBezTo>
                    <a:pt x="19991" y="25298"/>
                    <a:pt x="19253" y="25193"/>
                    <a:pt x="18450" y="25193"/>
                  </a:cubicBezTo>
                  <a:cubicBezTo>
                    <a:pt x="18078" y="25193"/>
                    <a:pt x="17693" y="25216"/>
                    <a:pt x="17350" y="25262"/>
                  </a:cubicBezTo>
                  <a:cubicBezTo>
                    <a:pt x="16513" y="25377"/>
                    <a:pt x="15448" y="25917"/>
                    <a:pt x="14601" y="25917"/>
                  </a:cubicBezTo>
                  <a:cubicBezTo>
                    <a:pt x="14364" y="25917"/>
                    <a:pt x="14145" y="25875"/>
                    <a:pt x="13952" y="25770"/>
                  </a:cubicBezTo>
                  <a:cubicBezTo>
                    <a:pt x="13056" y="25289"/>
                    <a:pt x="14875" y="21303"/>
                    <a:pt x="15677" y="20580"/>
                  </a:cubicBezTo>
                  <a:cubicBezTo>
                    <a:pt x="15980" y="20313"/>
                    <a:pt x="16494" y="20225"/>
                    <a:pt x="17076" y="20225"/>
                  </a:cubicBezTo>
                  <a:cubicBezTo>
                    <a:pt x="18035" y="20225"/>
                    <a:pt x="19176" y="20465"/>
                    <a:pt x="19851" y="20541"/>
                  </a:cubicBezTo>
                  <a:cubicBezTo>
                    <a:pt x="19950" y="20552"/>
                    <a:pt x="20054" y="20557"/>
                    <a:pt x="20161" y="20557"/>
                  </a:cubicBezTo>
                  <a:cubicBezTo>
                    <a:pt x="21227" y="20557"/>
                    <a:pt x="22628" y="20060"/>
                    <a:pt x="22968" y="19938"/>
                  </a:cubicBezTo>
                  <a:cubicBezTo>
                    <a:pt x="23329" y="19818"/>
                    <a:pt x="23744" y="19096"/>
                    <a:pt x="23878" y="18240"/>
                  </a:cubicBezTo>
                  <a:cubicBezTo>
                    <a:pt x="23997" y="17384"/>
                    <a:pt x="25536" y="17611"/>
                    <a:pt x="26232" y="16474"/>
                  </a:cubicBezTo>
                  <a:cubicBezTo>
                    <a:pt x="26927" y="15351"/>
                    <a:pt x="25911" y="13277"/>
                    <a:pt x="24493" y="11659"/>
                  </a:cubicBezTo>
                  <a:cubicBezTo>
                    <a:pt x="23061" y="10054"/>
                    <a:pt x="23409" y="7646"/>
                    <a:pt x="23637" y="6094"/>
                  </a:cubicBezTo>
                  <a:cubicBezTo>
                    <a:pt x="23864" y="4556"/>
                    <a:pt x="23102" y="3205"/>
                    <a:pt x="21804" y="2496"/>
                  </a:cubicBezTo>
                  <a:cubicBezTo>
                    <a:pt x="20507" y="1773"/>
                    <a:pt x="18406" y="1734"/>
                    <a:pt x="17175" y="1720"/>
                  </a:cubicBezTo>
                  <a:cubicBezTo>
                    <a:pt x="15945" y="1720"/>
                    <a:pt x="15397" y="543"/>
                    <a:pt x="14848" y="248"/>
                  </a:cubicBezTo>
                  <a:cubicBezTo>
                    <a:pt x="14519" y="65"/>
                    <a:pt x="14099" y="1"/>
                    <a:pt x="1367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2243;p54"/>
            <p:cNvSpPr/>
            <p:nvPr/>
          </p:nvSpPr>
          <p:spPr>
            <a:xfrm>
              <a:off x="5879250" y="4260250"/>
              <a:ext cx="380225" cy="425050"/>
            </a:xfrm>
            <a:custGeom>
              <a:avLst/>
              <a:gdLst/>
              <a:ahLst/>
              <a:cxnLst/>
              <a:rect l="l" t="t" r="r" b="b"/>
              <a:pathLst>
                <a:path w="15209" h="17002" extrusionOk="0">
                  <a:moveTo>
                    <a:pt x="15196" y="0"/>
                  </a:moveTo>
                  <a:cubicBezTo>
                    <a:pt x="14795" y="401"/>
                    <a:pt x="14353" y="803"/>
                    <a:pt x="13871" y="1164"/>
                  </a:cubicBezTo>
                  <a:cubicBezTo>
                    <a:pt x="10714" y="3546"/>
                    <a:pt x="7480" y="4102"/>
                    <a:pt x="5587" y="4102"/>
                  </a:cubicBezTo>
                  <a:cubicBezTo>
                    <a:pt x="5099" y="4102"/>
                    <a:pt x="4700" y="4065"/>
                    <a:pt x="4415" y="4013"/>
                  </a:cubicBezTo>
                  <a:lnTo>
                    <a:pt x="4415" y="4027"/>
                  </a:lnTo>
                  <a:cubicBezTo>
                    <a:pt x="4415" y="4027"/>
                    <a:pt x="2167" y="4976"/>
                    <a:pt x="1645" y="5779"/>
                  </a:cubicBezTo>
                  <a:cubicBezTo>
                    <a:pt x="1110" y="6581"/>
                    <a:pt x="107" y="7077"/>
                    <a:pt x="54" y="7826"/>
                  </a:cubicBezTo>
                  <a:cubicBezTo>
                    <a:pt x="0" y="8575"/>
                    <a:pt x="950" y="9658"/>
                    <a:pt x="709" y="10555"/>
                  </a:cubicBezTo>
                  <a:cubicBezTo>
                    <a:pt x="455" y="11450"/>
                    <a:pt x="602" y="13283"/>
                    <a:pt x="1178" y="14072"/>
                  </a:cubicBezTo>
                  <a:cubicBezTo>
                    <a:pt x="1699" y="14768"/>
                    <a:pt x="4561" y="16587"/>
                    <a:pt x="5217" y="17002"/>
                  </a:cubicBezTo>
                  <a:cubicBezTo>
                    <a:pt x="11116" y="13230"/>
                    <a:pt x="14527" y="6581"/>
                    <a:pt x="15209" y="27"/>
                  </a:cubicBezTo>
                  <a:lnTo>
                    <a:pt x="15196" y="0"/>
                  </a:lnTo>
                  <a:close/>
                </a:path>
              </a:pathLst>
            </a:custGeom>
            <a:solidFill>
              <a:srgbClr val="59A37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2244;p54"/>
            <p:cNvSpPr/>
            <p:nvPr/>
          </p:nvSpPr>
          <p:spPr>
            <a:xfrm>
              <a:off x="5879250" y="4295375"/>
              <a:ext cx="375550" cy="389925"/>
            </a:xfrm>
            <a:custGeom>
              <a:avLst/>
              <a:gdLst/>
              <a:ahLst/>
              <a:cxnLst/>
              <a:rect l="l" t="t" r="r" b="b"/>
              <a:pathLst>
                <a:path w="15022" h="15597" extrusionOk="0">
                  <a:moveTo>
                    <a:pt x="15022" y="0"/>
                  </a:moveTo>
                  <a:lnTo>
                    <a:pt x="15022" y="0"/>
                  </a:lnTo>
                  <a:cubicBezTo>
                    <a:pt x="12875" y="1739"/>
                    <a:pt x="10038" y="2994"/>
                    <a:pt x="7284" y="2994"/>
                  </a:cubicBezTo>
                  <a:cubicBezTo>
                    <a:pt x="6521" y="2994"/>
                    <a:pt x="5764" y="2897"/>
                    <a:pt x="5030" y="2688"/>
                  </a:cubicBezTo>
                  <a:cubicBezTo>
                    <a:pt x="4789" y="2662"/>
                    <a:pt x="4588" y="2635"/>
                    <a:pt x="4415" y="2608"/>
                  </a:cubicBezTo>
                  <a:lnTo>
                    <a:pt x="4415" y="2622"/>
                  </a:lnTo>
                  <a:cubicBezTo>
                    <a:pt x="4415" y="2622"/>
                    <a:pt x="2167" y="3571"/>
                    <a:pt x="1645" y="4374"/>
                  </a:cubicBezTo>
                  <a:cubicBezTo>
                    <a:pt x="1110" y="5176"/>
                    <a:pt x="107" y="5672"/>
                    <a:pt x="54" y="6421"/>
                  </a:cubicBezTo>
                  <a:cubicBezTo>
                    <a:pt x="0" y="7170"/>
                    <a:pt x="950" y="8253"/>
                    <a:pt x="709" y="9150"/>
                  </a:cubicBezTo>
                  <a:cubicBezTo>
                    <a:pt x="455" y="10045"/>
                    <a:pt x="602" y="11878"/>
                    <a:pt x="1178" y="12667"/>
                  </a:cubicBezTo>
                  <a:cubicBezTo>
                    <a:pt x="1699" y="13363"/>
                    <a:pt x="4561" y="15182"/>
                    <a:pt x="5217" y="15597"/>
                  </a:cubicBezTo>
                  <a:cubicBezTo>
                    <a:pt x="10701" y="12092"/>
                    <a:pt x="14032" y="6100"/>
                    <a:pt x="15022"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2245;p54"/>
            <p:cNvSpPr/>
            <p:nvPr/>
          </p:nvSpPr>
          <p:spPr>
            <a:xfrm>
              <a:off x="6004975" y="4260250"/>
              <a:ext cx="254175" cy="102700"/>
            </a:xfrm>
            <a:custGeom>
              <a:avLst/>
              <a:gdLst/>
              <a:ahLst/>
              <a:cxnLst/>
              <a:rect l="l" t="t" r="r" b="b"/>
              <a:pathLst>
                <a:path w="10167" h="4108" extrusionOk="0">
                  <a:moveTo>
                    <a:pt x="10167" y="0"/>
                  </a:moveTo>
                  <a:cubicBezTo>
                    <a:pt x="9766" y="401"/>
                    <a:pt x="9324" y="803"/>
                    <a:pt x="8842" y="1164"/>
                  </a:cubicBezTo>
                  <a:cubicBezTo>
                    <a:pt x="5685" y="3545"/>
                    <a:pt x="2448" y="4107"/>
                    <a:pt x="549" y="4107"/>
                  </a:cubicBezTo>
                  <a:cubicBezTo>
                    <a:pt x="349" y="4107"/>
                    <a:pt x="174" y="4093"/>
                    <a:pt x="1" y="4093"/>
                  </a:cubicBezTo>
                  <a:lnTo>
                    <a:pt x="1" y="4093"/>
                  </a:lnTo>
                  <a:cubicBezTo>
                    <a:pt x="174" y="4093"/>
                    <a:pt x="349" y="4107"/>
                    <a:pt x="549" y="4107"/>
                  </a:cubicBezTo>
                  <a:cubicBezTo>
                    <a:pt x="2448" y="4107"/>
                    <a:pt x="5685" y="3545"/>
                    <a:pt x="8842" y="1164"/>
                  </a:cubicBezTo>
                  <a:cubicBezTo>
                    <a:pt x="9324" y="803"/>
                    <a:pt x="9766" y="401"/>
                    <a:pt x="10167" y="0"/>
                  </a:cubicBezTo>
                  <a:lnTo>
                    <a:pt x="10167" y="0"/>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2246;p54"/>
            <p:cNvSpPr/>
            <p:nvPr/>
          </p:nvSpPr>
          <p:spPr>
            <a:xfrm>
              <a:off x="6004975" y="4260250"/>
              <a:ext cx="254500" cy="110050"/>
            </a:xfrm>
            <a:custGeom>
              <a:avLst/>
              <a:gdLst/>
              <a:ahLst/>
              <a:cxnLst/>
              <a:rect l="l" t="t" r="r" b="b"/>
              <a:pathLst>
                <a:path w="10180" h="4402" extrusionOk="0">
                  <a:moveTo>
                    <a:pt x="1" y="4093"/>
                  </a:moveTo>
                  <a:cubicBezTo>
                    <a:pt x="10" y="4093"/>
                    <a:pt x="19" y="4093"/>
                    <a:pt x="28" y="4093"/>
                  </a:cubicBezTo>
                  <a:lnTo>
                    <a:pt x="28" y="4093"/>
                  </a:lnTo>
                  <a:cubicBezTo>
                    <a:pt x="28" y="4093"/>
                    <a:pt x="28" y="4093"/>
                    <a:pt x="28" y="4093"/>
                  </a:cubicBezTo>
                  <a:close/>
                  <a:moveTo>
                    <a:pt x="10167" y="0"/>
                  </a:moveTo>
                  <a:cubicBezTo>
                    <a:pt x="9766" y="401"/>
                    <a:pt x="9324" y="803"/>
                    <a:pt x="8842" y="1164"/>
                  </a:cubicBezTo>
                  <a:cubicBezTo>
                    <a:pt x="5685" y="3545"/>
                    <a:pt x="2448" y="4107"/>
                    <a:pt x="549" y="4107"/>
                  </a:cubicBezTo>
                  <a:cubicBezTo>
                    <a:pt x="359" y="4107"/>
                    <a:pt x="193" y="4095"/>
                    <a:pt x="28" y="4093"/>
                  </a:cubicBezTo>
                  <a:lnTo>
                    <a:pt x="28" y="4093"/>
                  </a:lnTo>
                  <a:cubicBezTo>
                    <a:pt x="763" y="4307"/>
                    <a:pt x="1512" y="4402"/>
                    <a:pt x="2261" y="4402"/>
                  </a:cubicBezTo>
                  <a:cubicBezTo>
                    <a:pt x="5004" y="4402"/>
                    <a:pt x="7813" y="3157"/>
                    <a:pt x="9953" y="1445"/>
                  </a:cubicBezTo>
                  <a:cubicBezTo>
                    <a:pt x="9966" y="1432"/>
                    <a:pt x="9966" y="1432"/>
                    <a:pt x="9980" y="1432"/>
                  </a:cubicBezTo>
                  <a:cubicBezTo>
                    <a:pt x="9980" y="1418"/>
                    <a:pt x="9993" y="1418"/>
                    <a:pt x="9993" y="1405"/>
                  </a:cubicBezTo>
                  <a:cubicBezTo>
                    <a:pt x="10073" y="950"/>
                    <a:pt x="10126" y="482"/>
                    <a:pt x="10180" y="27"/>
                  </a:cubicBezTo>
                  <a:lnTo>
                    <a:pt x="10167" y="0"/>
                  </a:lnTo>
                  <a:close/>
                </a:path>
              </a:pathLst>
            </a:custGeom>
            <a:solidFill>
              <a:srgbClr val="4D88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2247;p54"/>
            <p:cNvSpPr/>
            <p:nvPr/>
          </p:nvSpPr>
          <p:spPr>
            <a:xfrm>
              <a:off x="6005300" y="4296025"/>
              <a:ext cx="249175" cy="74275"/>
            </a:xfrm>
            <a:custGeom>
              <a:avLst/>
              <a:gdLst/>
              <a:ahLst/>
              <a:cxnLst/>
              <a:rect l="l" t="t" r="r" b="b"/>
              <a:pathLst>
                <a:path w="9967" h="2971" extrusionOk="0">
                  <a:moveTo>
                    <a:pt x="2248" y="2971"/>
                  </a:moveTo>
                  <a:lnTo>
                    <a:pt x="2248" y="2971"/>
                  </a:lnTo>
                  <a:lnTo>
                    <a:pt x="2248" y="2971"/>
                  </a:lnTo>
                  <a:lnTo>
                    <a:pt x="2248" y="2971"/>
                  </a:lnTo>
                  <a:close/>
                  <a:moveTo>
                    <a:pt x="1" y="2662"/>
                  </a:moveTo>
                  <a:lnTo>
                    <a:pt x="15" y="2662"/>
                  </a:lnTo>
                  <a:lnTo>
                    <a:pt x="1" y="2662"/>
                  </a:lnTo>
                  <a:close/>
                  <a:moveTo>
                    <a:pt x="9940" y="14"/>
                  </a:moveTo>
                  <a:cubicBezTo>
                    <a:pt x="7800" y="1726"/>
                    <a:pt x="4991" y="2971"/>
                    <a:pt x="2248" y="2971"/>
                  </a:cubicBezTo>
                  <a:cubicBezTo>
                    <a:pt x="4991" y="2971"/>
                    <a:pt x="7800" y="1726"/>
                    <a:pt x="9940" y="14"/>
                  </a:cubicBezTo>
                  <a:close/>
                  <a:moveTo>
                    <a:pt x="9967" y="1"/>
                  </a:moveTo>
                  <a:cubicBezTo>
                    <a:pt x="9953" y="1"/>
                    <a:pt x="9953" y="1"/>
                    <a:pt x="9940" y="14"/>
                  </a:cubicBezTo>
                  <a:cubicBezTo>
                    <a:pt x="9953" y="1"/>
                    <a:pt x="9953" y="1"/>
                    <a:pt x="9967"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2248;p54"/>
            <p:cNvSpPr/>
            <p:nvPr/>
          </p:nvSpPr>
          <p:spPr>
            <a:xfrm>
              <a:off x="5876225" y="3797100"/>
              <a:ext cx="342800" cy="437075"/>
            </a:xfrm>
            <a:custGeom>
              <a:avLst/>
              <a:gdLst/>
              <a:ahLst/>
              <a:cxnLst/>
              <a:rect l="l" t="t" r="r" b="b"/>
              <a:pathLst>
                <a:path w="13712" h="17483" extrusionOk="0">
                  <a:moveTo>
                    <a:pt x="8736" y="1"/>
                  </a:moveTo>
                  <a:cubicBezTo>
                    <a:pt x="8201" y="415"/>
                    <a:pt x="5445" y="2515"/>
                    <a:pt x="4816" y="3585"/>
                  </a:cubicBezTo>
                  <a:cubicBezTo>
                    <a:pt x="4388" y="4294"/>
                    <a:pt x="4188" y="7063"/>
                    <a:pt x="3653" y="7504"/>
                  </a:cubicBezTo>
                  <a:cubicBezTo>
                    <a:pt x="3118" y="7959"/>
                    <a:pt x="1552" y="8922"/>
                    <a:pt x="1311" y="9685"/>
                  </a:cubicBezTo>
                  <a:cubicBezTo>
                    <a:pt x="723" y="11464"/>
                    <a:pt x="1432" y="12320"/>
                    <a:pt x="1258" y="12801"/>
                  </a:cubicBezTo>
                  <a:cubicBezTo>
                    <a:pt x="1058" y="13390"/>
                    <a:pt x="1" y="14367"/>
                    <a:pt x="362" y="15357"/>
                  </a:cubicBezTo>
                  <a:cubicBezTo>
                    <a:pt x="696" y="16293"/>
                    <a:pt x="3840" y="17429"/>
                    <a:pt x="4308" y="17483"/>
                  </a:cubicBezTo>
                  <a:cubicBezTo>
                    <a:pt x="4308" y="17443"/>
                    <a:pt x="4322" y="17416"/>
                    <a:pt x="4334" y="17376"/>
                  </a:cubicBezTo>
                  <a:cubicBezTo>
                    <a:pt x="4536" y="16787"/>
                    <a:pt x="4964" y="17229"/>
                    <a:pt x="7291" y="16520"/>
                  </a:cubicBezTo>
                  <a:cubicBezTo>
                    <a:pt x="9471" y="15865"/>
                    <a:pt x="12681" y="12280"/>
                    <a:pt x="13096" y="11825"/>
                  </a:cubicBezTo>
                  <a:cubicBezTo>
                    <a:pt x="12788" y="11678"/>
                    <a:pt x="12588" y="11544"/>
                    <a:pt x="12548" y="11451"/>
                  </a:cubicBezTo>
                  <a:cubicBezTo>
                    <a:pt x="12333" y="10996"/>
                    <a:pt x="13364" y="8842"/>
                    <a:pt x="13712" y="7611"/>
                  </a:cubicBezTo>
                  <a:lnTo>
                    <a:pt x="13644" y="7598"/>
                  </a:lnTo>
                  <a:cubicBezTo>
                    <a:pt x="13203" y="6555"/>
                    <a:pt x="12722" y="5592"/>
                    <a:pt x="12214" y="4695"/>
                  </a:cubicBezTo>
                  <a:cubicBezTo>
                    <a:pt x="11170" y="2849"/>
                    <a:pt x="10006" y="1298"/>
                    <a:pt x="8736" y="1"/>
                  </a:cubicBezTo>
                  <a:close/>
                </a:path>
              </a:pathLst>
            </a:custGeom>
            <a:solidFill>
              <a:srgbClr val="59A37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2249;p54"/>
            <p:cNvSpPr/>
            <p:nvPr/>
          </p:nvSpPr>
          <p:spPr>
            <a:xfrm>
              <a:off x="6191900" y="4085675"/>
              <a:ext cx="10975" cy="6650"/>
            </a:xfrm>
            <a:custGeom>
              <a:avLst/>
              <a:gdLst/>
              <a:ahLst/>
              <a:cxnLst/>
              <a:rect l="l" t="t" r="r" b="b"/>
              <a:pathLst>
                <a:path w="439" h="266" extrusionOk="0">
                  <a:moveTo>
                    <a:pt x="1" y="1"/>
                  </a:moveTo>
                  <a:lnTo>
                    <a:pt x="1" y="15"/>
                  </a:lnTo>
                  <a:cubicBezTo>
                    <a:pt x="94" y="80"/>
                    <a:pt x="253" y="174"/>
                    <a:pt x="438" y="266"/>
                  </a:cubicBezTo>
                  <a:lnTo>
                    <a:pt x="438" y="266"/>
                  </a:lnTo>
                  <a:cubicBezTo>
                    <a:pt x="253" y="174"/>
                    <a:pt x="94" y="80"/>
                    <a:pt x="1" y="1"/>
                  </a:cubicBez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2250;p54"/>
            <p:cNvSpPr/>
            <p:nvPr/>
          </p:nvSpPr>
          <p:spPr>
            <a:xfrm>
              <a:off x="6200600" y="4093050"/>
              <a:ext cx="2700" cy="2700"/>
            </a:xfrm>
            <a:custGeom>
              <a:avLst/>
              <a:gdLst/>
              <a:ahLst/>
              <a:cxnLst/>
              <a:rect l="l" t="t" r="r" b="b"/>
              <a:pathLst>
                <a:path w="108" h="108" extrusionOk="0">
                  <a:moveTo>
                    <a:pt x="108" y="0"/>
                  </a:moveTo>
                  <a:cubicBezTo>
                    <a:pt x="95" y="0"/>
                    <a:pt x="81" y="14"/>
                    <a:pt x="68" y="27"/>
                  </a:cubicBezTo>
                  <a:cubicBezTo>
                    <a:pt x="54" y="54"/>
                    <a:pt x="27" y="80"/>
                    <a:pt x="1" y="107"/>
                  </a:cubicBezTo>
                  <a:lnTo>
                    <a:pt x="108" y="0"/>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 name="Google Shape;2251;p54"/>
            <p:cNvSpPr/>
            <p:nvPr/>
          </p:nvSpPr>
          <p:spPr>
            <a:xfrm>
              <a:off x="6200600" y="4093700"/>
              <a:ext cx="1700" cy="2050"/>
            </a:xfrm>
            <a:custGeom>
              <a:avLst/>
              <a:gdLst/>
              <a:ahLst/>
              <a:cxnLst/>
              <a:rect l="l" t="t" r="r" b="b"/>
              <a:pathLst>
                <a:path w="68" h="82" extrusionOk="0">
                  <a:moveTo>
                    <a:pt x="68" y="1"/>
                  </a:moveTo>
                  <a:cubicBezTo>
                    <a:pt x="54" y="28"/>
                    <a:pt x="27" y="54"/>
                    <a:pt x="1" y="81"/>
                  </a:cubicBezTo>
                  <a:lnTo>
                    <a:pt x="1" y="81"/>
                  </a:lnTo>
                  <a:lnTo>
                    <a:pt x="1" y="81"/>
                  </a:lnTo>
                  <a:lnTo>
                    <a:pt x="1" y="81"/>
                  </a:lnTo>
                  <a:cubicBezTo>
                    <a:pt x="27" y="54"/>
                    <a:pt x="54" y="28"/>
                    <a:pt x="68" y="1"/>
                  </a:cubicBezTo>
                  <a:lnTo>
                    <a:pt x="68" y="1"/>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2252;p54"/>
            <p:cNvSpPr/>
            <p:nvPr/>
          </p:nvSpPr>
          <p:spPr>
            <a:xfrm>
              <a:off x="6202275" y="4092725"/>
              <a:ext cx="1375" cy="1000"/>
            </a:xfrm>
            <a:custGeom>
              <a:avLst/>
              <a:gdLst/>
              <a:ahLst/>
              <a:cxnLst/>
              <a:rect l="l" t="t" r="r" b="b"/>
              <a:pathLst>
                <a:path w="55" h="40" extrusionOk="0">
                  <a:moveTo>
                    <a:pt x="54" y="0"/>
                  </a:moveTo>
                  <a:lnTo>
                    <a:pt x="54" y="0"/>
                  </a:lnTo>
                  <a:cubicBezTo>
                    <a:pt x="54" y="0"/>
                    <a:pt x="41" y="0"/>
                    <a:pt x="41" y="13"/>
                  </a:cubicBezTo>
                  <a:cubicBezTo>
                    <a:pt x="28" y="13"/>
                    <a:pt x="14" y="27"/>
                    <a:pt x="1" y="40"/>
                  </a:cubicBezTo>
                  <a:cubicBezTo>
                    <a:pt x="28" y="27"/>
                    <a:pt x="41" y="13"/>
                    <a:pt x="54" y="0"/>
                  </a:cubicBezTo>
                  <a:close/>
                </a:path>
              </a:pathLst>
            </a:custGeom>
            <a:solidFill>
              <a:srgbClr val="8A585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 name="Google Shape;2253;p54"/>
            <p:cNvSpPr/>
            <p:nvPr/>
          </p:nvSpPr>
          <p:spPr>
            <a:xfrm>
              <a:off x="6191900" y="4086025"/>
              <a:ext cx="11750" cy="9725"/>
            </a:xfrm>
            <a:custGeom>
              <a:avLst/>
              <a:gdLst/>
              <a:ahLst/>
              <a:cxnLst/>
              <a:rect l="l" t="t" r="r" b="b"/>
              <a:pathLst>
                <a:path w="470" h="389" extrusionOk="0">
                  <a:moveTo>
                    <a:pt x="1" y="1"/>
                  </a:moveTo>
                  <a:lnTo>
                    <a:pt x="1" y="1"/>
                  </a:lnTo>
                  <a:cubicBezTo>
                    <a:pt x="95" y="134"/>
                    <a:pt x="215" y="268"/>
                    <a:pt x="349" y="388"/>
                  </a:cubicBezTo>
                  <a:lnTo>
                    <a:pt x="469" y="268"/>
                  </a:lnTo>
                  <a:lnTo>
                    <a:pt x="469" y="254"/>
                  </a:lnTo>
                  <a:lnTo>
                    <a:pt x="443" y="254"/>
                  </a:lnTo>
                  <a:cubicBezTo>
                    <a:pt x="255" y="161"/>
                    <a:pt x="95" y="67"/>
                    <a:pt x="1" y="1"/>
                  </a:cubicBezTo>
                  <a:close/>
                </a:path>
              </a:pathLst>
            </a:custGeom>
            <a:solidFill>
              <a:srgbClr val="4D88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 name="Google Shape;2254;p54"/>
            <p:cNvSpPr/>
            <p:nvPr/>
          </p:nvSpPr>
          <p:spPr>
            <a:xfrm>
              <a:off x="6218650" y="3987375"/>
              <a:ext cx="25" cy="25"/>
            </a:xfrm>
            <a:custGeom>
              <a:avLst/>
              <a:gdLst/>
              <a:ahLst/>
              <a:cxnLst/>
              <a:rect l="l" t="t" r="r" b="b"/>
              <a:pathLst>
                <a:path w="1" h="1" extrusionOk="0">
                  <a:moveTo>
                    <a:pt x="1" y="0"/>
                  </a:moveTo>
                  <a:lnTo>
                    <a:pt x="1" y="0"/>
                  </a:ln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 name="Google Shape;2255;p54"/>
            <p:cNvSpPr/>
            <p:nvPr/>
          </p:nvSpPr>
          <p:spPr>
            <a:xfrm>
              <a:off x="6218650" y="3987725"/>
              <a:ext cx="25" cy="25"/>
            </a:xfrm>
            <a:custGeom>
              <a:avLst/>
              <a:gdLst/>
              <a:ahLst/>
              <a:cxnLst/>
              <a:rect l="l" t="t" r="r" b="b"/>
              <a:pathLst>
                <a:path w="1" h="1" extrusionOk="0">
                  <a:moveTo>
                    <a:pt x="1" y="0"/>
                  </a:moveTo>
                  <a:lnTo>
                    <a:pt x="1" y="0"/>
                  </a:ln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 name="Google Shape;2256;p54"/>
            <p:cNvSpPr/>
            <p:nvPr/>
          </p:nvSpPr>
          <p:spPr>
            <a:xfrm>
              <a:off x="6188950" y="3987725"/>
              <a:ext cx="29725" cy="92300"/>
            </a:xfrm>
            <a:custGeom>
              <a:avLst/>
              <a:gdLst/>
              <a:ahLst/>
              <a:cxnLst/>
              <a:rect l="l" t="t" r="r" b="b"/>
              <a:pathLst>
                <a:path w="1189" h="3692" extrusionOk="0">
                  <a:moveTo>
                    <a:pt x="1189" y="0"/>
                  </a:moveTo>
                  <a:cubicBezTo>
                    <a:pt x="968" y="810"/>
                    <a:pt x="454" y="2001"/>
                    <a:pt x="184" y="2853"/>
                  </a:cubicBezTo>
                  <a:lnTo>
                    <a:pt x="184" y="2853"/>
                  </a:lnTo>
                  <a:cubicBezTo>
                    <a:pt x="456" y="2001"/>
                    <a:pt x="972" y="811"/>
                    <a:pt x="1189" y="0"/>
                  </a:cubicBezTo>
                  <a:close/>
                  <a:moveTo>
                    <a:pt x="184" y="2853"/>
                  </a:moveTo>
                  <a:cubicBezTo>
                    <a:pt x="71" y="3209"/>
                    <a:pt x="0" y="3506"/>
                    <a:pt x="12" y="3692"/>
                  </a:cubicBezTo>
                  <a:lnTo>
                    <a:pt x="12" y="3651"/>
                  </a:lnTo>
                  <a:cubicBezTo>
                    <a:pt x="12" y="3464"/>
                    <a:pt x="80" y="3184"/>
                    <a:pt x="184" y="2853"/>
                  </a:cubicBez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 name="Google Shape;2257;p54"/>
            <p:cNvSpPr/>
            <p:nvPr/>
          </p:nvSpPr>
          <p:spPr>
            <a:xfrm>
              <a:off x="6185575" y="3971675"/>
              <a:ext cx="33450" cy="108350"/>
            </a:xfrm>
            <a:custGeom>
              <a:avLst/>
              <a:gdLst/>
              <a:ahLst/>
              <a:cxnLst/>
              <a:rect l="l" t="t" r="r" b="b"/>
              <a:pathLst>
                <a:path w="1338" h="4334" extrusionOk="0">
                  <a:moveTo>
                    <a:pt x="1003" y="0"/>
                  </a:moveTo>
                  <a:cubicBezTo>
                    <a:pt x="615" y="1110"/>
                    <a:pt x="0" y="2447"/>
                    <a:pt x="0" y="3544"/>
                  </a:cubicBezTo>
                  <a:cubicBezTo>
                    <a:pt x="0" y="3826"/>
                    <a:pt x="40" y="4093"/>
                    <a:pt x="147" y="4334"/>
                  </a:cubicBezTo>
                  <a:lnTo>
                    <a:pt x="147" y="4293"/>
                  </a:lnTo>
                  <a:cubicBezTo>
                    <a:pt x="147" y="3624"/>
                    <a:pt x="1017" y="1766"/>
                    <a:pt x="1324" y="642"/>
                  </a:cubicBezTo>
                  <a:lnTo>
                    <a:pt x="1324" y="628"/>
                  </a:lnTo>
                  <a:lnTo>
                    <a:pt x="1338" y="628"/>
                  </a:lnTo>
                  <a:lnTo>
                    <a:pt x="1270" y="615"/>
                  </a:lnTo>
                  <a:cubicBezTo>
                    <a:pt x="1190" y="401"/>
                    <a:pt x="1097" y="200"/>
                    <a:pt x="1003" y="0"/>
                  </a:cubicBezTo>
                  <a:close/>
                </a:path>
              </a:pathLst>
            </a:custGeom>
            <a:solidFill>
              <a:srgbClr val="4D88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 name="Google Shape;2258;p54"/>
            <p:cNvSpPr/>
            <p:nvPr/>
          </p:nvSpPr>
          <p:spPr>
            <a:xfrm>
              <a:off x="5876225" y="3797100"/>
              <a:ext cx="334425" cy="437075"/>
            </a:xfrm>
            <a:custGeom>
              <a:avLst/>
              <a:gdLst/>
              <a:ahLst/>
              <a:cxnLst/>
              <a:rect l="l" t="t" r="r" b="b"/>
              <a:pathLst>
                <a:path w="13377" h="17483" extrusionOk="0">
                  <a:moveTo>
                    <a:pt x="8736" y="1"/>
                  </a:moveTo>
                  <a:cubicBezTo>
                    <a:pt x="8201" y="415"/>
                    <a:pt x="5445" y="2515"/>
                    <a:pt x="4816" y="3585"/>
                  </a:cubicBezTo>
                  <a:cubicBezTo>
                    <a:pt x="4388" y="4294"/>
                    <a:pt x="4188" y="7063"/>
                    <a:pt x="3653" y="7504"/>
                  </a:cubicBezTo>
                  <a:cubicBezTo>
                    <a:pt x="3118" y="7959"/>
                    <a:pt x="1552" y="8922"/>
                    <a:pt x="1311" y="9685"/>
                  </a:cubicBezTo>
                  <a:cubicBezTo>
                    <a:pt x="723" y="11464"/>
                    <a:pt x="1432" y="12320"/>
                    <a:pt x="1258" y="12801"/>
                  </a:cubicBezTo>
                  <a:cubicBezTo>
                    <a:pt x="1058" y="13390"/>
                    <a:pt x="1" y="14367"/>
                    <a:pt x="362" y="15357"/>
                  </a:cubicBezTo>
                  <a:cubicBezTo>
                    <a:pt x="696" y="16293"/>
                    <a:pt x="3840" y="17429"/>
                    <a:pt x="4308" y="17483"/>
                  </a:cubicBezTo>
                  <a:cubicBezTo>
                    <a:pt x="4308" y="17443"/>
                    <a:pt x="4322" y="17416"/>
                    <a:pt x="4334" y="17376"/>
                  </a:cubicBezTo>
                  <a:cubicBezTo>
                    <a:pt x="4536" y="16787"/>
                    <a:pt x="4964" y="17229"/>
                    <a:pt x="7291" y="16520"/>
                  </a:cubicBezTo>
                  <a:cubicBezTo>
                    <a:pt x="9324" y="15904"/>
                    <a:pt x="12267" y="12735"/>
                    <a:pt x="12976" y="11945"/>
                  </a:cubicBezTo>
                  <a:cubicBezTo>
                    <a:pt x="12842" y="11825"/>
                    <a:pt x="12722" y="11691"/>
                    <a:pt x="12628" y="11544"/>
                  </a:cubicBezTo>
                  <a:cubicBezTo>
                    <a:pt x="12588" y="11517"/>
                    <a:pt x="12561" y="11477"/>
                    <a:pt x="12548" y="11451"/>
                  </a:cubicBezTo>
                  <a:cubicBezTo>
                    <a:pt x="12521" y="11410"/>
                    <a:pt x="12521" y="11370"/>
                    <a:pt x="12521" y="11317"/>
                  </a:cubicBezTo>
                  <a:cubicBezTo>
                    <a:pt x="12039" y="10153"/>
                    <a:pt x="12882" y="8374"/>
                    <a:pt x="13377" y="6983"/>
                  </a:cubicBezTo>
                  <a:cubicBezTo>
                    <a:pt x="13002" y="6167"/>
                    <a:pt x="12628" y="5417"/>
                    <a:pt x="12214" y="4695"/>
                  </a:cubicBezTo>
                  <a:cubicBezTo>
                    <a:pt x="11170" y="2849"/>
                    <a:pt x="10006" y="1298"/>
                    <a:pt x="873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2259;p54"/>
            <p:cNvSpPr/>
            <p:nvPr/>
          </p:nvSpPr>
          <p:spPr>
            <a:xfrm>
              <a:off x="5400025" y="3649100"/>
              <a:ext cx="694600" cy="1115250"/>
            </a:xfrm>
            <a:custGeom>
              <a:avLst/>
              <a:gdLst/>
              <a:ahLst/>
              <a:cxnLst/>
              <a:rect l="l" t="t" r="r" b="b"/>
              <a:pathLst>
                <a:path w="27784" h="44610" extrusionOk="0">
                  <a:moveTo>
                    <a:pt x="12105" y="0"/>
                  </a:moveTo>
                  <a:cubicBezTo>
                    <a:pt x="11856" y="0"/>
                    <a:pt x="11607" y="3"/>
                    <a:pt x="11358" y="8"/>
                  </a:cubicBezTo>
                  <a:cubicBezTo>
                    <a:pt x="9418" y="48"/>
                    <a:pt x="6489" y="249"/>
                    <a:pt x="3359" y="1212"/>
                  </a:cubicBezTo>
                  <a:cubicBezTo>
                    <a:pt x="2797" y="1386"/>
                    <a:pt x="2221" y="1587"/>
                    <a:pt x="1646" y="1814"/>
                  </a:cubicBezTo>
                  <a:cubicBezTo>
                    <a:pt x="1098" y="2028"/>
                    <a:pt x="550" y="2268"/>
                    <a:pt x="1" y="2550"/>
                  </a:cubicBezTo>
                  <a:cubicBezTo>
                    <a:pt x="322" y="2454"/>
                    <a:pt x="1138" y="2235"/>
                    <a:pt x="1927" y="2235"/>
                  </a:cubicBezTo>
                  <a:cubicBezTo>
                    <a:pt x="2355" y="2235"/>
                    <a:pt x="2775" y="2299"/>
                    <a:pt x="3104" y="2482"/>
                  </a:cubicBezTo>
                  <a:cubicBezTo>
                    <a:pt x="3653" y="2777"/>
                    <a:pt x="4201" y="3954"/>
                    <a:pt x="5431" y="3954"/>
                  </a:cubicBezTo>
                  <a:cubicBezTo>
                    <a:pt x="6662" y="3968"/>
                    <a:pt x="8763" y="4007"/>
                    <a:pt x="10060" y="4730"/>
                  </a:cubicBezTo>
                  <a:cubicBezTo>
                    <a:pt x="11358" y="5439"/>
                    <a:pt x="12120" y="6790"/>
                    <a:pt x="11893" y="8328"/>
                  </a:cubicBezTo>
                  <a:cubicBezTo>
                    <a:pt x="11665" y="9880"/>
                    <a:pt x="11317" y="12288"/>
                    <a:pt x="12749" y="13893"/>
                  </a:cubicBezTo>
                  <a:cubicBezTo>
                    <a:pt x="14167" y="15511"/>
                    <a:pt x="15183" y="17585"/>
                    <a:pt x="14488" y="18708"/>
                  </a:cubicBezTo>
                  <a:cubicBezTo>
                    <a:pt x="13792" y="19845"/>
                    <a:pt x="12253" y="19618"/>
                    <a:pt x="12134" y="20474"/>
                  </a:cubicBezTo>
                  <a:cubicBezTo>
                    <a:pt x="12000" y="21330"/>
                    <a:pt x="11585" y="22052"/>
                    <a:pt x="11224" y="22172"/>
                  </a:cubicBezTo>
                  <a:cubicBezTo>
                    <a:pt x="10884" y="22294"/>
                    <a:pt x="9483" y="22791"/>
                    <a:pt x="8417" y="22791"/>
                  </a:cubicBezTo>
                  <a:cubicBezTo>
                    <a:pt x="8310" y="22791"/>
                    <a:pt x="8206" y="22786"/>
                    <a:pt x="8107" y="22775"/>
                  </a:cubicBezTo>
                  <a:cubicBezTo>
                    <a:pt x="7432" y="22699"/>
                    <a:pt x="6291" y="22459"/>
                    <a:pt x="5332" y="22459"/>
                  </a:cubicBezTo>
                  <a:cubicBezTo>
                    <a:pt x="4750" y="22459"/>
                    <a:pt x="4236" y="22547"/>
                    <a:pt x="3933" y="22814"/>
                  </a:cubicBezTo>
                  <a:cubicBezTo>
                    <a:pt x="3131" y="23537"/>
                    <a:pt x="1312" y="27523"/>
                    <a:pt x="2208" y="28004"/>
                  </a:cubicBezTo>
                  <a:cubicBezTo>
                    <a:pt x="2401" y="28109"/>
                    <a:pt x="2620" y="28151"/>
                    <a:pt x="2857" y="28151"/>
                  </a:cubicBezTo>
                  <a:cubicBezTo>
                    <a:pt x="3704" y="28151"/>
                    <a:pt x="4769" y="27611"/>
                    <a:pt x="5606" y="27496"/>
                  </a:cubicBezTo>
                  <a:cubicBezTo>
                    <a:pt x="5949" y="27450"/>
                    <a:pt x="6334" y="27427"/>
                    <a:pt x="6706" y="27427"/>
                  </a:cubicBezTo>
                  <a:cubicBezTo>
                    <a:pt x="7509" y="27427"/>
                    <a:pt x="8247" y="27532"/>
                    <a:pt x="8347" y="27724"/>
                  </a:cubicBezTo>
                  <a:cubicBezTo>
                    <a:pt x="8481" y="28004"/>
                    <a:pt x="8053" y="28821"/>
                    <a:pt x="8588" y="29035"/>
                  </a:cubicBezTo>
                  <a:cubicBezTo>
                    <a:pt x="9123" y="29235"/>
                    <a:pt x="11157" y="29490"/>
                    <a:pt x="11545" y="30118"/>
                  </a:cubicBezTo>
                  <a:cubicBezTo>
                    <a:pt x="11932" y="30747"/>
                    <a:pt x="13805" y="34706"/>
                    <a:pt x="12815" y="36057"/>
                  </a:cubicBezTo>
                  <a:cubicBezTo>
                    <a:pt x="11825" y="37408"/>
                    <a:pt x="10300" y="38746"/>
                    <a:pt x="10193" y="39615"/>
                  </a:cubicBezTo>
                  <a:cubicBezTo>
                    <a:pt x="9899" y="41835"/>
                    <a:pt x="10916" y="44096"/>
                    <a:pt x="11157" y="44578"/>
                  </a:cubicBezTo>
                  <a:cubicBezTo>
                    <a:pt x="11620" y="44599"/>
                    <a:pt x="12088" y="44610"/>
                    <a:pt x="12559" y="44610"/>
                  </a:cubicBezTo>
                  <a:cubicBezTo>
                    <a:pt x="13273" y="44610"/>
                    <a:pt x="13996" y="44586"/>
                    <a:pt x="14729" y="44537"/>
                  </a:cubicBezTo>
                  <a:cubicBezTo>
                    <a:pt x="18460" y="44310"/>
                    <a:pt x="21684" y="43187"/>
                    <a:pt x="24386" y="41448"/>
                  </a:cubicBezTo>
                  <a:cubicBezTo>
                    <a:pt x="23730" y="41033"/>
                    <a:pt x="20868" y="39214"/>
                    <a:pt x="20347" y="38518"/>
                  </a:cubicBezTo>
                  <a:cubicBezTo>
                    <a:pt x="19771" y="37729"/>
                    <a:pt x="19624" y="35896"/>
                    <a:pt x="19878" y="35001"/>
                  </a:cubicBezTo>
                  <a:cubicBezTo>
                    <a:pt x="20119" y="34104"/>
                    <a:pt x="19169" y="33021"/>
                    <a:pt x="19223" y="32272"/>
                  </a:cubicBezTo>
                  <a:cubicBezTo>
                    <a:pt x="19276" y="31523"/>
                    <a:pt x="20279" y="31027"/>
                    <a:pt x="20814" y="30225"/>
                  </a:cubicBezTo>
                  <a:cubicBezTo>
                    <a:pt x="21336" y="29422"/>
                    <a:pt x="23584" y="28473"/>
                    <a:pt x="23584" y="28473"/>
                  </a:cubicBezTo>
                  <a:lnTo>
                    <a:pt x="23584" y="28459"/>
                  </a:lnTo>
                  <a:cubicBezTo>
                    <a:pt x="23356" y="28419"/>
                    <a:pt x="23209" y="28366"/>
                    <a:pt x="23142" y="28312"/>
                  </a:cubicBezTo>
                  <a:cubicBezTo>
                    <a:pt x="22633" y="27951"/>
                    <a:pt x="23142" y="27469"/>
                    <a:pt x="23142" y="27469"/>
                  </a:cubicBezTo>
                  <a:lnTo>
                    <a:pt x="23142" y="27456"/>
                  </a:lnTo>
                  <a:cubicBezTo>
                    <a:pt x="22621" y="27403"/>
                    <a:pt x="22205" y="27242"/>
                    <a:pt x="22219" y="27041"/>
                  </a:cubicBezTo>
                  <a:cubicBezTo>
                    <a:pt x="22219" y="26600"/>
                    <a:pt x="22847" y="26346"/>
                    <a:pt x="22847" y="26346"/>
                  </a:cubicBezTo>
                  <a:lnTo>
                    <a:pt x="22847" y="26279"/>
                  </a:lnTo>
                  <a:cubicBezTo>
                    <a:pt x="22419" y="26212"/>
                    <a:pt x="22098" y="26051"/>
                    <a:pt x="22045" y="25784"/>
                  </a:cubicBezTo>
                  <a:cubicBezTo>
                    <a:pt x="21938" y="25156"/>
                    <a:pt x="24333" y="24366"/>
                    <a:pt x="24333" y="24366"/>
                  </a:cubicBezTo>
                  <a:cubicBezTo>
                    <a:pt x="24333" y="24366"/>
                    <a:pt x="23316" y="23938"/>
                    <a:pt x="23356" y="23403"/>
                  </a:cubicBezTo>
                  <a:cubicBezTo>
                    <a:pt x="22888" y="23349"/>
                    <a:pt x="19744" y="22213"/>
                    <a:pt x="19410" y="21277"/>
                  </a:cubicBezTo>
                  <a:cubicBezTo>
                    <a:pt x="19049" y="20287"/>
                    <a:pt x="20106" y="19310"/>
                    <a:pt x="20306" y="18721"/>
                  </a:cubicBezTo>
                  <a:cubicBezTo>
                    <a:pt x="20480" y="18240"/>
                    <a:pt x="19771" y="17384"/>
                    <a:pt x="20359" y="15605"/>
                  </a:cubicBezTo>
                  <a:cubicBezTo>
                    <a:pt x="20600" y="14842"/>
                    <a:pt x="22166" y="13879"/>
                    <a:pt x="22701" y="13424"/>
                  </a:cubicBezTo>
                  <a:cubicBezTo>
                    <a:pt x="23236" y="12983"/>
                    <a:pt x="23436" y="10214"/>
                    <a:pt x="23864" y="9505"/>
                  </a:cubicBezTo>
                  <a:cubicBezTo>
                    <a:pt x="24493" y="8435"/>
                    <a:pt x="27249" y="6335"/>
                    <a:pt x="27784" y="5921"/>
                  </a:cubicBezTo>
                  <a:cubicBezTo>
                    <a:pt x="25670" y="3767"/>
                    <a:pt x="23316" y="2336"/>
                    <a:pt x="20828" y="1412"/>
                  </a:cubicBezTo>
                  <a:cubicBezTo>
                    <a:pt x="18005" y="377"/>
                    <a:pt x="15035" y="0"/>
                    <a:pt x="12105" y="0"/>
                  </a:cubicBezTo>
                  <a:close/>
                </a:path>
              </a:pathLst>
            </a:custGeom>
            <a:solidFill>
              <a:srgbClr val="87D8C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2260;p54"/>
            <p:cNvSpPr/>
            <p:nvPr/>
          </p:nvSpPr>
          <p:spPr>
            <a:xfrm>
              <a:off x="5120475" y="4392675"/>
              <a:ext cx="217050" cy="249175"/>
            </a:xfrm>
            <a:custGeom>
              <a:avLst/>
              <a:gdLst/>
              <a:ahLst/>
              <a:cxnLst/>
              <a:rect l="l" t="t" r="r" b="b"/>
              <a:pathLst>
                <a:path w="8682" h="9967" extrusionOk="0">
                  <a:moveTo>
                    <a:pt x="0" y="0"/>
                  </a:moveTo>
                  <a:lnTo>
                    <a:pt x="0" y="0"/>
                  </a:lnTo>
                  <a:cubicBezTo>
                    <a:pt x="1218" y="4067"/>
                    <a:pt x="3745" y="7464"/>
                    <a:pt x="7197" y="9966"/>
                  </a:cubicBezTo>
                  <a:cubicBezTo>
                    <a:pt x="6889" y="9431"/>
                    <a:pt x="5579" y="7023"/>
                    <a:pt x="5966" y="5418"/>
                  </a:cubicBezTo>
                  <a:cubicBezTo>
                    <a:pt x="6287" y="4107"/>
                    <a:pt x="7719" y="4268"/>
                    <a:pt x="8293" y="2208"/>
                  </a:cubicBezTo>
                  <a:cubicBezTo>
                    <a:pt x="8682" y="776"/>
                    <a:pt x="6983" y="963"/>
                    <a:pt x="6394" y="790"/>
                  </a:cubicBezTo>
                  <a:cubicBezTo>
                    <a:pt x="6072" y="695"/>
                    <a:pt x="5674" y="559"/>
                    <a:pt x="5194" y="559"/>
                  </a:cubicBezTo>
                  <a:cubicBezTo>
                    <a:pt x="4796" y="559"/>
                    <a:pt x="4341" y="652"/>
                    <a:pt x="3826" y="937"/>
                  </a:cubicBezTo>
                  <a:cubicBezTo>
                    <a:pt x="3644" y="1035"/>
                    <a:pt x="3419" y="1076"/>
                    <a:pt x="3170" y="1076"/>
                  </a:cubicBezTo>
                  <a:cubicBezTo>
                    <a:pt x="2065" y="1076"/>
                    <a:pt x="480" y="262"/>
                    <a:pt x="0" y="0"/>
                  </a:cubicBezTo>
                  <a:close/>
                </a:path>
              </a:pathLst>
            </a:custGeom>
            <a:solidFill>
              <a:srgbClr val="87D8C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2261;p54"/>
            <p:cNvSpPr/>
            <p:nvPr/>
          </p:nvSpPr>
          <p:spPr>
            <a:xfrm>
              <a:off x="5341850" y="3437700"/>
              <a:ext cx="8400" cy="7625"/>
            </a:xfrm>
            <a:custGeom>
              <a:avLst/>
              <a:gdLst/>
              <a:ahLst/>
              <a:cxnLst/>
              <a:rect l="l" t="t" r="r" b="b"/>
              <a:pathLst>
                <a:path w="336" h="305" extrusionOk="0">
                  <a:moveTo>
                    <a:pt x="150" y="0"/>
                  </a:moveTo>
                  <a:cubicBezTo>
                    <a:pt x="122" y="0"/>
                    <a:pt x="94" y="8"/>
                    <a:pt x="68" y="23"/>
                  </a:cubicBezTo>
                  <a:cubicBezTo>
                    <a:pt x="14" y="77"/>
                    <a:pt x="0" y="157"/>
                    <a:pt x="41" y="225"/>
                  </a:cubicBezTo>
                  <a:lnTo>
                    <a:pt x="68" y="237"/>
                  </a:lnTo>
                  <a:cubicBezTo>
                    <a:pt x="94" y="278"/>
                    <a:pt x="134" y="305"/>
                    <a:pt x="175" y="305"/>
                  </a:cubicBezTo>
                  <a:cubicBezTo>
                    <a:pt x="201" y="305"/>
                    <a:pt x="228" y="291"/>
                    <a:pt x="255" y="278"/>
                  </a:cubicBezTo>
                  <a:cubicBezTo>
                    <a:pt x="321" y="225"/>
                    <a:pt x="335" y="144"/>
                    <a:pt x="282" y="77"/>
                  </a:cubicBezTo>
                  <a:lnTo>
                    <a:pt x="268" y="50"/>
                  </a:lnTo>
                  <a:cubicBezTo>
                    <a:pt x="235" y="18"/>
                    <a:pt x="193" y="0"/>
                    <a:pt x="15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2262;p54"/>
            <p:cNvSpPr/>
            <p:nvPr/>
          </p:nvSpPr>
          <p:spPr>
            <a:xfrm>
              <a:off x="5106775" y="3379100"/>
              <a:ext cx="310000" cy="216250"/>
            </a:xfrm>
            <a:custGeom>
              <a:avLst/>
              <a:gdLst/>
              <a:ahLst/>
              <a:cxnLst/>
              <a:rect l="l" t="t" r="r" b="b"/>
              <a:pathLst>
                <a:path w="12400" h="8650" extrusionOk="0">
                  <a:moveTo>
                    <a:pt x="9456" y="2572"/>
                  </a:moveTo>
                  <a:cubicBezTo>
                    <a:pt x="9457" y="2575"/>
                    <a:pt x="9457" y="2577"/>
                    <a:pt x="9457" y="2581"/>
                  </a:cubicBezTo>
                  <a:lnTo>
                    <a:pt x="9466" y="2581"/>
                  </a:lnTo>
                  <a:cubicBezTo>
                    <a:pt x="9463" y="2578"/>
                    <a:pt x="9460" y="2575"/>
                    <a:pt x="9456" y="2572"/>
                  </a:cubicBezTo>
                  <a:close/>
                  <a:moveTo>
                    <a:pt x="9466" y="2581"/>
                  </a:moveTo>
                  <a:cubicBezTo>
                    <a:pt x="9469" y="2586"/>
                    <a:pt x="9471" y="2590"/>
                    <a:pt x="9471" y="2595"/>
                  </a:cubicBezTo>
                  <a:lnTo>
                    <a:pt x="9471" y="2581"/>
                  </a:lnTo>
                  <a:close/>
                  <a:moveTo>
                    <a:pt x="3157" y="0"/>
                  </a:moveTo>
                  <a:cubicBezTo>
                    <a:pt x="2943" y="0"/>
                    <a:pt x="2729" y="13"/>
                    <a:pt x="2515" y="27"/>
                  </a:cubicBezTo>
                  <a:cubicBezTo>
                    <a:pt x="2408" y="40"/>
                    <a:pt x="2301" y="40"/>
                    <a:pt x="2194" y="54"/>
                  </a:cubicBezTo>
                  <a:lnTo>
                    <a:pt x="1886" y="93"/>
                  </a:lnTo>
                  <a:lnTo>
                    <a:pt x="1565" y="134"/>
                  </a:lnTo>
                  <a:cubicBezTo>
                    <a:pt x="1458" y="147"/>
                    <a:pt x="1351" y="174"/>
                    <a:pt x="1258" y="200"/>
                  </a:cubicBezTo>
                  <a:lnTo>
                    <a:pt x="937" y="268"/>
                  </a:lnTo>
                  <a:cubicBezTo>
                    <a:pt x="842" y="281"/>
                    <a:pt x="735" y="307"/>
                    <a:pt x="628" y="334"/>
                  </a:cubicBezTo>
                  <a:lnTo>
                    <a:pt x="27" y="521"/>
                  </a:lnTo>
                  <a:cubicBezTo>
                    <a:pt x="13" y="521"/>
                    <a:pt x="0" y="548"/>
                    <a:pt x="0" y="562"/>
                  </a:cubicBezTo>
                  <a:cubicBezTo>
                    <a:pt x="0" y="575"/>
                    <a:pt x="27" y="589"/>
                    <a:pt x="40" y="589"/>
                  </a:cubicBezTo>
                  <a:lnTo>
                    <a:pt x="655" y="441"/>
                  </a:lnTo>
                  <a:cubicBezTo>
                    <a:pt x="762" y="414"/>
                    <a:pt x="856" y="388"/>
                    <a:pt x="963" y="375"/>
                  </a:cubicBezTo>
                  <a:lnTo>
                    <a:pt x="1270" y="321"/>
                  </a:lnTo>
                  <a:cubicBezTo>
                    <a:pt x="1377" y="307"/>
                    <a:pt x="1484" y="281"/>
                    <a:pt x="1579" y="268"/>
                  </a:cubicBezTo>
                  <a:lnTo>
                    <a:pt x="1900" y="241"/>
                  </a:lnTo>
                  <a:lnTo>
                    <a:pt x="2207" y="200"/>
                  </a:lnTo>
                  <a:cubicBezTo>
                    <a:pt x="2314" y="200"/>
                    <a:pt x="2421" y="200"/>
                    <a:pt x="2528" y="188"/>
                  </a:cubicBezTo>
                  <a:cubicBezTo>
                    <a:pt x="2662" y="188"/>
                    <a:pt x="2802" y="181"/>
                    <a:pt x="2939" y="181"/>
                  </a:cubicBezTo>
                  <a:cubicBezTo>
                    <a:pt x="3008" y="181"/>
                    <a:pt x="3076" y="183"/>
                    <a:pt x="3143" y="188"/>
                  </a:cubicBezTo>
                  <a:cubicBezTo>
                    <a:pt x="3357" y="200"/>
                    <a:pt x="3571" y="200"/>
                    <a:pt x="3772" y="227"/>
                  </a:cubicBezTo>
                  <a:cubicBezTo>
                    <a:pt x="3986" y="254"/>
                    <a:pt x="4186" y="254"/>
                    <a:pt x="4388" y="307"/>
                  </a:cubicBezTo>
                  <a:cubicBezTo>
                    <a:pt x="4602" y="348"/>
                    <a:pt x="4802" y="361"/>
                    <a:pt x="5003" y="414"/>
                  </a:cubicBezTo>
                  <a:cubicBezTo>
                    <a:pt x="5203" y="468"/>
                    <a:pt x="5417" y="509"/>
                    <a:pt x="5618" y="575"/>
                  </a:cubicBezTo>
                  <a:cubicBezTo>
                    <a:pt x="5805" y="642"/>
                    <a:pt x="6006" y="696"/>
                    <a:pt x="6207" y="776"/>
                  </a:cubicBezTo>
                  <a:cubicBezTo>
                    <a:pt x="6394" y="842"/>
                    <a:pt x="6594" y="910"/>
                    <a:pt x="6781" y="1003"/>
                  </a:cubicBezTo>
                  <a:cubicBezTo>
                    <a:pt x="6983" y="1083"/>
                    <a:pt x="7170" y="1163"/>
                    <a:pt x="7357" y="1258"/>
                  </a:cubicBezTo>
                  <a:cubicBezTo>
                    <a:pt x="7544" y="1351"/>
                    <a:pt x="7732" y="1445"/>
                    <a:pt x="7905" y="1552"/>
                  </a:cubicBezTo>
                  <a:lnTo>
                    <a:pt x="8186" y="1699"/>
                  </a:lnTo>
                  <a:lnTo>
                    <a:pt x="8440" y="1873"/>
                  </a:lnTo>
                  <a:cubicBezTo>
                    <a:pt x="8627" y="1980"/>
                    <a:pt x="8788" y="2100"/>
                    <a:pt x="8962" y="2221"/>
                  </a:cubicBezTo>
                  <a:cubicBezTo>
                    <a:pt x="9127" y="2322"/>
                    <a:pt x="9280" y="2448"/>
                    <a:pt x="9444" y="2563"/>
                  </a:cubicBezTo>
                  <a:lnTo>
                    <a:pt x="9444" y="2563"/>
                  </a:lnTo>
                  <a:lnTo>
                    <a:pt x="9444" y="2555"/>
                  </a:lnTo>
                  <a:cubicBezTo>
                    <a:pt x="9452" y="2564"/>
                    <a:pt x="9455" y="2567"/>
                    <a:pt x="9456" y="2571"/>
                  </a:cubicBezTo>
                  <a:lnTo>
                    <a:pt x="9456" y="2571"/>
                  </a:lnTo>
                  <a:cubicBezTo>
                    <a:pt x="9452" y="2569"/>
                    <a:pt x="9448" y="2566"/>
                    <a:pt x="9444" y="2563"/>
                  </a:cubicBezTo>
                  <a:lnTo>
                    <a:pt x="9444" y="2563"/>
                  </a:lnTo>
                  <a:lnTo>
                    <a:pt x="9444" y="2569"/>
                  </a:lnTo>
                  <a:cubicBezTo>
                    <a:pt x="9448" y="2569"/>
                    <a:pt x="9452" y="2570"/>
                    <a:pt x="9456" y="2572"/>
                  </a:cubicBezTo>
                  <a:lnTo>
                    <a:pt x="9456" y="2572"/>
                  </a:lnTo>
                  <a:cubicBezTo>
                    <a:pt x="9456" y="2572"/>
                    <a:pt x="9456" y="2572"/>
                    <a:pt x="9456" y="2571"/>
                  </a:cubicBezTo>
                  <a:lnTo>
                    <a:pt x="9456" y="2571"/>
                  </a:lnTo>
                  <a:cubicBezTo>
                    <a:pt x="9461" y="2575"/>
                    <a:pt x="9466" y="2578"/>
                    <a:pt x="9471" y="2581"/>
                  </a:cubicBezTo>
                  <a:lnTo>
                    <a:pt x="9551" y="2622"/>
                  </a:lnTo>
                  <a:cubicBezTo>
                    <a:pt x="9537" y="2622"/>
                    <a:pt x="9497" y="2608"/>
                    <a:pt x="9471" y="2595"/>
                  </a:cubicBezTo>
                  <a:lnTo>
                    <a:pt x="9471" y="2595"/>
                  </a:lnTo>
                  <a:lnTo>
                    <a:pt x="9965" y="2983"/>
                  </a:lnTo>
                  <a:cubicBezTo>
                    <a:pt x="10126" y="3116"/>
                    <a:pt x="10286" y="3264"/>
                    <a:pt x="10447" y="3411"/>
                  </a:cubicBezTo>
                  <a:cubicBezTo>
                    <a:pt x="10594" y="3544"/>
                    <a:pt x="10741" y="3692"/>
                    <a:pt x="10901" y="3839"/>
                  </a:cubicBezTo>
                  <a:cubicBezTo>
                    <a:pt x="11049" y="3999"/>
                    <a:pt x="11196" y="4147"/>
                    <a:pt x="11343" y="4307"/>
                  </a:cubicBezTo>
                  <a:cubicBezTo>
                    <a:pt x="11477" y="4454"/>
                    <a:pt x="11624" y="4615"/>
                    <a:pt x="11745" y="4775"/>
                  </a:cubicBezTo>
                  <a:cubicBezTo>
                    <a:pt x="11891" y="4950"/>
                    <a:pt x="12012" y="5096"/>
                    <a:pt x="12132" y="5283"/>
                  </a:cubicBezTo>
                  <a:cubicBezTo>
                    <a:pt x="12146" y="5297"/>
                    <a:pt x="12132" y="5297"/>
                    <a:pt x="12146" y="5310"/>
                  </a:cubicBezTo>
                  <a:lnTo>
                    <a:pt x="12146" y="5351"/>
                  </a:lnTo>
                  <a:lnTo>
                    <a:pt x="12146" y="5404"/>
                  </a:lnTo>
                  <a:lnTo>
                    <a:pt x="12119" y="5458"/>
                  </a:lnTo>
                  <a:cubicBezTo>
                    <a:pt x="12078" y="5538"/>
                    <a:pt x="12025" y="5618"/>
                    <a:pt x="11959" y="5699"/>
                  </a:cubicBezTo>
                  <a:cubicBezTo>
                    <a:pt x="11825" y="5859"/>
                    <a:pt x="11677" y="5993"/>
                    <a:pt x="11531" y="6139"/>
                  </a:cubicBezTo>
                  <a:lnTo>
                    <a:pt x="11049" y="6541"/>
                  </a:lnTo>
                  <a:cubicBezTo>
                    <a:pt x="10875" y="6662"/>
                    <a:pt x="10701" y="6795"/>
                    <a:pt x="10527" y="6915"/>
                  </a:cubicBezTo>
                  <a:cubicBezTo>
                    <a:pt x="10179" y="7156"/>
                    <a:pt x="9831" y="7384"/>
                    <a:pt x="9457" y="7598"/>
                  </a:cubicBezTo>
                  <a:cubicBezTo>
                    <a:pt x="9096" y="7812"/>
                    <a:pt x="8722" y="8012"/>
                    <a:pt x="8347" y="8199"/>
                  </a:cubicBezTo>
                  <a:cubicBezTo>
                    <a:pt x="8146" y="8280"/>
                    <a:pt x="7959" y="8374"/>
                    <a:pt x="7758" y="8440"/>
                  </a:cubicBezTo>
                  <a:cubicBezTo>
                    <a:pt x="7651" y="8467"/>
                    <a:pt x="7557" y="8508"/>
                    <a:pt x="7450" y="8520"/>
                  </a:cubicBezTo>
                  <a:cubicBezTo>
                    <a:pt x="7382" y="8540"/>
                    <a:pt x="7314" y="8553"/>
                    <a:pt x="7240" y="8553"/>
                  </a:cubicBezTo>
                  <a:cubicBezTo>
                    <a:pt x="7213" y="8553"/>
                    <a:pt x="7185" y="8551"/>
                    <a:pt x="7156" y="8547"/>
                  </a:cubicBezTo>
                  <a:cubicBezTo>
                    <a:pt x="7129" y="8547"/>
                    <a:pt x="7102" y="8561"/>
                    <a:pt x="7102" y="8588"/>
                  </a:cubicBezTo>
                  <a:cubicBezTo>
                    <a:pt x="7102" y="8615"/>
                    <a:pt x="7116" y="8627"/>
                    <a:pt x="7143" y="8641"/>
                  </a:cubicBezTo>
                  <a:cubicBezTo>
                    <a:pt x="7181" y="8647"/>
                    <a:pt x="7226" y="8650"/>
                    <a:pt x="7273" y="8650"/>
                  </a:cubicBezTo>
                  <a:cubicBezTo>
                    <a:pt x="7341" y="8650"/>
                    <a:pt x="7414" y="8643"/>
                    <a:pt x="7477" y="8627"/>
                  </a:cubicBezTo>
                  <a:cubicBezTo>
                    <a:pt x="7584" y="8615"/>
                    <a:pt x="7691" y="8588"/>
                    <a:pt x="7798" y="8547"/>
                  </a:cubicBezTo>
                  <a:cubicBezTo>
                    <a:pt x="7999" y="8494"/>
                    <a:pt x="8199" y="8413"/>
                    <a:pt x="8401" y="8333"/>
                  </a:cubicBezTo>
                  <a:cubicBezTo>
                    <a:pt x="8788" y="8160"/>
                    <a:pt x="9176" y="7973"/>
                    <a:pt x="9551" y="7759"/>
                  </a:cubicBezTo>
                  <a:cubicBezTo>
                    <a:pt x="9925" y="7557"/>
                    <a:pt x="10300" y="7330"/>
                    <a:pt x="10648" y="7090"/>
                  </a:cubicBezTo>
                  <a:cubicBezTo>
                    <a:pt x="10835" y="6969"/>
                    <a:pt x="11008" y="6849"/>
                    <a:pt x="11183" y="6728"/>
                  </a:cubicBezTo>
                  <a:cubicBezTo>
                    <a:pt x="11356" y="6594"/>
                    <a:pt x="11517" y="6460"/>
                    <a:pt x="11691" y="6314"/>
                  </a:cubicBezTo>
                  <a:cubicBezTo>
                    <a:pt x="11771" y="6246"/>
                    <a:pt x="11852" y="6166"/>
                    <a:pt x="11932" y="6100"/>
                  </a:cubicBezTo>
                  <a:lnTo>
                    <a:pt x="12052" y="5979"/>
                  </a:lnTo>
                  <a:cubicBezTo>
                    <a:pt x="12078" y="5939"/>
                    <a:pt x="12119" y="5899"/>
                    <a:pt x="12159" y="5859"/>
                  </a:cubicBezTo>
                  <a:cubicBezTo>
                    <a:pt x="12226" y="5765"/>
                    <a:pt x="12292" y="5672"/>
                    <a:pt x="12346" y="5565"/>
                  </a:cubicBezTo>
                  <a:lnTo>
                    <a:pt x="12387" y="5471"/>
                  </a:lnTo>
                  <a:cubicBezTo>
                    <a:pt x="12399" y="5444"/>
                    <a:pt x="12399" y="5404"/>
                    <a:pt x="12399" y="5364"/>
                  </a:cubicBezTo>
                  <a:lnTo>
                    <a:pt x="12399" y="5244"/>
                  </a:lnTo>
                  <a:cubicBezTo>
                    <a:pt x="12387" y="5203"/>
                    <a:pt x="12360" y="5150"/>
                    <a:pt x="12346" y="5137"/>
                  </a:cubicBezTo>
                  <a:cubicBezTo>
                    <a:pt x="12226" y="4962"/>
                    <a:pt x="12092" y="4775"/>
                    <a:pt x="11959" y="4615"/>
                  </a:cubicBezTo>
                  <a:cubicBezTo>
                    <a:pt x="11825" y="4441"/>
                    <a:pt x="11677" y="4281"/>
                    <a:pt x="11531" y="4120"/>
                  </a:cubicBezTo>
                  <a:cubicBezTo>
                    <a:pt x="11383" y="3973"/>
                    <a:pt x="11236" y="3812"/>
                    <a:pt x="11089" y="3651"/>
                  </a:cubicBezTo>
                  <a:cubicBezTo>
                    <a:pt x="10942" y="3505"/>
                    <a:pt x="10781" y="3344"/>
                    <a:pt x="10621" y="3211"/>
                  </a:cubicBezTo>
                  <a:cubicBezTo>
                    <a:pt x="10460" y="3063"/>
                    <a:pt x="10313" y="2916"/>
                    <a:pt x="10139" y="2783"/>
                  </a:cubicBezTo>
                  <a:lnTo>
                    <a:pt x="9644" y="2367"/>
                  </a:lnTo>
                  <a:lnTo>
                    <a:pt x="9658" y="2381"/>
                  </a:lnTo>
                  <a:lnTo>
                    <a:pt x="9671" y="2394"/>
                  </a:lnTo>
                  <a:cubicBezTo>
                    <a:pt x="9658" y="2381"/>
                    <a:pt x="9644" y="2381"/>
                    <a:pt x="9631" y="2367"/>
                  </a:cubicBezTo>
                  <a:cubicBezTo>
                    <a:pt x="9629" y="2365"/>
                    <a:pt x="9626" y="2363"/>
                    <a:pt x="9623" y="2361"/>
                  </a:cubicBezTo>
                  <a:lnTo>
                    <a:pt x="9623" y="2361"/>
                  </a:lnTo>
                  <a:lnTo>
                    <a:pt x="9644" y="2367"/>
                  </a:lnTo>
                  <a:cubicBezTo>
                    <a:pt x="9471" y="2248"/>
                    <a:pt x="9296" y="2114"/>
                    <a:pt x="9123" y="1993"/>
                  </a:cubicBezTo>
                  <a:cubicBezTo>
                    <a:pt x="8948" y="1873"/>
                    <a:pt x="8775" y="1752"/>
                    <a:pt x="8588" y="1645"/>
                  </a:cubicBezTo>
                  <a:lnTo>
                    <a:pt x="8320" y="1485"/>
                  </a:lnTo>
                  <a:lnTo>
                    <a:pt x="8039" y="1324"/>
                  </a:lnTo>
                  <a:cubicBezTo>
                    <a:pt x="7852" y="1217"/>
                    <a:pt x="7664" y="1124"/>
                    <a:pt x="7464" y="1030"/>
                  </a:cubicBezTo>
                  <a:cubicBezTo>
                    <a:pt x="7277" y="937"/>
                    <a:pt x="7076" y="856"/>
                    <a:pt x="6888" y="762"/>
                  </a:cubicBezTo>
                  <a:cubicBezTo>
                    <a:pt x="6688" y="682"/>
                    <a:pt x="6487" y="616"/>
                    <a:pt x="6287" y="535"/>
                  </a:cubicBezTo>
                  <a:cubicBezTo>
                    <a:pt x="6086" y="468"/>
                    <a:pt x="5886" y="414"/>
                    <a:pt x="5672" y="348"/>
                  </a:cubicBezTo>
                  <a:cubicBezTo>
                    <a:pt x="5471" y="295"/>
                    <a:pt x="5257" y="254"/>
                    <a:pt x="5056" y="200"/>
                  </a:cubicBezTo>
                  <a:cubicBezTo>
                    <a:pt x="4842" y="147"/>
                    <a:pt x="4628" y="134"/>
                    <a:pt x="4427" y="93"/>
                  </a:cubicBezTo>
                  <a:cubicBezTo>
                    <a:pt x="4213" y="54"/>
                    <a:pt x="3999" y="54"/>
                    <a:pt x="3785" y="27"/>
                  </a:cubicBezTo>
                  <a:cubicBezTo>
                    <a:pt x="3571" y="0"/>
                    <a:pt x="3357" y="13"/>
                    <a:pt x="3157" y="0"/>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2263;p54"/>
            <p:cNvSpPr/>
            <p:nvPr/>
          </p:nvSpPr>
          <p:spPr>
            <a:xfrm>
              <a:off x="5237500" y="3518200"/>
              <a:ext cx="27125" cy="84975"/>
            </a:xfrm>
            <a:custGeom>
              <a:avLst/>
              <a:gdLst/>
              <a:ahLst/>
              <a:cxnLst/>
              <a:rect l="l" t="t" r="r" b="b"/>
              <a:pathLst>
                <a:path w="1085" h="3399" extrusionOk="0">
                  <a:moveTo>
                    <a:pt x="28" y="1"/>
                  </a:moveTo>
                  <a:cubicBezTo>
                    <a:pt x="15" y="1"/>
                    <a:pt x="1" y="14"/>
                    <a:pt x="1" y="28"/>
                  </a:cubicBezTo>
                  <a:lnTo>
                    <a:pt x="1" y="54"/>
                  </a:lnTo>
                  <a:cubicBezTo>
                    <a:pt x="1" y="54"/>
                    <a:pt x="1" y="54"/>
                    <a:pt x="1" y="54"/>
                  </a:cubicBezTo>
                  <a:lnTo>
                    <a:pt x="1" y="54"/>
                  </a:lnTo>
                  <a:cubicBezTo>
                    <a:pt x="1" y="60"/>
                    <a:pt x="3" y="63"/>
                    <a:pt x="6" y="65"/>
                  </a:cubicBezTo>
                  <a:lnTo>
                    <a:pt x="6" y="65"/>
                  </a:lnTo>
                  <a:cubicBezTo>
                    <a:pt x="71" y="195"/>
                    <a:pt x="123" y="326"/>
                    <a:pt x="175" y="468"/>
                  </a:cubicBezTo>
                  <a:cubicBezTo>
                    <a:pt x="229" y="602"/>
                    <a:pt x="282" y="736"/>
                    <a:pt x="322" y="870"/>
                  </a:cubicBezTo>
                  <a:cubicBezTo>
                    <a:pt x="375" y="1003"/>
                    <a:pt x="429" y="1151"/>
                    <a:pt x="482" y="1285"/>
                  </a:cubicBezTo>
                  <a:cubicBezTo>
                    <a:pt x="523" y="1419"/>
                    <a:pt x="576" y="1552"/>
                    <a:pt x="616" y="1699"/>
                  </a:cubicBezTo>
                  <a:cubicBezTo>
                    <a:pt x="657" y="1833"/>
                    <a:pt x="710" y="1967"/>
                    <a:pt x="750" y="2114"/>
                  </a:cubicBezTo>
                  <a:cubicBezTo>
                    <a:pt x="791" y="2248"/>
                    <a:pt x="817" y="2395"/>
                    <a:pt x="857" y="2528"/>
                  </a:cubicBezTo>
                  <a:cubicBezTo>
                    <a:pt x="871" y="2596"/>
                    <a:pt x="884" y="2676"/>
                    <a:pt x="898" y="2742"/>
                  </a:cubicBezTo>
                  <a:cubicBezTo>
                    <a:pt x="910" y="2810"/>
                    <a:pt x="924" y="2890"/>
                    <a:pt x="924" y="2956"/>
                  </a:cubicBezTo>
                  <a:lnTo>
                    <a:pt x="937" y="3063"/>
                  </a:lnTo>
                  <a:lnTo>
                    <a:pt x="937" y="3158"/>
                  </a:lnTo>
                  <a:cubicBezTo>
                    <a:pt x="937" y="3238"/>
                    <a:pt x="910" y="3304"/>
                    <a:pt x="898" y="3384"/>
                  </a:cubicBezTo>
                  <a:lnTo>
                    <a:pt x="910" y="3398"/>
                  </a:lnTo>
                  <a:lnTo>
                    <a:pt x="910" y="3384"/>
                  </a:lnTo>
                  <a:cubicBezTo>
                    <a:pt x="951" y="3318"/>
                    <a:pt x="1005" y="3265"/>
                    <a:pt x="1017" y="3184"/>
                  </a:cubicBezTo>
                  <a:cubicBezTo>
                    <a:pt x="1031" y="3144"/>
                    <a:pt x="1044" y="3104"/>
                    <a:pt x="1044" y="3077"/>
                  </a:cubicBezTo>
                  <a:lnTo>
                    <a:pt x="1071" y="2956"/>
                  </a:lnTo>
                  <a:cubicBezTo>
                    <a:pt x="1085" y="2876"/>
                    <a:pt x="1071" y="2810"/>
                    <a:pt x="1085" y="2730"/>
                  </a:cubicBezTo>
                  <a:cubicBezTo>
                    <a:pt x="1085" y="2649"/>
                    <a:pt x="1071" y="2569"/>
                    <a:pt x="1071" y="2502"/>
                  </a:cubicBezTo>
                  <a:cubicBezTo>
                    <a:pt x="1058" y="2421"/>
                    <a:pt x="1058" y="2341"/>
                    <a:pt x="1044" y="2275"/>
                  </a:cubicBezTo>
                  <a:cubicBezTo>
                    <a:pt x="1031" y="2195"/>
                    <a:pt x="1017" y="2127"/>
                    <a:pt x="991" y="2047"/>
                  </a:cubicBezTo>
                  <a:cubicBezTo>
                    <a:pt x="978" y="1981"/>
                    <a:pt x="964" y="1900"/>
                    <a:pt x="937" y="1833"/>
                  </a:cubicBezTo>
                  <a:cubicBezTo>
                    <a:pt x="924" y="1753"/>
                    <a:pt x="910" y="1686"/>
                    <a:pt x="884" y="1606"/>
                  </a:cubicBezTo>
                  <a:cubicBezTo>
                    <a:pt x="830" y="1472"/>
                    <a:pt x="791" y="1325"/>
                    <a:pt x="723" y="1191"/>
                  </a:cubicBezTo>
                  <a:cubicBezTo>
                    <a:pt x="670" y="1044"/>
                    <a:pt x="616" y="910"/>
                    <a:pt x="550" y="777"/>
                  </a:cubicBezTo>
                  <a:cubicBezTo>
                    <a:pt x="482" y="643"/>
                    <a:pt x="402" y="509"/>
                    <a:pt x="336" y="388"/>
                  </a:cubicBezTo>
                  <a:cubicBezTo>
                    <a:pt x="255" y="254"/>
                    <a:pt x="161" y="135"/>
                    <a:pt x="68" y="14"/>
                  </a:cubicBezTo>
                  <a:lnTo>
                    <a:pt x="63" y="14"/>
                  </a:lnTo>
                  <a:cubicBezTo>
                    <a:pt x="57" y="6"/>
                    <a:pt x="45" y="1"/>
                    <a:pt x="28" y="1"/>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2264;p54"/>
            <p:cNvSpPr/>
            <p:nvPr/>
          </p:nvSpPr>
          <p:spPr>
            <a:xfrm>
              <a:off x="4967650" y="3566025"/>
              <a:ext cx="173250" cy="121425"/>
            </a:xfrm>
            <a:custGeom>
              <a:avLst/>
              <a:gdLst/>
              <a:ahLst/>
              <a:cxnLst/>
              <a:rect l="l" t="t" r="r" b="b"/>
              <a:pathLst>
                <a:path w="6930" h="4857" extrusionOk="0">
                  <a:moveTo>
                    <a:pt x="40" y="0"/>
                  </a:moveTo>
                  <a:cubicBezTo>
                    <a:pt x="13" y="14"/>
                    <a:pt x="1" y="41"/>
                    <a:pt x="13" y="68"/>
                  </a:cubicBezTo>
                  <a:cubicBezTo>
                    <a:pt x="13" y="68"/>
                    <a:pt x="108" y="255"/>
                    <a:pt x="254" y="562"/>
                  </a:cubicBezTo>
                  <a:cubicBezTo>
                    <a:pt x="402" y="870"/>
                    <a:pt x="616" y="1325"/>
                    <a:pt x="896" y="1846"/>
                  </a:cubicBezTo>
                  <a:cubicBezTo>
                    <a:pt x="1191" y="2368"/>
                    <a:pt x="1526" y="2984"/>
                    <a:pt x="1940" y="3612"/>
                  </a:cubicBezTo>
                  <a:cubicBezTo>
                    <a:pt x="2154" y="3920"/>
                    <a:pt x="2368" y="4241"/>
                    <a:pt x="2649" y="4535"/>
                  </a:cubicBezTo>
                  <a:cubicBezTo>
                    <a:pt x="2729" y="4615"/>
                    <a:pt x="2810" y="4682"/>
                    <a:pt x="2903" y="4749"/>
                  </a:cubicBezTo>
                  <a:cubicBezTo>
                    <a:pt x="2943" y="4776"/>
                    <a:pt x="2997" y="4816"/>
                    <a:pt x="3063" y="4829"/>
                  </a:cubicBezTo>
                  <a:cubicBezTo>
                    <a:pt x="3090" y="4829"/>
                    <a:pt x="3104" y="4842"/>
                    <a:pt x="3131" y="4842"/>
                  </a:cubicBezTo>
                  <a:lnTo>
                    <a:pt x="3157" y="4842"/>
                  </a:lnTo>
                  <a:cubicBezTo>
                    <a:pt x="3197" y="4856"/>
                    <a:pt x="3224" y="4856"/>
                    <a:pt x="3251" y="4856"/>
                  </a:cubicBezTo>
                  <a:cubicBezTo>
                    <a:pt x="3478" y="4856"/>
                    <a:pt x="3679" y="4803"/>
                    <a:pt x="3880" y="4749"/>
                  </a:cubicBezTo>
                  <a:cubicBezTo>
                    <a:pt x="4267" y="4655"/>
                    <a:pt x="4642" y="4508"/>
                    <a:pt x="5003" y="4361"/>
                  </a:cubicBezTo>
                  <a:cubicBezTo>
                    <a:pt x="5378" y="4214"/>
                    <a:pt x="5726" y="4054"/>
                    <a:pt x="6060" y="3879"/>
                  </a:cubicBezTo>
                  <a:cubicBezTo>
                    <a:pt x="6234" y="3786"/>
                    <a:pt x="6395" y="3706"/>
                    <a:pt x="6541" y="3599"/>
                  </a:cubicBezTo>
                  <a:cubicBezTo>
                    <a:pt x="6621" y="3558"/>
                    <a:pt x="6702" y="3505"/>
                    <a:pt x="6782" y="3451"/>
                  </a:cubicBezTo>
                  <a:cubicBezTo>
                    <a:pt x="6809" y="3412"/>
                    <a:pt x="6849" y="3385"/>
                    <a:pt x="6889" y="3344"/>
                  </a:cubicBezTo>
                  <a:cubicBezTo>
                    <a:pt x="6903" y="3331"/>
                    <a:pt x="6916" y="3305"/>
                    <a:pt x="6916" y="3291"/>
                  </a:cubicBezTo>
                  <a:cubicBezTo>
                    <a:pt x="6930" y="3264"/>
                    <a:pt x="6930" y="3251"/>
                    <a:pt x="6930" y="3237"/>
                  </a:cubicBezTo>
                  <a:lnTo>
                    <a:pt x="6930" y="3224"/>
                  </a:lnTo>
                  <a:lnTo>
                    <a:pt x="6930" y="3157"/>
                  </a:lnTo>
                  <a:cubicBezTo>
                    <a:pt x="6916" y="2957"/>
                    <a:pt x="6903" y="2809"/>
                    <a:pt x="6876" y="2649"/>
                  </a:cubicBezTo>
                  <a:cubicBezTo>
                    <a:pt x="6849" y="2488"/>
                    <a:pt x="6823" y="2328"/>
                    <a:pt x="6796" y="2181"/>
                  </a:cubicBezTo>
                  <a:cubicBezTo>
                    <a:pt x="6689" y="1592"/>
                    <a:pt x="6555" y="1111"/>
                    <a:pt x="6448" y="776"/>
                  </a:cubicBezTo>
                  <a:cubicBezTo>
                    <a:pt x="6395" y="615"/>
                    <a:pt x="6341" y="482"/>
                    <a:pt x="6300" y="401"/>
                  </a:cubicBezTo>
                  <a:cubicBezTo>
                    <a:pt x="6261" y="308"/>
                    <a:pt x="6247" y="268"/>
                    <a:pt x="6247" y="268"/>
                  </a:cubicBezTo>
                  <a:cubicBezTo>
                    <a:pt x="6234" y="255"/>
                    <a:pt x="6220" y="241"/>
                    <a:pt x="6207" y="241"/>
                  </a:cubicBezTo>
                  <a:cubicBezTo>
                    <a:pt x="6180" y="255"/>
                    <a:pt x="6180" y="268"/>
                    <a:pt x="6180" y="294"/>
                  </a:cubicBezTo>
                  <a:cubicBezTo>
                    <a:pt x="6180" y="294"/>
                    <a:pt x="6193" y="335"/>
                    <a:pt x="6234" y="428"/>
                  </a:cubicBezTo>
                  <a:cubicBezTo>
                    <a:pt x="6261" y="508"/>
                    <a:pt x="6300" y="642"/>
                    <a:pt x="6354" y="803"/>
                  </a:cubicBezTo>
                  <a:cubicBezTo>
                    <a:pt x="6448" y="1138"/>
                    <a:pt x="6541" y="1619"/>
                    <a:pt x="6621" y="2208"/>
                  </a:cubicBezTo>
                  <a:cubicBezTo>
                    <a:pt x="6648" y="2354"/>
                    <a:pt x="6675" y="2515"/>
                    <a:pt x="6689" y="2662"/>
                  </a:cubicBezTo>
                  <a:cubicBezTo>
                    <a:pt x="6702" y="2823"/>
                    <a:pt x="6728" y="2996"/>
                    <a:pt x="6728" y="3144"/>
                  </a:cubicBezTo>
                  <a:lnTo>
                    <a:pt x="6728" y="3210"/>
                  </a:lnTo>
                  <a:cubicBezTo>
                    <a:pt x="6716" y="3224"/>
                    <a:pt x="6675" y="3251"/>
                    <a:pt x="6648" y="3278"/>
                  </a:cubicBezTo>
                  <a:cubicBezTo>
                    <a:pt x="6582" y="3331"/>
                    <a:pt x="6502" y="3371"/>
                    <a:pt x="6434" y="3412"/>
                  </a:cubicBezTo>
                  <a:cubicBezTo>
                    <a:pt x="6288" y="3505"/>
                    <a:pt x="6113" y="3585"/>
                    <a:pt x="5953" y="3665"/>
                  </a:cubicBezTo>
                  <a:cubicBezTo>
                    <a:pt x="5619" y="3826"/>
                    <a:pt x="5271" y="3986"/>
                    <a:pt x="4909" y="4120"/>
                  </a:cubicBezTo>
                  <a:cubicBezTo>
                    <a:pt x="4549" y="4268"/>
                    <a:pt x="4187" y="4401"/>
                    <a:pt x="3812" y="4495"/>
                  </a:cubicBezTo>
                  <a:cubicBezTo>
                    <a:pt x="3625" y="4535"/>
                    <a:pt x="3425" y="4575"/>
                    <a:pt x="3251" y="4575"/>
                  </a:cubicBezTo>
                  <a:lnTo>
                    <a:pt x="3157" y="4575"/>
                  </a:lnTo>
                  <a:lnTo>
                    <a:pt x="3144" y="4562"/>
                  </a:lnTo>
                  <a:cubicBezTo>
                    <a:pt x="3117" y="4562"/>
                    <a:pt x="3077" y="4548"/>
                    <a:pt x="3050" y="4521"/>
                  </a:cubicBezTo>
                  <a:cubicBezTo>
                    <a:pt x="2983" y="4482"/>
                    <a:pt x="2903" y="4414"/>
                    <a:pt x="2849" y="4348"/>
                  </a:cubicBezTo>
                  <a:cubicBezTo>
                    <a:pt x="2582" y="4080"/>
                    <a:pt x="2355" y="3772"/>
                    <a:pt x="2154" y="3465"/>
                  </a:cubicBezTo>
                  <a:cubicBezTo>
                    <a:pt x="1940" y="3171"/>
                    <a:pt x="1752" y="2863"/>
                    <a:pt x="1579" y="2568"/>
                  </a:cubicBezTo>
                  <a:cubicBezTo>
                    <a:pt x="1392" y="2288"/>
                    <a:pt x="1231" y="2007"/>
                    <a:pt x="1084" y="1753"/>
                  </a:cubicBezTo>
                  <a:cubicBezTo>
                    <a:pt x="789" y="1231"/>
                    <a:pt x="536" y="803"/>
                    <a:pt x="375" y="508"/>
                  </a:cubicBezTo>
                  <a:cubicBezTo>
                    <a:pt x="201" y="201"/>
                    <a:pt x="94" y="27"/>
                    <a:pt x="94" y="27"/>
                  </a:cubicBezTo>
                  <a:cubicBezTo>
                    <a:pt x="94" y="0"/>
                    <a:pt x="67" y="0"/>
                    <a:pt x="40" y="0"/>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 name="Google Shape;2265;p54"/>
            <p:cNvSpPr/>
            <p:nvPr/>
          </p:nvSpPr>
          <p:spPr>
            <a:xfrm>
              <a:off x="4941900" y="3638250"/>
              <a:ext cx="86950" cy="237275"/>
            </a:xfrm>
            <a:custGeom>
              <a:avLst/>
              <a:gdLst/>
              <a:ahLst/>
              <a:cxnLst/>
              <a:rect l="l" t="t" r="r" b="b"/>
              <a:pathLst>
                <a:path w="3478" h="9491" extrusionOk="0">
                  <a:moveTo>
                    <a:pt x="134" y="0"/>
                  </a:moveTo>
                  <a:cubicBezTo>
                    <a:pt x="94" y="0"/>
                    <a:pt x="54" y="27"/>
                    <a:pt x="54" y="68"/>
                  </a:cubicBezTo>
                  <a:cubicBezTo>
                    <a:pt x="54" y="68"/>
                    <a:pt x="41" y="107"/>
                    <a:pt x="41" y="188"/>
                  </a:cubicBezTo>
                  <a:cubicBezTo>
                    <a:pt x="41" y="255"/>
                    <a:pt x="14" y="375"/>
                    <a:pt x="14" y="509"/>
                  </a:cubicBezTo>
                  <a:cubicBezTo>
                    <a:pt x="14" y="656"/>
                    <a:pt x="0" y="817"/>
                    <a:pt x="0" y="1017"/>
                  </a:cubicBezTo>
                  <a:cubicBezTo>
                    <a:pt x="0" y="1218"/>
                    <a:pt x="0" y="1432"/>
                    <a:pt x="27" y="1673"/>
                  </a:cubicBezTo>
                  <a:cubicBezTo>
                    <a:pt x="27" y="1793"/>
                    <a:pt x="41" y="1914"/>
                    <a:pt x="41" y="2047"/>
                  </a:cubicBezTo>
                  <a:cubicBezTo>
                    <a:pt x="54" y="2181"/>
                    <a:pt x="80" y="2315"/>
                    <a:pt x="94" y="2449"/>
                  </a:cubicBezTo>
                  <a:cubicBezTo>
                    <a:pt x="107" y="2583"/>
                    <a:pt x="121" y="2729"/>
                    <a:pt x="134" y="2863"/>
                  </a:cubicBezTo>
                  <a:lnTo>
                    <a:pt x="214" y="3305"/>
                  </a:lnTo>
                  <a:cubicBezTo>
                    <a:pt x="241" y="3451"/>
                    <a:pt x="268" y="3599"/>
                    <a:pt x="308" y="3760"/>
                  </a:cubicBezTo>
                  <a:cubicBezTo>
                    <a:pt x="335" y="3906"/>
                    <a:pt x="375" y="4054"/>
                    <a:pt x="415" y="4214"/>
                  </a:cubicBezTo>
                  <a:cubicBezTo>
                    <a:pt x="455" y="4361"/>
                    <a:pt x="482" y="4522"/>
                    <a:pt x="535" y="4669"/>
                  </a:cubicBezTo>
                  <a:cubicBezTo>
                    <a:pt x="589" y="4830"/>
                    <a:pt x="629" y="4976"/>
                    <a:pt x="683" y="5124"/>
                  </a:cubicBezTo>
                  <a:cubicBezTo>
                    <a:pt x="736" y="5285"/>
                    <a:pt x="790" y="5431"/>
                    <a:pt x="843" y="5579"/>
                  </a:cubicBezTo>
                  <a:cubicBezTo>
                    <a:pt x="910" y="5725"/>
                    <a:pt x="963" y="5873"/>
                    <a:pt x="1031" y="6020"/>
                  </a:cubicBezTo>
                  <a:cubicBezTo>
                    <a:pt x="1150" y="6314"/>
                    <a:pt x="1284" y="6595"/>
                    <a:pt x="1432" y="6863"/>
                  </a:cubicBezTo>
                  <a:cubicBezTo>
                    <a:pt x="1566" y="7130"/>
                    <a:pt x="1726" y="7371"/>
                    <a:pt x="1860" y="7612"/>
                  </a:cubicBezTo>
                  <a:cubicBezTo>
                    <a:pt x="2020" y="7839"/>
                    <a:pt x="2154" y="8067"/>
                    <a:pt x="2301" y="8254"/>
                  </a:cubicBezTo>
                  <a:cubicBezTo>
                    <a:pt x="2449" y="8441"/>
                    <a:pt x="2582" y="8629"/>
                    <a:pt x="2716" y="8775"/>
                  </a:cubicBezTo>
                  <a:cubicBezTo>
                    <a:pt x="2836" y="8923"/>
                    <a:pt x="2943" y="9057"/>
                    <a:pt x="3037" y="9150"/>
                  </a:cubicBezTo>
                  <a:cubicBezTo>
                    <a:pt x="3237" y="9351"/>
                    <a:pt x="3344" y="9471"/>
                    <a:pt x="3344" y="9471"/>
                  </a:cubicBezTo>
                  <a:cubicBezTo>
                    <a:pt x="3358" y="9484"/>
                    <a:pt x="3374" y="9491"/>
                    <a:pt x="3393" y="9491"/>
                  </a:cubicBezTo>
                  <a:cubicBezTo>
                    <a:pt x="3411" y="9491"/>
                    <a:pt x="3431" y="9484"/>
                    <a:pt x="3451" y="9471"/>
                  </a:cubicBezTo>
                  <a:cubicBezTo>
                    <a:pt x="3478" y="9444"/>
                    <a:pt x="3478" y="9404"/>
                    <a:pt x="3451" y="9378"/>
                  </a:cubicBezTo>
                  <a:lnTo>
                    <a:pt x="3451" y="9364"/>
                  </a:lnTo>
                  <a:cubicBezTo>
                    <a:pt x="3451" y="9364"/>
                    <a:pt x="3344" y="9244"/>
                    <a:pt x="3171" y="9043"/>
                  </a:cubicBezTo>
                  <a:cubicBezTo>
                    <a:pt x="3077" y="8936"/>
                    <a:pt x="2984" y="8802"/>
                    <a:pt x="2863" y="8655"/>
                  </a:cubicBezTo>
                  <a:cubicBezTo>
                    <a:pt x="2743" y="8495"/>
                    <a:pt x="2622" y="8320"/>
                    <a:pt x="2475" y="8133"/>
                  </a:cubicBezTo>
                  <a:cubicBezTo>
                    <a:pt x="2342" y="7933"/>
                    <a:pt x="2221" y="7719"/>
                    <a:pt x="2060" y="7491"/>
                  </a:cubicBezTo>
                  <a:cubicBezTo>
                    <a:pt x="1940" y="7250"/>
                    <a:pt x="1793" y="7010"/>
                    <a:pt x="1659" y="6742"/>
                  </a:cubicBezTo>
                  <a:cubicBezTo>
                    <a:pt x="1525" y="6488"/>
                    <a:pt x="1391" y="6207"/>
                    <a:pt x="1271" y="5927"/>
                  </a:cubicBezTo>
                  <a:cubicBezTo>
                    <a:pt x="1218" y="5779"/>
                    <a:pt x="1164" y="5632"/>
                    <a:pt x="1097" y="5485"/>
                  </a:cubicBezTo>
                  <a:cubicBezTo>
                    <a:pt x="1043" y="5338"/>
                    <a:pt x="990" y="5190"/>
                    <a:pt x="950" y="5044"/>
                  </a:cubicBezTo>
                  <a:cubicBezTo>
                    <a:pt x="897" y="4896"/>
                    <a:pt x="843" y="4736"/>
                    <a:pt x="803" y="4589"/>
                  </a:cubicBezTo>
                  <a:cubicBezTo>
                    <a:pt x="749" y="4441"/>
                    <a:pt x="722" y="4295"/>
                    <a:pt x="683" y="4147"/>
                  </a:cubicBezTo>
                  <a:cubicBezTo>
                    <a:pt x="642" y="3986"/>
                    <a:pt x="603" y="3840"/>
                    <a:pt x="562" y="3692"/>
                  </a:cubicBezTo>
                  <a:cubicBezTo>
                    <a:pt x="522" y="3546"/>
                    <a:pt x="508" y="3398"/>
                    <a:pt x="469" y="3251"/>
                  </a:cubicBezTo>
                  <a:cubicBezTo>
                    <a:pt x="442" y="3118"/>
                    <a:pt x="415" y="2970"/>
                    <a:pt x="389" y="2823"/>
                  </a:cubicBezTo>
                  <a:cubicBezTo>
                    <a:pt x="362" y="2690"/>
                    <a:pt x="348" y="2556"/>
                    <a:pt x="335" y="2422"/>
                  </a:cubicBezTo>
                  <a:cubicBezTo>
                    <a:pt x="308" y="2288"/>
                    <a:pt x="294" y="2154"/>
                    <a:pt x="282" y="2021"/>
                  </a:cubicBezTo>
                  <a:lnTo>
                    <a:pt x="241" y="1659"/>
                  </a:lnTo>
                  <a:cubicBezTo>
                    <a:pt x="214" y="1418"/>
                    <a:pt x="214" y="1204"/>
                    <a:pt x="201" y="1017"/>
                  </a:cubicBezTo>
                  <a:cubicBezTo>
                    <a:pt x="187" y="817"/>
                    <a:pt x="187" y="656"/>
                    <a:pt x="187" y="523"/>
                  </a:cubicBezTo>
                  <a:cubicBezTo>
                    <a:pt x="187" y="241"/>
                    <a:pt x="201" y="81"/>
                    <a:pt x="201" y="81"/>
                  </a:cubicBezTo>
                  <a:cubicBezTo>
                    <a:pt x="201" y="41"/>
                    <a:pt x="175" y="14"/>
                    <a:pt x="134" y="0"/>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 name="Google Shape;2266;p54"/>
            <p:cNvSpPr/>
            <p:nvPr/>
          </p:nvSpPr>
          <p:spPr>
            <a:xfrm>
              <a:off x="5336850" y="4056050"/>
              <a:ext cx="24100" cy="69150"/>
            </a:xfrm>
            <a:custGeom>
              <a:avLst/>
              <a:gdLst/>
              <a:ahLst/>
              <a:cxnLst/>
              <a:rect l="l" t="t" r="r" b="b"/>
              <a:pathLst>
                <a:path w="964" h="2766" extrusionOk="0">
                  <a:moveTo>
                    <a:pt x="732" y="0"/>
                  </a:moveTo>
                  <a:cubicBezTo>
                    <a:pt x="720" y="0"/>
                    <a:pt x="707" y="3"/>
                    <a:pt x="696" y="9"/>
                  </a:cubicBezTo>
                  <a:cubicBezTo>
                    <a:pt x="655" y="35"/>
                    <a:pt x="642" y="89"/>
                    <a:pt x="669" y="116"/>
                  </a:cubicBezTo>
                  <a:lnTo>
                    <a:pt x="696" y="142"/>
                  </a:lnTo>
                  <a:cubicBezTo>
                    <a:pt x="708" y="169"/>
                    <a:pt x="696" y="169"/>
                    <a:pt x="708" y="210"/>
                  </a:cubicBezTo>
                  <a:cubicBezTo>
                    <a:pt x="735" y="263"/>
                    <a:pt x="735" y="370"/>
                    <a:pt x="735" y="490"/>
                  </a:cubicBezTo>
                  <a:cubicBezTo>
                    <a:pt x="735" y="611"/>
                    <a:pt x="708" y="758"/>
                    <a:pt x="682" y="905"/>
                  </a:cubicBezTo>
                  <a:cubicBezTo>
                    <a:pt x="655" y="1066"/>
                    <a:pt x="615" y="1226"/>
                    <a:pt x="562" y="1387"/>
                  </a:cubicBezTo>
                  <a:cubicBezTo>
                    <a:pt x="535" y="1480"/>
                    <a:pt x="508" y="1560"/>
                    <a:pt x="482" y="1628"/>
                  </a:cubicBezTo>
                  <a:lnTo>
                    <a:pt x="441" y="1748"/>
                  </a:lnTo>
                  <a:cubicBezTo>
                    <a:pt x="428" y="1762"/>
                    <a:pt x="428" y="1788"/>
                    <a:pt x="414" y="1801"/>
                  </a:cubicBezTo>
                  <a:lnTo>
                    <a:pt x="387" y="1855"/>
                  </a:lnTo>
                  <a:cubicBezTo>
                    <a:pt x="361" y="1935"/>
                    <a:pt x="321" y="2002"/>
                    <a:pt x="294" y="2083"/>
                  </a:cubicBezTo>
                  <a:cubicBezTo>
                    <a:pt x="268" y="2149"/>
                    <a:pt x="241" y="2216"/>
                    <a:pt x="214" y="2270"/>
                  </a:cubicBezTo>
                  <a:cubicBezTo>
                    <a:pt x="147" y="2377"/>
                    <a:pt x="107" y="2484"/>
                    <a:pt x="66" y="2550"/>
                  </a:cubicBezTo>
                  <a:cubicBezTo>
                    <a:pt x="40" y="2618"/>
                    <a:pt x="13" y="2657"/>
                    <a:pt x="13" y="2657"/>
                  </a:cubicBezTo>
                  <a:cubicBezTo>
                    <a:pt x="0" y="2684"/>
                    <a:pt x="13" y="2725"/>
                    <a:pt x="40" y="2751"/>
                  </a:cubicBezTo>
                  <a:cubicBezTo>
                    <a:pt x="50" y="2761"/>
                    <a:pt x="64" y="2766"/>
                    <a:pt x="78" y="2766"/>
                  </a:cubicBezTo>
                  <a:cubicBezTo>
                    <a:pt x="101" y="2766"/>
                    <a:pt x="125" y="2754"/>
                    <a:pt x="134" y="2737"/>
                  </a:cubicBezTo>
                  <a:cubicBezTo>
                    <a:pt x="134" y="2737"/>
                    <a:pt x="161" y="2698"/>
                    <a:pt x="214" y="2630"/>
                  </a:cubicBezTo>
                  <a:cubicBezTo>
                    <a:pt x="254" y="2577"/>
                    <a:pt x="334" y="2484"/>
                    <a:pt x="401" y="2363"/>
                  </a:cubicBezTo>
                  <a:cubicBezTo>
                    <a:pt x="441" y="2309"/>
                    <a:pt x="482" y="2243"/>
                    <a:pt x="508" y="2176"/>
                  </a:cubicBezTo>
                  <a:lnTo>
                    <a:pt x="628" y="1976"/>
                  </a:lnTo>
                  <a:lnTo>
                    <a:pt x="655" y="1922"/>
                  </a:lnTo>
                  <a:cubicBezTo>
                    <a:pt x="669" y="1881"/>
                    <a:pt x="669" y="1869"/>
                    <a:pt x="682" y="1855"/>
                  </a:cubicBezTo>
                  <a:cubicBezTo>
                    <a:pt x="696" y="1815"/>
                    <a:pt x="722" y="1774"/>
                    <a:pt x="735" y="1735"/>
                  </a:cubicBezTo>
                  <a:cubicBezTo>
                    <a:pt x="762" y="1641"/>
                    <a:pt x="803" y="1560"/>
                    <a:pt x="829" y="1480"/>
                  </a:cubicBezTo>
                  <a:cubicBezTo>
                    <a:pt x="883" y="1307"/>
                    <a:pt x="923" y="1119"/>
                    <a:pt x="949" y="959"/>
                  </a:cubicBezTo>
                  <a:cubicBezTo>
                    <a:pt x="963" y="784"/>
                    <a:pt x="963" y="624"/>
                    <a:pt x="949" y="477"/>
                  </a:cubicBezTo>
                  <a:cubicBezTo>
                    <a:pt x="949" y="344"/>
                    <a:pt x="910" y="223"/>
                    <a:pt x="869" y="142"/>
                  </a:cubicBezTo>
                  <a:cubicBezTo>
                    <a:pt x="856" y="103"/>
                    <a:pt x="816" y="49"/>
                    <a:pt x="803" y="49"/>
                  </a:cubicBezTo>
                  <a:cubicBezTo>
                    <a:pt x="789" y="23"/>
                    <a:pt x="776" y="23"/>
                    <a:pt x="776" y="23"/>
                  </a:cubicBezTo>
                  <a:cubicBezTo>
                    <a:pt x="768" y="7"/>
                    <a:pt x="751" y="0"/>
                    <a:pt x="732" y="0"/>
                  </a:cubicBezTo>
                  <a:close/>
                </a:path>
              </a:pathLst>
            </a:custGeom>
            <a:solidFill>
              <a:srgbClr val="BC8B7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Google Shape;2267;p54"/>
            <p:cNvSpPr/>
            <p:nvPr/>
          </p:nvSpPr>
          <p:spPr>
            <a:xfrm>
              <a:off x="5305400" y="4038750"/>
              <a:ext cx="22775" cy="67050"/>
            </a:xfrm>
            <a:custGeom>
              <a:avLst/>
              <a:gdLst/>
              <a:ahLst/>
              <a:cxnLst/>
              <a:rect l="l" t="t" r="r" b="b"/>
              <a:pathLst>
                <a:path w="911" h="2682" extrusionOk="0">
                  <a:moveTo>
                    <a:pt x="586" y="0"/>
                  </a:moveTo>
                  <a:cubicBezTo>
                    <a:pt x="561" y="0"/>
                    <a:pt x="541" y="12"/>
                    <a:pt x="522" y="32"/>
                  </a:cubicBezTo>
                  <a:cubicBezTo>
                    <a:pt x="495" y="73"/>
                    <a:pt x="509" y="112"/>
                    <a:pt x="536" y="139"/>
                  </a:cubicBezTo>
                  <a:cubicBezTo>
                    <a:pt x="536" y="139"/>
                    <a:pt x="549" y="139"/>
                    <a:pt x="563" y="153"/>
                  </a:cubicBezTo>
                  <a:cubicBezTo>
                    <a:pt x="563" y="166"/>
                    <a:pt x="575" y="166"/>
                    <a:pt x="589" y="180"/>
                  </a:cubicBezTo>
                  <a:cubicBezTo>
                    <a:pt x="589" y="192"/>
                    <a:pt x="589" y="192"/>
                    <a:pt x="602" y="206"/>
                  </a:cubicBezTo>
                  <a:cubicBezTo>
                    <a:pt x="602" y="206"/>
                    <a:pt x="616" y="233"/>
                    <a:pt x="616" y="246"/>
                  </a:cubicBezTo>
                  <a:cubicBezTo>
                    <a:pt x="629" y="260"/>
                    <a:pt x="629" y="273"/>
                    <a:pt x="643" y="299"/>
                  </a:cubicBezTo>
                  <a:cubicBezTo>
                    <a:pt x="656" y="340"/>
                    <a:pt x="656" y="394"/>
                    <a:pt x="670" y="460"/>
                  </a:cubicBezTo>
                  <a:cubicBezTo>
                    <a:pt x="682" y="688"/>
                    <a:pt x="629" y="1022"/>
                    <a:pt x="536" y="1330"/>
                  </a:cubicBezTo>
                  <a:cubicBezTo>
                    <a:pt x="509" y="1410"/>
                    <a:pt x="495" y="1490"/>
                    <a:pt x="456" y="1571"/>
                  </a:cubicBezTo>
                  <a:cubicBezTo>
                    <a:pt x="429" y="1651"/>
                    <a:pt x="402" y="1717"/>
                    <a:pt x="375" y="1798"/>
                  </a:cubicBezTo>
                  <a:cubicBezTo>
                    <a:pt x="348" y="1865"/>
                    <a:pt x="322" y="1945"/>
                    <a:pt x="281" y="2012"/>
                  </a:cubicBezTo>
                  <a:cubicBezTo>
                    <a:pt x="254" y="2079"/>
                    <a:pt x="228" y="2132"/>
                    <a:pt x="201" y="2186"/>
                  </a:cubicBezTo>
                  <a:cubicBezTo>
                    <a:pt x="174" y="2252"/>
                    <a:pt x="147" y="2306"/>
                    <a:pt x="121" y="2346"/>
                  </a:cubicBezTo>
                  <a:cubicBezTo>
                    <a:pt x="108" y="2400"/>
                    <a:pt x="81" y="2440"/>
                    <a:pt x="67" y="2466"/>
                  </a:cubicBezTo>
                  <a:cubicBezTo>
                    <a:pt x="27" y="2534"/>
                    <a:pt x="14" y="2573"/>
                    <a:pt x="14" y="2573"/>
                  </a:cubicBezTo>
                  <a:cubicBezTo>
                    <a:pt x="1" y="2614"/>
                    <a:pt x="1" y="2641"/>
                    <a:pt x="40" y="2668"/>
                  </a:cubicBezTo>
                  <a:cubicBezTo>
                    <a:pt x="50" y="2678"/>
                    <a:pt x="62" y="2682"/>
                    <a:pt x="75" y="2682"/>
                  </a:cubicBezTo>
                  <a:cubicBezTo>
                    <a:pt x="96" y="2682"/>
                    <a:pt x="118" y="2670"/>
                    <a:pt x="134" y="2654"/>
                  </a:cubicBezTo>
                  <a:cubicBezTo>
                    <a:pt x="134" y="2654"/>
                    <a:pt x="161" y="2627"/>
                    <a:pt x="215" y="2561"/>
                  </a:cubicBezTo>
                  <a:cubicBezTo>
                    <a:pt x="228" y="2534"/>
                    <a:pt x="254" y="2493"/>
                    <a:pt x="295" y="2454"/>
                  </a:cubicBezTo>
                  <a:cubicBezTo>
                    <a:pt x="322" y="2400"/>
                    <a:pt x="361" y="2359"/>
                    <a:pt x="388" y="2293"/>
                  </a:cubicBezTo>
                  <a:cubicBezTo>
                    <a:pt x="429" y="2239"/>
                    <a:pt x="456" y="2172"/>
                    <a:pt x="495" y="2119"/>
                  </a:cubicBezTo>
                  <a:cubicBezTo>
                    <a:pt x="536" y="2052"/>
                    <a:pt x="575" y="1972"/>
                    <a:pt x="616" y="1905"/>
                  </a:cubicBezTo>
                  <a:cubicBezTo>
                    <a:pt x="643" y="1824"/>
                    <a:pt x="682" y="1744"/>
                    <a:pt x="709" y="1664"/>
                  </a:cubicBezTo>
                  <a:cubicBezTo>
                    <a:pt x="750" y="1584"/>
                    <a:pt x="777" y="1503"/>
                    <a:pt x="803" y="1410"/>
                  </a:cubicBezTo>
                  <a:cubicBezTo>
                    <a:pt x="830" y="1330"/>
                    <a:pt x="843" y="1236"/>
                    <a:pt x="870" y="1155"/>
                  </a:cubicBezTo>
                  <a:cubicBezTo>
                    <a:pt x="884" y="1062"/>
                    <a:pt x="896" y="982"/>
                    <a:pt x="910" y="888"/>
                  </a:cubicBezTo>
                  <a:lnTo>
                    <a:pt x="910" y="647"/>
                  </a:lnTo>
                  <a:cubicBezTo>
                    <a:pt x="910" y="567"/>
                    <a:pt x="896" y="487"/>
                    <a:pt x="884" y="420"/>
                  </a:cubicBezTo>
                  <a:cubicBezTo>
                    <a:pt x="870" y="353"/>
                    <a:pt x="857" y="287"/>
                    <a:pt x="816" y="233"/>
                  </a:cubicBezTo>
                  <a:cubicBezTo>
                    <a:pt x="816" y="206"/>
                    <a:pt x="789" y="180"/>
                    <a:pt x="777" y="153"/>
                  </a:cubicBezTo>
                  <a:cubicBezTo>
                    <a:pt x="763" y="126"/>
                    <a:pt x="750" y="112"/>
                    <a:pt x="736" y="85"/>
                  </a:cubicBezTo>
                  <a:cubicBezTo>
                    <a:pt x="709" y="73"/>
                    <a:pt x="696" y="59"/>
                    <a:pt x="670" y="46"/>
                  </a:cubicBezTo>
                  <a:lnTo>
                    <a:pt x="643" y="19"/>
                  </a:lnTo>
                  <a:cubicBezTo>
                    <a:pt x="616" y="19"/>
                    <a:pt x="616" y="5"/>
                    <a:pt x="616" y="5"/>
                  </a:cubicBezTo>
                  <a:cubicBezTo>
                    <a:pt x="605" y="2"/>
                    <a:pt x="595" y="0"/>
                    <a:pt x="586" y="0"/>
                  </a:cubicBezTo>
                  <a:close/>
                </a:path>
              </a:pathLst>
            </a:custGeom>
            <a:solidFill>
              <a:srgbClr val="BC8B7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 name="Google Shape;2268;p54"/>
            <p:cNvSpPr/>
            <p:nvPr/>
          </p:nvSpPr>
          <p:spPr>
            <a:xfrm>
              <a:off x="5090375" y="4116425"/>
              <a:ext cx="132125" cy="42450"/>
            </a:xfrm>
            <a:custGeom>
              <a:avLst/>
              <a:gdLst/>
              <a:ahLst/>
              <a:cxnLst/>
              <a:rect l="l" t="t" r="r" b="b"/>
              <a:pathLst>
                <a:path w="5285" h="1698" extrusionOk="0">
                  <a:moveTo>
                    <a:pt x="5209" y="1"/>
                  </a:moveTo>
                  <a:cubicBezTo>
                    <a:pt x="5195" y="1"/>
                    <a:pt x="5179" y="5"/>
                    <a:pt x="5163" y="15"/>
                  </a:cubicBezTo>
                  <a:cubicBezTo>
                    <a:pt x="5163" y="15"/>
                    <a:pt x="5097" y="69"/>
                    <a:pt x="4976" y="162"/>
                  </a:cubicBezTo>
                  <a:cubicBezTo>
                    <a:pt x="4856" y="242"/>
                    <a:pt x="4682" y="363"/>
                    <a:pt x="4455" y="497"/>
                  </a:cubicBezTo>
                  <a:cubicBezTo>
                    <a:pt x="4348" y="563"/>
                    <a:pt x="4227" y="631"/>
                    <a:pt x="4107" y="711"/>
                  </a:cubicBezTo>
                  <a:cubicBezTo>
                    <a:pt x="3974" y="777"/>
                    <a:pt x="3840" y="845"/>
                    <a:pt x="3692" y="911"/>
                  </a:cubicBezTo>
                  <a:cubicBezTo>
                    <a:pt x="3545" y="978"/>
                    <a:pt x="3398" y="1045"/>
                    <a:pt x="3251" y="1098"/>
                  </a:cubicBezTo>
                  <a:cubicBezTo>
                    <a:pt x="3171" y="1139"/>
                    <a:pt x="3091" y="1166"/>
                    <a:pt x="3010" y="1192"/>
                  </a:cubicBezTo>
                  <a:lnTo>
                    <a:pt x="2770" y="1259"/>
                  </a:lnTo>
                  <a:cubicBezTo>
                    <a:pt x="2609" y="1299"/>
                    <a:pt x="2449" y="1353"/>
                    <a:pt x="2274" y="1380"/>
                  </a:cubicBezTo>
                  <a:cubicBezTo>
                    <a:pt x="2114" y="1406"/>
                    <a:pt x="1953" y="1419"/>
                    <a:pt x="1793" y="1433"/>
                  </a:cubicBezTo>
                  <a:cubicBezTo>
                    <a:pt x="1646" y="1446"/>
                    <a:pt x="1486" y="1446"/>
                    <a:pt x="1338" y="1446"/>
                  </a:cubicBezTo>
                  <a:cubicBezTo>
                    <a:pt x="1204" y="1433"/>
                    <a:pt x="1057" y="1433"/>
                    <a:pt x="937" y="1419"/>
                  </a:cubicBezTo>
                  <a:cubicBezTo>
                    <a:pt x="870" y="1406"/>
                    <a:pt x="817" y="1406"/>
                    <a:pt x="763" y="1393"/>
                  </a:cubicBezTo>
                  <a:cubicBezTo>
                    <a:pt x="736" y="1393"/>
                    <a:pt x="710" y="1393"/>
                    <a:pt x="683" y="1380"/>
                  </a:cubicBezTo>
                  <a:cubicBezTo>
                    <a:pt x="656" y="1380"/>
                    <a:pt x="629" y="1366"/>
                    <a:pt x="603" y="1366"/>
                  </a:cubicBezTo>
                  <a:cubicBezTo>
                    <a:pt x="496" y="1339"/>
                    <a:pt x="415" y="1326"/>
                    <a:pt x="335" y="1299"/>
                  </a:cubicBezTo>
                  <a:cubicBezTo>
                    <a:pt x="187" y="1273"/>
                    <a:pt x="107" y="1246"/>
                    <a:pt x="107" y="1246"/>
                  </a:cubicBezTo>
                  <a:cubicBezTo>
                    <a:pt x="68" y="1246"/>
                    <a:pt x="27" y="1259"/>
                    <a:pt x="14" y="1299"/>
                  </a:cubicBezTo>
                  <a:cubicBezTo>
                    <a:pt x="0" y="1339"/>
                    <a:pt x="27" y="1380"/>
                    <a:pt x="68" y="1393"/>
                  </a:cubicBezTo>
                  <a:cubicBezTo>
                    <a:pt x="68" y="1393"/>
                    <a:pt x="148" y="1419"/>
                    <a:pt x="294" y="1473"/>
                  </a:cubicBezTo>
                  <a:cubicBezTo>
                    <a:pt x="362" y="1487"/>
                    <a:pt x="455" y="1513"/>
                    <a:pt x="549" y="1553"/>
                  </a:cubicBezTo>
                  <a:cubicBezTo>
                    <a:pt x="576" y="1567"/>
                    <a:pt x="603" y="1567"/>
                    <a:pt x="629" y="1580"/>
                  </a:cubicBezTo>
                  <a:cubicBezTo>
                    <a:pt x="669" y="1594"/>
                    <a:pt x="683" y="1594"/>
                    <a:pt x="723" y="1594"/>
                  </a:cubicBezTo>
                  <a:cubicBezTo>
                    <a:pt x="776" y="1607"/>
                    <a:pt x="843" y="1620"/>
                    <a:pt x="910" y="1633"/>
                  </a:cubicBezTo>
                  <a:cubicBezTo>
                    <a:pt x="1031" y="1660"/>
                    <a:pt x="1177" y="1674"/>
                    <a:pt x="1338" y="1687"/>
                  </a:cubicBezTo>
                  <a:cubicBezTo>
                    <a:pt x="1412" y="1694"/>
                    <a:pt x="1489" y="1697"/>
                    <a:pt x="1569" y="1697"/>
                  </a:cubicBezTo>
                  <a:cubicBezTo>
                    <a:pt x="1649" y="1697"/>
                    <a:pt x="1733" y="1694"/>
                    <a:pt x="1819" y="1687"/>
                  </a:cubicBezTo>
                  <a:cubicBezTo>
                    <a:pt x="1980" y="1687"/>
                    <a:pt x="2154" y="1674"/>
                    <a:pt x="2328" y="1633"/>
                  </a:cubicBezTo>
                  <a:cubicBezTo>
                    <a:pt x="2502" y="1620"/>
                    <a:pt x="2675" y="1567"/>
                    <a:pt x="2836" y="1526"/>
                  </a:cubicBezTo>
                  <a:cubicBezTo>
                    <a:pt x="3010" y="1473"/>
                    <a:pt x="3184" y="1419"/>
                    <a:pt x="3344" y="1353"/>
                  </a:cubicBezTo>
                  <a:cubicBezTo>
                    <a:pt x="3505" y="1299"/>
                    <a:pt x="3665" y="1219"/>
                    <a:pt x="3813" y="1152"/>
                  </a:cubicBezTo>
                  <a:cubicBezTo>
                    <a:pt x="3960" y="1072"/>
                    <a:pt x="4093" y="991"/>
                    <a:pt x="4227" y="925"/>
                  </a:cubicBezTo>
                  <a:cubicBezTo>
                    <a:pt x="4348" y="831"/>
                    <a:pt x="4468" y="764"/>
                    <a:pt x="4575" y="684"/>
                  </a:cubicBezTo>
                  <a:cubicBezTo>
                    <a:pt x="4803" y="536"/>
                    <a:pt x="4963" y="390"/>
                    <a:pt x="5083" y="296"/>
                  </a:cubicBezTo>
                  <a:cubicBezTo>
                    <a:pt x="5190" y="189"/>
                    <a:pt x="5258" y="135"/>
                    <a:pt x="5258" y="135"/>
                  </a:cubicBezTo>
                  <a:cubicBezTo>
                    <a:pt x="5284" y="108"/>
                    <a:pt x="5284" y="69"/>
                    <a:pt x="5270" y="28"/>
                  </a:cubicBezTo>
                  <a:cubicBezTo>
                    <a:pt x="5254" y="12"/>
                    <a:pt x="5233" y="1"/>
                    <a:pt x="5209" y="1"/>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2269;p54"/>
            <p:cNvSpPr/>
            <p:nvPr/>
          </p:nvSpPr>
          <p:spPr>
            <a:xfrm>
              <a:off x="6186225" y="3966975"/>
              <a:ext cx="37800" cy="118500"/>
            </a:xfrm>
            <a:custGeom>
              <a:avLst/>
              <a:gdLst/>
              <a:ahLst/>
              <a:cxnLst/>
              <a:rect l="l" t="t" r="r" b="b"/>
              <a:pathLst>
                <a:path w="1512" h="4740" extrusionOk="0">
                  <a:moveTo>
                    <a:pt x="1392" y="1"/>
                  </a:moveTo>
                  <a:cubicBezTo>
                    <a:pt x="1351" y="1"/>
                    <a:pt x="1312" y="40"/>
                    <a:pt x="1312" y="94"/>
                  </a:cubicBezTo>
                  <a:lnTo>
                    <a:pt x="1312" y="121"/>
                  </a:lnTo>
                  <a:lnTo>
                    <a:pt x="1312" y="161"/>
                  </a:lnTo>
                  <a:cubicBezTo>
                    <a:pt x="1312" y="201"/>
                    <a:pt x="1312" y="242"/>
                    <a:pt x="1298" y="295"/>
                  </a:cubicBezTo>
                  <a:cubicBezTo>
                    <a:pt x="1298" y="349"/>
                    <a:pt x="1271" y="429"/>
                    <a:pt x="1258" y="509"/>
                  </a:cubicBezTo>
                  <a:cubicBezTo>
                    <a:pt x="1232" y="589"/>
                    <a:pt x="1191" y="696"/>
                    <a:pt x="1164" y="789"/>
                  </a:cubicBezTo>
                  <a:cubicBezTo>
                    <a:pt x="1111" y="1003"/>
                    <a:pt x="1017" y="1244"/>
                    <a:pt x="910" y="1499"/>
                  </a:cubicBezTo>
                  <a:cubicBezTo>
                    <a:pt x="816" y="1766"/>
                    <a:pt x="709" y="2034"/>
                    <a:pt x="602" y="2314"/>
                  </a:cubicBezTo>
                  <a:cubicBezTo>
                    <a:pt x="495" y="2596"/>
                    <a:pt x="388" y="2876"/>
                    <a:pt x="295" y="3144"/>
                  </a:cubicBezTo>
                  <a:cubicBezTo>
                    <a:pt x="215" y="3411"/>
                    <a:pt x="135" y="3666"/>
                    <a:pt x="81" y="3880"/>
                  </a:cubicBezTo>
                  <a:cubicBezTo>
                    <a:pt x="28" y="4107"/>
                    <a:pt x="1" y="4308"/>
                    <a:pt x="14" y="4442"/>
                  </a:cubicBezTo>
                  <a:cubicBezTo>
                    <a:pt x="14" y="4522"/>
                    <a:pt x="14" y="4575"/>
                    <a:pt x="40" y="4629"/>
                  </a:cubicBezTo>
                  <a:cubicBezTo>
                    <a:pt x="54" y="4669"/>
                    <a:pt x="54" y="4682"/>
                    <a:pt x="54" y="4682"/>
                  </a:cubicBezTo>
                  <a:cubicBezTo>
                    <a:pt x="77" y="4715"/>
                    <a:pt x="107" y="4739"/>
                    <a:pt x="141" y="4739"/>
                  </a:cubicBezTo>
                  <a:cubicBezTo>
                    <a:pt x="147" y="4739"/>
                    <a:pt x="154" y="4738"/>
                    <a:pt x="161" y="4736"/>
                  </a:cubicBezTo>
                  <a:cubicBezTo>
                    <a:pt x="215" y="4722"/>
                    <a:pt x="242" y="4669"/>
                    <a:pt x="228" y="4629"/>
                  </a:cubicBezTo>
                  <a:lnTo>
                    <a:pt x="228" y="4615"/>
                  </a:lnTo>
                  <a:cubicBezTo>
                    <a:pt x="228" y="4615"/>
                    <a:pt x="228" y="4602"/>
                    <a:pt x="215" y="4575"/>
                  </a:cubicBezTo>
                  <a:lnTo>
                    <a:pt x="215" y="4535"/>
                  </a:lnTo>
                  <a:cubicBezTo>
                    <a:pt x="215" y="4508"/>
                    <a:pt x="215" y="4481"/>
                    <a:pt x="228" y="4455"/>
                  </a:cubicBezTo>
                  <a:cubicBezTo>
                    <a:pt x="228" y="4335"/>
                    <a:pt x="281" y="4160"/>
                    <a:pt x="349" y="3960"/>
                  </a:cubicBezTo>
                  <a:cubicBezTo>
                    <a:pt x="415" y="3746"/>
                    <a:pt x="509" y="3518"/>
                    <a:pt x="616" y="3251"/>
                  </a:cubicBezTo>
                  <a:cubicBezTo>
                    <a:pt x="709" y="2997"/>
                    <a:pt x="816" y="2716"/>
                    <a:pt x="923" y="2435"/>
                  </a:cubicBezTo>
                  <a:cubicBezTo>
                    <a:pt x="1030" y="2154"/>
                    <a:pt x="1137" y="1873"/>
                    <a:pt x="1218" y="1606"/>
                  </a:cubicBezTo>
                  <a:cubicBezTo>
                    <a:pt x="1312" y="1338"/>
                    <a:pt x="1378" y="1084"/>
                    <a:pt x="1432" y="870"/>
                  </a:cubicBezTo>
                  <a:cubicBezTo>
                    <a:pt x="1458" y="750"/>
                    <a:pt x="1485" y="656"/>
                    <a:pt x="1485" y="563"/>
                  </a:cubicBezTo>
                  <a:cubicBezTo>
                    <a:pt x="1499" y="468"/>
                    <a:pt x="1512" y="375"/>
                    <a:pt x="1512" y="308"/>
                  </a:cubicBezTo>
                  <a:cubicBezTo>
                    <a:pt x="1512" y="242"/>
                    <a:pt x="1499" y="174"/>
                    <a:pt x="1499" y="135"/>
                  </a:cubicBezTo>
                  <a:cubicBezTo>
                    <a:pt x="1485" y="94"/>
                    <a:pt x="1485" y="81"/>
                    <a:pt x="1485" y="81"/>
                  </a:cubicBezTo>
                  <a:cubicBezTo>
                    <a:pt x="1472" y="40"/>
                    <a:pt x="1446" y="1"/>
                    <a:pt x="1392" y="1"/>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 name="Google Shape;2270;p54"/>
            <p:cNvSpPr/>
            <p:nvPr/>
          </p:nvSpPr>
          <p:spPr>
            <a:xfrm>
              <a:off x="5949475" y="4292250"/>
              <a:ext cx="73600" cy="17850"/>
            </a:xfrm>
            <a:custGeom>
              <a:avLst/>
              <a:gdLst/>
              <a:ahLst/>
              <a:cxnLst/>
              <a:rect l="l" t="t" r="r" b="b"/>
              <a:pathLst>
                <a:path w="2944" h="714" extrusionOk="0">
                  <a:moveTo>
                    <a:pt x="74" y="1"/>
                  </a:moveTo>
                  <a:cubicBezTo>
                    <a:pt x="68" y="1"/>
                    <a:pt x="61" y="2"/>
                    <a:pt x="54" y="4"/>
                  </a:cubicBezTo>
                  <a:cubicBezTo>
                    <a:pt x="13" y="4"/>
                    <a:pt x="0" y="45"/>
                    <a:pt x="0" y="85"/>
                  </a:cubicBezTo>
                  <a:cubicBezTo>
                    <a:pt x="0" y="85"/>
                    <a:pt x="0" y="98"/>
                    <a:pt x="13" y="111"/>
                  </a:cubicBezTo>
                  <a:cubicBezTo>
                    <a:pt x="13" y="138"/>
                    <a:pt x="13" y="165"/>
                    <a:pt x="40" y="218"/>
                  </a:cubicBezTo>
                  <a:lnTo>
                    <a:pt x="81" y="299"/>
                  </a:lnTo>
                  <a:cubicBezTo>
                    <a:pt x="107" y="313"/>
                    <a:pt x="120" y="339"/>
                    <a:pt x="147" y="366"/>
                  </a:cubicBezTo>
                  <a:cubicBezTo>
                    <a:pt x="201" y="420"/>
                    <a:pt x="254" y="459"/>
                    <a:pt x="322" y="500"/>
                  </a:cubicBezTo>
                  <a:cubicBezTo>
                    <a:pt x="388" y="539"/>
                    <a:pt x="468" y="566"/>
                    <a:pt x="548" y="593"/>
                  </a:cubicBezTo>
                  <a:cubicBezTo>
                    <a:pt x="643" y="634"/>
                    <a:pt x="723" y="646"/>
                    <a:pt x="816" y="660"/>
                  </a:cubicBezTo>
                  <a:cubicBezTo>
                    <a:pt x="923" y="687"/>
                    <a:pt x="1003" y="687"/>
                    <a:pt x="1097" y="700"/>
                  </a:cubicBezTo>
                  <a:cubicBezTo>
                    <a:pt x="1190" y="700"/>
                    <a:pt x="1297" y="714"/>
                    <a:pt x="1392" y="714"/>
                  </a:cubicBezTo>
                  <a:cubicBezTo>
                    <a:pt x="1499" y="700"/>
                    <a:pt x="1592" y="700"/>
                    <a:pt x="1686" y="687"/>
                  </a:cubicBezTo>
                  <a:cubicBezTo>
                    <a:pt x="1779" y="673"/>
                    <a:pt x="1886" y="673"/>
                    <a:pt x="1966" y="646"/>
                  </a:cubicBezTo>
                  <a:cubicBezTo>
                    <a:pt x="2060" y="634"/>
                    <a:pt x="2154" y="620"/>
                    <a:pt x="2234" y="593"/>
                  </a:cubicBezTo>
                  <a:cubicBezTo>
                    <a:pt x="2314" y="566"/>
                    <a:pt x="2381" y="553"/>
                    <a:pt x="2462" y="527"/>
                  </a:cubicBezTo>
                  <a:cubicBezTo>
                    <a:pt x="2595" y="486"/>
                    <a:pt x="2702" y="432"/>
                    <a:pt x="2783" y="393"/>
                  </a:cubicBezTo>
                  <a:cubicBezTo>
                    <a:pt x="2863" y="352"/>
                    <a:pt x="2903" y="339"/>
                    <a:pt x="2903" y="339"/>
                  </a:cubicBezTo>
                  <a:cubicBezTo>
                    <a:pt x="2929" y="313"/>
                    <a:pt x="2943" y="286"/>
                    <a:pt x="2943" y="259"/>
                  </a:cubicBezTo>
                  <a:cubicBezTo>
                    <a:pt x="2932" y="226"/>
                    <a:pt x="2903" y="202"/>
                    <a:pt x="2871" y="202"/>
                  </a:cubicBezTo>
                  <a:cubicBezTo>
                    <a:pt x="2864" y="202"/>
                    <a:pt x="2856" y="203"/>
                    <a:pt x="2849" y="205"/>
                  </a:cubicBezTo>
                  <a:lnTo>
                    <a:pt x="2729" y="245"/>
                  </a:lnTo>
                  <a:cubicBezTo>
                    <a:pt x="2689" y="259"/>
                    <a:pt x="2635" y="272"/>
                    <a:pt x="2582" y="286"/>
                  </a:cubicBezTo>
                  <a:cubicBezTo>
                    <a:pt x="2528" y="299"/>
                    <a:pt x="2462" y="313"/>
                    <a:pt x="2394" y="325"/>
                  </a:cubicBezTo>
                  <a:cubicBezTo>
                    <a:pt x="2328" y="352"/>
                    <a:pt x="2261" y="352"/>
                    <a:pt x="2180" y="379"/>
                  </a:cubicBezTo>
                  <a:cubicBezTo>
                    <a:pt x="2100" y="393"/>
                    <a:pt x="2020" y="393"/>
                    <a:pt x="1927" y="406"/>
                  </a:cubicBezTo>
                  <a:cubicBezTo>
                    <a:pt x="1846" y="420"/>
                    <a:pt x="1752" y="432"/>
                    <a:pt x="1672" y="432"/>
                  </a:cubicBezTo>
                  <a:cubicBezTo>
                    <a:pt x="1579" y="446"/>
                    <a:pt x="1485" y="446"/>
                    <a:pt x="1392" y="446"/>
                  </a:cubicBezTo>
                  <a:lnTo>
                    <a:pt x="1124" y="446"/>
                  </a:lnTo>
                  <a:cubicBezTo>
                    <a:pt x="1030" y="432"/>
                    <a:pt x="937" y="432"/>
                    <a:pt x="857" y="420"/>
                  </a:cubicBezTo>
                  <a:lnTo>
                    <a:pt x="616" y="379"/>
                  </a:lnTo>
                  <a:cubicBezTo>
                    <a:pt x="548" y="366"/>
                    <a:pt x="482" y="339"/>
                    <a:pt x="415" y="313"/>
                  </a:cubicBezTo>
                  <a:lnTo>
                    <a:pt x="334" y="272"/>
                  </a:lnTo>
                  <a:cubicBezTo>
                    <a:pt x="322" y="259"/>
                    <a:pt x="295" y="245"/>
                    <a:pt x="268" y="232"/>
                  </a:cubicBezTo>
                  <a:cubicBezTo>
                    <a:pt x="254" y="218"/>
                    <a:pt x="241" y="205"/>
                    <a:pt x="214" y="192"/>
                  </a:cubicBezTo>
                  <a:cubicBezTo>
                    <a:pt x="214" y="179"/>
                    <a:pt x="201" y="165"/>
                    <a:pt x="188" y="152"/>
                  </a:cubicBezTo>
                  <a:cubicBezTo>
                    <a:pt x="161" y="138"/>
                    <a:pt x="161" y="85"/>
                    <a:pt x="147" y="72"/>
                  </a:cubicBezTo>
                  <a:cubicBezTo>
                    <a:pt x="134" y="58"/>
                    <a:pt x="134" y="45"/>
                    <a:pt x="134" y="45"/>
                  </a:cubicBezTo>
                  <a:cubicBezTo>
                    <a:pt x="123" y="23"/>
                    <a:pt x="103" y="1"/>
                    <a:pt x="74" y="1"/>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 name="Google Shape;2271;p54"/>
            <p:cNvSpPr/>
            <p:nvPr/>
          </p:nvSpPr>
          <p:spPr>
            <a:xfrm>
              <a:off x="5952475" y="4305975"/>
              <a:ext cx="74250" cy="33125"/>
            </a:xfrm>
            <a:custGeom>
              <a:avLst/>
              <a:gdLst/>
              <a:ahLst/>
              <a:cxnLst/>
              <a:rect l="l" t="t" r="r" b="b"/>
              <a:pathLst>
                <a:path w="2970" h="1325" extrusionOk="0">
                  <a:moveTo>
                    <a:pt x="744" y="0"/>
                  </a:moveTo>
                  <a:cubicBezTo>
                    <a:pt x="738" y="0"/>
                    <a:pt x="730" y="2"/>
                    <a:pt x="723" y="4"/>
                  </a:cubicBezTo>
                  <a:cubicBezTo>
                    <a:pt x="723" y="4"/>
                    <a:pt x="656" y="31"/>
                    <a:pt x="549" y="71"/>
                  </a:cubicBezTo>
                  <a:cubicBezTo>
                    <a:pt x="455" y="124"/>
                    <a:pt x="309" y="204"/>
                    <a:pt x="175" y="365"/>
                  </a:cubicBezTo>
                  <a:cubicBezTo>
                    <a:pt x="107" y="445"/>
                    <a:pt x="41" y="539"/>
                    <a:pt x="14" y="673"/>
                  </a:cubicBezTo>
                  <a:lnTo>
                    <a:pt x="0" y="727"/>
                  </a:lnTo>
                  <a:lnTo>
                    <a:pt x="0" y="753"/>
                  </a:lnTo>
                  <a:lnTo>
                    <a:pt x="0" y="766"/>
                  </a:lnTo>
                  <a:lnTo>
                    <a:pt x="0" y="793"/>
                  </a:lnTo>
                  <a:cubicBezTo>
                    <a:pt x="0" y="807"/>
                    <a:pt x="0" y="807"/>
                    <a:pt x="14" y="846"/>
                  </a:cubicBezTo>
                  <a:cubicBezTo>
                    <a:pt x="14" y="873"/>
                    <a:pt x="27" y="900"/>
                    <a:pt x="41" y="914"/>
                  </a:cubicBezTo>
                  <a:cubicBezTo>
                    <a:pt x="81" y="994"/>
                    <a:pt x="148" y="1034"/>
                    <a:pt x="202" y="1074"/>
                  </a:cubicBezTo>
                  <a:cubicBezTo>
                    <a:pt x="321" y="1141"/>
                    <a:pt x="442" y="1194"/>
                    <a:pt x="562" y="1221"/>
                  </a:cubicBezTo>
                  <a:cubicBezTo>
                    <a:pt x="683" y="1262"/>
                    <a:pt x="817" y="1274"/>
                    <a:pt x="937" y="1288"/>
                  </a:cubicBezTo>
                  <a:cubicBezTo>
                    <a:pt x="1084" y="1315"/>
                    <a:pt x="1191" y="1315"/>
                    <a:pt x="1311" y="1315"/>
                  </a:cubicBezTo>
                  <a:cubicBezTo>
                    <a:pt x="1378" y="1322"/>
                    <a:pt x="1442" y="1325"/>
                    <a:pt x="1504" y="1325"/>
                  </a:cubicBezTo>
                  <a:cubicBezTo>
                    <a:pt x="1566" y="1325"/>
                    <a:pt x="1626" y="1322"/>
                    <a:pt x="1686" y="1315"/>
                  </a:cubicBezTo>
                  <a:cubicBezTo>
                    <a:pt x="1807" y="1315"/>
                    <a:pt x="1914" y="1288"/>
                    <a:pt x="2034" y="1274"/>
                  </a:cubicBezTo>
                  <a:cubicBezTo>
                    <a:pt x="2141" y="1262"/>
                    <a:pt x="2235" y="1248"/>
                    <a:pt x="2328" y="1221"/>
                  </a:cubicBezTo>
                  <a:cubicBezTo>
                    <a:pt x="2422" y="1194"/>
                    <a:pt x="2502" y="1181"/>
                    <a:pt x="2582" y="1155"/>
                  </a:cubicBezTo>
                  <a:cubicBezTo>
                    <a:pt x="2649" y="1128"/>
                    <a:pt x="2716" y="1101"/>
                    <a:pt x="2770" y="1074"/>
                  </a:cubicBezTo>
                  <a:cubicBezTo>
                    <a:pt x="2877" y="1034"/>
                    <a:pt x="2930" y="1007"/>
                    <a:pt x="2930" y="1007"/>
                  </a:cubicBezTo>
                  <a:cubicBezTo>
                    <a:pt x="2957" y="994"/>
                    <a:pt x="2970" y="953"/>
                    <a:pt x="2957" y="927"/>
                  </a:cubicBezTo>
                  <a:cubicBezTo>
                    <a:pt x="2957" y="894"/>
                    <a:pt x="2929" y="870"/>
                    <a:pt x="2897" y="870"/>
                  </a:cubicBezTo>
                  <a:cubicBezTo>
                    <a:pt x="2890" y="870"/>
                    <a:pt x="2884" y="871"/>
                    <a:pt x="2877" y="873"/>
                  </a:cubicBezTo>
                  <a:lnTo>
                    <a:pt x="2863" y="873"/>
                  </a:lnTo>
                  <a:cubicBezTo>
                    <a:pt x="2863" y="873"/>
                    <a:pt x="2809" y="900"/>
                    <a:pt x="2716" y="927"/>
                  </a:cubicBezTo>
                  <a:cubicBezTo>
                    <a:pt x="2663" y="953"/>
                    <a:pt x="2595" y="953"/>
                    <a:pt x="2529" y="980"/>
                  </a:cubicBezTo>
                  <a:cubicBezTo>
                    <a:pt x="2462" y="994"/>
                    <a:pt x="2381" y="1007"/>
                    <a:pt x="2288" y="1021"/>
                  </a:cubicBezTo>
                  <a:cubicBezTo>
                    <a:pt x="2208" y="1034"/>
                    <a:pt x="2101" y="1048"/>
                    <a:pt x="2007" y="1060"/>
                  </a:cubicBezTo>
                  <a:cubicBezTo>
                    <a:pt x="1900" y="1060"/>
                    <a:pt x="1793" y="1074"/>
                    <a:pt x="1673" y="1074"/>
                  </a:cubicBezTo>
                  <a:cubicBezTo>
                    <a:pt x="1566" y="1074"/>
                    <a:pt x="1445" y="1074"/>
                    <a:pt x="1338" y="1060"/>
                  </a:cubicBezTo>
                  <a:cubicBezTo>
                    <a:pt x="1218" y="1060"/>
                    <a:pt x="1084" y="1048"/>
                    <a:pt x="977" y="1034"/>
                  </a:cubicBezTo>
                  <a:cubicBezTo>
                    <a:pt x="856" y="1021"/>
                    <a:pt x="737" y="1007"/>
                    <a:pt x="630" y="967"/>
                  </a:cubicBezTo>
                  <a:cubicBezTo>
                    <a:pt x="523" y="941"/>
                    <a:pt x="416" y="914"/>
                    <a:pt x="335" y="860"/>
                  </a:cubicBezTo>
                  <a:cubicBezTo>
                    <a:pt x="295" y="846"/>
                    <a:pt x="255" y="807"/>
                    <a:pt x="241" y="793"/>
                  </a:cubicBezTo>
                  <a:cubicBezTo>
                    <a:pt x="241" y="793"/>
                    <a:pt x="241" y="766"/>
                    <a:pt x="228" y="766"/>
                  </a:cubicBezTo>
                  <a:lnTo>
                    <a:pt x="241" y="713"/>
                  </a:lnTo>
                  <a:cubicBezTo>
                    <a:pt x="241" y="632"/>
                    <a:pt x="282" y="552"/>
                    <a:pt x="335" y="499"/>
                  </a:cubicBezTo>
                  <a:cubicBezTo>
                    <a:pt x="428" y="365"/>
                    <a:pt x="549" y="272"/>
                    <a:pt x="630" y="218"/>
                  </a:cubicBezTo>
                  <a:cubicBezTo>
                    <a:pt x="723" y="165"/>
                    <a:pt x="776" y="138"/>
                    <a:pt x="776" y="138"/>
                  </a:cubicBezTo>
                  <a:cubicBezTo>
                    <a:pt x="803" y="111"/>
                    <a:pt x="817" y="85"/>
                    <a:pt x="803" y="44"/>
                  </a:cubicBezTo>
                  <a:cubicBezTo>
                    <a:pt x="792" y="22"/>
                    <a:pt x="773" y="0"/>
                    <a:pt x="744" y="0"/>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 name="Google Shape;2272;p54"/>
            <p:cNvSpPr/>
            <p:nvPr/>
          </p:nvSpPr>
          <p:spPr>
            <a:xfrm>
              <a:off x="5553200" y="3832000"/>
              <a:ext cx="57525" cy="44775"/>
            </a:xfrm>
            <a:custGeom>
              <a:avLst/>
              <a:gdLst/>
              <a:ahLst/>
              <a:cxnLst/>
              <a:rect l="l" t="t" r="r" b="b"/>
              <a:pathLst>
                <a:path w="2301" h="1791" extrusionOk="0">
                  <a:moveTo>
                    <a:pt x="2157" y="0"/>
                  </a:moveTo>
                  <a:cubicBezTo>
                    <a:pt x="2096" y="0"/>
                    <a:pt x="2044" y="37"/>
                    <a:pt x="2033" y="89"/>
                  </a:cubicBezTo>
                  <a:lnTo>
                    <a:pt x="2020" y="103"/>
                  </a:lnTo>
                  <a:cubicBezTo>
                    <a:pt x="2020" y="103"/>
                    <a:pt x="2006" y="156"/>
                    <a:pt x="1980" y="249"/>
                  </a:cubicBezTo>
                  <a:cubicBezTo>
                    <a:pt x="1940" y="330"/>
                    <a:pt x="1899" y="463"/>
                    <a:pt x="1833" y="611"/>
                  </a:cubicBezTo>
                  <a:cubicBezTo>
                    <a:pt x="1766" y="745"/>
                    <a:pt x="1685" y="918"/>
                    <a:pt x="1578" y="1052"/>
                  </a:cubicBezTo>
                  <a:cubicBezTo>
                    <a:pt x="1525" y="1119"/>
                    <a:pt x="1459" y="1173"/>
                    <a:pt x="1405" y="1212"/>
                  </a:cubicBezTo>
                  <a:cubicBezTo>
                    <a:pt x="1378" y="1226"/>
                    <a:pt x="1338" y="1239"/>
                    <a:pt x="1311" y="1253"/>
                  </a:cubicBezTo>
                  <a:cubicBezTo>
                    <a:pt x="1298" y="1253"/>
                    <a:pt x="1298" y="1253"/>
                    <a:pt x="1271" y="1266"/>
                  </a:cubicBezTo>
                  <a:lnTo>
                    <a:pt x="1218" y="1266"/>
                  </a:lnTo>
                  <a:cubicBezTo>
                    <a:pt x="1138" y="1266"/>
                    <a:pt x="1070" y="1253"/>
                    <a:pt x="1004" y="1226"/>
                  </a:cubicBezTo>
                  <a:cubicBezTo>
                    <a:pt x="936" y="1200"/>
                    <a:pt x="870" y="1159"/>
                    <a:pt x="803" y="1105"/>
                  </a:cubicBezTo>
                  <a:cubicBezTo>
                    <a:pt x="683" y="998"/>
                    <a:pt x="576" y="852"/>
                    <a:pt x="508" y="718"/>
                  </a:cubicBezTo>
                  <a:cubicBezTo>
                    <a:pt x="428" y="584"/>
                    <a:pt x="375" y="463"/>
                    <a:pt x="335" y="370"/>
                  </a:cubicBezTo>
                  <a:lnTo>
                    <a:pt x="268" y="237"/>
                  </a:lnTo>
                  <a:cubicBezTo>
                    <a:pt x="241" y="183"/>
                    <a:pt x="201" y="142"/>
                    <a:pt x="134" y="142"/>
                  </a:cubicBezTo>
                  <a:cubicBezTo>
                    <a:pt x="67" y="156"/>
                    <a:pt x="0" y="210"/>
                    <a:pt x="0" y="290"/>
                  </a:cubicBezTo>
                  <a:cubicBezTo>
                    <a:pt x="0" y="290"/>
                    <a:pt x="0" y="356"/>
                    <a:pt x="14" y="463"/>
                  </a:cubicBezTo>
                  <a:cubicBezTo>
                    <a:pt x="27" y="558"/>
                    <a:pt x="54" y="718"/>
                    <a:pt x="121" y="891"/>
                  </a:cubicBezTo>
                  <a:cubicBezTo>
                    <a:pt x="187" y="1066"/>
                    <a:pt x="281" y="1266"/>
                    <a:pt x="455" y="1453"/>
                  </a:cubicBezTo>
                  <a:cubicBezTo>
                    <a:pt x="549" y="1547"/>
                    <a:pt x="656" y="1640"/>
                    <a:pt x="803" y="1708"/>
                  </a:cubicBezTo>
                  <a:cubicBezTo>
                    <a:pt x="919" y="1755"/>
                    <a:pt x="1056" y="1791"/>
                    <a:pt x="1187" y="1791"/>
                  </a:cubicBezTo>
                  <a:cubicBezTo>
                    <a:pt x="1206" y="1791"/>
                    <a:pt x="1226" y="1790"/>
                    <a:pt x="1245" y="1788"/>
                  </a:cubicBezTo>
                  <a:lnTo>
                    <a:pt x="1271" y="1788"/>
                  </a:lnTo>
                  <a:lnTo>
                    <a:pt x="1298" y="1774"/>
                  </a:lnTo>
                  <a:lnTo>
                    <a:pt x="1352" y="1774"/>
                  </a:lnTo>
                  <a:cubicBezTo>
                    <a:pt x="1378" y="1774"/>
                    <a:pt x="1445" y="1747"/>
                    <a:pt x="1471" y="1735"/>
                  </a:cubicBezTo>
                  <a:cubicBezTo>
                    <a:pt x="1552" y="1708"/>
                    <a:pt x="1619" y="1681"/>
                    <a:pt x="1685" y="1640"/>
                  </a:cubicBezTo>
                  <a:cubicBezTo>
                    <a:pt x="1819" y="1547"/>
                    <a:pt x="1899" y="1440"/>
                    <a:pt x="1980" y="1333"/>
                  </a:cubicBezTo>
                  <a:cubicBezTo>
                    <a:pt x="2047" y="1226"/>
                    <a:pt x="2087" y="1119"/>
                    <a:pt x="2140" y="1025"/>
                  </a:cubicBezTo>
                  <a:cubicBezTo>
                    <a:pt x="2181" y="918"/>
                    <a:pt x="2208" y="825"/>
                    <a:pt x="2220" y="745"/>
                  </a:cubicBezTo>
                  <a:cubicBezTo>
                    <a:pt x="2261" y="558"/>
                    <a:pt x="2288" y="410"/>
                    <a:pt x="2288" y="303"/>
                  </a:cubicBezTo>
                  <a:cubicBezTo>
                    <a:pt x="2301" y="249"/>
                    <a:pt x="2301" y="210"/>
                    <a:pt x="2301" y="183"/>
                  </a:cubicBezTo>
                  <a:lnTo>
                    <a:pt x="2301" y="142"/>
                  </a:lnTo>
                  <a:cubicBezTo>
                    <a:pt x="2301" y="89"/>
                    <a:pt x="2261" y="35"/>
                    <a:pt x="2208" y="9"/>
                  </a:cubicBezTo>
                  <a:cubicBezTo>
                    <a:pt x="2191" y="3"/>
                    <a:pt x="2174" y="0"/>
                    <a:pt x="215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 name="Google Shape;2273;p54"/>
            <p:cNvSpPr/>
            <p:nvPr/>
          </p:nvSpPr>
          <p:spPr>
            <a:xfrm>
              <a:off x="5817050" y="3816750"/>
              <a:ext cx="58200" cy="41250"/>
            </a:xfrm>
            <a:custGeom>
              <a:avLst/>
              <a:gdLst/>
              <a:ahLst/>
              <a:cxnLst/>
              <a:rect l="l" t="t" r="r" b="b"/>
              <a:pathLst>
                <a:path w="2328" h="1650" extrusionOk="0">
                  <a:moveTo>
                    <a:pt x="2177" y="1"/>
                  </a:moveTo>
                  <a:cubicBezTo>
                    <a:pt x="2108" y="1"/>
                    <a:pt x="2045" y="40"/>
                    <a:pt x="2034" y="110"/>
                  </a:cubicBezTo>
                  <a:cubicBezTo>
                    <a:pt x="2034" y="110"/>
                    <a:pt x="2020" y="164"/>
                    <a:pt x="1993" y="244"/>
                  </a:cubicBezTo>
                  <a:cubicBezTo>
                    <a:pt x="1980" y="338"/>
                    <a:pt x="1939" y="458"/>
                    <a:pt x="1886" y="592"/>
                  </a:cubicBezTo>
                  <a:cubicBezTo>
                    <a:pt x="1832" y="713"/>
                    <a:pt x="1752" y="859"/>
                    <a:pt x="1645" y="966"/>
                  </a:cubicBezTo>
                  <a:cubicBezTo>
                    <a:pt x="1592" y="1007"/>
                    <a:pt x="1538" y="1047"/>
                    <a:pt x="1472" y="1087"/>
                  </a:cubicBezTo>
                  <a:cubicBezTo>
                    <a:pt x="1418" y="1114"/>
                    <a:pt x="1338" y="1127"/>
                    <a:pt x="1271" y="1127"/>
                  </a:cubicBezTo>
                  <a:cubicBezTo>
                    <a:pt x="1258" y="1127"/>
                    <a:pt x="1231" y="1141"/>
                    <a:pt x="1231" y="1141"/>
                  </a:cubicBezTo>
                  <a:lnTo>
                    <a:pt x="1217" y="1127"/>
                  </a:lnTo>
                  <a:cubicBezTo>
                    <a:pt x="1213" y="1132"/>
                    <a:pt x="1208" y="1133"/>
                    <a:pt x="1204" y="1133"/>
                  </a:cubicBezTo>
                  <a:cubicBezTo>
                    <a:pt x="1195" y="1133"/>
                    <a:pt x="1186" y="1127"/>
                    <a:pt x="1178" y="1127"/>
                  </a:cubicBezTo>
                  <a:cubicBezTo>
                    <a:pt x="1137" y="1114"/>
                    <a:pt x="1110" y="1114"/>
                    <a:pt x="1071" y="1100"/>
                  </a:cubicBezTo>
                  <a:cubicBezTo>
                    <a:pt x="1003" y="1073"/>
                    <a:pt x="937" y="1020"/>
                    <a:pt x="883" y="966"/>
                  </a:cubicBezTo>
                  <a:cubicBezTo>
                    <a:pt x="750" y="859"/>
                    <a:pt x="643" y="726"/>
                    <a:pt x="548" y="606"/>
                  </a:cubicBezTo>
                  <a:cubicBezTo>
                    <a:pt x="468" y="485"/>
                    <a:pt x="388" y="378"/>
                    <a:pt x="348" y="298"/>
                  </a:cubicBezTo>
                  <a:cubicBezTo>
                    <a:pt x="295" y="231"/>
                    <a:pt x="268" y="191"/>
                    <a:pt x="268" y="191"/>
                  </a:cubicBezTo>
                  <a:lnTo>
                    <a:pt x="268" y="178"/>
                  </a:lnTo>
                  <a:cubicBezTo>
                    <a:pt x="246" y="133"/>
                    <a:pt x="195" y="107"/>
                    <a:pt x="148" y="107"/>
                  </a:cubicBezTo>
                  <a:cubicBezTo>
                    <a:pt x="139" y="107"/>
                    <a:pt x="129" y="108"/>
                    <a:pt x="120" y="110"/>
                  </a:cubicBezTo>
                  <a:cubicBezTo>
                    <a:pt x="40" y="124"/>
                    <a:pt x="0" y="204"/>
                    <a:pt x="13" y="285"/>
                  </a:cubicBezTo>
                  <a:cubicBezTo>
                    <a:pt x="13" y="285"/>
                    <a:pt x="13" y="298"/>
                    <a:pt x="27" y="324"/>
                  </a:cubicBezTo>
                  <a:cubicBezTo>
                    <a:pt x="27" y="351"/>
                    <a:pt x="40" y="392"/>
                    <a:pt x="54" y="431"/>
                  </a:cubicBezTo>
                  <a:cubicBezTo>
                    <a:pt x="81" y="525"/>
                    <a:pt x="120" y="659"/>
                    <a:pt x="201" y="820"/>
                  </a:cubicBezTo>
                  <a:cubicBezTo>
                    <a:pt x="281" y="980"/>
                    <a:pt x="388" y="1154"/>
                    <a:pt x="548" y="1328"/>
                  </a:cubicBezTo>
                  <a:cubicBezTo>
                    <a:pt x="629" y="1408"/>
                    <a:pt x="736" y="1489"/>
                    <a:pt x="857" y="1555"/>
                  </a:cubicBezTo>
                  <a:lnTo>
                    <a:pt x="1057" y="1635"/>
                  </a:lnTo>
                  <a:cubicBezTo>
                    <a:pt x="1097" y="1635"/>
                    <a:pt x="1137" y="1649"/>
                    <a:pt x="1178" y="1649"/>
                  </a:cubicBezTo>
                  <a:lnTo>
                    <a:pt x="1285" y="1649"/>
                  </a:lnTo>
                  <a:cubicBezTo>
                    <a:pt x="1431" y="1649"/>
                    <a:pt x="1565" y="1608"/>
                    <a:pt x="1699" y="1542"/>
                  </a:cubicBezTo>
                  <a:cubicBezTo>
                    <a:pt x="1820" y="1489"/>
                    <a:pt x="1939" y="1394"/>
                    <a:pt x="2020" y="1301"/>
                  </a:cubicBezTo>
                  <a:cubicBezTo>
                    <a:pt x="2180" y="1100"/>
                    <a:pt x="2261" y="886"/>
                    <a:pt x="2287" y="699"/>
                  </a:cubicBezTo>
                  <a:cubicBezTo>
                    <a:pt x="2328" y="525"/>
                    <a:pt x="2328" y="378"/>
                    <a:pt x="2328" y="285"/>
                  </a:cubicBezTo>
                  <a:cubicBezTo>
                    <a:pt x="2314" y="178"/>
                    <a:pt x="2301" y="110"/>
                    <a:pt x="2301" y="110"/>
                  </a:cubicBezTo>
                  <a:cubicBezTo>
                    <a:pt x="2301" y="71"/>
                    <a:pt x="2261" y="17"/>
                    <a:pt x="2207" y="3"/>
                  </a:cubicBezTo>
                  <a:cubicBezTo>
                    <a:pt x="2197" y="2"/>
                    <a:pt x="2187" y="1"/>
                    <a:pt x="2177"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 name="Google Shape;2274;p54"/>
            <p:cNvSpPr/>
            <p:nvPr/>
          </p:nvSpPr>
          <p:spPr>
            <a:xfrm>
              <a:off x="5622425" y="3863200"/>
              <a:ext cx="193975" cy="70375"/>
            </a:xfrm>
            <a:custGeom>
              <a:avLst/>
              <a:gdLst/>
              <a:ahLst/>
              <a:cxnLst/>
              <a:rect l="l" t="t" r="r" b="b"/>
              <a:pathLst>
                <a:path w="7759" h="2815" extrusionOk="0">
                  <a:moveTo>
                    <a:pt x="7551" y="0"/>
                  </a:moveTo>
                  <a:cubicBezTo>
                    <a:pt x="7495" y="0"/>
                    <a:pt x="7438" y="28"/>
                    <a:pt x="7397" y="85"/>
                  </a:cubicBezTo>
                  <a:lnTo>
                    <a:pt x="7397" y="98"/>
                  </a:lnTo>
                  <a:cubicBezTo>
                    <a:pt x="7397" y="98"/>
                    <a:pt x="7370" y="125"/>
                    <a:pt x="7344" y="166"/>
                  </a:cubicBezTo>
                  <a:cubicBezTo>
                    <a:pt x="7304" y="219"/>
                    <a:pt x="7250" y="299"/>
                    <a:pt x="7183" y="392"/>
                  </a:cubicBezTo>
                  <a:cubicBezTo>
                    <a:pt x="7117" y="487"/>
                    <a:pt x="7022" y="594"/>
                    <a:pt x="6915" y="714"/>
                  </a:cubicBezTo>
                  <a:cubicBezTo>
                    <a:pt x="6808" y="834"/>
                    <a:pt x="6689" y="968"/>
                    <a:pt x="6541" y="1102"/>
                  </a:cubicBezTo>
                  <a:lnTo>
                    <a:pt x="6300" y="1302"/>
                  </a:lnTo>
                  <a:cubicBezTo>
                    <a:pt x="6220" y="1369"/>
                    <a:pt x="6140" y="1436"/>
                    <a:pt x="6047" y="1503"/>
                  </a:cubicBezTo>
                  <a:cubicBezTo>
                    <a:pt x="5952" y="1557"/>
                    <a:pt x="5859" y="1623"/>
                    <a:pt x="5765" y="1677"/>
                  </a:cubicBezTo>
                  <a:cubicBezTo>
                    <a:pt x="5658" y="1730"/>
                    <a:pt x="5551" y="1798"/>
                    <a:pt x="5444" y="1837"/>
                  </a:cubicBezTo>
                  <a:cubicBezTo>
                    <a:pt x="5337" y="1878"/>
                    <a:pt x="5230" y="1931"/>
                    <a:pt x="5110" y="1971"/>
                  </a:cubicBezTo>
                  <a:cubicBezTo>
                    <a:pt x="4989" y="1998"/>
                    <a:pt x="4869" y="2038"/>
                    <a:pt x="4762" y="2065"/>
                  </a:cubicBezTo>
                  <a:lnTo>
                    <a:pt x="4588" y="2092"/>
                  </a:lnTo>
                  <a:lnTo>
                    <a:pt x="4508" y="2105"/>
                  </a:lnTo>
                  <a:lnTo>
                    <a:pt x="4401" y="2105"/>
                  </a:lnTo>
                  <a:lnTo>
                    <a:pt x="4187" y="2119"/>
                  </a:lnTo>
                  <a:lnTo>
                    <a:pt x="4080" y="2131"/>
                  </a:lnTo>
                  <a:lnTo>
                    <a:pt x="4053" y="2119"/>
                  </a:lnTo>
                  <a:lnTo>
                    <a:pt x="4013" y="2119"/>
                  </a:lnTo>
                  <a:cubicBezTo>
                    <a:pt x="3880" y="2119"/>
                    <a:pt x="3746" y="2105"/>
                    <a:pt x="3612" y="2105"/>
                  </a:cubicBezTo>
                  <a:cubicBezTo>
                    <a:pt x="3491" y="2078"/>
                    <a:pt x="3357" y="2065"/>
                    <a:pt x="3238" y="2051"/>
                  </a:cubicBezTo>
                  <a:cubicBezTo>
                    <a:pt x="3104" y="2024"/>
                    <a:pt x="2983" y="1985"/>
                    <a:pt x="2863" y="1971"/>
                  </a:cubicBezTo>
                  <a:cubicBezTo>
                    <a:pt x="2742" y="1944"/>
                    <a:pt x="2622" y="1891"/>
                    <a:pt x="2515" y="1864"/>
                  </a:cubicBezTo>
                  <a:cubicBezTo>
                    <a:pt x="2274" y="1784"/>
                    <a:pt x="2060" y="1691"/>
                    <a:pt x="1859" y="1584"/>
                  </a:cubicBezTo>
                  <a:cubicBezTo>
                    <a:pt x="1659" y="1489"/>
                    <a:pt x="1485" y="1369"/>
                    <a:pt x="1324" y="1262"/>
                  </a:cubicBezTo>
                  <a:cubicBezTo>
                    <a:pt x="1164" y="1155"/>
                    <a:pt x="1017" y="1035"/>
                    <a:pt x="896" y="928"/>
                  </a:cubicBezTo>
                  <a:cubicBezTo>
                    <a:pt x="776" y="821"/>
                    <a:pt x="682" y="727"/>
                    <a:pt x="602" y="647"/>
                  </a:cubicBezTo>
                  <a:cubicBezTo>
                    <a:pt x="522" y="553"/>
                    <a:pt x="455" y="487"/>
                    <a:pt x="415" y="446"/>
                  </a:cubicBezTo>
                  <a:cubicBezTo>
                    <a:pt x="402" y="419"/>
                    <a:pt x="388" y="406"/>
                    <a:pt x="375" y="392"/>
                  </a:cubicBezTo>
                  <a:lnTo>
                    <a:pt x="361" y="380"/>
                  </a:lnTo>
                  <a:lnTo>
                    <a:pt x="361" y="366"/>
                  </a:lnTo>
                  <a:cubicBezTo>
                    <a:pt x="325" y="321"/>
                    <a:pt x="270" y="294"/>
                    <a:pt x="213" y="294"/>
                  </a:cubicBezTo>
                  <a:cubicBezTo>
                    <a:pt x="187" y="294"/>
                    <a:pt x="160" y="300"/>
                    <a:pt x="134" y="312"/>
                  </a:cubicBezTo>
                  <a:cubicBezTo>
                    <a:pt x="40" y="366"/>
                    <a:pt x="0" y="473"/>
                    <a:pt x="54" y="567"/>
                  </a:cubicBezTo>
                  <a:lnTo>
                    <a:pt x="54" y="580"/>
                  </a:lnTo>
                  <a:cubicBezTo>
                    <a:pt x="67" y="607"/>
                    <a:pt x="81" y="620"/>
                    <a:pt x="94" y="660"/>
                  </a:cubicBezTo>
                  <a:cubicBezTo>
                    <a:pt x="134" y="714"/>
                    <a:pt x="188" y="808"/>
                    <a:pt x="254" y="915"/>
                  </a:cubicBezTo>
                  <a:cubicBezTo>
                    <a:pt x="334" y="1022"/>
                    <a:pt x="428" y="1142"/>
                    <a:pt x="548" y="1275"/>
                  </a:cubicBezTo>
                  <a:cubicBezTo>
                    <a:pt x="602" y="1343"/>
                    <a:pt x="669" y="1423"/>
                    <a:pt x="750" y="1489"/>
                  </a:cubicBezTo>
                  <a:cubicBezTo>
                    <a:pt x="816" y="1557"/>
                    <a:pt x="896" y="1637"/>
                    <a:pt x="976" y="1703"/>
                  </a:cubicBezTo>
                  <a:cubicBezTo>
                    <a:pt x="1071" y="1771"/>
                    <a:pt x="1151" y="1851"/>
                    <a:pt x="1244" y="1917"/>
                  </a:cubicBezTo>
                  <a:cubicBezTo>
                    <a:pt x="1351" y="1985"/>
                    <a:pt x="1445" y="2065"/>
                    <a:pt x="1565" y="2119"/>
                  </a:cubicBezTo>
                  <a:cubicBezTo>
                    <a:pt x="1779" y="2252"/>
                    <a:pt x="2020" y="2386"/>
                    <a:pt x="2287" y="2479"/>
                  </a:cubicBezTo>
                  <a:cubicBezTo>
                    <a:pt x="2421" y="2520"/>
                    <a:pt x="2542" y="2586"/>
                    <a:pt x="2689" y="2613"/>
                  </a:cubicBezTo>
                  <a:cubicBezTo>
                    <a:pt x="2822" y="2654"/>
                    <a:pt x="2970" y="2693"/>
                    <a:pt x="3117" y="2720"/>
                  </a:cubicBezTo>
                  <a:cubicBezTo>
                    <a:pt x="3250" y="2747"/>
                    <a:pt x="3398" y="2761"/>
                    <a:pt x="3545" y="2787"/>
                  </a:cubicBezTo>
                  <a:cubicBezTo>
                    <a:pt x="3692" y="2800"/>
                    <a:pt x="3839" y="2800"/>
                    <a:pt x="3987" y="2814"/>
                  </a:cubicBezTo>
                  <a:lnTo>
                    <a:pt x="4227" y="2814"/>
                  </a:lnTo>
                  <a:lnTo>
                    <a:pt x="4441" y="2800"/>
                  </a:lnTo>
                  <a:lnTo>
                    <a:pt x="4534" y="2787"/>
                  </a:lnTo>
                  <a:lnTo>
                    <a:pt x="4655" y="2773"/>
                  </a:lnTo>
                  <a:lnTo>
                    <a:pt x="4896" y="2734"/>
                  </a:lnTo>
                  <a:cubicBezTo>
                    <a:pt x="4976" y="2720"/>
                    <a:pt x="5043" y="2693"/>
                    <a:pt x="5123" y="2666"/>
                  </a:cubicBezTo>
                  <a:cubicBezTo>
                    <a:pt x="5190" y="2654"/>
                    <a:pt x="5257" y="2627"/>
                    <a:pt x="5324" y="2600"/>
                  </a:cubicBezTo>
                  <a:cubicBezTo>
                    <a:pt x="5471" y="2559"/>
                    <a:pt x="5605" y="2479"/>
                    <a:pt x="5726" y="2426"/>
                  </a:cubicBezTo>
                  <a:cubicBezTo>
                    <a:pt x="5859" y="2359"/>
                    <a:pt x="5979" y="2292"/>
                    <a:pt x="6086" y="2226"/>
                  </a:cubicBezTo>
                  <a:cubicBezTo>
                    <a:pt x="6207" y="2145"/>
                    <a:pt x="6314" y="2065"/>
                    <a:pt x="6407" y="1985"/>
                  </a:cubicBezTo>
                  <a:cubicBezTo>
                    <a:pt x="6514" y="1905"/>
                    <a:pt x="6608" y="1824"/>
                    <a:pt x="6689" y="1730"/>
                  </a:cubicBezTo>
                  <a:cubicBezTo>
                    <a:pt x="6782" y="1650"/>
                    <a:pt x="6862" y="1570"/>
                    <a:pt x="6929" y="1489"/>
                  </a:cubicBezTo>
                  <a:cubicBezTo>
                    <a:pt x="7224" y="1155"/>
                    <a:pt x="7424" y="847"/>
                    <a:pt x="7545" y="620"/>
                  </a:cubicBezTo>
                  <a:cubicBezTo>
                    <a:pt x="7611" y="513"/>
                    <a:pt x="7652" y="419"/>
                    <a:pt x="7678" y="353"/>
                  </a:cubicBezTo>
                  <a:cubicBezTo>
                    <a:pt x="7705" y="285"/>
                    <a:pt x="7718" y="259"/>
                    <a:pt x="7718" y="259"/>
                  </a:cubicBezTo>
                  <a:cubicBezTo>
                    <a:pt x="7759" y="178"/>
                    <a:pt x="7732" y="85"/>
                    <a:pt x="7652" y="32"/>
                  </a:cubicBezTo>
                  <a:cubicBezTo>
                    <a:pt x="7621" y="11"/>
                    <a:pt x="7586" y="0"/>
                    <a:pt x="755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 name="Google Shape;2275;p54"/>
            <p:cNvSpPr/>
            <p:nvPr/>
          </p:nvSpPr>
          <p:spPr>
            <a:xfrm>
              <a:off x="5466600" y="3876075"/>
              <a:ext cx="125400" cy="117275"/>
            </a:xfrm>
            <a:custGeom>
              <a:avLst/>
              <a:gdLst/>
              <a:ahLst/>
              <a:cxnLst/>
              <a:rect l="l" t="t" r="r" b="b"/>
              <a:pathLst>
                <a:path w="5016" h="4691" extrusionOk="0">
                  <a:moveTo>
                    <a:pt x="2505" y="0"/>
                  </a:moveTo>
                  <a:cubicBezTo>
                    <a:pt x="1358" y="0"/>
                    <a:pt x="358" y="836"/>
                    <a:pt x="187" y="2005"/>
                  </a:cubicBezTo>
                  <a:cubicBezTo>
                    <a:pt x="0" y="3289"/>
                    <a:pt x="883" y="4479"/>
                    <a:pt x="2167" y="4666"/>
                  </a:cubicBezTo>
                  <a:cubicBezTo>
                    <a:pt x="2280" y="4683"/>
                    <a:pt x="2393" y="4691"/>
                    <a:pt x="2504" y="4691"/>
                  </a:cubicBezTo>
                  <a:cubicBezTo>
                    <a:pt x="3642" y="4691"/>
                    <a:pt x="4646" y="3845"/>
                    <a:pt x="4828" y="2687"/>
                  </a:cubicBezTo>
                  <a:cubicBezTo>
                    <a:pt x="5016" y="1402"/>
                    <a:pt x="4120" y="212"/>
                    <a:pt x="2849" y="25"/>
                  </a:cubicBezTo>
                  <a:cubicBezTo>
                    <a:pt x="2733" y="8"/>
                    <a:pt x="2618" y="0"/>
                    <a:pt x="250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 name="Google Shape;2276;p54"/>
            <p:cNvSpPr/>
            <p:nvPr/>
          </p:nvSpPr>
          <p:spPr>
            <a:xfrm>
              <a:off x="5842125" y="3857650"/>
              <a:ext cx="125425" cy="117350"/>
            </a:xfrm>
            <a:custGeom>
              <a:avLst/>
              <a:gdLst/>
              <a:ahLst/>
              <a:cxnLst/>
              <a:rect l="l" t="t" r="r" b="b"/>
              <a:pathLst>
                <a:path w="5017" h="4694" extrusionOk="0">
                  <a:moveTo>
                    <a:pt x="2506" y="1"/>
                  </a:moveTo>
                  <a:cubicBezTo>
                    <a:pt x="1359" y="1"/>
                    <a:pt x="358" y="837"/>
                    <a:pt x="187" y="2006"/>
                  </a:cubicBezTo>
                  <a:cubicBezTo>
                    <a:pt x="0" y="3290"/>
                    <a:pt x="883" y="4481"/>
                    <a:pt x="2167" y="4668"/>
                  </a:cubicBezTo>
                  <a:cubicBezTo>
                    <a:pt x="2282" y="4685"/>
                    <a:pt x="2395" y="4693"/>
                    <a:pt x="2508" y="4693"/>
                  </a:cubicBezTo>
                  <a:cubicBezTo>
                    <a:pt x="3645" y="4693"/>
                    <a:pt x="4646" y="3857"/>
                    <a:pt x="4830" y="2688"/>
                  </a:cubicBezTo>
                  <a:cubicBezTo>
                    <a:pt x="5017" y="1404"/>
                    <a:pt x="4120" y="213"/>
                    <a:pt x="2850" y="26"/>
                  </a:cubicBezTo>
                  <a:cubicBezTo>
                    <a:pt x="2734" y="9"/>
                    <a:pt x="2619" y="1"/>
                    <a:pt x="250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 name="Google Shape;2277;p54"/>
            <p:cNvSpPr/>
            <p:nvPr/>
          </p:nvSpPr>
          <p:spPr>
            <a:xfrm>
              <a:off x="4917150" y="3780950"/>
              <a:ext cx="45500" cy="38325"/>
            </a:xfrm>
            <a:custGeom>
              <a:avLst/>
              <a:gdLst/>
              <a:ahLst/>
              <a:cxnLst/>
              <a:rect l="l" t="t" r="r" b="b"/>
              <a:pathLst>
                <a:path w="1820" h="1533" extrusionOk="0">
                  <a:moveTo>
                    <a:pt x="1210" y="1"/>
                  </a:moveTo>
                  <a:cubicBezTo>
                    <a:pt x="1196" y="1"/>
                    <a:pt x="1180" y="2"/>
                    <a:pt x="1165" y="5"/>
                  </a:cubicBezTo>
                  <a:cubicBezTo>
                    <a:pt x="1130" y="5"/>
                    <a:pt x="1092" y="1"/>
                    <a:pt x="1053" y="1"/>
                  </a:cubicBezTo>
                  <a:cubicBezTo>
                    <a:pt x="1015" y="1"/>
                    <a:pt x="976" y="4"/>
                    <a:pt x="937" y="17"/>
                  </a:cubicBezTo>
                  <a:cubicBezTo>
                    <a:pt x="856" y="31"/>
                    <a:pt x="763" y="44"/>
                    <a:pt x="683" y="85"/>
                  </a:cubicBezTo>
                  <a:cubicBezTo>
                    <a:pt x="642" y="112"/>
                    <a:pt x="603" y="124"/>
                    <a:pt x="562" y="151"/>
                  </a:cubicBezTo>
                  <a:lnTo>
                    <a:pt x="455" y="231"/>
                  </a:lnTo>
                  <a:cubicBezTo>
                    <a:pt x="415" y="258"/>
                    <a:pt x="389" y="285"/>
                    <a:pt x="362" y="326"/>
                  </a:cubicBezTo>
                  <a:cubicBezTo>
                    <a:pt x="335" y="365"/>
                    <a:pt x="308" y="392"/>
                    <a:pt x="282" y="433"/>
                  </a:cubicBezTo>
                  <a:cubicBezTo>
                    <a:pt x="228" y="499"/>
                    <a:pt x="188" y="566"/>
                    <a:pt x="161" y="647"/>
                  </a:cubicBezTo>
                  <a:cubicBezTo>
                    <a:pt x="121" y="713"/>
                    <a:pt x="94" y="780"/>
                    <a:pt x="81" y="847"/>
                  </a:cubicBezTo>
                  <a:cubicBezTo>
                    <a:pt x="54" y="914"/>
                    <a:pt x="41" y="980"/>
                    <a:pt x="27" y="1048"/>
                  </a:cubicBezTo>
                  <a:cubicBezTo>
                    <a:pt x="14" y="1168"/>
                    <a:pt x="0" y="1262"/>
                    <a:pt x="14" y="1328"/>
                  </a:cubicBezTo>
                  <a:cubicBezTo>
                    <a:pt x="0" y="1369"/>
                    <a:pt x="14" y="1396"/>
                    <a:pt x="14" y="1422"/>
                  </a:cubicBezTo>
                  <a:lnTo>
                    <a:pt x="14" y="1449"/>
                  </a:lnTo>
                  <a:cubicBezTo>
                    <a:pt x="14" y="1489"/>
                    <a:pt x="41" y="1516"/>
                    <a:pt x="81" y="1529"/>
                  </a:cubicBezTo>
                  <a:cubicBezTo>
                    <a:pt x="89" y="1532"/>
                    <a:pt x="98" y="1533"/>
                    <a:pt x="107" y="1533"/>
                  </a:cubicBezTo>
                  <a:cubicBezTo>
                    <a:pt x="151" y="1533"/>
                    <a:pt x="190" y="1507"/>
                    <a:pt x="201" y="1462"/>
                  </a:cubicBezTo>
                  <a:lnTo>
                    <a:pt x="201" y="1435"/>
                  </a:lnTo>
                  <a:cubicBezTo>
                    <a:pt x="201" y="1409"/>
                    <a:pt x="214" y="1396"/>
                    <a:pt x="228" y="1355"/>
                  </a:cubicBezTo>
                  <a:cubicBezTo>
                    <a:pt x="241" y="1302"/>
                    <a:pt x="268" y="1208"/>
                    <a:pt x="295" y="1114"/>
                  </a:cubicBezTo>
                  <a:cubicBezTo>
                    <a:pt x="335" y="1007"/>
                    <a:pt x="389" y="900"/>
                    <a:pt x="455" y="793"/>
                  </a:cubicBezTo>
                  <a:cubicBezTo>
                    <a:pt x="482" y="727"/>
                    <a:pt x="522" y="686"/>
                    <a:pt x="549" y="633"/>
                  </a:cubicBezTo>
                  <a:cubicBezTo>
                    <a:pt x="589" y="579"/>
                    <a:pt x="630" y="526"/>
                    <a:pt x="683" y="499"/>
                  </a:cubicBezTo>
                  <a:lnTo>
                    <a:pt x="749" y="433"/>
                  </a:lnTo>
                  <a:lnTo>
                    <a:pt x="830" y="392"/>
                  </a:lnTo>
                  <a:cubicBezTo>
                    <a:pt x="883" y="365"/>
                    <a:pt x="951" y="352"/>
                    <a:pt x="1004" y="326"/>
                  </a:cubicBezTo>
                  <a:cubicBezTo>
                    <a:pt x="1058" y="312"/>
                    <a:pt x="1111" y="312"/>
                    <a:pt x="1177" y="299"/>
                  </a:cubicBezTo>
                  <a:cubicBezTo>
                    <a:pt x="1195" y="294"/>
                    <a:pt x="1213" y="293"/>
                    <a:pt x="1231" y="293"/>
                  </a:cubicBezTo>
                  <a:cubicBezTo>
                    <a:pt x="1267" y="293"/>
                    <a:pt x="1302" y="299"/>
                    <a:pt x="1338" y="299"/>
                  </a:cubicBezTo>
                  <a:cubicBezTo>
                    <a:pt x="1391" y="299"/>
                    <a:pt x="1432" y="299"/>
                    <a:pt x="1486" y="312"/>
                  </a:cubicBezTo>
                  <a:cubicBezTo>
                    <a:pt x="1525" y="312"/>
                    <a:pt x="1566" y="326"/>
                    <a:pt x="1593" y="326"/>
                  </a:cubicBezTo>
                  <a:cubicBezTo>
                    <a:pt x="1659" y="338"/>
                    <a:pt x="1686" y="338"/>
                    <a:pt x="1686" y="338"/>
                  </a:cubicBezTo>
                  <a:lnTo>
                    <a:pt x="1700" y="338"/>
                  </a:lnTo>
                  <a:cubicBezTo>
                    <a:pt x="1739" y="338"/>
                    <a:pt x="1780" y="326"/>
                    <a:pt x="1793" y="285"/>
                  </a:cubicBezTo>
                  <a:cubicBezTo>
                    <a:pt x="1819" y="231"/>
                    <a:pt x="1793" y="178"/>
                    <a:pt x="1753" y="165"/>
                  </a:cubicBezTo>
                  <a:cubicBezTo>
                    <a:pt x="1753" y="165"/>
                    <a:pt x="1712" y="151"/>
                    <a:pt x="1646" y="124"/>
                  </a:cubicBezTo>
                  <a:cubicBezTo>
                    <a:pt x="1619" y="112"/>
                    <a:pt x="1579" y="85"/>
                    <a:pt x="1539" y="71"/>
                  </a:cubicBezTo>
                  <a:cubicBezTo>
                    <a:pt x="1486" y="44"/>
                    <a:pt x="1432" y="44"/>
                    <a:pt x="1365" y="31"/>
                  </a:cubicBezTo>
                  <a:cubicBezTo>
                    <a:pt x="1322" y="20"/>
                    <a:pt x="1270" y="1"/>
                    <a:pt x="1210" y="1"/>
                  </a:cubicBezTo>
                  <a:close/>
                </a:path>
              </a:pathLst>
            </a:custGeom>
            <a:solidFill>
              <a:srgbClr val="BC8B7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 name="Google Shape;2278;p54"/>
            <p:cNvSpPr/>
            <p:nvPr/>
          </p:nvSpPr>
          <p:spPr>
            <a:xfrm>
              <a:off x="5193050" y="3773325"/>
              <a:ext cx="85625" cy="33975"/>
            </a:xfrm>
            <a:custGeom>
              <a:avLst/>
              <a:gdLst/>
              <a:ahLst/>
              <a:cxnLst/>
              <a:rect l="l" t="t" r="r" b="b"/>
              <a:pathLst>
                <a:path w="3425" h="1359" extrusionOk="0">
                  <a:moveTo>
                    <a:pt x="104" y="1"/>
                  </a:moveTo>
                  <a:cubicBezTo>
                    <a:pt x="86" y="1"/>
                    <a:pt x="69" y="5"/>
                    <a:pt x="54" y="15"/>
                  </a:cubicBezTo>
                  <a:cubicBezTo>
                    <a:pt x="13" y="42"/>
                    <a:pt x="0" y="96"/>
                    <a:pt x="27" y="135"/>
                  </a:cubicBezTo>
                  <a:cubicBezTo>
                    <a:pt x="27" y="135"/>
                    <a:pt x="27" y="149"/>
                    <a:pt x="40" y="176"/>
                  </a:cubicBezTo>
                  <a:cubicBezTo>
                    <a:pt x="54" y="203"/>
                    <a:pt x="81" y="242"/>
                    <a:pt x="107" y="283"/>
                  </a:cubicBezTo>
                  <a:cubicBezTo>
                    <a:pt x="174" y="376"/>
                    <a:pt x="254" y="497"/>
                    <a:pt x="388" y="631"/>
                  </a:cubicBezTo>
                  <a:cubicBezTo>
                    <a:pt x="509" y="764"/>
                    <a:pt x="669" y="911"/>
                    <a:pt x="856" y="1032"/>
                  </a:cubicBezTo>
                  <a:cubicBezTo>
                    <a:pt x="910" y="1059"/>
                    <a:pt x="963" y="1098"/>
                    <a:pt x="1017" y="1125"/>
                  </a:cubicBezTo>
                  <a:lnTo>
                    <a:pt x="1177" y="1205"/>
                  </a:lnTo>
                  <a:cubicBezTo>
                    <a:pt x="1244" y="1232"/>
                    <a:pt x="1297" y="1246"/>
                    <a:pt x="1351" y="1273"/>
                  </a:cubicBezTo>
                  <a:cubicBezTo>
                    <a:pt x="1418" y="1285"/>
                    <a:pt x="1485" y="1299"/>
                    <a:pt x="1538" y="1326"/>
                  </a:cubicBezTo>
                  <a:cubicBezTo>
                    <a:pt x="1605" y="1339"/>
                    <a:pt x="1672" y="1339"/>
                    <a:pt x="1725" y="1353"/>
                  </a:cubicBezTo>
                  <a:lnTo>
                    <a:pt x="1913" y="1353"/>
                  </a:lnTo>
                  <a:cubicBezTo>
                    <a:pt x="1993" y="1353"/>
                    <a:pt x="2068" y="1359"/>
                    <a:pt x="2144" y="1359"/>
                  </a:cubicBezTo>
                  <a:cubicBezTo>
                    <a:pt x="2182" y="1359"/>
                    <a:pt x="2220" y="1357"/>
                    <a:pt x="2260" y="1353"/>
                  </a:cubicBezTo>
                  <a:cubicBezTo>
                    <a:pt x="2328" y="1339"/>
                    <a:pt x="2381" y="1339"/>
                    <a:pt x="2435" y="1326"/>
                  </a:cubicBezTo>
                  <a:cubicBezTo>
                    <a:pt x="2488" y="1326"/>
                    <a:pt x="2555" y="1312"/>
                    <a:pt x="2595" y="1299"/>
                  </a:cubicBezTo>
                  <a:cubicBezTo>
                    <a:pt x="2702" y="1259"/>
                    <a:pt x="2795" y="1246"/>
                    <a:pt x="2890" y="1205"/>
                  </a:cubicBezTo>
                  <a:cubicBezTo>
                    <a:pt x="2970" y="1166"/>
                    <a:pt x="3050" y="1125"/>
                    <a:pt x="3116" y="1085"/>
                  </a:cubicBezTo>
                  <a:cubicBezTo>
                    <a:pt x="3184" y="1045"/>
                    <a:pt x="3237" y="991"/>
                    <a:pt x="3277" y="964"/>
                  </a:cubicBezTo>
                  <a:cubicBezTo>
                    <a:pt x="3318" y="925"/>
                    <a:pt x="3344" y="884"/>
                    <a:pt x="3371" y="871"/>
                  </a:cubicBezTo>
                  <a:cubicBezTo>
                    <a:pt x="3384" y="845"/>
                    <a:pt x="3398" y="831"/>
                    <a:pt x="3398" y="831"/>
                  </a:cubicBezTo>
                  <a:cubicBezTo>
                    <a:pt x="3425" y="791"/>
                    <a:pt x="3425" y="750"/>
                    <a:pt x="3398" y="724"/>
                  </a:cubicBezTo>
                  <a:cubicBezTo>
                    <a:pt x="3381" y="698"/>
                    <a:pt x="3352" y="683"/>
                    <a:pt x="3323" y="683"/>
                  </a:cubicBezTo>
                  <a:cubicBezTo>
                    <a:pt x="3307" y="683"/>
                    <a:pt x="3291" y="688"/>
                    <a:pt x="3277" y="697"/>
                  </a:cubicBezTo>
                  <a:lnTo>
                    <a:pt x="3264" y="711"/>
                  </a:lnTo>
                  <a:lnTo>
                    <a:pt x="3237" y="738"/>
                  </a:lnTo>
                  <a:cubicBezTo>
                    <a:pt x="3211" y="750"/>
                    <a:pt x="3184" y="764"/>
                    <a:pt x="3143" y="791"/>
                  </a:cubicBezTo>
                  <a:cubicBezTo>
                    <a:pt x="3104" y="818"/>
                    <a:pt x="3063" y="845"/>
                    <a:pt x="2997" y="871"/>
                  </a:cubicBezTo>
                  <a:cubicBezTo>
                    <a:pt x="2943" y="898"/>
                    <a:pt x="2863" y="911"/>
                    <a:pt x="2795" y="938"/>
                  </a:cubicBezTo>
                  <a:cubicBezTo>
                    <a:pt x="2715" y="978"/>
                    <a:pt x="2622" y="978"/>
                    <a:pt x="2542" y="1005"/>
                  </a:cubicBezTo>
                  <a:cubicBezTo>
                    <a:pt x="2448" y="1018"/>
                    <a:pt x="2354" y="1018"/>
                    <a:pt x="2247" y="1032"/>
                  </a:cubicBezTo>
                  <a:cubicBezTo>
                    <a:pt x="2232" y="1034"/>
                    <a:pt x="2214" y="1035"/>
                    <a:pt x="2195" y="1035"/>
                  </a:cubicBezTo>
                  <a:cubicBezTo>
                    <a:pt x="2116" y="1035"/>
                    <a:pt x="2013" y="1018"/>
                    <a:pt x="1926" y="1018"/>
                  </a:cubicBezTo>
                  <a:lnTo>
                    <a:pt x="1793" y="1018"/>
                  </a:lnTo>
                  <a:lnTo>
                    <a:pt x="1766" y="1005"/>
                  </a:lnTo>
                  <a:cubicBezTo>
                    <a:pt x="1712" y="1005"/>
                    <a:pt x="1659" y="991"/>
                    <a:pt x="1618" y="978"/>
                  </a:cubicBezTo>
                  <a:lnTo>
                    <a:pt x="1458" y="938"/>
                  </a:lnTo>
                  <a:cubicBezTo>
                    <a:pt x="1418" y="925"/>
                    <a:pt x="1365" y="911"/>
                    <a:pt x="1311" y="884"/>
                  </a:cubicBezTo>
                  <a:cubicBezTo>
                    <a:pt x="1270" y="871"/>
                    <a:pt x="1217" y="845"/>
                    <a:pt x="1177" y="831"/>
                  </a:cubicBezTo>
                  <a:cubicBezTo>
                    <a:pt x="1124" y="804"/>
                    <a:pt x="1083" y="777"/>
                    <a:pt x="1030" y="750"/>
                  </a:cubicBezTo>
                  <a:lnTo>
                    <a:pt x="789" y="590"/>
                  </a:lnTo>
                  <a:cubicBezTo>
                    <a:pt x="709" y="536"/>
                    <a:pt x="642" y="483"/>
                    <a:pt x="575" y="429"/>
                  </a:cubicBezTo>
                  <a:cubicBezTo>
                    <a:pt x="455" y="322"/>
                    <a:pt x="348" y="215"/>
                    <a:pt x="281" y="149"/>
                  </a:cubicBezTo>
                  <a:lnTo>
                    <a:pt x="174" y="42"/>
                  </a:lnTo>
                  <a:lnTo>
                    <a:pt x="174" y="28"/>
                  </a:lnTo>
                  <a:cubicBezTo>
                    <a:pt x="157" y="12"/>
                    <a:pt x="131" y="1"/>
                    <a:pt x="104" y="1"/>
                  </a:cubicBezTo>
                  <a:close/>
                </a:path>
              </a:pathLst>
            </a:custGeom>
            <a:solidFill>
              <a:srgbClr val="21191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 name="Google Shape;2279;p54"/>
            <p:cNvSpPr/>
            <p:nvPr/>
          </p:nvSpPr>
          <p:spPr>
            <a:xfrm>
              <a:off x="5084350" y="3777350"/>
              <a:ext cx="105700" cy="98700"/>
            </a:xfrm>
            <a:custGeom>
              <a:avLst/>
              <a:gdLst/>
              <a:ahLst/>
              <a:cxnLst/>
              <a:rect l="l" t="t" r="r" b="b"/>
              <a:pathLst>
                <a:path w="4228" h="3948" extrusionOk="0">
                  <a:moveTo>
                    <a:pt x="2114" y="1"/>
                  </a:moveTo>
                  <a:cubicBezTo>
                    <a:pt x="1151" y="1"/>
                    <a:pt x="309" y="696"/>
                    <a:pt x="161" y="1686"/>
                  </a:cubicBezTo>
                  <a:cubicBezTo>
                    <a:pt x="0" y="2770"/>
                    <a:pt x="750" y="3773"/>
                    <a:pt x="1834" y="3933"/>
                  </a:cubicBezTo>
                  <a:cubicBezTo>
                    <a:pt x="1927" y="3947"/>
                    <a:pt x="2021" y="3947"/>
                    <a:pt x="2114" y="3947"/>
                  </a:cubicBezTo>
                  <a:cubicBezTo>
                    <a:pt x="3077" y="3947"/>
                    <a:pt x="3933" y="3238"/>
                    <a:pt x="4067" y="2262"/>
                  </a:cubicBezTo>
                  <a:cubicBezTo>
                    <a:pt x="4227" y="1178"/>
                    <a:pt x="3478" y="175"/>
                    <a:pt x="2408" y="15"/>
                  </a:cubicBezTo>
                  <a:cubicBezTo>
                    <a:pt x="2301" y="1"/>
                    <a:pt x="2208" y="1"/>
                    <a:pt x="2114" y="1"/>
                  </a:cubicBezTo>
                  <a:close/>
                </a:path>
              </a:pathLst>
            </a:custGeom>
            <a:solidFill>
              <a:srgbClr val="D095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 name="Google Shape;2280;p54"/>
            <p:cNvSpPr/>
            <p:nvPr/>
          </p:nvSpPr>
          <p:spPr>
            <a:xfrm>
              <a:off x="5129825" y="3699775"/>
              <a:ext cx="62900" cy="51200"/>
            </a:xfrm>
            <a:custGeom>
              <a:avLst/>
              <a:gdLst/>
              <a:ahLst/>
              <a:cxnLst/>
              <a:rect l="l" t="t" r="r" b="b"/>
              <a:pathLst>
                <a:path w="2516" h="2048" extrusionOk="0">
                  <a:moveTo>
                    <a:pt x="2288" y="1"/>
                  </a:moveTo>
                  <a:cubicBezTo>
                    <a:pt x="2221" y="1"/>
                    <a:pt x="2181" y="54"/>
                    <a:pt x="2181" y="122"/>
                  </a:cubicBezTo>
                  <a:lnTo>
                    <a:pt x="2181" y="134"/>
                  </a:lnTo>
                  <a:lnTo>
                    <a:pt x="2181" y="175"/>
                  </a:lnTo>
                  <a:cubicBezTo>
                    <a:pt x="2194" y="202"/>
                    <a:pt x="2194" y="241"/>
                    <a:pt x="2194" y="295"/>
                  </a:cubicBezTo>
                  <a:cubicBezTo>
                    <a:pt x="2194" y="389"/>
                    <a:pt x="2194" y="550"/>
                    <a:pt x="2181" y="710"/>
                  </a:cubicBezTo>
                  <a:cubicBezTo>
                    <a:pt x="2168" y="883"/>
                    <a:pt x="2128" y="1085"/>
                    <a:pt x="2034" y="1245"/>
                  </a:cubicBezTo>
                  <a:lnTo>
                    <a:pt x="1994" y="1311"/>
                  </a:lnTo>
                  <a:lnTo>
                    <a:pt x="1954" y="1365"/>
                  </a:lnTo>
                  <a:cubicBezTo>
                    <a:pt x="1927" y="1406"/>
                    <a:pt x="1887" y="1432"/>
                    <a:pt x="1847" y="1459"/>
                  </a:cubicBezTo>
                  <a:cubicBezTo>
                    <a:pt x="1820" y="1499"/>
                    <a:pt x="1780" y="1499"/>
                    <a:pt x="1740" y="1525"/>
                  </a:cubicBezTo>
                  <a:cubicBezTo>
                    <a:pt x="1727" y="1539"/>
                    <a:pt x="1700" y="1552"/>
                    <a:pt x="1673" y="1566"/>
                  </a:cubicBezTo>
                  <a:lnTo>
                    <a:pt x="1579" y="1593"/>
                  </a:lnTo>
                  <a:lnTo>
                    <a:pt x="1552" y="1606"/>
                  </a:lnTo>
                  <a:cubicBezTo>
                    <a:pt x="1552" y="1606"/>
                    <a:pt x="1564" y="1600"/>
                    <a:pt x="1568" y="1600"/>
                  </a:cubicBezTo>
                  <a:cubicBezTo>
                    <a:pt x="1570" y="1600"/>
                    <a:pt x="1570" y="1601"/>
                    <a:pt x="1566" y="1606"/>
                  </a:cubicBezTo>
                  <a:lnTo>
                    <a:pt x="1513" y="1606"/>
                  </a:lnTo>
                  <a:lnTo>
                    <a:pt x="1445" y="1620"/>
                  </a:lnTo>
                  <a:cubicBezTo>
                    <a:pt x="1392" y="1632"/>
                    <a:pt x="1352" y="1632"/>
                    <a:pt x="1299" y="1632"/>
                  </a:cubicBezTo>
                  <a:cubicBezTo>
                    <a:pt x="1245" y="1632"/>
                    <a:pt x="1204" y="1620"/>
                    <a:pt x="1151" y="1620"/>
                  </a:cubicBezTo>
                  <a:cubicBezTo>
                    <a:pt x="1111" y="1593"/>
                    <a:pt x="1058" y="1593"/>
                    <a:pt x="1017" y="1566"/>
                  </a:cubicBezTo>
                  <a:cubicBezTo>
                    <a:pt x="937" y="1525"/>
                    <a:pt x="844" y="1486"/>
                    <a:pt x="776" y="1418"/>
                  </a:cubicBezTo>
                  <a:cubicBezTo>
                    <a:pt x="737" y="1392"/>
                    <a:pt x="696" y="1365"/>
                    <a:pt x="669" y="1338"/>
                  </a:cubicBezTo>
                  <a:cubicBezTo>
                    <a:pt x="630" y="1311"/>
                    <a:pt x="603" y="1272"/>
                    <a:pt x="576" y="1245"/>
                  </a:cubicBezTo>
                  <a:cubicBezTo>
                    <a:pt x="455" y="1111"/>
                    <a:pt x="375" y="990"/>
                    <a:pt x="309" y="910"/>
                  </a:cubicBezTo>
                  <a:cubicBezTo>
                    <a:pt x="282" y="871"/>
                    <a:pt x="255" y="830"/>
                    <a:pt x="241" y="803"/>
                  </a:cubicBezTo>
                  <a:cubicBezTo>
                    <a:pt x="229" y="790"/>
                    <a:pt x="229" y="776"/>
                    <a:pt x="229" y="776"/>
                  </a:cubicBezTo>
                  <a:lnTo>
                    <a:pt x="229" y="764"/>
                  </a:lnTo>
                  <a:cubicBezTo>
                    <a:pt x="209" y="734"/>
                    <a:pt x="176" y="712"/>
                    <a:pt x="139" y="712"/>
                  </a:cubicBezTo>
                  <a:cubicBezTo>
                    <a:pt x="125" y="712"/>
                    <a:pt x="110" y="715"/>
                    <a:pt x="95" y="723"/>
                  </a:cubicBezTo>
                  <a:cubicBezTo>
                    <a:pt x="41" y="737"/>
                    <a:pt x="1" y="790"/>
                    <a:pt x="27" y="857"/>
                  </a:cubicBezTo>
                  <a:cubicBezTo>
                    <a:pt x="27" y="857"/>
                    <a:pt x="27" y="871"/>
                    <a:pt x="41" y="897"/>
                  </a:cubicBezTo>
                  <a:cubicBezTo>
                    <a:pt x="41" y="937"/>
                    <a:pt x="54" y="978"/>
                    <a:pt x="81" y="1031"/>
                  </a:cubicBezTo>
                  <a:cubicBezTo>
                    <a:pt x="122" y="1138"/>
                    <a:pt x="202" y="1285"/>
                    <a:pt x="309" y="1459"/>
                  </a:cubicBezTo>
                  <a:cubicBezTo>
                    <a:pt x="375" y="1539"/>
                    <a:pt x="443" y="1620"/>
                    <a:pt x="536" y="1700"/>
                  </a:cubicBezTo>
                  <a:cubicBezTo>
                    <a:pt x="616" y="1793"/>
                    <a:pt x="723" y="1860"/>
                    <a:pt x="857" y="1927"/>
                  </a:cubicBezTo>
                  <a:cubicBezTo>
                    <a:pt x="910" y="1954"/>
                    <a:pt x="990" y="1980"/>
                    <a:pt x="1058" y="2007"/>
                  </a:cubicBezTo>
                  <a:cubicBezTo>
                    <a:pt x="1124" y="2021"/>
                    <a:pt x="1192" y="2034"/>
                    <a:pt x="1272" y="2048"/>
                  </a:cubicBezTo>
                  <a:cubicBezTo>
                    <a:pt x="1305" y="2041"/>
                    <a:pt x="1342" y="2041"/>
                    <a:pt x="1380" y="2041"/>
                  </a:cubicBezTo>
                  <a:cubicBezTo>
                    <a:pt x="1419" y="2041"/>
                    <a:pt x="1459" y="2041"/>
                    <a:pt x="1499" y="2034"/>
                  </a:cubicBezTo>
                  <a:lnTo>
                    <a:pt x="1606" y="2021"/>
                  </a:lnTo>
                  <a:lnTo>
                    <a:pt x="1659" y="2007"/>
                  </a:lnTo>
                  <a:lnTo>
                    <a:pt x="1673" y="2007"/>
                  </a:lnTo>
                  <a:lnTo>
                    <a:pt x="1700" y="1994"/>
                  </a:lnTo>
                  <a:lnTo>
                    <a:pt x="1727" y="1980"/>
                  </a:lnTo>
                  <a:lnTo>
                    <a:pt x="1807" y="1954"/>
                  </a:lnTo>
                  <a:cubicBezTo>
                    <a:pt x="1847" y="1941"/>
                    <a:pt x="1860" y="1941"/>
                    <a:pt x="1900" y="1914"/>
                  </a:cubicBezTo>
                  <a:cubicBezTo>
                    <a:pt x="1980" y="1873"/>
                    <a:pt x="2061" y="1834"/>
                    <a:pt x="2114" y="1780"/>
                  </a:cubicBezTo>
                  <a:cubicBezTo>
                    <a:pt x="2168" y="1727"/>
                    <a:pt x="2221" y="1673"/>
                    <a:pt x="2262" y="1620"/>
                  </a:cubicBezTo>
                  <a:lnTo>
                    <a:pt x="2328" y="1525"/>
                  </a:lnTo>
                  <a:lnTo>
                    <a:pt x="2382" y="1432"/>
                  </a:lnTo>
                  <a:cubicBezTo>
                    <a:pt x="2435" y="1311"/>
                    <a:pt x="2476" y="1178"/>
                    <a:pt x="2489" y="1058"/>
                  </a:cubicBezTo>
                  <a:cubicBezTo>
                    <a:pt x="2515" y="937"/>
                    <a:pt x="2515" y="830"/>
                    <a:pt x="2515" y="723"/>
                  </a:cubicBezTo>
                  <a:cubicBezTo>
                    <a:pt x="2515" y="523"/>
                    <a:pt x="2476" y="362"/>
                    <a:pt x="2449" y="255"/>
                  </a:cubicBezTo>
                  <a:cubicBezTo>
                    <a:pt x="2435" y="188"/>
                    <a:pt x="2422" y="148"/>
                    <a:pt x="2408" y="122"/>
                  </a:cubicBezTo>
                  <a:cubicBezTo>
                    <a:pt x="2396" y="95"/>
                    <a:pt x="2396" y="81"/>
                    <a:pt x="2396" y="81"/>
                  </a:cubicBezTo>
                  <a:cubicBezTo>
                    <a:pt x="2382" y="27"/>
                    <a:pt x="2328" y="1"/>
                    <a:pt x="2288"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 name="Google Shape;2281;p54"/>
            <p:cNvSpPr/>
            <p:nvPr/>
          </p:nvSpPr>
          <p:spPr>
            <a:xfrm>
              <a:off x="5144225" y="3739175"/>
              <a:ext cx="10050" cy="19150"/>
            </a:xfrm>
            <a:custGeom>
              <a:avLst/>
              <a:gdLst/>
              <a:ahLst/>
              <a:cxnLst/>
              <a:rect l="l" t="t" r="r" b="b"/>
              <a:pathLst>
                <a:path w="402" h="766" extrusionOk="0">
                  <a:moveTo>
                    <a:pt x="282" y="1"/>
                  </a:moveTo>
                  <a:cubicBezTo>
                    <a:pt x="225" y="1"/>
                    <a:pt x="172" y="38"/>
                    <a:pt x="161" y="97"/>
                  </a:cubicBezTo>
                  <a:lnTo>
                    <a:pt x="13" y="605"/>
                  </a:lnTo>
                  <a:cubicBezTo>
                    <a:pt x="0" y="672"/>
                    <a:pt x="40" y="739"/>
                    <a:pt x="93" y="752"/>
                  </a:cubicBezTo>
                  <a:cubicBezTo>
                    <a:pt x="107" y="766"/>
                    <a:pt x="120" y="766"/>
                    <a:pt x="134" y="766"/>
                  </a:cubicBezTo>
                  <a:cubicBezTo>
                    <a:pt x="188" y="766"/>
                    <a:pt x="227" y="725"/>
                    <a:pt x="254" y="672"/>
                  </a:cubicBezTo>
                  <a:lnTo>
                    <a:pt x="388" y="151"/>
                  </a:lnTo>
                  <a:cubicBezTo>
                    <a:pt x="402" y="97"/>
                    <a:pt x="375" y="30"/>
                    <a:pt x="307" y="3"/>
                  </a:cubicBezTo>
                  <a:cubicBezTo>
                    <a:pt x="299" y="1"/>
                    <a:pt x="291" y="1"/>
                    <a:pt x="282"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 name="Google Shape;2282;p54"/>
            <p:cNvSpPr/>
            <p:nvPr/>
          </p:nvSpPr>
          <p:spPr>
            <a:xfrm>
              <a:off x="5170625" y="3741525"/>
              <a:ext cx="10725" cy="20825"/>
            </a:xfrm>
            <a:custGeom>
              <a:avLst/>
              <a:gdLst/>
              <a:ahLst/>
              <a:cxnLst/>
              <a:rect l="l" t="t" r="r" b="b"/>
              <a:pathLst>
                <a:path w="429" h="833" extrusionOk="0">
                  <a:moveTo>
                    <a:pt x="130" y="0"/>
                  </a:moveTo>
                  <a:cubicBezTo>
                    <a:pt x="122" y="0"/>
                    <a:pt x="115" y="1"/>
                    <a:pt x="108" y="3"/>
                  </a:cubicBezTo>
                  <a:cubicBezTo>
                    <a:pt x="41" y="16"/>
                    <a:pt x="1" y="83"/>
                    <a:pt x="14" y="150"/>
                  </a:cubicBezTo>
                  <a:lnTo>
                    <a:pt x="188" y="752"/>
                  </a:lnTo>
                  <a:cubicBezTo>
                    <a:pt x="202" y="806"/>
                    <a:pt x="241" y="832"/>
                    <a:pt x="295" y="832"/>
                  </a:cubicBezTo>
                  <a:lnTo>
                    <a:pt x="335" y="832"/>
                  </a:lnTo>
                  <a:cubicBezTo>
                    <a:pt x="402" y="819"/>
                    <a:pt x="429" y="752"/>
                    <a:pt x="416" y="685"/>
                  </a:cubicBezTo>
                  <a:lnTo>
                    <a:pt x="255" y="83"/>
                  </a:lnTo>
                  <a:cubicBezTo>
                    <a:pt x="232" y="37"/>
                    <a:pt x="178" y="0"/>
                    <a:pt x="13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 name="Google Shape;2283;p54"/>
            <p:cNvSpPr/>
            <p:nvPr/>
          </p:nvSpPr>
          <p:spPr>
            <a:xfrm>
              <a:off x="5183675" y="3725875"/>
              <a:ext cx="21075" cy="14400"/>
            </a:xfrm>
            <a:custGeom>
              <a:avLst/>
              <a:gdLst/>
              <a:ahLst/>
              <a:cxnLst/>
              <a:rect l="l" t="t" r="r" b="b"/>
              <a:pathLst>
                <a:path w="843" h="576" extrusionOk="0">
                  <a:moveTo>
                    <a:pt x="141" y="0"/>
                  </a:moveTo>
                  <a:cubicBezTo>
                    <a:pt x="99" y="0"/>
                    <a:pt x="58" y="18"/>
                    <a:pt x="40" y="53"/>
                  </a:cubicBezTo>
                  <a:cubicBezTo>
                    <a:pt x="1" y="121"/>
                    <a:pt x="27" y="187"/>
                    <a:pt x="81" y="228"/>
                  </a:cubicBezTo>
                  <a:lnTo>
                    <a:pt x="643" y="562"/>
                  </a:lnTo>
                  <a:cubicBezTo>
                    <a:pt x="670" y="576"/>
                    <a:pt x="682" y="576"/>
                    <a:pt x="709" y="576"/>
                  </a:cubicBezTo>
                  <a:cubicBezTo>
                    <a:pt x="750" y="576"/>
                    <a:pt x="789" y="562"/>
                    <a:pt x="816" y="522"/>
                  </a:cubicBezTo>
                  <a:cubicBezTo>
                    <a:pt x="843" y="469"/>
                    <a:pt x="830" y="388"/>
                    <a:pt x="777" y="348"/>
                  </a:cubicBezTo>
                  <a:lnTo>
                    <a:pt x="201" y="14"/>
                  </a:lnTo>
                  <a:cubicBezTo>
                    <a:pt x="183" y="5"/>
                    <a:pt x="162" y="0"/>
                    <a:pt x="14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 name="Google Shape;2284;p54"/>
            <p:cNvSpPr/>
            <p:nvPr/>
          </p:nvSpPr>
          <p:spPr>
            <a:xfrm>
              <a:off x="5310750" y="3617850"/>
              <a:ext cx="76600" cy="63575"/>
            </a:xfrm>
            <a:custGeom>
              <a:avLst/>
              <a:gdLst/>
              <a:ahLst/>
              <a:cxnLst/>
              <a:rect l="l" t="t" r="r" b="b"/>
              <a:pathLst>
                <a:path w="3064" h="2543" extrusionOk="0">
                  <a:moveTo>
                    <a:pt x="2168" y="1"/>
                  </a:moveTo>
                  <a:cubicBezTo>
                    <a:pt x="2114" y="14"/>
                    <a:pt x="2074" y="81"/>
                    <a:pt x="2087" y="135"/>
                  </a:cubicBezTo>
                  <a:lnTo>
                    <a:pt x="2087" y="148"/>
                  </a:lnTo>
                  <a:cubicBezTo>
                    <a:pt x="2087" y="148"/>
                    <a:pt x="2087" y="161"/>
                    <a:pt x="2100" y="188"/>
                  </a:cubicBezTo>
                  <a:cubicBezTo>
                    <a:pt x="2100" y="215"/>
                    <a:pt x="2114" y="255"/>
                    <a:pt x="2114" y="308"/>
                  </a:cubicBezTo>
                  <a:cubicBezTo>
                    <a:pt x="2141" y="402"/>
                    <a:pt x="2154" y="563"/>
                    <a:pt x="2154" y="723"/>
                  </a:cubicBezTo>
                  <a:cubicBezTo>
                    <a:pt x="2168" y="897"/>
                    <a:pt x="2141" y="1098"/>
                    <a:pt x="2074" y="1271"/>
                  </a:cubicBezTo>
                  <a:lnTo>
                    <a:pt x="2047" y="1339"/>
                  </a:lnTo>
                  <a:lnTo>
                    <a:pt x="2007" y="1405"/>
                  </a:lnTo>
                  <a:cubicBezTo>
                    <a:pt x="1980" y="1446"/>
                    <a:pt x="1954" y="1472"/>
                    <a:pt x="1913" y="1512"/>
                  </a:cubicBezTo>
                  <a:cubicBezTo>
                    <a:pt x="1886" y="1553"/>
                    <a:pt x="1847" y="1565"/>
                    <a:pt x="1820" y="1592"/>
                  </a:cubicBezTo>
                  <a:cubicBezTo>
                    <a:pt x="1806" y="1606"/>
                    <a:pt x="1779" y="1619"/>
                    <a:pt x="1752" y="1633"/>
                  </a:cubicBezTo>
                  <a:lnTo>
                    <a:pt x="1672" y="1672"/>
                  </a:lnTo>
                  <a:lnTo>
                    <a:pt x="1659" y="1686"/>
                  </a:lnTo>
                  <a:lnTo>
                    <a:pt x="1645" y="1686"/>
                  </a:lnTo>
                  <a:lnTo>
                    <a:pt x="1606" y="1699"/>
                  </a:lnTo>
                  <a:lnTo>
                    <a:pt x="1538" y="1726"/>
                  </a:lnTo>
                  <a:cubicBezTo>
                    <a:pt x="1485" y="1740"/>
                    <a:pt x="1431" y="1740"/>
                    <a:pt x="1392" y="1740"/>
                  </a:cubicBezTo>
                  <a:cubicBezTo>
                    <a:pt x="1374" y="1744"/>
                    <a:pt x="1358" y="1746"/>
                    <a:pt x="1342" y="1746"/>
                  </a:cubicBezTo>
                  <a:cubicBezTo>
                    <a:pt x="1310" y="1746"/>
                    <a:pt x="1280" y="1740"/>
                    <a:pt x="1244" y="1740"/>
                  </a:cubicBezTo>
                  <a:cubicBezTo>
                    <a:pt x="1205" y="1726"/>
                    <a:pt x="1151" y="1726"/>
                    <a:pt x="1110" y="1713"/>
                  </a:cubicBezTo>
                  <a:cubicBezTo>
                    <a:pt x="1017" y="1686"/>
                    <a:pt x="923" y="1646"/>
                    <a:pt x="843" y="1606"/>
                  </a:cubicBezTo>
                  <a:cubicBezTo>
                    <a:pt x="803" y="1579"/>
                    <a:pt x="763" y="1553"/>
                    <a:pt x="736" y="1526"/>
                  </a:cubicBezTo>
                  <a:cubicBezTo>
                    <a:pt x="696" y="1499"/>
                    <a:pt x="656" y="1472"/>
                    <a:pt x="629" y="1446"/>
                  </a:cubicBezTo>
                  <a:cubicBezTo>
                    <a:pt x="495" y="1339"/>
                    <a:pt x="388" y="1218"/>
                    <a:pt x="322" y="1151"/>
                  </a:cubicBezTo>
                  <a:cubicBezTo>
                    <a:pt x="295" y="1111"/>
                    <a:pt x="268" y="1071"/>
                    <a:pt x="254" y="1057"/>
                  </a:cubicBezTo>
                  <a:cubicBezTo>
                    <a:pt x="228" y="1030"/>
                    <a:pt x="228" y="1018"/>
                    <a:pt x="228" y="1018"/>
                  </a:cubicBezTo>
                  <a:lnTo>
                    <a:pt x="215" y="1018"/>
                  </a:lnTo>
                  <a:cubicBezTo>
                    <a:pt x="195" y="987"/>
                    <a:pt x="159" y="972"/>
                    <a:pt x="120" y="972"/>
                  </a:cubicBezTo>
                  <a:cubicBezTo>
                    <a:pt x="107" y="972"/>
                    <a:pt x="94" y="974"/>
                    <a:pt x="81" y="977"/>
                  </a:cubicBezTo>
                  <a:cubicBezTo>
                    <a:pt x="27" y="1004"/>
                    <a:pt x="1" y="1071"/>
                    <a:pt x="27" y="1125"/>
                  </a:cubicBezTo>
                  <a:cubicBezTo>
                    <a:pt x="27" y="1125"/>
                    <a:pt x="40" y="1137"/>
                    <a:pt x="54" y="1178"/>
                  </a:cubicBezTo>
                  <a:cubicBezTo>
                    <a:pt x="67" y="1205"/>
                    <a:pt x="81" y="1244"/>
                    <a:pt x="108" y="1298"/>
                  </a:cubicBezTo>
                  <a:cubicBezTo>
                    <a:pt x="161" y="1392"/>
                    <a:pt x="254" y="1539"/>
                    <a:pt x="388" y="1686"/>
                  </a:cubicBezTo>
                  <a:cubicBezTo>
                    <a:pt x="456" y="1767"/>
                    <a:pt x="536" y="1833"/>
                    <a:pt x="643" y="1913"/>
                  </a:cubicBezTo>
                  <a:cubicBezTo>
                    <a:pt x="696" y="1940"/>
                    <a:pt x="750" y="1981"/>
                    <a:pt x="803" y="2007"/>
                  </a:cubicBezTo>
                  <a:lnTo>
                    <a:pt x="750" y="2382"/>
                  </a:lnTo>
                  <a:cubicBezTo>
                    <a:pt x="750" y="2448"/>
                    <a:pt x="789" y="2502"/>
                    <a:pt x="857" y="2516"/>
                  </a:cubicBezTo>
                  <a:lnTo>
                    <a:pt x="870" y="2516"/>
                  </a:lnTo>
                  <a:cubicBezTo>
                    <a:pt x="937" y="2516"/>
                    <a:pt x="991" y="2475"/>
                    <a:pt x="991" y="2409"/>
                  </a:cubicBezTo>
                  <a:lnTo>
                    <a:pt x="1044" y="2100"/>
                  </a:lnTo>
                  <a:cubicBezTo>
                    <a:pt x="1084" y="2127"/>
                    <a:pt x="1137" y="2127"/>
                    <a:pt x="1191" y="2141"/>
                  </a:cubicBezTo>
                  <a:cubicBezTo>
                    <a:pt x="1271" y="2154"/>
                    <a:pt x="1338" y="2154"/>
                    <a:pt x="1419" y="2154"/>
                  </a:cubicBezTo>
                  <a:cubicBezTo>
                    <a:pt x="1485" y="2141"/>
                    <a:pt x="1565" y="2141"/>
                    <a:pt x="1633" y="2127"/>
                  </a:cubicBezTo>
                  <a:lnTo>
                    <a:pt x="1740" y="2088"/>
                  </a:lnTo>
                  <a:lnTo>
                    <a:pt x="1793" y="2074"/>
                  </a:lnTo>
                  <a:lnTo>
                    <a:pt x="1806" y="2074"/>
                  </a:lnTo>
                  <a:lnTo>
                    <a:pt x="1833" y="2061"/>
                  </a:lnTo>
                  <a:lnTo>
                    <a:pt x="1993" y="2462"/>
                  </a:lnTo>
                  <a:cubicBezTo>
                    <a:pt x="2020" y="2516"/>
                    <a:pt x="2061" y="2542"/>
                    <a:pt x="2114" y="2542"/>
                  </a:cubicBezTo>
                  <a:cubicBezTo>
                    <a:pt x="2127" y="2542"/>
                    <a:pt x="2141" y="2529"/>
                    <a:pt x="2154" y="2529"/>
                  </a:cubicBezTo>
                  <a:cubicBezTo>
                    <a:pt x="2221" y="2502"/>
                    <a:pt x="2248" y="2435"/>
                    <a:pt x="2221" y="2368"/>
                  </a:cubicBezTo>
                  <a:lnTo>
                    <a:pt x="2047" y="1940"/>
                  </a:lnTo>
                  <a:cubicBezTo>
                    <a:pt x="2100" y="1886"/>
                    <a:pt x="2168" y="1847"/>
                    <a:pt x="2221" y="1793"/>
                  </a:cubicBezTo>
                  <a:cubicBezTo>
                    <a:pt x="2261" y="1740"/>
                    <a:pt x="2314" y="1672"/>
                    <a:pt x="2341" y="1606"/>
                  </a:cubicBezTo>
                  <a:lnTo>
                    <a:pt x="2395" y="1512"/>
                  </a:lnTo>
                  <a:lnTo>
                    <a:pt x="2435" y="1419"/>
                  </a:lnTo>
                  <a:cubicBezTo>
                    <a:pt x="2448" y="1392"/>
                    <a:pt x="2448" y="1378"/>
                    <a:pt x="2462" y="1351"/>
                  </a:cubicBezTo>
                  <a:lnTo>
                    <a:pt x="2876" y="1539"/>
                  </a:lnTo>
                  <a:cubicBezTo>
                    <a:pt x="2890" y="1553"/>
                    <a:pt x="2917" y="1553"/>
                    <a:pt x="2930" y="1553"/>
                  </a:cubicBezTo>
                  <a:cubicBezTo>
                    <a:pt x="2970" y="1553"/>
                    <a:pt x="3024" y="1526"/>
                    <a:pt x="3037" y="1472"/>
                  </a:cubicBezTo>
                  <a:cubicBezTo>
                    <a:pt x="3063" y="1419"/>
                    <a:pt x="3037" y="1339"/>
                    <a:pt x="2983" y="1312"/>
                  </a:cubicBezTo>
                  <a:lnTo>
                    <a:pt x="2502" y="1111"/>
                  </a:lnTo>
                  <a:lnTo>
                    <a:pt x="2502" y="1030"/>
                  </a:lnTo>
                  <a:cubicBezTo>
                    <a:pt x="2515" y="911"/>
                    <a:pt x="2502" y="804"/>
                    <a:pt x="2489" y="697"/>
                  </a:cubicBezTo>
                  <a:cubicBezTo>
                    <a:pt x="2462" y="495"/>
                    <a:pt x="2408" y="349"/>
                    <a:pt x="2368" y="242"/>
                  </a:cubicBezTo>
                  <a:cubicBezTo>
                    <a:pt x="2355" y="188"/>
                    <a:pt x="2328" y="135"/>
                    <a:pt x="2314" y="108"/>
                  </a:cubicBezTo>
                  <a:cubicBezTo>
                    <a:pt x="2301" y="81"/>
                    <a:pt x="2288" y="67"/>
                    <a:pt x="2288" y="67"/>
                  </a:cubicBezTo>
                  <a:cubicBezTo>
                    <a:pt x="2275" y="28"/>
                    <a:pt x="2221" y="1"/>
                    <a:pt x="2168"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 name="Google Shape;2285;p54"/>
            <p:cNvSpPr/>
            <p:nvPr/>
          </p:nvSpPr>
          <p:spPr>
            <a:xfrm>
              <a:off x="5096175" y="3644550"/>
              <a:ext cx="58425" cy="48575"/>
            </a:xfrm>
            <a:custGeom>
              <a:avLst/>
              <a:gdLst/>
              <a:ahLst/>
              <a:cxnLst/>
              <a:rect l="l" t="t" r="r" b="b"/>
              <a:pathLst>
                <a:path w="2337" h="1943" extrusionOk="0">
                  <a:moveTo>
                    <a:pt x="1727" y="1"/>
                  </a:moveTo>
                  <a:cubicBezTo>
                    <a:pt x="731" y="1"/>
                    <a:pt x="1" y="1487"/>
                    <a:pt x="330" y="1769"/>
                  </a:cubicBezTo>
                  <a:cubicBezTo>
                    <a:pt x="475" y="1892"/>
                    <a:pt x="582" y="1943"/>
                    <a:pt x="671" y="1943"/>
                  </a:cubicBezTo>
                  <a:cubicBezTo>
                    <a:pt x="861" y="1943"/>
                    <a:pt x="968" y="1715"/>
                    <a:pt x="1186" y="1487"/>
                  </a:cubicBezTo>
                  <a:cubicBezTo>
                    <a:pt x="1468" y="1207"/>
                    <a:pt x="1762" y="1059"/>
                    <a:pt x="2122" y="672"/>
                  </a:cubicBezTo>
                  <a:cubicBezTo>
                    <a:pt x="2336" y="458"/>
                    <a:pt x="2310" y="137"/>
                    <a:pt x="2015" y="43"/>
                  </a:cubicBezTo>
                  <a:cubicBezTo>
                    <a:pt x="1917" y="14"/>
                    <a:pt x="1821" y="1"/>
                    <a:pt x="1727" y="1"/>
                  </a:cubicBezTo>
                  <a:close/>
                </a:path>
              </a:pathLst>
            </a:custGeom>
            <a:solidFill>
              <a:srgbClr val="4029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2286;p54"/>
            <p:cNvSpPr/>
            <p:nvPr/>
          </p:nvSpPr>
          <p:spPr>
            <a:xfrm>
              <a:off x="5310400" y="3562500"/>
              <a:ext cx="50700" cy="22500"/>
            </a:xfrm>
            <a:custGeom>
              <a:avLst/>
              <a:gdLst/>
              <a:ahLst/>
              <a:cxnLst/>
              <a:rect l="l" t="t" r="r" b="b"/>
              <a:pathLst>
                <a:path w="2028" h="900" extrusionOk="0">
                  <a:moveTo>
                    <a:pt x="842" y="1"/>
                  </a:moveTo>
                  <a:cubicBezTo>
                    <a:pt x="506" y="1"/>
                    <a:pt x="197" y="115"/>
                    <a:pt x="81" y="423"/>
                  </a:cubicBezTo>
                  <a:cubicBezTo>
                    <a:pt x="1" y="663"/>
                    <a:pt x="108" y="863"/>
                    <a:pt x="322" y="877"/>
                  </a:cubicBezTo>
                  <a:cubicBezTo>
                    <a:pt x="376" y="881"/>
                    <a:pt x="427" y="883"/>
                    <a:pt x="475" y="883"/>
                  </a:cubicBezTo>
                  <a:cubicBezTo>
                    <a:pt x="735" y="883"/>
                    <a:pt x="917" y="835"/>
                    <a:pt x="1130" y="835"/>
                  </a:cubicBezTo>
                  <a:cubicBezTo>
                    <a:pt x="1150" y="835"/>
                    <a:pt x="1171" y="836"/>
                    <a:pt x="1192" y="837"/>
                  </a:cubicBezTo>
                  <a:cubicBezTo>
                    <a:pt x="1348" y="849"/>
                    <a:pt x="1521" y="900"/>
                    <a:pt x="1667" y="900"/>
                  </a:cubicBezTo>
                  <a:cubicBezTo>
                    <a:pt x="1834" y="900"/>
                    <a:pt x="1966" y="834"/>
                    <a:pt x="1994" y="569"/>
                  </a:cubicBezTo>
                  <a:cubicBezTo>
                    <a:pt x="2028" y="311"/>
                    <a:pt x="1397" y="1"/>
                    <a:pt x="842" y="1"/>
                  </a:cubicBezTo>
                  <a:close/>
                </a:path>
              </a:pathLst>
            </a:custGeom>
            <a:solidFill>
              <a:srgbClr val="4029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 name="Google Shape;2287;p54"/>
            <p:cNvSpPr/>
            <p:nvPr/>
          </p:nvSpPr>
          <p:spPr>
            <a:xfrm>
              <a:off x="5236850" y="3683725"/>
              <a:ext cx="73925" cy="56200"/>
            </a:xfrm>
            <a:custGeom>
              <a:avLst/>
              <a:gdLst/>
              <a:ahLst/>
              <a:cxnLst/>
              <a:rect l="l" t="t" r="r" b="b"/>
              <a:pathLst>
                <a:path w="2957" h="2248" extrusionOk="0">
                  <a:moveTo>
                    <a:pt x="1913" y="1"/>
                  </a:moveTo>
                  <a:cubicBezTo>
                    <a:pt x="1619" y="1"/>
                    <a:pt x="1298" y="95"/>
                    <a:pt x="963" y="241"/>
                  </a:cubicBezTo>
                  <a:cubicBezTo>
                    <a:pt x="241" y="576"/>
                    <a:pt x="0" y="1204"/>
                    <a:pt x="187" y="1673"/>
                  </a:cubicBezTo>
                  <a:cubicBezTo>
                    <a:pt x="294" y="1953"/>
                    <a:pt x="589" y="2248"/>
                    <a:pt x="1138" y="2248"/>
                  </a:cubicBezTo>
                  <a:cubicBezTo>
                    <a:pt x="1338" y="2248"/>
                    <a:pt x="1566" y="2208"/>
                    <a:pt x="1846" y="2114"/>
                  </a:cubicBezTo>
                  <a:cubicBezTo>
                    <a:pt x="2863" y="1739"/>
                    <a:pt x="2957" y="910"/>
                    <a:pt x="2729" y="442"/>
                  </a:cubicBezTo>
                  <a:cubicBezTo>
                    <a:pt x="2568" y="134"/>
                    <a:pt x="2274" y="1"/>
                    <a:pt x="1913" y="1"/>
                  </a:cubicBezTo>
                  <a:close/>
                </a:path>
              </a:pathLst>
            </a:custGeom>
            <a:solidFill>
              <a:srgbClr val="D3A0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 name="Google Shape;2288;p54"/>
            <p:cNvSpPr/>
            <p:nvPr/>
          </p:nvSpPr>
          <p:spPr>
            <a:xfrm>
              <a:off x="5288675" y="3681725"/>
              <a:ext cx="25100" cy="53775"/>
            </a:xfrm>
            <a:custGeom>
              <a:avLst/>
              <a:gdLst/>
              <a:ahLst/>
              <a:cxnLst/>
              <a:rect l="l" t="t" r="r" b="b"/>
              <a:pathLst>
                <a:path w="1004" h="2151" extrusionOk="0">
                  <a:moveTo>
                    <a:pt x="135" y="0"/>
                  </a:moveTo>
                  <a:cubicBezTo>
                    <a:pt x="108" y="0"/>
                    <a:pt x="67" y="27"/>
                    <a:pt x="54" y="54"/>
                  </a:cubicBezTo>
                  <a:cubicBezTo>
                    <a:pt x="28" y="107"/>
                    <a:pt x="40" y="161"/>
                    <a:pt x="94" y="188"/>
                  </a:cubicBezTo>
                  <a:cubicBezTo>
                    <a:pt x="94" y="188"/>
                    <a:pt x="121" y="214"/>
                    <a:pt x="174" y="241"/>
                  </a:cubicBezTo>
                  <a:cubicBezTo>
                    <a:pt x="228" y="268"/>
                    <a:pt x="308" y="321"/>
                    <a:pt x="375" y="402"/>
                  </a:cubicBezTo>
                  <a:cubicBezTo>
                    <a:pt x="456" y="469"/>
                    <a:pt x="509" y="562"/>
                    <a:pt x="563" y="669"/>
                  </a:cubicBezTo>
                  <a:cubicBezTo>
                    <a:pt x="589" y="723"/>
                    <a:pt x="616" y="803"/>
                    <a:pt x="616" y="844"/>
                  </a:cubicBezTo>
                  <a:cubicBezTo>
                    <a:pt x="629" y="883"/>
                    <a:pt x="629" y="924"/>
                    <a:pt x="629" y="963"/>
                  </a:cubicBezTo>
                  <a:lnTo>
                    <a:pt x="629" y="1044"/>
                  </a:lnTo>
                  <a:cubicBezTo>
                    <a:pt x="629" y="1284"/>
                    <a:pt x="456" y="1539"/>
                    <a:pt x="308" y="1712"/>
                  </a:cubicBezTo>
                  <a:cubicBezTo>
                    <a:pt x="242" y="1793"/>
                    <a:pt x="174" y="1860"/>
                    <a:pt x="121" y="1900"/>
                  </a:cubicBezTo>
                  <a:cubicBezTo>
                    <a:pt x="81" y="1953"/>
                    <a:pt x="54" y="1980"/>
                    <a:pt x="54" y="1980"/>
                  </a:cubicBezTo>
                  <a:lnTo>
                    <a:pt x="40" y="1980"/>
                  </a:lnTo>
                  <a:cubicBezTo>
                    <a:pt x="14" y="2007"/>
                    <a:pt x="1" y="2047"/>
                    <a:pt x="28" y="2087"/>
                  </a:cubicBezTo>
                  <a:cubicBezTo>
                    <a:pt x="37" y="2126"/>
                    <a:pt x="68" y="2151"/>
                    <a:pt x="105" y="2151"/>
                  </a:cubicBezTo>
                  <a:cubicBezTo>
                    <a:pt x="119" y="2151"/>
                    <a:pt x="133" y="2148"/>
                    <a:pt x="147" y="2140"/>
                  </a:cubicBezTo>
                  <a:cubicBezTo>
                    <a:pt x="147" y="2140"/>
                    <a:pt x="308" y="2074"/>
                    <a:pt x="509" y="1914"/>
                  </a:cubicBezTo>
                  <a:cubicBezTo>
                    <a:pt x="602" y="1833"/>
                    <a:pt x="723" y="1726"/>
                    <a:pt x="816" y="1579"/>
                  </a:cubicBezTo>
                  <a:cubicBezTo>
                    <a:pt x="857" y="1512"/>
                    <a:pt x="897" y="1432"/>
                    <a:pt x="937" y="1338"/>
                  </a:cubicBezTo>
                  <a:cubicBezTo>
                    <a:pt x="964" y="1258"/>
                    <a:pt x="991" y="1165"/>
                    <a:pt x="1004" y="1070"/>
                  </a:cubicBezTo>
                  <a:cubicBezTo>
                    <a:pt x="1004" y="1017"/>
                    <a:pt x="1004" y="963"/>
                    <a:pt x="991" y="910"/>
                  </a:cubicBezTo>
                  <a:cubicBezTo>
                    <a:pt x="991" y="856"/>
                    <a:pt x="977" y="830"/>
                    <a:pt x="977" y="790"/>
                  </a:cubicBezTo>
                  <a:cubicBezTo>
                    <a:pt x="950" y="669"/>
                    <a:pt x="923" y="603"/>
                    <a:pt x="884" y="522"/>
                  </a:cubicBezTo>
                  <a:cubicBezTo>
                    <a:pt x="803" y="362"/>
                    <a:pt x="670" y="241"/>
                    <a:pt x="563" y="161"/>
                  </a:cubicBezTo>
                  <a:cubicBezTo>
                    <a:pt x="335" y="0"/>
                    <a:pt x="135" y="0"/>
                    <a:pt x="135" y="0"/>
                  </a:cubicBezTo>
                  <a:close/>
                </a:path>
              </a:pathLst>
            </a:custGeom>
            <a:solidFill>
              <a:srgbClr val="B47F7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5" name="Google Shape;2289;p54"/>
            <p:cNvSpPr/>
            <p:nvPr/>
          </p:nvSpPr>
          <p:spPr>
            <a:xfrm>
              <a:off x="5247725" y="3732650"/>
              <a:ext cx="22600" cy="8000"/>
            </a:xfrm>
            <a:custGeom>
              <a:avLst/>
              <a:gdLst/>
              <a:ahLst/>
              <a:cxnLst/>
              <a:rect l="l" t="t" r="r" b="b"/>
              <a:pathLst>
                <a:path w="904" h="320" extrusionOk="0">
                  <a:moveTo>
                    <a:pt x="186" y="0"/>
                  </a:moveTo>
                  <a:cubicBezTo>
                    <a:pt x="127" y="0"/>
                    <a:pt x="81" y="11"/>
                    <a:pt x="60" y="37"/>
                  </a:cubicBezTo>
                  <a:cubicBezTo>
                    <a:pt x="1" y="126"/>
                    <a:pt x="340" y="319"/>
                    <a:pt x="611" y="319"/>
                  </a:cubicBezTo>
                  <a:cubicBezTo>
                    <a:pt x="705" y="319"/>
                    <a:pt x="791" y="296"/>
                    <a:pt x="849" y="237"/>
                  </a:cubicBezTo>
                  <a:cubicBezTo>
                    <a:pt x="903" y="184"/>
                    <a:pt x="429" y="0"/>
                    <a:pt x="186" y="0"/>
                  </a:cubicBezTo>
                  <a:close/>
                </a:path>
              </a:pathLst>
            </a:custGeom>
            <a:solidFill>
              <a:srgbClr val="4A362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 name="Google Shape;2290;p54"/>
            <p:cNvSpPr/>
            <p:nvPr/>
          </p:nvSpPr>
          <p:spPr>
            <a:xfrm>
              <a:off x="6085250" y="3639225"/>
              <a:ext cx="77600" cy="64800"/>
            </a:xfrm>
            <a:custGeom>
              <a:avLst/>
              <a:gdLst/>
              <a:ahLst/>
              <a:cxnLst/>
              <a:rect l="l" t="t" r="r" b="b"/>
              <a:pathLst>
                <a:path w="3104" h="2592" extrusionOk="0">
                  <a:moveTo>
                    <a:pt x="1235" y="1"/>
                  </a:moveTo>
                  <a:cubicBezTo>
                    <a:pt x="1014" y="1"/>
                    <a:pt x="809" y="72"/>
                    <a:pt x="642" y="229"/>
                  </a:cubicBezTo>
                  <a:cubicBezTo>
                    <a:pt x="241" y="603"/>
                    <a:pt x="0" y="1352"/>
                    <a:pt x="869" y="2102"/>
                  </a:cubicBezTo>
                  <a:cubicBezTo>
                    <a:pt x="1289" y="2463"/>
                    <a:pt x="1661" y="2592"/>
                    <a:pt x="1965" y="2592"/>
                  </a:cubicBezTo>
                  <a:cubicBezTo>
                    <a:pt x="2282" y="2592"/>
                    <a:pt x="2526" y="2452"/>
                    <a:pt x="2676" y="2289"/>
                  </a:cubicBezTo>
                  <a:cubicBezTo>
                    <a:pt x="3023" y="1888"/>
                    <a:pt x="3104" y="1259"/>
                    <a:pt x="2515" y="657"/>
                  </a:cubicBezTo>
                  <a:cubicBezTo>
                    <a:pt x="2130" y="254"/>
                    <a:pt x="1653" y="1"/>
                    <a:pt x="1235" y="1"/>
                  </a:cubicBezTo>
                  <a:close/>
                </a:path>
              </a:pathLst>
            </a:custGeom>
            <a:solidFill>
              <a:srgbClr val="A664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 name="Google Shape;2291;p54"/>
            <p:cNvSpPr/>
            <p:nvPr/>
          </p:nvSpPr>
          <p:spPr>
            <a:xfrm>
              <a:off x="6086900" y="3636175"/>
              <a:ext cx="33475" cy="51675"/>
            </a:xfrm>
            <a:custGeom>
              <a:avLst/>
              <a:gdLst/>
              <a:ahLst/>
              <a:cxnLst/>
              <a:rect l="l" t="t" r="r" b="b"/>
              <a:pathLst>
                <a:path w="1339" h="2067" extrusionOk="0">
                  <a:moveTo>
                    <a:pt x="1036" y="0"/>
                  </a:moveTo>
                  <a:cubicBezTo>
                    <a:pt x="967" y="0"/>
                    <a:pt x="884" y="8"/>
                    <a:pt x="790" y="30"/>
                  </a:cubicBezTo>
                  <a:cubicBezTo>
                    <a:pt x="657" y="57"/>
                    <a:pt x="496" y="124"/>
                    <a:pt x="362" y="244"/>
                  </a:cubicBezTo>
                  <a:cubicBezTo>
                    <a:pt x="282" y="311"/>
                    <a:pt x="229" y="365"/>
                    <a:pt x="175" y="458"/>
                  </a:cubicBezTo>
                  <a:cubicBezTo>
                    <a:pt x="148" y="499"/>
                    <a:pt x="122" y="525"/>
                    <a:pt x="108" y="565"/>
                  </a:cubicBezTo>
                  <a:cubicBezTo>
                    <a:pt x="81" y="618"/>
                    <a:pt x="68" y="672"/>
                    <a:pt x="41" y="725"/>
                  </a:cubicBezTo>
                  <a:cubicBezTo>
                    <a:pt x="15" y="820"/>
                    <a:pt x="1" y="913"/>
                    <a:pt x="1" y="1007"/>
                  </a:cubicBezTo>
                  <a:cubicBezTo>
                    <a:pt x="1" y="1100"/>
                    <a:pt x="15" y="1194"/>
                    <a:pt x="27" y="1274"/>
                  </a:cubicBezTo>
                  <a:cubicBezTo>
                    <a:pt x="68" y="1435"/>
                    <a:pt x="148" y="1581"/>
                    <a:pt x="202" y="1689"/>
                  </a:cubicBezTo>
                  <a:cubicBezTo>
                    <a:pt x="336" y="1916"/>
                    <a:pt x="469" y="2036"/>
                    <a:pt x="469" y="2036"/>
                  </a:cubicBezTo>
                  <a:cubicBezTo>
                    <a:pt x="489" y="2057"/>
                    <a:pt x="516" y="2067"/>
                    <a:pt x="543" y="2067"/>
                  </a:cubicBezTo>
                  <a:cubicBezTo>
                    <a:pt x="569" y="2067"/>
                    <a:pt x="596" y="2057"/>
                    <a:pt x="616" y="2036"/>
                  </a:cubicBezTo>
                  <a:cubicBezTo>
                    <a:pt x="643" y="2010"/>
                    <a:pt x="643" y="1956"/>
                    <a:pt x="630" y="1929"/>
                  </a:cubicBezTo>
                  <a:lnTo>
                    <a:pt x="630" y="1916"/>
                  </a:lnTo>
                  <a:cubicBezTo>
                    <a:pt x="630" y="1916"/>
                    <a:pt x="616" y="1890"/>
                    <a:pt x="576" y="1822"/>
                  </a:cubicBezTo>
                  <a:cubicBezTo>
                    <a:pt x="550" y="1769"/>
                    <a:pt x="509" y="1676"/>
                    <a:pt x="469" y="1569"/>
                  </a:cubicBezTo>
                  <a:cubicBezTo>
                    <a:pt x="402" y="1367"/>
                    <a:pt x="322" y="1060"/>
                    <a:pt x="402" y="820"/>
                  </a:cubicBezTo>
                  <a:cubicBezTo>
                    <a:pt x="416" y="793"/>
                    <a:pt x="429" y="779"/>
                    <a:pt x="429" y="752"/>
                  </a:cubicBezTo>
                  <a:cubicBezTo>
                    <a:pt x="443" y="725"/>
                    <a:pt x="469" y="686"/>
                    <a:pt x="496" y="645"/>
                  </a:cubicBezTo>
                  <a:cubicBezTo>
                    <a:pt x="509" y="606"/>
                    <a:pt x="562" y="552"/>
                    <a:pt x="603" y="499"/>
                  </a:cubicBezTo>
                  <a:cubicBezTo>
                    <a:pt x="696" y="418"/>
                    <a:pt x="790" y="351"/>
                    <a:pt x="883" y="311"/>
                  </a:cubicBezTo>
                  <a:cubicBezTo>
                    <a:pt x="990" y="271"/>
                    <a:pt x="1071" y="244"/>
                    <a:pt x="1138" y="231"/>
                  </a:cubicBezTo>
                  <a:cubicBezTo>
                    <a:pt x="1204" y="217"/>
                    <a:pt x="1231" y="217"/>
                    <a:pt x="1231" y="217"/>
                  </a:cubicBezTo>
                  <a:lnTo>
                    <a:pt x="1245" y="217"/>
                  </a:lnTo>
                  <a:cubicBezTo>
                    <a:pt x="1299" y="217"/>
                    <a:pt x="1338" y="164"/>
                    <a:pt x="1325" y="110"/>
                  </a:cubicBezTo>
                  <a:cubicBezTo>
                    <a:pt x="1325" y="71"/>
                    <a:pt x="1299" y="44"/>
                    <a:pt x="1258" y="30"/>
                  </a:cubicBezTo>
                  <a:cubicBezTo>
                    <a:pt x="1258" y="30"/>
                    <a:pt x="1175" y="0"/>
                    <a:pt x="1036" y="0"/>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 name="Google Shape;2292;p54"/>
            <p:cNvSpPr/>
            <p:nvPr/>
          </p:nvSpPr>
          <p:spPr>
            <a:xfrm>
              <a:off x="6127750" y="3696500"/>
              <a:ext cx="23850" cy="8275"/>
            </a:xfrm>
            <a:custGeom>
              <a:avLst/>
              <a:gdLst/>
              <a:ahLst/>
              <a:cxnLst/>
              <a:rect l="l" t="t" r="r" b="b"/>
              <a:pathLst>
                <a:path w="954" h="331" extrusionOk="0">
                  <a:moveTo>
                    <a:pt x="737" y="1"/>
                  </a:moveTo>
                  <a:cubicBezTo>
                    <a:pt x="473" y="1"/>
                    <a:pt x="0" y="176"/>
                    <a:pt x="52" y="239"/>
                  </a:cubicBezTo>
                  <a:cubicBezTo>
                    <a:pt x="114" y="304"/>
                    <a:pt x="212" y="330"/>
                    <a:pt x="319" y="330"/>
                  </a:cubicBezTo>
                  <a:cubicBezTo>
                    <a:pt x="603" y="330"/>
                    <a:pt x="954" y="148"/>
                    <a:pt x="895" y="51"/>
                  </a:cubicBezTo>
                  <a:cubicBezTo>
                    <a:pt x="871" y="15"/>
                    <a:pt x="813" y="1"/>
                    <a:pt x="737" y="1"/>
                  </a:cubicBezTo>
                  <a:close/>
                </a:path>
              </a:pathLst>
            </a:custGeom>
            <a:solidFill>
              <a:srgbClr val="4A362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2293;p54"/>
            <p:cNvSpPr/>
            <p:nvPr/>
          </p:nvSpPr>
          <p:spPr>
            <a:xfrm>
              <a:off x="6358125" y="3837750"/>
              <a:ext cx="72250" cy="32275"/>
            </a:xfrm>
            <a:custGeom>
              <a:avLst/>
              <a:gdLst/>
              <a:ahLst/>
              <a:cxnLst/>
              <a:rect l="l" t="t" r="r" b="b"/>
              <a:pathLst>
                <a:path w="2890" h="1291" extrusionOk="0">
                  <a:moveTo>
                    <a:pt x="1432" y="1"/>
                  </a:moveTo>
                  <a:cubicBezTo>
                    <a:pt x="1348" y="1"/>
                    <a:pt x="1266" y="10"/>
                    <a:pt x="1190" y="19"/>
                  </a:cubicBezTo>
                  <a:cubicBezTo>
                    <a:pt x="1070" y="46"/>
                    <a:pt x="963" y="73"/>
                    <a:pt x="869" y="114"/>
                  </a:cubicBezTo>
                  <a:cubicBezTo>
                    <a:pt x="762" y="153"/>
                    <a:pt x="682" y="207"/>
                    <a:pt x="589" y="260"/>
                  </a:cubicBezTo>
                  <a:cubicBezTo>
                    <a:pt x="521" y="314"/>
                    <a:pt x="441" y="354"/>
                    <a:pt x="388" y="421"/>
                  </a:cubicBezTo>
                  <a:cubicBezTo>
                    <a:pt x="321" y="461"/>
                    <a:pt x="268" y="515"/>
                    <a:pt x="227" y="568"/>
                  </a:cubicBezTo>
                  <a:cubicBezTo>
                    <a:pt x="174" y="608"/>
                    <a:pt x="134" y="661"/>
                    <a:pt x="107" y="702"/>
                  </a:cubicBezTo>
                  <a:cubicBezTo>
                    <a:pt x="81" y="742"/>
                    <a:pt x="67" y="768"/>
                    <a:pt x="54" y="795"/>
                  </a:cubicBezTo>
                  <a:cubicBezTo>
                    <a:pt x="40" y="809"/>
                    <a:pt x="40" y="822"/>
                    <a:pt x="40" y="822"/>
                  </a:cubicBezTo>
                  <a:cubicBezTo>
                    <a:pt x="0" y="875"/>
                    <a:pt x="13" y="929"/>
                    <a:pt x="40" y="982"/>
                  </a:cubicBezTo>
                  <a:cubicBezTo>
                    <a:pt x="72" y="1015"/>
                    <a:pt x="115" y="1033"/>
                    <a:pt x="158" y="1033"/>
                  </a:cubicBezTo>
                  <a:cubicBezTo>
                    <a:pt x="186" y="1033"/>
                    <a:pt x="215" y="1025"/>
                    <a:pt x="241" y="1009"/>
                  </a:cubicBezTo>
                  <a:lnTo>
                    <a:pt x="268" y="982"/>
                  </a:lnTo>
                  <a:cubicBezTo>
                    <a:pt x="281" y="970"/>
                    <a:pt x="321" y="943"/>
                    <a:pt x="348" y="929"/>
                  </a:cubicBezTo>
                  <a:cubicBezTo>
                    <a:pt x="388" y="902"/>
                    <a:pt x="414" y="875"/>
                    <a:pt x="468" y="849"/>
                  </a:cubicBezTo>
                  <a:cubicBezTo>
                    <a:pt x="509" y="822"/>
                    <a:pt x="562" y="782"/>
                    <a:pt x="628" y="756"/>
                  </a:cubicBezTo>
                  <a:cubicBezTo>
                    <a:pt x="682" y="715"/>
                    <a:pt x="749" y="688"/>
                    <a:pt x="816" y="661"/>
                  </a:cubicBezTo>
                  <a:cubicBezTo>
                    <a:pt x="883" y="635"/>
                    <a:pt x="963" y="595"/>
                    <a:pt x="1030" y="581"/>
                  </a:cubicBezTo>
                  <a:cubicBezTo>
                    <a:pt x="1110" y="554"/>
                    <a:pt x="1190" y="542"/>
                    <a:pt x="1271" y="528"/>
                  </a:cubicBezTo>
                  <a:lnTo>
                    <a:pt x="1378" y="515"/>
                  </a:lnTo>
                  <a:cubicBezTo>
                    <a:pt x="1405" y="515"/>
                    <a:pt x="1431" y="521"/>
                    <a:pt x="1458" y="521"/>
                  </a:cubicBezTo>
                  <a:cubicBezTo>
                    <a:pt x="1471" y="521"/>
                    <a:pt x="1485" y="519"/>
                    <a:pt x="1498" y="515"/>
                  </a:cubicBezTo>
                  <a:cubicBezTo>
                    <a:pt x="1538" y="515"/>
                    <a:pt x="1579" y="528"/>
                    <a:pt x="1618" y="542"/>
                  </a:cubicBezTo>
                  <a:cubicBezTo>
                    <a:pt x="1645" y="542"/>
                    <a:pt x="1686" y="542"/>
                    <a:pt x="1725" y="554"/>
                  </a:cubicBezTo>
                  <a:cubicBezTo>
                    <a:pt x="1793" y="595"/>
                    <a:pt x="1873" y="608"/>
                    <a:pt x="1939" y="649"/>
                  </a:cubicBezTo>
                  <a:cubicBezTo>
                    <a:pt x="1966" y="675"/>
                    <a:pt x="2007" y="688"/>
                    <a:pt x="2034" y="702"/>
                  </a:cubicBezTo>
                  <a:cubicBezTo>
                    <a:pt x="2073" y="729"/>
                    <a:pt x="2100" y="756"/>
                    <a:pt x="2127" y="768"/>
                  </a:cubicBezTo>
                  <a:cubicBezTo>
                    <a:pt x="2153" y="795"/>
                    <a:pt x="2194" y="822"/>
                    <a:pt x="2221" y="836"/>
                  </a:cubicBezTo>
                  <a:lnTo>
                    <a:pt x="2287" y="902"/>
                  </a:lnTo>
                  <a:cubicBezTo>
                    <a:pt x="2341" y="956"/>
                    <a:pt x="2394" y="996"/>
                    <a:pt x="2435" y="1036"/>
                  </a:cubicBezTo>
                  <a:cubicBezTo>
                    <a:pt x="2462" y="1077"/>
                    <a:pt x="2501" y="1116"/>
                    <a:pt x="2528" y="1143"/>
                  </a:cubicBezTo>
                  <a:cubicBezTo>
                    <a:pt x="2581" y="1210"/>
                    <a:pt x="2622" y="1237"/>
                    <a:pt x="2622" y="1237"/>
                  </a:cubicBezTo>
                  <a:lnTo>
                    <a:pt x="2635" y="1250"/>
                  </a:lnTo>
                  <a:cubicBezTo>
                    <a:pt x="2661" y="1276"/>
                    <a:pt x="2693" y="1291"/>
                    <a:pt x="2726" y="1291"/>
                  </a:cubicBezTo>
                  <a:cubicBezTo>
                    <a:pt x="2744" y="1291"/>
                    <a:pt x="2764" y="1286"/>
                    <a:pt x="2783" y="1277"/>
                  </a:cubicBezTo>
                  <a:cubicBezTo>
                    <a:pt x="2849" y="1250"/>
                    <a:pt x="2890" y="1170"/>
                    <a:pt x="2863" y="1103"/>
                  </a:cubicBezTo>
                  <a:lnTo>
                    <a:pt x="2795" y="970"/>
                  </a:lnTo>
                  <a:cubicBezTo>
                    <a:pt x="2783" y="929"/>
                    <a:pt x="2756" y="875"/>
                    <a:pt x="2729" y="822"/>
                  </a:cubicBezTo>
                  <a:cubicBezTo>
                    <a:pt x="2702" y="756"/>
                    <a:pt x="2649" y="702"/>
                    <a:pt x="2595" y="635"/>
                  </a:cubicBezTo>
                  <a:cubicBezTo>
                    <a:pt x="2581" y="595"/>
                    <a:pt x="2555" y="568"/>
                    <a:pt x="2528" y="528"/>
                  </a:cubicBezTo>
                  <a:lnTo>
                    <a:pt x="2435" y="435"/>
                  </a:lnTo>
                  <a:cubicBezTo>
                    <a:pt x="2394" y="394"/>
                    <a:pt x="2355" y="367"/>
                    <a:pt x="2328" y="328"/>
                  </a:cubicBezTo>
                  <a:cubicBezTo>
                    <a:pt x="2287" y="287"/>
                    <a:pt x="2234" y="260"/>
                    <a:pt x="2194" y="233"/>
                  </a:cubicBezTo>
                  <a:cubicBezTo>
                    <a:pt x="2100" y="167"/>
                    <a:pt x="1993" y="126"/>
                    <a:pt x="1886" y="73"/>
                  </a:cubicBezTo>
                  <a:cubicBezTo>
                    <a:pt x="1832" y="46"/>
                    <a:pt x="1779" y="46"/>
                    <a:pt x="1712" y="33"/>
                  </a:cubicBezTo>
                  <a:cubicBezTo>
                    <a:pt x="1659" y="19"/>
                    <a:pt x="1605" y="7"/>
                    <a:pt x="1538" y="7"/>
                  </a:cubicBezTo>
                  <a:cubicBezTo>
                    <a:pt x="1503" y="2"/>
                    <a:pt x="1467" y="1"/>
                    <a:pt x="1432" y="1"/>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2294;p54"/>
            <p:cNvSpPr/>
            <p:nvPr/>
          </p:nvSpPr>
          <p:spPr>
            <a:xfrm>
              <a:off x="6041425" y="3591600"/>
              <a:ext cx="35150" cy="32500"/>
            </a:xfrm>
            <a:custGeom>
              <a:avLst/>
              <a:gdLst/>
              <a:ahLst/>
              <a:cxnLst/>
              <a:rect l="l" t="t" r="r" b="b"/>
              <a:pathLst>
                <a:path w="1406" h="1300" extrusionOk="0">
                  <a:moveTo>
                    <a:pt x="703" y="0"/>
                  </a:moveTo>
                  <a:cubicBezTo>
                    <a:pt x="382" y="0"/>
                    <a:pt x="102" y="229"/>
                    <a:pt x="54" y="555"/>
                  </a:cubicBezTo>
                  <a:cubicBezTo>
                    <a:pt x="0" y="917"/>
                    <a:pt x="255" y="1238"/>
                    <a:pt x="603" y="1292"/>
                  </a:cubicBezTo>
                  <a:cubicBezTo>
                    <a:pt x="637" y="1297"/>
                    <a:pt x="670" y="1299"/>
                    <a:pt x="703" y="1299"/>
                  </a:cubicBezTo>
                  <a:cubicBezTo>
                    <a:pt x="1024" y="1299"/>
                    <a:pt x="1303" y="1071"/>
                    <a:pt x="1352" y="743"/>
                  </a:cubicBezTo>
                  <a:cubicBezTo>
                    <a:pt x="1405" y="395"/>
                    <a:pt x="1151" y="61"/>
                    <a:pt x="803" y="8"/>
                  </a:cubicBezTo>
                  <a:cubicBezTo>
                    <a:pt x="769" y="3"/>
                    <a:pt x="736" y="0"/>
                    <a:pt x="703" y="0"/>
                  </a:cubicBezTo>
                  <a:close/>
                </a:path>
              </a:pathLst>
            </a:custGeom>
            <a:solidFill>
              <a:srgbClr val="21191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2295;p54"/>
            <p:cNvSpPr/>
            <p:nvPr/>
          </p:nvSpPr>
          <p:spPr>
            <a:xfrm>
              <a:off x="6192250" y="3707625"/>
              <a:ext cx="34800" cy="32500"/>
            </a:xfrm>
            <a:custGeom>
              <a:avLst/>
              <a:gdLst/>
              <a:ahLst/>
              <a:cxnLst/>
              <a:rect l="l" t="t" r="r" b="b"/>
              <a:pathLst>
                <a:path w="1392" h="1300" extrusionOk="0">
                  <a:moveTo>
                    <a:pt x="696" y="1"/>
                  </a:moveTo>
                  <a:cubicBezTo>
                    <a:pt x="384" y="1"/>
                    <a:pt x="103" y="240"/>
                    <a:pt x="54" y="557"/>
                  </a:cubicBezTo>
                  <a:cubicBezTo>
                    <a:pt x="1" y="917"/>
                    <a:pt x="254" y="1252"/>
                    <a:pt x="602" y="1292"/>
                  </a:cubicBezTo>
                  <a:cubicBezTo>
                    <a:pt x="636" y="1297"/>
                    <a:pt x="669" y="1299"/>
                    <a:pt x="702" y="1299"/>
                  </a:cubicBezTo>
                  <a:cubicBezTo>
                    <a:pt x="1021" y="1299"/>
                    <a:pt x="1290" y="1071"/>
                    <a:pt x="1338" y="744"/>
                  </a:cubicBezTo>
                  <a:cubicBezTo>
                    <a:pt x="1392" y="396"/>
                    <a:pt x="1151" y="61"/>
                    <a:pt x="789" y="8"/>
                  </a:cubicBezTo>
                  <a:cubicBezTo>
                    <a:pt x="758" y="3"/>
                    <a:pt x="727" y="1"/>
                    <a:pt x="696" y="1"/>
                  </a:cubicBezTo>
                  <a:close/>
                </a:path>
              </a:pathLst>
            </a:custGeom>
            <a:solidFill>
              <a:srgbClr val="21191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2296;p54"/>
            <p:cNvSpPr/>
            <p:nvPr/>
          </p:nvSpPr>
          <p:spPr>
            <a:xfrm>
              <a:off x="6067175" y="3522175"/>
              <a:ext cx="62225" cy="26825"/>
            </a:xfrm>
            <a:custGeom>
              <a:avLst/>
              <a:gdLst/>
              <a:ahLst/>
              <a:cxnLst/>
              <a:rect l="l" t="t" r="r" b="b"/>
              <a:pathLst>
                <a:path w="2489" h="1073" extrusionOk="0">
                  <a:moveTo>
                    <a:pt x="1071" y="1"/>
                  </a:moveTo>
                  <a:cubicBezTo>
                    <a:pt x="424" y="1"/>
                    <a:pt x="39" y="309"/>
                    <a:pt x="14" y="618"/>
                  </a:cubicBezTo>
                  <a:cubicBezTo>
                    <a:pt x="1" y="939"/>
                    <a:pt x="697" y="992"/>
                    <a:pt x="1137" y="1032"/>
                  </a:cubicBezTo>
                  <a:cubicBezTo>
                    <a:pt x="1341" y="1043"/>
                    <a:pt x="1586" y="1073"/>
                    <a:pt x="1807" y="1073"/>
                  </a:cubicBezTo>
                  <a:cubicBezTo>
                    <a:pt x="2096" y="1073"/>
                    <a:pt x="2342" y="1023"/>
                    <a:pt x="2395" y="818"/>
                  </a:cubicBezTo>
                  <a:cubicBezTo>
                    <a:pt x="2489" y="470"/>
                    <a:pt x="1967" y="29"/>
                    <a:pt x="1151" y="2"/>
                  </a:cubicBezTo>
                  <a:cubicBezTo>
                    <a:pt x="1124" y="1"/>
                    <a:pt x="1097" y="1"/>
                    <a:pt x="1071" y="1"/>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 name="Google Shape;2297;p54"/>
            <p:cNvSpPr/>
            <p:nvPr/>
          </p:nvSpPr>
          <p:spPr>
            <a:xfrm>
              <a:off x="6246750" y="3654975"/>
              <a:ext cx="36150" cy="52950"/>
            </a:xfrm>
            <a:custGeom>
              <a:avLst/>
              <a:gdLst/>
              <a:ahLst/>
              <a:cxnLst/>
              <a:rect l="l" t="t" r="r" b="b"/>
              <a:pathLst>
                <a:path w="1446" h="2118" extrusionOk="0">
                  <a:moveTo>
                    <a:pt x="563" y="1"/>
                  </a:moveTo>
                  <a:cubicBezTo>
                    <a:pt x="506" y="1"/>
                    <a:pt x="452" y="14"/>
                    <a:pt x="402" y="41"/>
                  </a:cubicBezTo>
                  <a:cubicBezTo>
                    <a:pt x="0" y="255"/>
                    <a:pt x="282" y="710"/>
                    <a:pt x="362" y="1164"/>
                  </a:cubicBezTo>
                  <a:cubicBezTo>
                    <a:pt x="439" y="1586"/>
                    <a:pt x="552" y="2117"/>
                    <a:pt x="830" y="2117"/>
                  </a:cubicBezTo>
                  <a:cubicBezTo>
                    <a:pt x="843" y="2117"/>
                    <a:pt x="857" y="2116"/>
                    <a:pt x="870" y="2114"/>
                  </a:cubicBezTo>
                  <a:cubicBezTo>
                    <a:pt x="1178" y="2047"/>
                    <a:pt x="1445" y="1766"/>
                    <a:pt x="1352" y="1070"/>
                  </a:cubicBezTo>
                  <a:cubicBezTo>
                    <a:pt x="1250" y="392"/>
                    <a:pt x="871" y="1"/>
                    <a:pt x="563" y="1"/>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2298;p54"/>
            <p:cNvSpPr/>
            <p:nvPr/>
          </p:nvSpPr>
          <p:spPr>
            <a:xfrm>
              <a:off x="6046450" y="3656900"/>
              <a:ext cx="110700" cy="96700"/>
            </a:xfrm>
            <a:custGeom>
              <a:avLst/>
              <a:gdLst/>
              <a:ahLst/>
              <a:cxnLst/>
              <a:rect l="l" t="t" r="r" b="b"/>
              <a:pathLst>
                <a:path w="4428" h="3868" extrusionOk="0">
                  <a:moveTo>
                    <a:pt x="227" y="0"/>
                  </a:moveTo>
                  <a:cubicBezTo>
                    <a:pt x="183" y="0"/>
                    <a:pt x="145" y="24"/>
                    <a:pt x="134" y="57"/>
                  </a:cubicBezTo>
                  <a:cubicBezTo>
                    <a:pt x="134" y="57"/>
                    <a:pt x="134" y="84"/>
                    <a:pt x="108" y="137"/>
                  </a:cubicBezTo>
                  <a:cubicBezTo>
                    <a:pt x="94" y="191"/>
                    <a:pt x="81" y="258"/>
                    <a:pt x="67" y="351"/>
                  </a:cubicBezTo>
                  <a:cubicBezTo>
                    <a:pt x="40" y="538"/>
                    <a:pt x="1" y="806"/>
                    <a:pt x="40" y="1114"/>
                  </a:cubicBezTo>
                  <a:cubicBezTo>
                    <a:pt x="81" y="1435"/>
                    <a:pt x="161" y="1810"/>
                    <a:pt x="361" y="2170"/>
                  </a:cubicBezTo>
                  <a:cubicBezTo>
                    <a:pt x="548" y="2532"/>
                    <a:pt x="830" y="2866"/>
                    <a:pt x="1164" y="3133"/>
                  </a:cubicBezTo>
                  <a:lnTo>
                    <a:pt x="1285" y="3240"/>
                  </a:lnTo>
                  <a:lnTo>
                    <a:pt x="1405" y="3335"/>
                  </a:lnTo>
                  <a:lnTo>
                    <a:pt x="1686" y="3495"/>
                  </a:lnTo>
                  <a:cubicBezTo>
                    <a:pt x="1873" y="3602"/>
                    <a:pt x="2061" y="3682"/>
                    <a:pt x="2261" y="3736"/>
                  </a:cubicBezTo>
                  <a:cubicBezTo>
                    <a:pt x="2546" y="3834"/>
                    <a:pt x="2824" y="3867"/>
                    <a:pt x="3078" y="3867"/>
                  </a:cubicBezTo>
                  <a:cubicBezTo>
                    <a:pt x="3170" y="3867"/>
                    <a:pt x="3259" y="3863"/>
                    <a:pt x="3345" y="3856"/>
                  </a:cubicBezTo>
                  <a:cubicBezTo>
                    <a:pt x="3666" y="3843"/>
                    <a:pt x="3919" y="3763"/>
                    <a:pt x="4107" y="3695"/>
                  </a:cubicBezTo>
                  <a:cubicBezTo>
                    <a:pt x="4187" y="3669"/>
                    <a:pt x="4254" y="3642"/>
                    <a:pt x="4308" y="3615"/>
                  </a:cubicBezTo>
                  <a:cubicBezTo>
                    <a:pt x="4347" y="3602"/>
                    <a:pt x="4374" y="3588"/>
                    <a:pt x="4374" y="3588"/>
                  </a:cubicBezTo>
                  <a:cubicBezTo>
                    <a:pt x="4415" y="3562"/>
                    <a:pt x="4428" y="3522"/>
                    <a:pt x="4415" y="3468"/>
                  </a:cubicBezTo>
                  <a:cubicBezTo>
                    <a:pt x="4403" y="3435"/>
                    <a:pt x="4366" y="3411"/>
                    <a:pt x="4330" y="3411"/>
                  </a:cubicBezTo>
                  <a:cubicBezTo>
                    <a:pt x="4323" y="3411"/>
                    <a:pt x="4315" y="3412"/>
                    <a:pt x="4308" y="3415"/>
                  </a:cubicBezTo>
                  <a:lnTo>
                    <a:pt x="4294" y="3415"/>
                  </a:lnTo>
                  <a:cubicBezTo>
                    <a:pt x="4294" y="3415"/>
                    <a:pt x="4267" y="3428"/>
                    <a:pt x="4228" y="3442"/>
                  </a:cubicBezTo>
                  <a:cubicBezTo>
                    <a:pt x="4187" y="3455"/>
                    <a:pt x="4121" y="3468"/>
                    <a:pt x="4040" y="3495"/>
                  </a:cubicBezTo>
                  <a:cubicBezTo>
                    <a:pt x="3866" y="3535"/>
                    <a:pt x="3625" y="3575"/>
                    <a:pt x="3331" y="3588"/>
                  </a:cubicBezTo>
                  <a:cubicBezTo>
                    <a:pt x="3036" y="3588"/>
                    <a:pt x="2703" y="3549"/>
                    <a:pt x="2355" y="3428"/>
                  </a:cubicBezTo>
                  <a:cubicBezTo>
                    <a:pt x="2194" y="3374"/>
                    <a:pt x="2020" y="3294"/>
                    <a:pt x="1847" y="3201"/>
                  </a:cubicBezTo>
                  <a:cubicBezTo>
                    <a:pt x="1766" y="3160"/>
                    <a:pt x="1686" y="3107"/>
                    <a:pt x="1606" y="3053"/>
                  </a:cubicBezTo>
                  <a:lnTo>
                    <a:pt x="1485" y="2960"/>
                  </a:lnTo>
                  <a:lnTo>
                    <a:pt x="1378" y="2866"/>
                  </a:lnTo>
                  <a:cubicBezTo>
                    <a:pt x="1071" y="2625"/>
                    <a:pt x="816" y="2331"/>
                    <a:pt x="643" y="2010"/>
                  </a:cubicBezTo>
                  <a:cubicBezTo>
                    <a:pt x="468" y="1703"/>
                    <a:pt x="361" y="1368"/>
                    <a:pt x="308" y="1087"/>
                  </a:cubicBezTo>
                  <a:cubicBezTo>
                    <a:pt x="268" y="793"/>
                    <a:pt x="268" y="552"/>
                    <a:pt x="281" y="378"/>
                  </a:cubicBezTo>
                  <a:cubicBezTo>
                    <a:pt x="281" y="285"/>
                    <a:pt x="295" y="217"/>
                    <a:pt x="295" y="178"/>
                  </a:cubicBezTo>
                  <a:cubicBezTo>
                    <a:pt x="308" y="137"/>
                    <a:pt x="308" y="110"/>
                    <a:pt x="308" y="110"/>
                  </a:cubicBezTo>
                  <a:cubicBezTo>
                    <a:pt x="322" y="57"/>
                    <a:pt x="295" y="17"/>
                    <a:pt x="254" y="3"/>
                  </a:cubicBezTo>
                  <a:cubicBezTo>
                    <a:pt x="245" y="1"/>
                    <a:pt x="236" y="0"/>
                    <a:pt x="22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2299;p54"/>
            <p:cNvSpPr/>
            <p:nvPr/>
          </p:nvSpPr>
          <p:spPr>
            <a:xfrm>
              <a:off x="5931425" y="3615050"/>
              <a:ext cx="86950" cy="80875"/>
            </a:xfrm>
            <a:custGeom>
              <a:avLst/>
              <a:gdLst/>
              <a:ahLst/>
              <a:cxnLst/>
              <a:rect l="l" t="t" r="r" b="b"/>
              <a:pathLst>
                <a:path w="3478" h="3235" extrusionOk="0">
                  <a:moveTo>
                    <a:pt x="1735" y="0"/>
                  </a:moveTo>
                  <a:cubicBezTo>
                    <a:pt x="939" y="0"/>
                    <a:pt x="255" y="582"/>
                    <a:pt x="134" y="1383"/>
                  </a:cubicBezTo>
                  <a:cubicBezTo>
                    <a:pt x="0" y="2266"/>
                    <a:pt x="615" y="3095"/>
                    <a:pt x="1498" y="3216"/>
                  </a:cubicBezTo>
                  <a:cubicBezTo>
                    <a:pt x="1581" y="3229"/>
                    <a:pt x="1662" y="3235"/>
                    <a:pt x="1743" y="3235"/>
                  </a:cubicBezTo>
                  <a:cubicBezTo>
                    <a:pt x="2538" y="3235"/>
                    <a:pt x="3223" y="2653"/>
                    <a:pt x="3344" y="1852"/>
                  </a:cubicBezTo>
                  <a:cubicBezTo>
                    <a:pt x="3478" y="969"/>
                    <a:pt x="2863" y="140"/>
                    <a:pt x="1980" y="19"/>
                  </a:cubicBezTo>
                  <a:cubicBezTo>
                    <a:pt x="1897" y="6"/>
                    <a:pt x="1816" y="0"/>
                    <a:pt x="1735" y="0"/>
                  </a:cubicBezTo>
                  <a:close/>
                </a:path>
              </a:pathLst>
            </a:custGeom>
            <a:solidFill>
              <a:srgbClr val="A664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2300;p54"/>
            <p:cNvSpPr/>
            <p:nvPr/>
          </p:nvSpPr>
          <p:spPr>
            <a:xfrm>
              <a:off x="6150800" y="3781450"/>
              <a:ext cx="113050" cy="105875"/>
            </a:xfrm>
            <a:custGeom>
              <a:avLst/>
              <a:gdLst/>
              <a:ahLst/>
              <a:cxnLst/>
              <a:rect l="l" t="t" r="r" b="b"/>
              <a:pathLst>
                <a:path w="4522" h="4235" extrusionOk="0">
                  <a:moveTo>
                    <a:pt x="2255" y="1"/>
                  </a:moveTo>
                  <a:cubicBezTo>
                    <a:pt x="1227" y="1"/>
                    <a:pt x="319" y="759"/>
                    <a:pt x="173" y="1804"/>
                  </a:cubicBezTo>
                  <a:cubicBezTo>
                    <a:pt x="0" y="2967"/>
                    <a:pt x="803" y="4037"/>
                    <a:pt x="1953" y="4211"/>
                  </a:cubicBezTo>
                  <a:cubicBezTo>
                    <a:pt x="2059" y="4227"/>
                    <a:pt x="2165" y="4235"/>
                    <a:pt x="2269" y="4235"/>
                  </a:cubicBezTo>
                  <a:cubicBezTo>
                    <a:pt x="3304" y="4235"/>
                    <a:pt x="4202" y="3476"/>
                    <a:pt x="4361" y="2419"/>
                  </a:cubicBezTo>
                  <a:cubicBezTo>
                    <a:pt x="4521" y="1269"/>
                    <a:pt x="3731" y="199"/>
                    <a:pt x="2568" y="24"/>
                  </a:cubicBezTo>
                  <a:cubicBezTo>
                    <a:pt x="2463" y="8"/>
                    <a:pt x="2358" y="1"/>
                    <a:pt x="2255" y="1"/>
                  </a:cubicBezTo>
                  <a:close/>
                </a:path>
              </a:pathLst>
            </a:custGeom>
            <a:solidFill>
              <a:srgbClr val="A664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2301;p54"/>
            <p:cNvSpPr/>
            <p:nvPr/>
          </p:nvSpPr>
          <p:spPr>
            <a:xfrm>
              <a:off x="5799300" y="3410225"/>
              <a:ext cx="149800" cy="106825"/>
            </a:xfrm>
            <a:custGeom>
              <a:avLst/>
              <a:gdLst/>
              <a:ahLst/>
              <a:cxnLst/>
              <a:rect l="l" t="t" r="r" b="b"/>
              <a:pathLst>
                <a:path w="5992" h="4273" extrusionOk="0">
                  <a:moveTo>
                    <a:pt x="1768" y="0"/>
                  </a:moveTo>
                  <a:cubicBezTo>
                    <a:pt x="1656" y="0"/>
                    <a:pt x="1536" y="36"/>
                    <a:pt x="1406" y="120"/>
                  </a:cubicBezTo>
                  <a:cubicBezTo>
                    <a:pt x="1" y="1015"/>
                    <a:pt x="1754" y="3945"/>
                    <a:pt x="2476" y="4252"/>
                  </a:cubicBezTo>
                  <a:cubicBezTo>
                    <a:pt x="2510" y="4266"/>
                    <a:pt x="2549" y="4273"/>
                    <a:pt x="2592" y="4273"/>
                  </a:cubicBezTo>
                  <a:cubicBezTo>
                    <a:pt x="3458" y="4273"/>
                    <a:pt x="5992" y="1550"/>
                    <a:pt x="5137" y="454"/>
                  </a:cubicBezTo>
                  <a:cubicBezTo>
                    <a:pt x="4947" y="205"/>
                    <a:pt x="4729" y="108"/>
                    <a:pt x="4505" y="108"/>
                  </a:cubicBezTo>
                  <a:cubicBezTo>
                    <a:pt x="3693" y="108"/>
                    <a:pt x="2797" y="1390"/>
                    <a:pt x="2797" y="1390"/>
                  </a:cubicBezTo>
                  <a:cubicBezTo>
                    <a:pt x="2797" y="1390"/>
                    <a:pt x="2460" y="0"/>
                    <a:pt x="176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2302;p54"/>
            <p:cNvSpPr/>
            <p:nvPr/>
          </p:nvSpPr>
          <p:spPr>
            <a:xfrm>
              <a:off x="4830200" y="3504825"/>
              <a:ext cx="104700" cy="453475"/>
            </a:xfrm>
            <a:custGeom>
              <a:avLst/>
              <a:gdLst/>
              <a:ahLst/>
              <a:cxnLst/>
              <a:rect l="l" t="t" r="r" b="b"/>
              <a:pathLst>
                <a:path w="4188" h="18139" extrusionOk="0">
                  <a:moveTo>
                    <a:pt x="4147" y="1"/>
                  </a:moveTo>
                  <a:cubicBezTo>
                    <a:pt x="776" y="242"/>
                    <a:pt x="309" y="4789"/>
                    <a:pt x="134" y="7344"/>
                  </a:cubicBezTo>
                  <a:cubicBezTo>
                    <a:pt x="0" y="9364"/>
                    <a:pt x="68" y="11397"/>
                    <a:pt x="95" y="13417"/>
                  </a:cubicBezTo>
                  <a:cubicBezTo>
                    <a:pt x="121" y="14929"/>
                    <a:pt x="255" y="16507"/>
                    <a:pt x="54" y="18005"/>
                  </a:cubicBezTo>
                  <a:cubicBezTo>
                    <a:pt x="41" y="18085"/>
                    <a:pt x="95" y="18139"/>
                    <a:pt x="161" y="18139"/>
                  </a:cubicBezTo>
                  <a:cubicBezTo>
                    <a:pt x="202" y="18139"/>
                    <a:pt x="241" y="18112"/>
                    <a:pt x="255" y="18059"/>
                  </a:cubicBezTo>
                  <a:cubicBezTo>
                    <a:pt x="683" y="16868"/>
                    <a:pt x="616" y="15503"/>
                    <a:pt x="603" y="14260"/>
                  </a:cubicBezTo>
                  <a:cubicBezTo>
                    <a:pt x="589" y="12387"/>
                    <a:pt x="496" y="10515"/>
                    <a:pt x="535" y="8642"/>
                  </a:cubicBezTo>
                  <a:cubicBezTo>
                    <a:pt x="549" y="7932"/>
                    <a:pt x="562" y="7117"/>
                    <a:pt x="630" y="6261"/>
                  </a:cubicBezTo>
                  <a:cubicBezTo>
                    <a:pt x="576" y="5899"/>
                    <a:pt x="643" y="5512"/>
                    <a:pt x="763" y="5137"/>
                  </a:cubicBezTo>
                  <a:cubicBezTo>
                    <a:pt x="1084" y="2876"/>
                    <a:pt x="1927" y="670"/>
                    <a:pt x="4161" y="67"/>
                  </a:cubicBezTo>
                  <a:cubicBezTo>
                    <a:pt x="4188" y="54"/>
                    <a:pt x="4188" y="1"/>
                    <a:pt x="4147"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2303;p54"/>
            <p:cNvSpPr/>
            <p:nvPr/>
          </p:nvSpPr>
          <p:spPr>
            <a:xfrm>
              <a:off x="4867325" y="3535925"/>
              <a:ext cx="60900" cy="186300"/>
            </a:xfrm>
            <a:custGeom>
              <a:avLst/>
              <a:gdLst/>
              <a:ahLst/>
              <a:cxnLst/>
              <a:rect l="l" t="t" r="r" b="b"/>
              <a:pathLst>
                <a:path w="2436" h="7452" extrusionOk="0">
                  <a:moveTo>
                    <a:pt x="2248" y="0"/>
                  </a:moveTo>
                  <a:cubicBezTo>
                    <a:pt x="2234" y="0"/>
                    <a:pt x="2207" y="0"/>
                    <a:pt x="2194" y="14"/>
                  </a:cubicBezTo>
                  <a:cubicBezTo>
                    <a:pt x="1" y="1659"/>
                    <a:pt x="67" y="4896"/>
                    <a:pt x="135" y="7357"/>
                  </a:cubicBezTo>
                  <a:cubicBezTo>
                    <a:pt x="135" y="7425"/>
                    <a:pt x="174" y="7451"/>
                    <a:pt x="228" y="7451"/>
                  </a:cubicBezTo>
                  <a:cubicBezTo>
                    <a:pt x="268" y="7451"/>
                    <a:pt x="322" y="7411"/>
                    <a:pt x="335" y="7357"/>
                  </a:cubicBezTo>
                  <a:cubicBezTo>
                    <a:pt x="429" y="6474"/>
                    <a:pt x="456" y="5498"/>
                    <a:pt x="536" y="4535"/>
                  </a:cubicBezTo>
                  <a:cubicBezTo>
                    <a:pt x="468" y="4348"/>
                    <a:pt x="536" y="4147"/>
                    <a:pt x="563" y="3920"/>
                  </a:cubicBezTo>
                  <a:cubicBezTo>
                    <a:pt x="602" y="3626"/>
                    <a:pt x="616" y="3331"/>
                    <a:pt x="723" y="3050"/>
                  </a:cubicBezTo>
                  <a:cubicBezTo>
                    <a:pt x="736" y="3010"/>
                    <a:pt x="750" y="2984"/>
                    <a:pt x="763" y="2957"/>
                  </a:cubicBezTo>
                  <a:cubicBezTo>
                    <a:pt x="1003" y="1900"/>
                    <a:pt x="1445" y="924"/>
                    <a:pt x="2341" y="214"/>
                  </a:cubicBezTo>
                  <a:cubicBezTo>
                    <a:pt x="2435" y="134"/>
                    <a:pt x="2341" y="0"/>
                    <a:pt x="2248" y="0"/>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2304;p54"/>
            <p:cNvSpPr/>
            <p:nvPr/>
          </p:nvSpPr>
          <p:spPr>
            <a:xfrm>
              <a:off x="4874025" y="3866975"/>
              <a:ext cx="15050" cy="92000"/>
            </a:xfrm>
            <a:custGeom>
              <a:avLst/>
              <a:gdLst/>
              <a:ahLst/>
              <a:cxnLst/>
              <a:rect l="l" t="t" r="r" b="b"/>
              <a:pathLst>
                <a:path w="602" h="3680" extrusionOk="0">
                  <a:moveTo>
                    <a:pt x="414" y="1"/>
                  </a:moveTo>
                  <a:lnTo>
                    <a:pt x="402" y="15"/>
                  </a:lnTo>
                  <a:cubicBezTo>
                    <a:pt x="388" y="27"/>
                    <a:pt x="375" y="41"/>
                    <a:pt x="375" y="68"/>
                  </a:cubicBezTo>
                  <a:lnTo>
                    <a:pt x="375" y="122"/>
                  </a:lnTo>
                  <a:cubicBezTo>
                    <a:pt x="361" y="161"/>
                    <a:pt x="361" y="202"/>
                    <a:pt x="348" y="241"/>
                  </a:cubicBezTo>
                  <a:cubicBezTo>
                    <a:pt x="348" y="255"/>
                    <a:pt x="348" y="255"/>
                    <a:pt x="361" y="255"/>
                  </a:cubicBezTo>
                  <a:cubicBezTo>
                    <a:pt x="348" y="509"/>
                    <a:pt x="321" y="750"/>
                    <a:pt x="307" y="1004"/>
                  </a:cubicBezTo>
                  <a:cubicBezTo>
                    <a:pt x="295" y="1392"/>
                    <a:pt x="281" y="1793"/>
                    <a:pt x="254" y="2182"/>
                  </a:cubicBezTo>
                  <a:cubicBezTo>
                    <a:pt x="214" y="2676"/>
                    <a:pt x="40" y="3118"/>
                    <a:pt x="0" y="3599"/>
                  </a:cubicBezTo>
                  <a:cubicBezTo>
                    <a:pt x="0" y="3653"/>
                    <a:pt x="27" y="3680"/>
                    <a:pt x="67" y="3680"/>
                  </a:cubicBezTo>
                  <a:cubicBezTo>
                    <a:pt x="107" y="3680"/>
                    <a:pt x="134" y="3666"/>
                    <a:pt x="147" y="3639"/>
                  </a:cubicBezTo>
                  <a:cubicBezTo>
                    <a:pt x="602" y="2997"/>
                    <a:pt x="562" y="1994"/>
                    <a:pt x="548" y="1231"/>
                  </a:cubicBezTo>
                  <a:cubicBezTo>
                    <a:pt x="535" y="844"/>
                    <a:pt x="575" y="429"/>
                    <a:pt x="495" y="54"/>
                  </a:cubicBezTo>
                  <a:cubicBezTo>
                    <a:pt x="482" y="27"/>
                    <a:pt x="455" y="1"/>
                    <a:pt x="428"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2305;p54"/>
            <p:cNvSpPr/>
            <p:nvPr/>
          </p:nvSpPr>
          <p:spPr>
            <a:xfrm>
              <a:off x="4917825" y="3887400"/>
              <a:ext cx="23100" cy="97000"/>
            </a:xfrm>
            <a:custGeom>
              <a:avLst/>
              <a:gdLst/>
              <a:ahLst/>
              <a:cxnLst/>
              <a:rect l="l" t="t" r="r" b="b"/>
              <a:pathLst>
                <a:path w="924" h="3880" extrusionOk="0">
                  <a:moveTo>
                    <a:pt x="615" y="0"/>
                  </a:moveTo>
                  <a:cubicBezTo>
                    <a:pt x="576" y="0"/>
                    <a:pt x="535" y="27"/>
                    <a:pt x="522" y="93"/>
                  </a:cubicBezTo>
                  <a:cubicBezTo>
                    <a:pt x="428" y="749"/>
                    <a:pt x="401" y="1404"/>
                    <a:pt x="321" y="2060"/>
                  </a:cubicBezTo>
                  <a:cubicBezTo>
                    <a:pt x="241" y="2635"/>
                    <a:pt x="80" y="3197"/>
                    <a:pt x="14" y="3772"/>
                  </a:cubicBezTo>
                  <a:cubicBezTo>
                    <a:pt x="0" y="3839"/>
                    <a:pt x="54" y="3879"/>
                    <a:pt x="121" y="3879"/>
                  </a:cubicBezTo>
                  <a:cubicBezTo>
                    <a:pt x="161" y="3879"/>
                    <a:pt x="201" y="3865"/>
                    <a:pt x="214" y="3826"/>
                  </a:cubicBezTo>
                  <a:cubicBezTo>
                    <a:pt x="829" y="2822"/>
                    <a:pt x="924" y="1270"/>
                    <a:pt x="763" y="120"/>
                  </a:cubicBezTo>
                  <a:cubicBezTo>
                    <a:pt x="749" y="54"/>
                    <a:pt x="683" y="0"/>
                    <a:pt x="615" y="0"/>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2306;p54"/>
            <p:cNvSpPr/>
            <p:nvPr/>
          </p:nvSpPr>
          <p:spPr>
            <a:xfrm>
              <a:off x="4929175" y="3538275"/>
              <a:ext cx="141150" cy="400650"/>
            </a:xfrm>
            <a:custGeom>
              <a:avLst/>
              <a:gdLst/>
              <a:ahLst/>
              <a:cxnLst/>
              <a:rect l="l" t="t" r="r" b="b"/>
              <a:pathLst>
                <a:path w="5646" h="16026" extrusionOk="0">
                  <a:moveTo>
                    <a:pt x="1165" y="0"/>
                  </a:moveTo>
                  <a:lnTo>
                    <a:pt x="1151" y="13"/>
                  </a:lnTo>
                  <a:cubicBezTo>
                    <a:pt x="550" y="1285"/>
                    <a:pt x="482" y="2649"/>
                    <a:pt x="657" y="4013"/>
                  </a:cubicBezTo>
                  <a:cubicBezTo>
                    <a:pt x="684" y="4026"/>
                    <a:pt x="710" y="4053"/>
                    <a:pt x="710" y="4080"/>
                  </a:cubicBezTo>
                  <a:cubicBezTo>
                    <a:pt x="710" y="4080"/>
                    <a:pt x="696" y="4160"/>
                    <a:pt x="696" y="4294"/>
                  </a:cubicBezTo>
                  <a:cubicBezTo>
                    <a:pt x="924" y="5738"/>
                    <a:pt x="1379" y="7197"/>
                    <a:pt x="1740" y="8561"/>
                  </a:cubicBezTo>
                  <a:cubicBezTo>
                    <a:pt x="1994" y="9537"/>
                    <a:pt x="2275" y="10568"/>
                    <a:pt x="2636" y="11570"/>
                  </a:cubicBezTo>
                  <a:cubicBezTo>
                    <a:pt x="2756" y="11771"/>
                    <a:pt x="2863" y="11959"/>
                    <a:pt x="2984" y="12132"/>
                  </a:cubicBezTo>
                  <a:cubicBezTo>
                    <a:pt x="3131" y="12319"/>
                    <a:pt x="3252" y="12494"/>
                    <a:pt x="3372" y="12654"/>
                  </a:cubicBezTo>
                  <a:cubicBezTo>
                    <a:pt x="3493" y="12801"/>
                    <a:pt x="3586" y="12935"/>
                    <a:pt x="3680" y="13042"/>
                  </a:cubicBezTo>
                  <a:lnTo>
                    <a:pt x="3693" y="13056"/>
                  </a:lnTo>
                  <a:cubicBezTo>
                    <a:pt x="3011" y="11677"/>
                    <a:pt x="2556" y="10179"/>
                    <a:pt x="2128" y="8708"/>
                  </a:cubicBezTo>
                  <a:cubicBezTo>
                    <a:pt x="1365" y="6100"/>
                    <a:pt x="1" y="2688"/>
                    <a:pt x="1192" y="40"/>
                  </a:cubicBezTo>
                  <a:cubicBezTo>
                    <a:pt x="1205" y="27"/>
                    <a:pt x="1192" y="0"/>
                    <a:pt x="1165" y="0"/>
                  </a:cubicBezTo>
                  <a:close/>
                  <a:moveTo>
                    <a:pt x="3091" y="12614"/>
                  </a:moveTo>
                  <a:lnTo>
                    <a:pt x="3051" y="12654"/>
                  </a:lnTo>
                  <a:cubicBezTo>
                    <a:pt x="3600" y="13925"/>
                    <a:pt x="4322" y="15089"/>
                    <a:pt x="5351" y="15984"/>
                  </a:cubicBezTo>
                  <a:cubicBezTo>
                    <a:pt x="5392" y="16011"/>
                    <a:pt x="5419" y="16025"/>
                    <a:pt x="5446" y="16025"/>
                  </a:cubicBezTo>
                  <a:cubicBezTo>
                    <a:pt x="5553" y="16025"/>
                    <a:pt x="5646" y="15891"/>
                    <a:pt x="5553" y="15784"/>
                  </a:cubicBezTo>
                  <a:cubicBezTo>
                    <a:pt x="4897" y="15089"/>
                    <a:pt x="4362" y="14313"/>
                    <a:pt x="3921" y="13496"/>
                  </a:cubicBezTo>
                  <a:lnTo>
                    <a:pt x="3907" y="13496"/>
                  </a:lnTo>
                  <a:cubicBezTo>
                    <a:pt x="3894" y="13496"/>
                    <a:pt x="3867" y="13484"/>
                    <a:pt x="3853" y="13470"/>
                  </a:cubicBezTo>
                  <a:cubicBezTo>
                    <a:pt x="3853" y="13470"/>
                    <a:pt x="3746" y="13350"/>
                    <a:pt x="3546" y="13149"/>
                  </a:cubicBezTo>
                  <a:cubicBezTo>
                    <a:pt x="3452" y="13056"/>
                    <a:pt x="3345" y="12922"/>
                    <a:pt x="3225" y="12774"/>
                  </a:cubicBezTo>
                  <a:cubicBezTo>
                    <a:pt x="3172" y="12721"/>
                    <a:pt x="3131" y="12667"/>
                    <a:pt x="3091" y="12614"/>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2307;p54"/>
            <p:cNvSpPr/>
            <p:nvPr/>
          </p:nvSpPr>
          <p:spPr>
            <a:xfrm>
              <a:off x="5003775" y="3850250"/>
              <a:ext cx="2700" cy="4400"/>
            </a:xfrm>
            <a:custGeom>
              <a:avLst/>
              <a:gdLst/>
              <a:ahLst/>
              <a:cxnLst/>
              <a:rect l="l" t="t" r="r" b="b"/>
              <a:pathLst>
                <a:path w="108" h="176" extrusionOk="0">
                  <a:moveTo>
                    <a:pt x="0" y="1"/>
                  </a:moveTo>
                  <a:lnTo>
                    <a:pt x="0" y="1"/>
                  </a:lnTo>
                  <a:cubicBezTo>
                    <a:pt x="13" y="54"/>
                    <a:pt x="40" y="122"/>
                    <a:pt x="67" y="175"/>
                  </a:cubicBezTo>
                  <a:lnTo>
                    <a:pt x="107" y="135"/>
                  </a:lnTo>
                  <a:cubicBezTo>
                    <a:pt x="67" y="95"/>
                    <a:pt x="27" y="42"/>
                    <a:pt x="0" y="1"/>
                  </a:cubicBezTo>
                  <a:close/>
                </a:path>
              </a:pathLst>
            </a:custGeom>
            <a:solidFill>
              <a:srgbClr val="D7B7B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2308;p54"/>
            <p:cNvSpPr/>
            <p:nvPr/>
          </p:nvSpPr>
          <p:spPr>
            <a:xfrm>
              <a:off x="4945575" y="3638600"/>
              <a:ext cx="81625" cy="237100"/>
            </a:xfrm>
            <a:custGeom>
              <a:avLst/>
              <a:gdLst/>
              <a:ahLst/>
              <a:cxnLst/>
              <a:rect l="l" t="t" r="r" b="b"/>
              <a:pathLst>
                <a:path w="3265" h="9484" extrusionOk="0">
                  <a:moveTo>
                    <a:pt x="1" y="0"/>
                  </a:moveTo>
                  <a:lnTo>
                    <a:pt x="40" y="281"/>
                  </a:lnTo>
                  <a:cubicBezTo>
                    <a:pt x="40" y="147"/>
                    <a:pt x="54" y="67"/>
                    <a:pt x="54" y="67"/>
                  </a:cubicBezTo>
                  <a:cubicBezTo>
                    <a:pt x="54" y="40"/>
                    <a:pt x="28" y="13"/>
                    <a:pt x="1" y="0"/>
                  </a:cubicBezTo>
                  <a:close/>
                  <a:moveTo>
                    <a:pt x="1980" y="7557"/>
                  </a:moveTo>
                  <a:cubicBezTo>
                    <a:pt x="2088" y="7866"/>
                    <a:pt x="2195" y="8160"/>
                    <a:pt x="2328" y="8467"/>
                  </a:cubicBezTo>
                  <a:cubicBezTo>
                    <a:pt x="2355" y="8508"/>
                    <a:pt x="2395" y="8561"/>
                    <a:pt x="2435" y="8601"/>
                  </a:cubicBezTo>
                  <a:cubicBezTo>
                    <a:pt x="2475" y="8654"/>
                    <a:pt x="2516" y="8708"/>
                    <a:pt x="2569" y="8761"/>
                  </a:cubicBezTo>
                  <a:cubicBezTo>
                    <a:pt x="2689" y="8909"/>
                    <a:pt x="2796" y="9043"/>
                    <a:pt x="2890" y="9136"/>
                  </a:cubicBezTo>
                  <a:cubicBezTo>
                    <a:pt x="3090" y="9337"/>
                    <a:pt x="3197" y="9457"/>
                    <a:pt x="3197" y="9457"/>
                  </a:cubicBezTo>
                  <a:cubicBezTo>
                    <a:pt x="3211" y="9471"/>
                    <a:pt x="3238" y="9483"/>
                    <a:pt x="3251" y="9483"/>
                  </a:cubicBezTo>
                  <a:lnTo>
                    <a:pt x="3265" y="9483"/>
                  </a:lnTo>
                  <a:cubicBezTo>
                    <a:pt x="3184" y="9337"/>
                    <a:pt x="3104" y="9189"/>
                    <a:pt x="3037" y="9043"/>
                  </a:cubicBezTo>
                  <a:lnTo>
                    <a:pt x="3024" y="9029"/>
                  </a:lnTo>
                  <a:cubicBezTo>
                    <a:pt x="2930" y="8922"/>
                    <a:pt x="2837" y="8788"/>
                    <a:pt x="2716" y="8641"/>
                  </a:cubicBezTo>
                  <a:cubicBezTo>
                    <a:pt x="2596" y="8481"/>
                    <a:pt x="2475" y="8306"/>
                    <a:pt x="2328" y="8119"/>
                  </a:cubicBezTo>
                  <a:cubicBezTo>
                    <a:pt x="2207" y="7946"/>
                    <a:pt x="2100" y="7758"/>
                    <a:pt x="1980" y="7557"/>
                  </a:cubicBezTo>
                  <a:close/>
                </a:path>
              </a:pathLst>
            </a:custGeom>
            <a:solidFill>
              <a:srgbClr val="4028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2309;p54"/>
            <p:cNvSpPr/>
            <p:nvPr/>
          </p:nvSpPr>
          <p:spPr>
            <a:xfrm>
              <a:off x="4968325" y="3500825"/>
              <a:ext cx="120050" cy="160850"/>
            </a:xfrm>
            <a:custGeom>
              <a:avLst/>
              <a:gdLst/>
              <a:ahLst/>
              <a:cxnLst/>
              <a:rect l="l" t="t" r="r" b="b"/>
              <a:pathLst>
                <a:path w="4802" h="6434" extrusionOk="0">
                  <a:moveTo>
                    <a:pt x="682" y="0"/>
                  </a:moveTo>
                  <a:cubicBezTo>
                    <a:pt x="495" y="0"/>
                    <a:pt x="308" y="40"/>
                    <a:pt x="120" y="147"/>
                  </a:cubicBezTo>
                  <a:cubicBezTo>
                    <a:pt x="0" y="214"/>
                    <a:pt x="67" y="388"/>
                    <a:pt x="188" y="388"/>
                  </a:cubicBezTo>
                  <a:cubicBezTo>
                    <a:pt x="201" y="388"/>
                    <a:pt x="214" y="388"/>
                    <a:pt x="214" y="375"/>
                  </a:cubicBezTo>
                  <a:cubicBezTo>
                    <a:pt x="348" y="348"/>
                    <a:pt x="468" y="321"/>
                    <a:pt x="602" y="321"/>
                  </a:cubicBezTo>
                  <a:cubicBezTo>
                    <a:pt x="1793" y="321"/>
                    <a:pt x="2635" y="1900"/>
                    <a:pt x="3143" y="2809"/>
                  </a:cubicBezTo>
                  <a:cubicBezTo>
                    <a:pt x="3773" y="3933"/>
                    <a:pt x="4240" y="5137"/>
                    <a:pt x="4602" y="6353"/>
                  </a:cubicBezTo>
                  <a:cubicBezTo>
                    <a:pt x="4615" y="6407"/>
                    <a:pt x="4655" y="6434"/>
                    <a:pt x="4695" y="6434"/>
                  </a:cubicBezTo>
                  <a:cubicBezTo>
                    <a:pt x="4748" y="6434"/>
                    <a:pt x="4802" y="6394"/>
                    <a:pt x="4802" y="6327"/>
                  </a:cubicBezTo>
                  <a:cubicBezTo>
                    <a:pt x="4588" y="4842"/>
                    <a:pt x="3759" y="3277"/>
                    <a:pt x="2983" y="2007"/>
                  </a:cubicBezTo>
                  <a:cubicBezTo>
                    <a:pt x="2555" y="1297"/>
                    <a:pt x="1672" y="0"/>
                    <a:pt x="682" y="0"/>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2310;p54"/>
            <p:cNvSpPr/>
            <p:nvPr/>
          </p:nvSpPr>
          <p:spPr>
            <a:xfrm>
              <a:off x="5013125" y="3478075"/>
              <a:ext cx="96000" cy="68925"/>
            </a:xfrm>
            <a:custGeom>
              <a:avLst/>
              <a:gdLst/>
              <a:ahLst/>
              <a:cxnLst/>
              <a:rect l="l" t="t" r="r" b="b"/>
              <a:pathLst>
                <a:path w="3840" h="2757" extrusionOk="0">
                  <a:moveTo>
                    <a:pt x="14" y="1"/>
                  </a:moveTo>
                  <a:cubicBezTo>
                    <a:pt x="1" y="1"/>
                    <a:pt x="1" y="14"/>
                    <a:pt x="14" y="14"/>
                  </a:cubicBezTo>
                  <a:cubicBezTo>
                    <a:pt x="723" y="254"/>
                    <a:pt x="1405" y="562"/>
                    <a:pt x="2034" y="977"/>
                  </a:cubicBezTo>
                  <a:cubicBezTo>
                    <a:pt x="2716" y="1431"/>
                    <a:pt x="3158" y="2073"/>
                    <a:pt x="3639" y="2716"/>
                  </a:cubicBezTo>
                  <a:cubicBezTo>
                    <a:pt x="3652" y="2742"/>
                    <a:pt x="3693" y="2756"/>
                    <a:pt x="3719" y="2756"/>
                  </a:cubicBezTo>
                  <a:cubicBezTo>
                    <a:pt x="3773" y="2756"/>
                    <a:pt x="3839" y="2716"/>
                    <a:pt x="3800" y="2649"/>
                  </a:cubicBezTo>
                  <a:cubicBezTo>
                    <a:pt x="3170" y="1084"/>
                    <a:pt x="1539" y="375"/>
                    <a:pt x="14"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2311;p54"/>
            <p:cNvSpPr/>
            <p:nvPr/>
          </p:nvSpPr>
          <p:spPr>
            <a:xfrm>
              <a:off x="5007125" y="3457000"/>
              <a:ext cx="181575" cy="161875"/>
            </a:xfrm>
            <a:custGeom>
              <a:avLst/>
              <a:gdLst/>
              <a:ahLst/>
              <a:cxnLst/>
              <a:rect l="l" t="t" r="r" b="b"/>
              <a:pathLst>
                <a:path w="7263" h="6475" extrusionOk="0">
                  <a:moveTo>
                    <a:pt x="1672" y="0"/>
                  </a:moveTo>
                  <a:cubicBezTo>
                    <a:pt x="1150" y="0"/>
                    <a:pt x="628" y="54"/>
                    <a:pt x="134" y="54"/>
                  </a:cubicBezTo>
                  <a:cubicBezTo>
                    <a:pt x="27" y="54"/>
                    <a:pt x="0" y="241"/>
                    <a:pt x="107" y="255"/>
                  </a:cubicBezTo>
                  <a:cubicBezTo>
                    <a:pt x="414" y="295"/>
                    <a:pt x="735" y="309"/>
                    <a:pt x="1043" y="309"/>
                  </a:cubicBezTo>
                  <a:cubicBezTo>
                    <a:pt x="1177" y="309"/>
                    <a:pt x="1311" y="309"/>
                    <a:pt x="1445" y="295"/>
                  </a:cubicBezTo>
                  <a:lnTo>
                    <a:pt x="2153" y="295"/>
                  </a:lnTo>
                  <a:cubicBezTo>
                    <a:pt x="3264" y="335"/>
                    <a:pt x="4133" y="844"/>
                    <a:pt x="4869" y="1646"/>
                  </a:cubicBezTo>
                  <a:cubicBezTo>
                    <a:pt x="4962" y="1739"/>
                    <a:pt x="5042" y="1846"/>
                    <a:pt x="5123" y="1953"/>
                  </a:cubicBezTo>
                  <a:lnTo>
                    <a:pt x="5123" y="1579"/>
                  </a:lnTo>
                  <a:cubicBezTo>
                    <a:pt x="4521" y="883"/>
                    <a:pt x="3852" y="375"/>
                    <a:pt x="2943" y="148"/>
                  </a:cubicBezTo>
                  <a:cubicBezTo>
                    <a:pt x="2542" y="41"/>
                    <a:pt x="2100" y="0"/>
                    <a:pt x="1672" y="0"/>
                  </a:cubicBezTo>
                  <a:close/>
                  <a:moveTo>
                    <a:pt x="6153" y="3077"/>
                  </a:moveTo>
                  <a:lnTo>
                    <a:pt x="6112" y="3679"/>
                  </a:lnTo>
                  <a:cubicBezTo>
                    <a:pt x="6487" y="4562"/>
                    <a:pt x="6768" y="5511"/>
                    <a:pt x="7129" y="6421"/>
                  </a:cubicBezTo>
                  <a:cubicBezTo>
                    <a:pt x="7143" y="6448"/>
                    <a:pt x="7170" y="6475"/>
                    <a:pt x="7209" y="6475"/>
                  </a:cubicBezTo>
                  <a:cubicBezTo>
                    <a:pt x="7236" y="6475"/>
                    <a:pt x="7263" y="6448"/>
                    <a:pt x="7263" y="6408"/>
                  </a:cubicBezTo>
                  <a:cubicBezTo>
                    <a:pt x="7129" y="5324"/>
                    <a:pt x="6715" y="4134"/>
                    <a:pt x="6153" y="3077"/>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2312;p54"/>
            <p:cNvSpPr/>
            <p:nvPr/>
          </p:nvSpPr>
          <p:spPr>
            <a:xfrm>
              <a:off x="5055275" y="3432250"/>
              <a:ext cx="186625" cy="152875"/>
            </a:xfrm>
            <a:custGeom>
              <a:avLst/>
              <a:gdLst/>
              <a:ahLst/>
              <a:cxnLst/>
              <a:rect l="l" t="t" r="r" b="b"/>
              <a:pathLst>
                <a:path w="7465" h="6115" extrusionOk="0">
                  <a:moveTo>
                    <a:pt x="1591" y="1"/>
                  </a:moveTo>
                  <a:cubicBezTo>
                    <a:pt x="1056" y="1"/>
                    <a:pt x="521" y="54"/>
                    <a:pt x="0" y="161"/>
                  </a:cubicBezTo>
                  <a:cubicBezTo>
                    <a:pt x="361" y="122"/>
                    <a:pt x="709" y="95"/>
                    <a:pt x="1056" y="95"/>
                  </a:cubicBezTo>
                  <a:cubicBezTo>
                    <a:pt x="2488" y="95"/>
                    <a:pt x="3879" y="482"/>
                    <a:pt x="5016" y="1406"/>
                  </a:cubicBezTo>
                  <a:cubicBezTo>
                    <a:pt x="5337" y="1673"/>
                    <a:pt x="5618" y="1967"/>
                    <a:pt x="5845" y="2275"/>
                  </a:cubicBezTo>
                  <a:cubicBezTo>
                    <a:pt x="6153" y="2583"/>
                    <a:pt x="6341" y="2984"/>
                    <a:pt x="6501" y="3412"/>
                  </a:cubicBezTo>
                  <a:cubicBezTo>
                    <a:pt x="6862" y="4227"/>
                    <a:pt x="7063" y="5137"/>
                    <a:pt x="7250" y="6034"/>
                  </a:cubicBezTo>
                  <a:cubicBezTo>
                    <a:pt x="7263" y="6087"/>
                    <a:pt x="7304" y="6114"/>
                    <a:pt x="7343" y="6114"/>
                  </a:cubicBezTo>
                  <a:cubicBezTo>
                    <a:pt x="7397" y="6114"/>
                    <a:pt x="7464" y="6073"/>
                    <a:pt x="7464" y="6007"/>
                  </a:cubicBezTo>
                  <a:cubicBezTo>
                    <a:pt x="7370" y="4147"/>
                    <a:pt x="6487" y="2288"/>
                    <a:pt x="5030" y="1124"/>
                  </a:cubicBezTo>
                  <a:cubicBezTo>
                    <a:pt x="4026" y="309"/>
                    <a:pt x="2822" y="1"/>
                    <a:pt x="1591"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 name="Google Shape;2313;p54"/>
            <p:cNvSpPr/>
            <p:nvPr/>
          </p:nvSpPr>
          <p:spPr>
            <a:xfrm>
              <a:off x="5072300" y="3409500"/>
              <a:ext cx="260550" cy="146175"/>
            </a:xfrm>
            <a:custGeom>
              <a:avLst/>
              <a:gdLst/>
              <a:ahLst/>
              <a:cxnLst/>
              <a:rect l="l" t="t" r="r" b="b"/>
              <a:pathLst>
                <a:path w="10422" h="5847" extrusionOk="0">
                  <a:moveTo>
                    <a:pt x="2355" y="1"/>
                  </a:moveTo>
                  <a:cubicBezTo>
                    <a:pt x="1553" y="1"/>
                    <a:pt x="750" y="108"/>
                    <a:pt x="15" y="309"/>
                  </a:cubicBezTo>
                  <a:cubicBezTo>
                    <a:pt x="1" y="309"/>
                    <a:pt x="1" y="336"/>
                    <a:pt x="15" y="336"/>
                  </a:cubicBezTo>
                  <a:cubicBezTo>
                    <a:pt x="657" y="256"/>
                    <a:pt x="1299" y="215"/>
                    <a:pt x="1927" y="215"/>
                  </a:cubicBezTo>
                  <a:cubicBezTo>
                    <a:pt x="3359" y="215"/>
                    <a:pt x="4763" y="429"/>
                    <a:pt x="6100" y="991"/>
                  </a:cubicBezTo>
                  <a:cubicBezTo>
                    <a:pt x="8255" y="1900"/>
                    <a:pt x="9565" y="3600"/>
                    <a:pt x="10220" y="5780"/>
                  </a:cubicBezTo>
                  <a:cubicBezTo>
                    <a:pt x="10234" y="5833"/>
                    <a:pt x="10274" y="5847"/>
                    <a:pt x="10315" y="5847"/>
                  </a:cubicBezTo>
                  <a:cubicBezTo>
                    <a:pt x="10368" y="5847"/>
                    <a:pt x="10422" y="5806"/>
                    <a:pt x="10408" y="5740"/>
                  </a:cubicBezTo>
                  <a:cubicBezTo>
                    <a:pt x="9819" y="2007"/>
                    <a:pt x="5940" y="1"/>
                    <a:pt x="2355"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 name="Google Shape;2314;p54"/>
            <p:cNvSpPr/>
            <p:nvPr/>
          </p:nvSpPr>
          <p:spPr>
            <a:xfrm>
              <a:off x="5280000" y="3437275"/>
              <a:ext cx="82600" cy="87300"/>
            </a:xfrm>
            <a:custGeom>
              <a:avLst/>
              <a:gdLst/>
              <a:ahLst/>
              <a:cxnLst/>
              <a:rect l="l" t="t" r="r" b="b"/>
              <a:pathLst>
                <a:path w="3304" h="3492" extrusionOk="0">
                  <a:moveTo>
                    <a:pt x="93" y="1"/>
                  </a:moveTo>
                  <a:cubicBezTo>
                    <a:pt x="13" y="1"/>
                    <a:pt x="0" y="135"/>
                    <a:pt x="80" y="147"/>
                  </a:cubicBezTo>
                  <a:cubicBezTo>
                    <a:pt x="1579" y="482"/>
                    <a:pt x="2488" y="2114"/>
                    <a:pt x="3050" y="3411"/>
                  </a:cubicBezTo>
                  <a:cubicBezTo>
                    <a:pt x="3077" y="3465"/>
                    <a:pt x="3116" y="3491"/>
                    <a:pt x="3170" y="3491"/>
                  </a:cubicBezTo>
                  <a:cubicBezTo>
                    <a:pt x="3237" y="3491"/>
                    <a:pt x="3304" y="3438"/>
                    <a:pt x="3277" y="3345"/>
                  </a:cubicBezTo>
                  <a:cubicBezTo>
                    <a:pt x="2996" y="1993"/>
                    <a:pt x="1591" y="81"/>
                    <a:pt x="93"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 name="Google Shape;2315;p54"/>
            <p:cNvSpPr/>
            <p:nvPr/>
          </p:nvSpPr>
          <p:spPr>
            <a:xfrm>
              <a:off x="4845925" y="3602475"/>
              <a:ext cx="27775" cy="68925"/>
            </a:xfrm>
            <a:custGeom>
              <a:avLst/>
              <a:gdLst/>
              <a:ahLst/>
              <a:cxnLst/>
              <a:rect l="l" t="t" r="r" b="b"/>
              <a:pathLst>
                <a:path w="1111" h="2757" extrusionOk="0">
                  <a:moveTo>
                    <a:pt x="776" y="1"/>
                  </a:moveTo>
                  <a:cubicBezTo>
                    <a:pt x="682" y="1"/>
                    <a:pt x="589" y="54"/>
                    <a:pt x="536" y="147"/>
                  </a:cubicBezTo>
                  <a:cubicBezTo>
                    <a:pt x="402" y="468"/>
                    <a:pt x="241" y="843"/>
                    <a:pt x="134" y="1231"/>
                  </a:cubicBezTo>
                  <a:cubicBezTo>
                    <a:pt x="67" y="1606"/>
                    <a:pt x="27" y="1980"/>
                    <a:pt x="1" y="2355"/>
                  </a:cubicBezTo>
                  <a:cubicBezTo>
                    <a:pt x="14" y="2394"/>
                    <a:pt x="14" y="2448"/>
                    <a:pt x="27" y="2489"/>
                  </a:cubicBezTo>
                  <a:cubicBezTo>
                    <a:pt x="67" y="2662"/>
                    <a:pt x="215" y="2756"/>
                    <a:pt x="375" y="2756"/>
                  </a:cubicBezTo>
                  <a:cubicBezTo>
                    <a:pt x="536" y="2756"/>
                    <a:pt x="709" y="2649"/>
                    <a:pt x="763" y="2475"/>
                  </a:cubicBezTo>
                  <a:cubicBezTo>
                    <a:pt x="857" y="2141"/>
                    <a:pt x="843" y="1779"/>
                    <a:pt x="910" y="1431"/>
                  </a:cubicBezTo>
                  <a:cubicBezTo>
                    <a:pt x="977" y="1057"/>
                    <a:pt x="1057" y="682"/>
                    <a:pt x="1098" y="295"/>
                  </a:cubicBezTo>
                  <a:cubicBezTo>
                    <a:pt x="1110" y="120"/>
                    <a:pt x="937" y="1"/>
                    <a:pt x="776"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 name="Google Shape;2316;p54"/>
            <p:cNvSpPr/>
            <p:nvPr/>
          </p:nvSpPr>
          <p:spPr>
            <a:xfrm>
              <a:off x="4844600" y="3633250"/>
              <a:ext cx="4700" cy="28100"/>
            </a:xfrm>
            <a:custGeom>
              <a:avLst/>
              <a:gdLst/>
              <a:ahLst/>
              <a:cxnLst/>
              <a:rect l="l" t="t" r="r" b="b"/>
              <a:pathLst>
                <a:path w="188" h="1124" extrusionOk="0">
                  <a:moveTo>
                    <a:pt x="187" y="0"/>
                  </a:moveTo>
                  <a:cubicBezTo>
                    <a:pt x="67" y="375"/>
                    <a:pt x="0" y="762"/>
                    <a:pt x="54" y="1124"/>
                  </a:cubicBezTo>
                  <a:cubicBezTo>
                    <a:pt x="80" y="749"/>
                    <a:pt x="120" y="375"/>
                    <a:pt x="187" y="0"/>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 name="Google Shape;2317;p54"/>
            <p:cNvSpPr/>
            <p:nvPr/>
          </p:nvSpPr>
          <p:spPr>
            <a:xfrm>
              <a:off x="4880700" y="3606150"/>
              <a:ext cx="22425" cy="50850"/>
            </a:xfrm>
            <a:custGeom>
              <a:avLst/>
              <a:gdLst/>
              <a:ahLst/>
              <a:cxnLst/>
              <a:rect l="l" t="t" r="r" b="b"/>
              <a:pathLst>
                <a:path w="897" h="2034" extrusionOk="0">
                  <a:moveTo>
                    <a:pt x="495" y="0"/>
                  </a:moveTo>
                  <a:cubicBezTo>
                    <a:pt x="402" y="0"/>
                    <a:pt x="295" y="41"/>
                    <a:pt x="228" y="148"/>
                  </a:cubicBezTo>
                  <a:cubicBezTo>
                    <a:pt x="108" y="656"/>
                    <a:pt x="40" y="1191"/>
                    <a:pt x="1" y="1726"/>
                  </a:cubicBezTo>
                  <a:cubicBezTo>
                    <a:pt x="28" y="1793"/>
                    <a:pt x="67" y="1860"/>
                    <a:pt x="121" y="1926"/>
                  </a:cubicBezTo>
                  <a:cubicBezTo>
                    <a:pt x="188" y="1994"/>
                    <a:pt x="295" y="2033"/>
                    <a:pt x="388" y="2033"/>
                  </a:cubicBezTo>
                  <a:cubicBezTo>
                    <a:pt x="456" y="2033"/>
                    <a:pt x="522" y="2007"/>
                    <a:pt x="589" y="1980"/>
                  </a:cubicBezTo>
                  <a:cubicBezTo>
                    <a:pt x="602" y="1967"/>
                    <a:pt x="616" y="1953"/>
                    <a:pt x="629" y="1953"/>
                  </a:cubicBezTo>
                  <a:cubicBezTo>
                    <a:pt x="763" y="1873"/>
                    <a:pt x="857" y="1712"/>
                    <a:pt x="857" y="1566"/>
                  </a:cubicBezTo>
                  <a:cubicBezTo>
                    <a:pt x="843" y="1151"/>
                    <a:pt x="896" y="736"/>
                    <a:pt x="843" y="321"/>
                  </a:cubicBezTo>
                  <a:cubicBezTo>
                    <a:pt x="816" y="107"/>
                    <a:pt x="656" y="0"/>
                    <a:pt x="495" y="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 name="Google Shape;2318;p54"/>
            <p:cNvSpPr/>
            <p:nvPr/>
          </p:nvSpPr>
          <p:spPr>
            <a:xfrm>
              <a:off x="4879025" y="3609825"/>
              <a:ext cx="7375" cy="39500"/>
            </a:xfrm>
            <a:custGeom>
              <a:avLst/>
              <a:gdLst/>
              <a:ahLst/>
              <a:cxnLst/>
              <a:rect l="l" t="t" r="r" b="b"/>
              <a:pathLst>
                <a:path w="295" h="1580" extrusionOk="0">
                  <a:moveTo>
                    <a:pt x="295" y="1"/>
                  </a:moveTo>
                  <a:cubicBezTo>
                    <a:pt x="282" y="28"/>
                    <a:pt x="268" y="54"/>
                    <a:pt x="255" y="94"/>
                  </a:cubicBezTo>
                  <a:cubicBezTo>
                    <a:pt x="148" y="375"/>
                    <a:pt x="134" y="670"/>
                    <a:pt x="95" y="964"/>
                  </a:cubicBezTo>
                  <a:cubicBezTo>
                    <a:pt x="68" y="1191"/>
                    <a:pt x="0" y="1392"/>
                    <a:pt x="68" y="1579"/>
                  </a:cubicBezTo>
                  <a:cubicBezTo>
                    <a:pt x="107" y="1044"/>
                    <a:pt x="175" y="509"/>
                    <a:pt x="295" y="1"/>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2319;p54"/>
            <p:cNvSpPr/>
            <p:nvPr/>
          </p:nvSpPr>
          <p:spPr>
            <a:xfrm>
              <a:off x="4907450" y="3604125"/>
              <a:ext cx="20775" cy="29475"/>
            </a:xfrm>
            <a:custGeom>
              <a:avLst/>
              <a:gdLst/>
              <a:ahLst/>
              <a:cxnLst/>
              <a:rect l="l" t="t" r="r" b="b"/>
              <a:pathLst>
                <a:path w="831" h="1179" extrusionOk="0">
                  <a:moveTo>
                    <a:pt x="429" y="1"/>
                  </a:moveTo>
                  <a:cubicBezTo>
                    <a:pt x="308" y="1"/>
                    <a:pt x="188" y="81"/>
                    <a:pt x="135" y="215"/>
                  </a:cubicBezTo>
                  <a:cubicBezTo>
                    <a:pt x="108" y="309"/>
                    <a:pt x="94" y="416"/>
                    <a:pt x="81" y="509"/>
                  </a:cubicBezTo>
                  <a:cubicBezTo>
                    <a:pt x="54" y="684"/>
                    <a:pt x="1" y="857"/>
                    <a:pt x="108" y="1018"/>
                  </a:cubicBezTo>
                  <a:cubicBezTo>
                    <a:pt x="188" y="1125"/>
                    <a:pt x="308" y="1178"/>
                    <a:pt x="415" y="1178"/>
                  </a:cubicBezTo>
                  <a:cubicBezTo>
                    <a:pt x="536" y="1178"/>
                    <a:pt x="656" y="1125"/>
                    <a:pt x="736" y="1005"/>
                  </a:cubicBezTo>
                  <a:cubicBezTo>
                    <a:pt x="830" y="857"/>
                    <a:pt x="790" y="697"/>
                    <a:pt x="763" y="536"/>
                  </a:cubicBezTo>
                  <a:cubicBezTo>
                    <a:pt x="750" y="429"/>
                    <a:pt x="736" y="322"/>
                    <a:pt x="696" y="215"/>
                  </a:cubicBezTo>
                  <a:cubicBezTo>
                    <a:pt x="656" y="68"/>
                    <a:pt x="536" y="1"/>
                    <a:pt x="429"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6" name="Google Shape;2320;p54"/>
            <p:cNvSpPr/>
            <p:nvPr/>
          </p:nvSpPr>
          <p:spPr>
            <a:xfrm>
              <a:off x="5099725" y="3478750"/>
              <a:ext cx="122100" cy="89975"/>
            </a:xfrm>
            <a:custGeom>
              <a:avLst/>
              <a:gdLst/>
              <a:ahLst/>
              <a:cxnLst/>
              <a:rect l="l" t="t" r="r" b="b"/>
              <a:pathLst>
                <a:path w="4884" h="3599" extrusionOk="0">
                  <a:moveTo>
                    <a:pt x="3359" y="0"/>
                  </a:moveTo>
                  <a:cubicBezTo>
                    <a:pt x="3145" y="0"/>
                    <a:pt x="2997" y="281"/>
                    <a:pt x="3091" y="468"/>
                  </a:cubicBezTo>
                  <a:cubicBezTo>
                    <a:pt x="2997" y="535"/>
                    <a:pt x="2931" y="616"/>
                    <a:pt x="2890" y="723"/>
                  </a:cubicBezTo>
                  <a:cubicBezTo>
                    <a:pt x="2663" y="522"/>
                    <a:pt x="2435" y="334"/>
                    <a:pt x="2182" y="174"/>
                  </a:cubicBezTo>
                  <a:cubicBezTo>
                    <a:pt x="2101" y="134"/>
                    <a:pt x="2021" y="107"/>
                    <a:pt x="1941" y="107"/>
                  </a:cubicBezTo>
                  <a:cubicBezTo>
                    <a:pt x="1673" y="107"/>
                    <a:pt x="1419" y="334"/>
                    <a:pt x="1419" y="629"/>
                  </a:cubicBezTo>
                  <a:lnTo>
                    <a:pt x="1419" y="709"/>
                  </a:lnTo>
                  <a:cubicBezTo>
                    <a:pt x="1445" y="736"/>
                    <a:pt x="1472" y="776"/>
                    <a:pt x="1499" y="803"/>
                  </a:cubicBezTo>
                  <a:cubicBezTo>
                    <a:pt x="1834" y="1217"/>
                    <a:pt x="2155" y="1699"/>
                    <a:pt x="2449" y="2207"/>
                  </a:cubicBezTo>
                  <a:lnTo>
                    <a:pt x="2449" y="1632"/>
                  </a:lnTo>
                  <a:cubicBezTo>
                    <a:pt x="2824" y="1993"/>
                    <a:pt x="3131" y="2394"/>
                    <a:pt x="3452" y="2809"/>
                  </a:cubicBezTo>
                  <a:cubicBezTo>
                    <a:pt x="3546" y="2943"/>
                    <a:pt x="3719" y="3010"/>
                    <a:pt x="3867" y="3010"/>
                  </a:cubicBezTo>
                  <a:cubicBezTo>
                    <a:pt x="4094" y="3010"/>
                    <a:pt x="4308" y="2876"/>
                    <a:pt x="4295" y="2581"/>
                  </a:cubicBezTo>
                  <a:cubicBezTo>
                    <a:pt x="4281" y="2462"/>
                    <a:pt x="4268" y="2355"/>
                    <a:pt x="4254" y="2248"/>
                  </a:cubicBezTo>
                  <a:cubicBezTo>
                    <a:pt x="4281" y="2248"/>
                    <a:pt x="4308" y="2260"/>
                    <a:pt x="4335" y="2260"/>
                  </a:cubicBezTo>
                  <a:cubicBezTo>
                    <a:pt x="4602" y="2260"/>
                    <a:pt x="4884" y="2020"/>
                    <a:pt x="4777" y="1713"/>
                  </a:cubicBezTo>
                  <a:cubicBezTo>
                    <a:pt x="4763" y="1659"/>
                    <a:pt x="4736" y="1606"/>
                    <a:pt x="4723" y="1552"/>
                  </a:cubicBezTo>
                  <a:cubicBezTo>
                    <a:pt x="4549" y="1151"/>
                    <a:pt x="4335" y="762"/>
                    <a:pt x="4067" y="415"/>
                  </a:cubicBezTo>
                  <a:cubicBezTo>
                    <a:pt x="3907" y="241"/>
                    <a:pt x="3707" y="107"/>
                    <a:pt x="3452" y="27"/>
                  </a:cubicBezTo>
                  <a:cubicBezTo>
                    <a:pt x="3425" y="13"/>
                    <a:pt x="3385" y="0"/>
                    <a:pt x="3359" y="0"/>
                  </a:cubicBezTo>
                  <a:close/>
                  <a:moveTo>
                    <a:pt x="696" y="950"/>
                  </a:moveTo>
                  <a:cubicBezTo>
                    <a:pt x="322" y="950"/>
                    <a:pt x="1" y="1378"/>
                    <a:pt x="349" y="1686"/>
                  </a:cubicBezTo>
                  <a:cubicBezTo>
                    <a:pt x="857" y="2141"/>
                    <a:pt x="1151" y="2608"/>
                    <a:pt x="1379" y="3250"/>
                  </a:cubicBezTo>
                  <a:cubicBezTo>
                    <a:pt x="1459" y="3464"/>
                    <a:pt x="1713" y="3598"/>
                    <a:pt x="1941" y="3598"/>
                  </a:cubicBezTo>
                  <a:cubicBezTo>
                    <a:pt x="2141" y="3598"/>
                    <a:pt x="2328" y="3491"/>
                    <a:pt x="2369" y="3237"/>
                  </a:cubicBezTo>
                  <a:cubicBezTo>
                    <a:pt x="2382" y="3090"/>
                    <a:pt x="2396" y="2943"/>
                    <a:pt x="2408" y="2809"/>
                  </a:cubicBezTo>
                  <a:cubicBezTo>
                    <a:pt x="2155" y="2194"/>
                    <a:pt x="1847" y="1618"/>
                    <a:pt x="1419" y="1083"/>
                  </a:cubicBezTo>
                  <a:lnTo>
                    <a:pt x="1419" y="1351"/>
                  </a:lnTo>
                  <a:cubicBezTo>
                    <a:pt x="1258" y="1204"/>
                    <a:pt x="1085" y="1083"/>
                    <a:pt x="871" y="990"/>
                  </a:cubicBezTo>
                  <a:cubicBezTo>
                    <a:pt x="817" y="964"/>
                    <a:pt x="750" y="950"/>
                    <a:pt x="696" y="95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7" name="Google Shape;2321;p54"/>
            <p:cNvSpPr/>
            <p:nvPr/>
          </p:nvSpPr>
          <p:spPr>
            <a:xfrm>
              <a:off x="5135175" y="3496450"/>
              <a:ext cx="25800" cy="52550"/>
            </a:xfrm>
            <a:custGeom>
              <a:avLst/>
              <a:gdLst/>
              <a:ahLst/>
              <a:cxnLst/>
              <a:rect l="l" t="t" r="r" b="b"/>
              <a:pathLst>
                <a:path w="1032" h="2102" extrusionOk="0">
                  <a:moveTo>
                    <a:pt x="1" y="1"/>
                  </a:moveTo>
                  <a:lnTo>
                    <a:pt x="1" y="375"/>
                  </a:lnTo>
                  <a:cubicBezTo>
                    <a:pt x="429" y="910"/>
                    <a:pt x="737" y="1486"/>
                    <a:pt x="990" y="2101"/>
                  </a:cubicBezTo>
                  <a:lnTo>
                    <a:pt x="1031" y="1499"/>
                  </a:lnTo>
                  <a:cubicBezTo>
                    <a:pt x="737" y="991"/>
                    <a:pt x="416" y="509"/>
                    <a:pt x="81" y="95"/>
                  </a:cubicBezTo>
                  <a:cubicBezTo>
                    <a:pt x="54" y="68"/>
                    <a:pt x="27" y="28"/>
                    <a:pt x="1" y="1"/>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8" name="Google Shape;2322;p54"/>
            <p:cNvSpPr/>
            <p:nvPr/>
          </p:nvSpPr>
          <p:spPr>
            <a:xfrm>
              <a:off x="5201400" y="3489100"/>
              <a:ext cx="16425" cy="28475"/>
            </a:xfrm>
            <a:custGeom>
              <a:avLst/>
              <a:gdLst/>
              <a:ahLst/>
              <a:cxnLst/>
              <a:rect l="l" t="t" r="r" b="b"/>
              <a:pathLst>
                <a:path w="657" h="1139" extrusionOk="0">
                  <a:moveTo>
                    <a:pt x="0" y="1"/>
                  </a:moveTo>
                  <a:lnTo>
                    <a:pt x="0" y="1"/>
                  </a:lnTo>
                  <a:cubicBezTo>
                    <a:pt x="268" y="348"/>
                    <a:pt x="482" y="737"/>
                    <a:pt x="656" y="1138"/>
                  </a:cubicBezTo>
                  <a:cubicBezTo>
                    <a:pt x="496" y="710"/>
                    <a:pt x="308" y="309"/>
                    <a:pt x="0" y="1"/>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 name="Google Shape;2323;p54"/>
            <p:cNvSpPr/>
            <p:nvPr/>
          </p:nvSpPr>
          <p:spPr>
            <a:xfrm>
              <a:off x="5220125" y="3455650"/>
              <a:ext cx="67925" cy="59550"/>
            </a:xfrm>
            <a:custGeom>
              <a:avLst/>
              <a:gdLst/>
              <a:ahLst/>
              <a:cxnLst/>
              <a:rect l="l" t="t" r="r" b="b"/>
              <a:pathLst>
                <a:path w="2717" h="2382" extrusionOk="0">
                  <a:moveTo>
                    <a:pt x="603" y="1"/>
                  </a:moveTo>
                  <a:cubicBezTo>
                    <a:pt x="282" y="1"/>
                    <a:pt x="0" y="429"/>
                    <a:pt x="308" y="670"/>
                  </a:cubicBezTo>
                  <a:cubicBezTo>
                    <a:pt x="562" y="871"/>
                    <a:pt x="817" y="1058"/>
                    <a:pt x="1057" y="1285"/>
                  </a:cubicBezTo>
                  <a:cubicBezTo>
                    <a:pt x="1325" y="1540"/>
                    <a:pt x="1498" y="1847"/>
                    <a:pt x="1726" y="2141"/>
                  </a:cubicBezTo>
                  <a:cubicBezTo>
                    <a:pt x="1833" y="2275"/>
                    <a:pt x="1980" y="2382"/>
                    <a:pt x="2154" y="2382"/>
                  </a:cubicBezTo>
                  <a:cubicBezTo>
                    <a:pt x="2194" y="2382"/>
                    <a:pt x="2235" y="2369"/>
                    <a:pt x="2288" y="2355"/>
                  </a:cubicBezTo>
                  <a:cubicBezTo>
                    <a:pt x="2529" y="2289"/>
                    <a:pt x="2716" y="2007"/>
                    <a:pt x="2622" y="1754"/>
                  </a:cubicBezTo>
                  <a:cubicBezTo>
                    <a:pt x="2328" y="978"/>
                    <a:pt x="1498" y="188"/>
                    <a:pt x="683"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0" name="Google Shape;2324;p54"/>
            <p:cNvSpPr/>
            <p:nvPr/>
          </p:nvSpPr>
          <p:spPr>
            <a:xfrm>
              <a:off x="5282000" y="3450650"/>
              <a:ext cx="37475" cy="35125"/>
            </a:xfrm>
            <a:custGeom>
              <a:avLst/>
              <a:gdLst/>
              <a:ahLst/>
              <a:cxnLst/>
              <a:rect l="l" t="t" r="r" b="b"/>
              <a:pathLst>
                <a:path w="1499" h="1405" extrusionOk="0">
                  <a:moveTo>
                    <a:pt x="642" y="1"/>
                  </a:moveTo>
                  <a:cubicBezTo>
                    <a:pt x="562" y="1"/>
                    <a:pt x="495" y="40"/>
                    <a:pt x="441" y="108"/>
                  </a:cubicBezTo>
                  <a:cubicBezTo>
                    <a:pt x="388" y="81"/>
                    <a:pt x="334" y="54"/>
                    <a:pt x="281" y="54"/>
                  </a:cubicBezTo>
                  <a:lnTo>
                    <a:pt x="254" y="54"/>
                  </a:lnTo>
                  <a:cubicBezTo>
                    <a:pt x="93" y="67"/>
                    <a:pt x="0" y="201"/>
                    <a:pt x="27" y="361"/>
                  </a:cubicBezTo>
                  <a:cubicBezTo>
                    <a:pt x="67" y="522"/>
                    <a:pt x="254" y="656"/>
                    <a:pt x="361" y="789"/>
                  </a:cubicBezTo>
                  <a:cubicBezTo>
                    <a:pt x="509" y="964"/>
                    <a:pt x="642" y="1137"/>
                    <a:pt x="789" y="1312"/>
                  </a:cubicBezTo>
                  <a:cubicBezTo>
                    <a:pt x="843" y="1378"/>
                    <a:pt x="910" y="1405"/>
                    <a:pt x="990" y="1405"/>
                  </a:cubicBezTo>
                  <a:cubicBezTo>
                    <a:pt x="1151" y="1405"/>
                    <a:pt x="1311" y="1258"/>
                    <a:pt x="1311" y="1084"/>
                  </a:cubicBezTo>
                  <a:lnTo>
                    <a:pt x="1311" y="977"/>
                  </a:lnTo>
                  <a:cubicBezTo>
                    <a:pt x="1418" y="937"/>
                    <a:pt x="1499" y="803"/>
                    <a:pt x="1458" y="670"/>
                  </a:cubicBezTo>
                  <a:cubicBezTo>
                    <a:pt x="1378" y="349"/>
                    <a:pt x="1017" y="135"/>
                    <a:pt x="736" y="28"/>
                  </a:cubicBezTo>
                  <a:cubicBezTo>
                    <a:pt x="709" y="14"/>
                    <a:pt x="669" y="1"/>
                    <a:pt x="642"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2325;p54"/>
            <p:cNvSpPr/>
            <p:nvPr/>
          </p:nvSpPr>
          <p:spPr>
            <a:xfrm>
              <a:off x="5305400" y="3430600"/>
              <a:ext cx="45150" cy="37125"/>
            </a:xfrm>
            <a:custGeom>
              <a:avLst/>
              <a:gdLst/>
              <a:ahLst/>
              <a:cxnLst/>
              <a:rect l="l" t="t" r="r" b="b"/>
              <a:pathLst>
                <a:path w="1806" h="1485" extrusionOk="0">
                  <a:moveTo>
                    <a:pt x="388" y="0"/>
                  </a:moveTo>
                  <a:cubicBezTo>
                    <a:pt x="281" y="0"/>
                    <a:pt x="174" y="40"/>
                    <a:pt x="81" y="134"/>
                  </a:cubicBezTo>
                  <a:cubicBezTo>
                    <a:pt x="1" y="214"/>
                    <a:pt x="27" y="334"/>
                    <a:pt x="121" y="388"/>
                  </a:cubicBezTo>
                  <a:cubicBezTo>
                    <a:pt x="402" y="562"/>
                    <a:pt x="670" y="749"/>
                    <a:pt x="896" y="990"/>
                  </a:cubicBezTo>
                  <a:cubicBezTo>
                    <a:pt x="1017" y="1137"/>
                    <a:pt x="1110" y="1351"/>
                    <a:pt x="1271" y="1431"/>
                  </a:cubicBezTo>
                  <a:cubicBezTo>
                    <a:pt x="1338" y="1458"/>
                    <a:pt x="1405" y="1484"/>
                    <a:pt x="1458" y="1484"/>
                  </a:cubicBezTo>
                  <a:cubicBezTo>
                    <a:pt x="1565" y="1484"/>
                    <a:pt x="1672" y="1431"/>
                    <a:pt x="1699" y="1297"/>
                  </a:cubicBezTo>
                  <a:cubicBezTo>
                    <a:pt x="1806" y="896"/>
                    <a:pt x="1312" y="495"/>
                    <a:pt x="1030" y="281"/>
                  </a:cubicBezTo>
                  <a:cubicBezTo>
                    <a:pt x="870" y="147"/>
                    <a:pt x="616" y="0"/>
                    <a:pt x="388" y="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2326;p54"/>
            <p:cNvSpPr/>
            <p:nvPr/>
          </p:nvSpPr>
          <p:spPr>
            <a:xfrm>
              <a:off x="5049925" y="3537600"/>
              <a:ext cx="51175" cy="58875"/>
            </a:xfrm>
            <a:custGeom>
              <a:avLst/>
              <a:gdLst/>
              <a:ahLst/>
              <a:cxnLst/>
              <a:rect l="l" t="t" r="r" b="b"/>
              <a:pathLst>
                <a:path w="2047" h="2355" extrusionOk="0">
                  <a:moveTo>
                    <a:pt x="268" y="1"/>
                  </a:moveTo>
                  <a:cubicBezTo>
                    <a:pt x="93" y="1"/>
                    <a:pt x="0" y="201"/>
                    <a:pt x="80" y="348"/>
                  </a:cubicBezTo>
                  <a:cubicBezTo>
                    <a:pt x="241" y="656"/>
                    <a:pt x="535" y="1110"/>
                    <a:pt x="696" y="1499"/>
                  </a:cubicBezTo>
                  <a:cubicBezTo>
                    <a:pt x="789" y="1713"/>
                    <a:pt x="803" y="2020"/>
                    <a:pt x="976" y="2194"/>
                  </a:cubicBezTo>
                  <a:cubicBezTo>
                    <a:pt x="1083" y="2287"/>
                    <a:pt x="1217" y="2355"/>
                    <a:pt x="1365" y="2355"/>
                  </a:cubicBezTo>
                  <a:cubicBezTo>
                    <a:pt x="1458" y="2355"/>
                    <a:pt x="1552" y="2328"/>
                    <a:pt x="1618" y="2261"/>
                  </a:cubicBezTo>
                  <a:cubicBezTo>
                    <a:pt x="2046" y="1873"/>
                    <a:pt x="1618" y="1244"/>
                    <a:pt x="1391" y="857"/>
                  </a:cubicBezTo>
                  <a:cubicBezTo>
                    <a:pt x="1137" y="415"/>
                    <a:pt x="803" y="13"/>
                    <a:pt x="268"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2327;p54"/>
            <p:cNvSpPr/>
            <p:nvPr/>
          </p:nvSpPr>
          <p:spPr>
            <a:xfrm>
              <a:off x="5021825" y="3563025"/>
              <a:ext cx="32125" cy="45825"/>
            </a:xfrm>
            <a:custGeom>
              <a:avLst/>
              <a:gdLst/>
              <a:ahLst/>
              <a:cxnLst/>
              <a:rect l="l" t="t" r="r" b="b"/>
              <a:pathLst>
                <a:path w="1285" h="1833" extrusionOk="0">
                  <a:moveTo>
                    <a:pt x="348" y="0"/>
                  </a:moveTo>
                  <a:cubicBezTo>
                    <a:pt x="215" y="0"/>
                    <a:pt x="81" y="67"/>
                    <a:pt x="40" y="227"/>
                  </a:cubicBezTo>
                  <a:cubicBezTo>
                    <a:pt x="1" y="455"/>
                    <a:pt x="40" y="682"/>
                    <a:pt x="94" y="910"/>
                  </a:cubicBezTo>
                  <a:cubicBezTo>
                    <a:pt x="161" y="1137"/>
                    <a:pt x="241" y="1431"/>
                    <a:pt x="388" y="1632"/>
                  </a:cubicBezTo>
                  <a:cubicBezTo>
                    <a:pt x="482" y="1766"/>
                    <a:pt x="629" y="1832"/>
                    <a:pt x="763" y="1832"/>
                  </a:cubicBezTo>
                  <a:cubicBezTo>
                    <a:pt x="1030" y="1832"/>
                    <a:pt x="1285" y="1618"/>
                    <a:pt x="1191" y="1297"/>
                  </a:cubicBezTo>
                  <a:cubicBezTo>
                    <a:pt x="1124" y="1097"/>
                    <a:pt x="1003" y="910"/>
                    <a:pt x="910" y="723"/>
                  </a:cubicBezTo>
                  <a:cubicBezTo>
                    <a:pt x="816" y="535"/>
                    <a:pt x="750" y="321"/>
                    <a:pt x="643" y="147"/>
                  </a:cubicBezTo>
                  <a:cubicBezTo>
                    <a:pt x="575" y="54"/>
                    <a:pt x="455" y="0"/>
                    <a:pt x="348" y="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2328;p54"/>
            <p:cNvSpPr/>
            <p:nvPr/>
          </p:nvSpPr>
          <p:spPr>
            <a:xfrm>
              <a:off x="5002075" y="3583750"/>
              <a:ext cx="34150" cy="39800"/>
            </a:xfrm>
            <a:custGeom>
              <a:avLst/>
              <a:gdLst/>
              <a:ahLst/>
              <a:cxnLst/>
              <a:rect l="l" t="t" r="r" b="b"/>
              <a:pathLst>
                <a:path w="1366" h="1592" extrusionOk="0">
                  <a:moveTo>
                    <a:pt x="416" y="1"/>
                  </a:moveTo>
                  <a:cubicBezTo>
                    <a:pt x="28" y="1"/>
                    <a:pt x="1" y="509"/>
                    <a:pt x="68" y="789"/>
                  </a:cubicBezTo>
                  <a:cubicBezTo>
                    <a:pt x="161" y="1178"/>
                    <a:pt x="523" y="1485"/>
                    <a:pt x="898" y="1579"/>
                  </a:cubicBezTo>
                  <a:cubicBezTo>
                    <a:pt x="924" y="1592"/>
                    <a:pt x="964" y="1592"/>
                    <a:pt x="991" y="1592"/>
                  </a:cubicBezTo>
                  <a:cubicBezTo>
                    <a:pt x="1258" y="1592"/>
                    <a:pt x="1365" y="1258"/>
                    <a:pt x="1205" y="1057"/>
                  </a:cubicBezTo>
                  <a:cubicBezTo>
                    <a:pt x="1031" y="843"/>
                    <a:pt x="844" y="669"/>
                    <a:pt x="723" y="441"/>
                  </a:cubicBezTo>
                  <a:cubicBezTo>
                    <a:pt x="643" y="308"/>
                    <a:pt x="684" y="13"/>
                    <a:pt x="456"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2329;p54"/>
            <p:cNvSpPr/>
            <p:nvPr/>
          </p:nvSpPr>
          <p:spPr>
            <a:xfrm>
              <a:off x="5054250" y="4270300"/>
              <a:ext cx="20750" cy="21400"/>
            </a:xfrm>
            <a:custGeom>
              <a:avLst/>
              <a:gdLst/>
              <a:ahLst/>
              <a:cxnLst/>
              <a:rect l="l" t="t" r="r" b="b"/>
              <a:pathLst>
                <a:path w="830" h="856" extrusionOk="0">
                  <a:moveTo>
                    <a:pt x="253" y="0"/>
                  </a:moveTo>
                  <a:cubicBezTo>
                    <a:pt x="210" y="0"/>
                    <a:pt x="167" y="10"/>
                    <a:pt x="134" y="26"/>
                  </a:cubicBezTo>
                  <a:cubicBezTo>
                    <a:pt x="41" y="80"/>
                    <a:pt x="1" y="187"/>
                    <a:pt x="27" y="294"/>
                  </a:cubicBezTo>
                  <a:cubicBezTo>
                    <a:pt x="68" y="441"/>
                    <a:pt x="148" y="561"/>
                    <a:pt x="241" y="682"/>
                  </a:cubicBezTo>
                  <a:cubicBezTo>
                    <a:pt x="295" y="749"/>
                    <a:pt x="362" y="802"/>
                    <a:pt x="443" y="829"/>
                  </a:cubicBezTo>
                  <a:cubicBezTo>
                    <a:pt x="482" y="843"/>
                    <a:pt x="523" y="856"/>
                    <a:pt x="562" y="856"/>
                  </a:cubicBezTo>
                  <a:cubicBezTo>
                    <a:pt x="616" y="856"/>
                    <a:pt x="657" y="843"/>
                    <a:pt x="696" y="816"/>
                  </a:cubicBezTo>
                  <a:cubicBezTo>
                    <a:pt x="737" y="789"/>
                    <a:pt x="764" y="775"/>
                    <a:pt x="750" y="775"/>
                  </a:cubicBezTo>
                  <a:cubicBezTo>
                    <a:pt x="790" y="749"/>
                    <a:pt x="817" y="695"/>
                    <a:pt x="817" y="655"/>
                  </a:cubicBezTo>
                  <a:cubicBezTo>
                    <a:pt x="820" y="662"/>
                    <a:pt x="823" y="666"/>
                    <a:pt x="825" y="666"/>
                  </a:cubicBezTo>
                  <a:cubicBezTo>
                    <a:pt x="830" y="666"/>
                    <a:pt x="830" y="638"/>
                    <a:pt x="830" y="588"/>
                  </a:cubicBezTo>
                  <a:cubicBezTo>
                    <a:pt x="830" y="535"/>
                    <a:pt x="803" y="481"/>
                    <a:pt x="776" y="441"/>
                  </a:cubicBezTo>
                  <a:cubicBezTo>
                    <a:pt x="764" y="401"/>
                    <a:pt x="723" y="361"/>
                    <a:pt x="696" y="334"/>
                  </a:cubicBezTo>
                  <a:cubicBezTo>
                    <a:pt x="696" y="334"/>
                    <a:pt x="643" y="294"/>
                    <a:pt x="630" y="281"/>
                  </a:cubicBezTo>
                  <a:cubicBezTo>
                    <a:pt x="550" y="214"/>
                    <a:pt x="469" y="147"/>
                    <a:pt x="416" y="67"/>
                  </a:cubicBezTo>
                  <a:cubicBezTo>
                    <a:pt x="376" y="20"/>
                    <a:pt x="314" y="0"/>
                    <a:pt x="253" y="0"/>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2330;p54"/>
            <p:cNvSpPr/>
            <p:nvPr/>
          </p:nvSpPr>
          <p:spPr>
            <a:xfrm>
              <a:off x="5076950" y="4272150"/>
              <a:ext cx="27175" cy="21400"/>
            </a:xfrm>
            <a:custGeom>
              <a:avLst/>
              <a:gdLst/>
              <a:ahLst/>
              <a:cxnLst/>
              <a:rect l="l" t="t" r="r" b="b"/>
              <a:pathLst>
                <a:path w="1087" h="856" extrusionOk="0">
                  <a:moveTo>
                    <a:pt x="204" y="0"/>
                  </a:moveTo>
                  <a:cubicBezTo>
                    <a:pt x="133" y="0"/>
                    <a:pt x="64" y="39"/>
                    <a:pt x="56" y="113"/>
                  </a:cubicBezTo>
                  <a:cubicBezTo>
                    <a:pt x="1" y="434"/>
                    <a:pt x="321" y="856"/>
                    <a:pt x="652" y="856"/>
                  </a:cubicBezTo>
                  <a:cubicBezTo>
                    <a:pt x="721" y="856"/>
                    <a:pt x="791" y="837"/>
                    <a:pt x="858" y="795"/>
                  </a:cubicBezTo>
                  <a:cubicBezTo>
                    <a:pt x="1086" y="675"/>
                    <a:pt x="792" y="434"/>
                    <a:pt x="671" y="367"/>
                  </a:cubicBezTo>
                  <a:cubicBezTo>
                    <a:pt x="605" y="314"/>
                    <a:pt x="537" y="287"/>
                    <a:pt x="484" y="234"/>
                  </a:cubicBezTo>
                  <a:cubicBezTo>
                    <a:pt x="417" y="180"/>
                    <a:pt x="377" y="100"/>
                    <a:pt x="323" y="46"/>
                  </a:cubicBezTo>
                  <a:cubicBezTo>
                    <a:pt x="292" y="16"/>
                    <a:pt x="248" y="0"/>
                    <a:pt x="204" y="0"/>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2331;p54"/>
            <p:cNvSpPr/>
            <p:nvPr/>
          </p:nvSpPr>
          <p:spPr>
            <a:xfrm>
              <a:off x="6217675" y="4238525"/>
              <a:ext cx="38800" cy="34125"/>
            </a:xfrm>
            <a:custGeom>
              <a:avLst/>
              <a:gdLst/>
              <a:ahLst/>
              <a:cxnLst/>
              <a:rect l="l" t="t" r="r" b="b"/>
              <a:pathLst>
                <a:path w="1552" h="1365" extrusionOk="0">
                  <a:moveTo>
                    <a:pt x="1244" y="0"/>
                  </a:moveTo>
                  <a:cubicBezTo>
                    <a:pt x="1217" y="0"/>
                    <a:pt x="1190" y="0"/>
                    <a:pt x="1163" y="27"/>
                  </a:cubicBezTo>
                  <a:cubicBezTo>
                    <a:pt x="937" y="161"/>
                    <a:pt x="856" y="468"/>
                    <a:pt x="669" y="669"/>
                  </a:cubicBezTo>
                  <a:cubicBezTo>
                    <a:pt x="509" y="842"/>
                    <a:pt x="295" y="1017"/>
                    <a:pt x="81" y="1137"/>
                  </a:cubicBezTo>
                  <a:cubicBezTo>
                    <a:pt x="0" y="1190"/>
                    <a:pt x="13" y="1338"/>
                    <a:pt x="120" y="1351"/>
                  </a:cubicBezTo>
                  <a:cubicBezTo>
                    <a:pt x="174" y="1365"/>
                    <a:pt x="227" y="1365"/>
                    <a:pt x="281" y="1365"/>
                  </a:cubicBezTo>
                  <a:cubicBezTo>
                    <a:pt x="562" y="1365"/>
                    <a:pt x="789" y="1270"/>
                    <a:pt x="1003" y="1070"/>
                  </a:cubicBezTo>
                  <a:cubicBezTo>
                    <a:pt x="1231" y="869"/>
                    <a:pt x="1552" y="441"/>
                    <a:pt x="1431" y="134"/>
                  </a:cubicBezTo>
                  <a:cubicBezTo>
                    <a:pt x="1404" y="54"/>
                    <a:pt x="1324" y="0"/>
                    <a:pt x="1244" y="0"/>
                  </a:cubicBez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 name="Google Shape;2332;p54"/>
            <p:cNvSpPr/>
            <p:nvPr/>
          </p:nvSpPr>
          <p:spPr>
            <a:xfrm>
              <a:off x="6320675" y="3950775"/>
              <a:ext cx="16725" cy="15600"/>
            </a:xfrm>
            <a:custGeom>
              <a:avLst/>
              <a:gdLst/>
              <a:ahLst/>
              <a:cxnLst/>
              <a:rect l="l" t="t" r="r" b="b"/>
              <a:pathLst>
                <a:path w="669" h="624" extrusionOk="0">
                  <a:moveTo>
                    <a:pt x="177" y="0"/>
                  </a:moveTo>
                  <a:cubicBezTo>
                    <a:pt x="153" y="0"/>
                    <a:pt x="130" y="6"/>
                    <a:pt x="107" y="20"/>
                  </a:cubicBezTo>
                  <a:cubicBezTo>
                    <a:pt x="40" y="73"/>
                    <a:pt x="0" y="180"/>
                    <a:pt x="54" y="247"/>
                  </a:cubicBezTo>
                  <a:cubicBezTo>
                    <a:pt x="155" y="387"/>
                    <a:pt x="293" y="624"/>
                    <a:pt x="490" y="624"/>
                  </a:cubicBezTo>
                  <a:cubicBezTo>
                    <a:pt x="500" y="624"/>
                    <a:pt x="511" y="623"/>
                    <a:pt x="521" y="622"/>
                  </a:cubicBezTo>
                  <a:cubicBezTo>
                    <a:pt x="602" y="608"/>
                    <a:pt x="642" y="568"/>
                    <a:pt x="642" y="501"/>
                  </a:cubicBezTo>
                  <a:cubicBezTo>
                    <a:pt x="669" y="287"/>
                    <a:pt x="441" y="153"/>
                    <a:pt x="307" y="46"/>
                  </a:cubicBezTo>
                  <a:cubicBezTo>
                    <a:pt x="264" y="20"/>
                    <a:pt x="220" y="0"/>
                    <a:pt x="177" y="0"/>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 name="Google Shape;2333;p54"/>
            <p:cNvSpPr/>
            <p:nvPr/>
          </p:nvSpPr>
          <p:spPr>
            <a:xfrm>
              <a:off x="6341725" y="3968575"/>
              <a:ext cx="12400" cy="17550"/>
            </a:xfrm>
            <a:custGeom>
              <a:avLst/>
              <a:gdLst/>
              <a:ahLst/>
              <a:cxnLst/>
              <a:rect l="l" t="t" r="r" b="b"/>
              <a:pathLst>
                <a:path w="496" h="702" extrusionOk="0">
                  <a:moveTo>
                    <a:pt x="220" y="0"/>
                  </a:moveTo>
                  <a:cubicBezTo>
                    <a:pt x="158" y="0"/>
                    <a:pt x="95" y="37"/>
                    <a:pt x="68" y="110"/>
                  </a:cubicBezTo>
                  <a:cubicBezTo>
                    <a:pt x="27" y="217"/>
                    <a:pt x="0" y="351"/>
                    <a:pt x="27" y="472"/>
                  </a:cubicBezTo>
                  <a:cubicBezTo>
                    <a:pt x="27" y="538"/>
                    <a:pt x="54" y="592"/>
                    <a:pt x="107" y="632"/>
                  </a:cubicBezTo>
                  <a:cubicBezTo>
                    <a:pt x="134" y="659"/>
                    <a:pt x="161" y="672"/>
                    <a:pt x="202" y="686"/>
                  </a:cubicBezTo>
                  <a:cubicBezTo>
                    <a:pt x="228" y="686"/>
                    <a:pt x="241" y="699"/>
                    <a:pt x="255" y="699"/>
                  </a:cubicBezTo>
                  <a:cubicBezTo>
                    <a:pt x="264" y="700"/>
                    <a:pt x="273" y="701"/>
                    <a:pt x="282" y="701"/>
                  </a:cubicBezTo>
                  <a:cubicBezTo>
                    <a:pt x="342" y="701"/>
                    <a:pt x="405" y="663"/>
                    <a:pt x="428" y="606"/>
                  </a:cubicBezTo>
                  <a:lnTo>
                    <a:pt x="428" y="592"/>
                  </a:lnTo>
                  <a:cubicBezTo>
                    <a:pt x="496" y="445"/>
                    <a:pt x="416" y="244"/>
                    <a:pt x="362" y="110"/>
                  </a:cubicBezTo>
                  <a:cubicBezTo>
                    <a:pt x="342" y="37"/>
                    <a:pt x="282" y="0"/>
                    <a:pt x="220" y="0"/>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 name="Google Shape;2334;p54"/>
            <p:cNvSpPr/>
            <p:nvPr/>
          </p:nvSpPr>
          <p:spPr>
            <a:xfrm>
              <a:off x="6310950" y="3977575"/>
              <a:ext cx="15075" cy="15050"/>
            </a:xfrm>
            <a:custGeom>
              <a:avLst/>
              <a:gdLst/>
              <a:ahLst/>
              <a:cxnLst/>
              <a:rect l="l" t="t" r="r" b="b"/>
              <a:pathLst>
                <a:path w="603" h="602" extrusionOk="0">
                  <a:moveTo>
                    <a:pt x="241" y="0"/>
                  </a:moveTo>
                  <a:cubicBezTo>
                    <a:pt x="195" y="0"/>
                    <a:pt x="146" y="31"/>
                    <a:pt x="122" y="71"/>
                  </a:cubicBezTo>
                  <a:cubicBezTo>
                    <a:pt x="1" y="219"/>
                    <a:pt x="68" y="406"/>
                    <a:pt x="175" y="540"/>
                  </a:cubicBezTo>
                  <a:cubicBezTo>
                    <a:pt x="215" y="583"/>
                    <a:pt x="262" y="601"/>
                    <a:pt x="307" y="601"/>
                  </a:cubicBezTo>
                  <a:cubicBezTo>
                    <a:pt x="460" y="601"/>
                    <a:pt x="603" y="399"/>
                    <a:pt x="469" y="246"/>
                  </a:cubicBezTo>
                  <a:lnTo>
                    <a:pt x="456" y="246"/>
                  </a:lnTo>
                  <a:cubicBezTo>
                    <a:pt x="456" y="232"/>
                    <a:pt x="443" y="232"/>
                    <a:pt x="443" y="232"/>
                  </a:cubicBezTo>
                  <a:cubicBezTo>
                    <a:pt x="429" y="205"/>
                    <a:pt x="416" y="192"/>
                    <a:pt x="402" y="165"/>
                  </a:cubicBezTo>
                  <a:cubicBezTo>
                    <a:pt x="389" y="139"/>
                    <a:pt x="362" y="85"/>
                    <a:pt x="322" y="44"/>
                  </a:cubicBezTo>
                  <a:cubicBezTo>
                    <a:pt x="301" y="13"/>
                    <a:pt x="272" y="0"/>
                    <a:pt x="241" y="0"/>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1" name="Google Shape;2335;p54"/>
            <p:cNvSpPr/>
            <p:nvPr/>
          </p:nvSpPr>
          <p:spPr>
            <a:xfrm>
              <a:off x="6122700" y="3415875"/>
              <a:ext cx="84625" cy="55850"/>
            </a:xfrm>
            <a:custGeom>
              <a:avLst/>
              <a:gdLst/>
              <a:ahLst/>
              <a:cxnLst/>
              <a:rect l="l" t="t" r="r" b="b"/>
              <a:pathLst>
                <a:path w="3385" h="2234" extrusionOk="0">
                  <a:moveTo>
                    <a:pt x="1164" y="1"/>
                  </a:moveTo>
                  <a:cubicBezTo>
                    <a:pt x="856" y="1"/>
                    <a:pt x="602" y="67"/>
                    <a:pt x="334" y="281"/>
                  </a:cubicBezTo>
                  <a:cubicBezTo>
                    <a:pt x="93" y="495"/>
                    <a:pt x="0" y="816"/>
                    <a:pt x="54" y="1124"/>
                  </a:cubicBezTo>
                  <a:cubicBezTo>
                    <a:pt x="93" y="1392"/>
                    <a:pt x="348" y="1606"/>
                    <a:pt x="616" y="1645"/>
                  </a:cubicBezTo>
                  <a:cubicBezTo>
                    <a:pt x="669" y="1645"/>
                    <a:pt x="709" y="1659"/>
                    <a:pt x="762" y="1659"/>
                  </a:cubicBezTo>
                  <a:cubicBezTo>
                    <a:pt x="950" y="1659"/>
                    <a:pt x="1137" y="1592"/>
                    <a:pt x="1297" y="1512"/>
                  </a:cubicBezTo>
                  <a:cubicBezTo>
                    <a:pt x="1392" y="1980"/>
                    <a:pt x="1873" y="2234"/>
                    <a:pt x="2381" y="2234"/>
                  </a:cubicBezTo>
                  <a:cubicBezTo>
                    <a:pt x="2676" y="2234"/>
                    <a:pt x="2983" y="2154"/>
                    <a:pt x="3237" y="1980"/>
                  </a:cubicBezTo>
                  <a:cubicBezTo>
                    <a:pt x="3384" y="1886"/>
                    <a:pt x="3291" y="1713"/>
                    <a:pt x="3143" y="1713"/>
                  </a:cubicBezTo>
                  <a:cubicBezTo>
                    <a:pt x="3143" y="1713"/>
                    <a:pt x="3130" y="1713"/>
                    <a:pt x="3117" y="1726"/>
                  </a:cubicBezTo>
                  <a:cubicBezTo>
                    <a:pt x="2970" y="1740"/>
                    <a:pt x="2783" y="1766"/>
                    <a:pt x="2595" y="1766"/>
                  </a:cubicBezTo>
                  <a:cubicBezTo>
                    <a:pt x="2127" y="1766"/>
                    <a:pt x="1672" y="1633"/>
                    <a:pt x="1846" y="1057"/>
                  </a:cubicBezTo>
                  <a:cubicBezTo>
                    <a:pt x="1913" y="870"/>
                    <a:pt x="1752" y="750"/>
                    <a:pt x="1606" y="750"/>
                  </a:cubicBezTo>
                  <a:cubicBezTo>
                    <a:pt x="1538" y="750"/>
                    <a:pt x="1472" y="763"/>
                    <a:pt x="1418" y="816"/>
                  </a:cubicBezTo>
                  <a:cubicBezTo>
                    <a:pt x="1285" y="923"/>
                    <a:pt x="976" y="1151"/>
                    <a:pt x="749" y="1151"/>
                  </a:cubicBezTo>
                  <a:cubicBezTo>
                    <a:pt x="642" y="1151"/>
                    <a:pt x="548" y="1098"/>
                    <a:pt x="509" y="950"/>
                  </a:cubicBezTo>
                  <a:cubicBezTo>
                    <a:pt x="375" y="468"/>
                    <a:pt x="1083" y="134"/>
                    <a:pt x="1431" y="54"/>
                  </a:cubicBezTo>
                  <a:cubicBezTo>
                    <a:pt x="1458" y="54"/>
                    <a:pt x="1445" y="14"/>
                    <a:pt x="1431" y="14"/>
                  </a:cubicBezTo>
                  <a:cubicBezTo>
                    <a:pt x="1338" y="14"/>
                    <a:pt x="1244" y="1"/>
                    <a:pt x="1164" y="1"/>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2" name="Google Shape;2336;p54"/>
            <p:cNvSpPr/>
            <p:nvPr/>
          </p:nvSpPr>
          <p:spPr>
            <a:xfrm>
              <a:off x="6322325" y="3475725"/>
              <a:ext cx="58875" cy="66225"/>
            </a:xfrm>
            <a:custGeom>
              <a:avLst/>
              <a:gdLst/>
              <a:ahLst/>
              <a:cxnLst/>
              <a:rect l="l" t="t" r="r" b="b"/>
              <a:pathLst>
                <a:path w="2355" h="2649" extrusionOk="0">
                  <a:moveTo>
                    <a:pt x="1593" y="0"/>
                  </a:moveTo>
                  <a:cubicBezTo>
                    <a:pt x="1539" y="0"/>
                    <a:pt x="1499" y="0"/>
                    <a:pt x="1445" y="14"/>
                  </a:cubicBezTo>
                  <a:cubicBezTo>
                    <a:pt x="817" y="121"/>
                    <a:pt x="844" y="723"/>
                    <a:pt x="1031" y="1218"/>
                  </a:cubicBezTo>
                  <a:lnTo>
                    <a:pt x="1017" y="1218"/>
                  </a:lnTo>
                  <a:cubicBezTo>
                    <a:pt x="964" y="1218"/>
                    <a:pt x="924" y="1231"/>
                    <a:pt x="871" y="1231"/>
                  </a:cubicBezTo>
                  <a:cubicBezTo>
                    <a:pt x="669" y="1272"/>
                    <a:pt x="496" y="1392"/>
                    <a:pt x="295" y="1392"/>
                  </a:cubicBezTo>
                  <a:cubicBezTo>
                    <a:pt x="108" y="1406"/>
                    <a:pt x="1" y="1593"/>
                    <a:pt x="95" y="1753"/>
                  </a:cubicBezTo>
                  <a:cubicBezTo>
                    <a:pt x="309" y="2155"/>
                    <a:pt x="683" y="2369"/>
                    <a:pt x="1058" y="2609"/>
                  </a:cubicBezTo>
                  <a:cubicBezTo>
                    <a:pt x="1085" y="2636"/>
                    <a:pt x="1124" y="2649"/>
                    <a:pt x="1165" y="2649"/>
                  </a:cubicBezTo>
                  <a:cubicBezTo>
                    <a:pt x="1338" y="2649"/>
                    <a:pt x="1499" y="2381"/>
                    <a:pt x="1325" y="2248"/>
                  </a:cubicBezTo>
                  <a:cubicBezTo>
                    <a:pt x="1138" y="2101"/>
                    <a:pt x="910" y="1953"/>
                    <a:pt x="723" y="1780"/>
                  </a:cubicBezTo>
                  <a:cubicBezTo>
                    <a:pt x="844" y="1739"/>
                    <a:pt x="964" y="1713"/>
                    <a:pt x="1085" y="1713"/>
                  </a:cubicBezTo>
                  <a:cubicBezTo>
                    <a:pt x="1178" y="1713"/>
                    <a:pt x="1272" y="1727"/>
                    <a:pt x="1365" y="1766"/>
                  </a:cubicBezTo>
                  <a:cubicBezTo>
                    <a:pt x="1392" y="1780"/>
                    <a:pt x="1418" y="1780"/>
                    <a:pt x="1432" y="1780"/>
                  </a:cubicBezTo>
                  <a:cubicBezTo>
                    <a:pt x="1593" y="1780"/>
                    <a:pt x="1713" y="1579"/>
                    <a:pt x="1620" y="1432"/>
                  </a:cubicBezTo>
                  <a:cubicBezTo>
                    <a:pt x="1472" y="1192"/>
                    <a:pt x="1058" y="496"/>
                    <a:pt x="1552" y="389"/>
                  </a:cubicBezTo>
                  <a:cubicBezTo>
                    <a:pt x="1579" y="375"/>
                    <a:pt x="1606" y="375"/>
                    <a:pt x="1632" y="375"/>
                  </a:cubicBezTo>
                  <a:cubicBezTo>
                    <a:pt x="1873" y="375"/>
                    <a:pt x="2221" y="589"/>
                    <a:pt x="2274" y="776"/>
                  </a:cubicBezTo>
                  <a:cubicBezTo>
                    <a:pt x="2274" y="790"/>
                    <a:pt x="2288" y="790"/>
                    <a:pt x="2301" y="790"/>
                  </a:cubicBezTo>
                  <a:cubicBezTo>
                    <a:pt x="2301" y="790"/>
                    <a:pt x="2315" y="776"/>
                    <a:pt x="2315" y="763"/>
                  </a:cubicBezTo>
                  <a:cubicBezTo>
                    <a:pt x="2315" y="536"/>
                    <a:pt x="2355" y="416"/>
                    <a:pt x="2155" y="228"/>
                  </a:cubicBezTo>
                  <a:cubicBezTo>
                    <a:pt x="2007" y="81"/>
                    <a:pt x="1793" y="0"/>
                    <a:pt x="1593" y="0"/>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 name="Google Shape;2337;p54"/>
            <p:cNvSpPr/>
            <p:nvPr/>
          </p:nvSpPr>
          <p:spPr>
            <a:xfrm>
              <a:off x="6392225" y="3554325"/>
              <a:ext cx="41825" cy="50500"/>
            </a:xfrm>
            <a:custGeom>
              <a:avLst/>
              <a:gdLst/>
              <a:ahLst/>
              <a:cxnLst/>
              <a:rect l="l" t="t" r="r" b="b"/>
              <a:pathLst>
                <a:path w="1673" h="2020" extrusionOk="0">
                  <a:moveTo>
                    <a:pt x="1030" y="0"/>
                  </a:moveTo>
                  <a:cubicBezTo>
                    <a:pt x="991" y="0"/>
                    <a:pt x="937" y="0"/>
                    <a:pt x="896" y="13"/>
                  </a:cubicBezTo>
                  <a:cubicBezTo>
                    <a:pt x="549" y="67"/>
                    <a:pt x="281" y="321"/>
                    <a:pt x="134" y="629"/>
                  </a:cubicBezTo>
                  <a:cubicBezTo>
                    <a:pt x="54" y="830"/>
                    <a:pt x="1" y="1057"/>
                    <a:pt x="27" y="1285"/>
                  </a:cubicBezTo>
                  <a:cubicBezTo>
                    <a:pt x="40" y="1538"/>
                    <a:pt x="147" y="1859"/>
                    <a:pt x="375" y="2007"/>
                  </a:cubicBezTo>
                  <a:cubicBezTo>
                    <a:pt x="402" y="2020"/>
                    <a:pt x="429" y="2020"/>
                    <a:pt x="455" y="2020"/>
                  </a:cubicBezTo>
                  <a:cubicBezTo>
                    <a:pt x="522" y="2020"/>
                    <a:pt x="575" y="1980"/>
                    <a:pt x="602" y="1913"/>
                  </a:cubicBezTo>
                  <a:cubicBezTo>
                    <a:pt x="643" y="1739"/>
                    <a:pt x="616" y="1511"/>
                    <a:pt x="602" y="1338"/>
                  </a:cubicBezTo>
                  <a:cubicBezTo>
                    <a:pt x="589" y="1244"/>
                    <a:pt x="589" y="1164"/>
                    <a:pt x="602" y="1083"/>
                  </a:cubicBezTo>
                  <a:lnTo>
                    <a:pt x="602" y="1044"/>
                  </a:lnTo>
                  <a:lnTo>
                    <a:pt x="602" y="1030"/>
                  </a:lnTo>
                  <a:cubicBezTo>
                    <a:pt x="616" y="976"/>
                    <a:pt x="616" y="950"/>
                    <a:pt x="629" y="910"/>
                  </a:cubicBezTo>
                  <a:cubicBezTo>
                    <a:pt x="629" y="896"/>
                    <a:pt x="656" y="857"/>
                    <a:pt x="656" y="843"/>
                  </a:cubicBezTo>
                  <a:lnTo>
                    <a:pt x="696" y="762"/>
                  </a:lnTo>
                  <a:cubicBezTo>
                    <a:pt x="709" y="736"/>
                    <a:pt x="723" y="709"/>
                    <a:pt x="736" y="696"/>
                  </a:cubicBezTo>
                  <a:lnTo>
                    <a:pt x="777" y="655"/>
                  </a:lnTo>
                  <a:cubicBezTo>
                    <a:pt x="789" y="629"/>
                    <a:pt x="816" y="616"/>
                    <a:pt x="830" y="589"/>
                  </a:cubicBezTo>
                  <a:cubicBezTo>
                    <a:pt x="843" y="589"/>
                    <a:pt x="843" y="589"/>
                    <a:pt x="843" y="575"/>
                  </a:cubicBezTo>
                  <a:cubicBezTo>
                    <a:pt x="857" y="575"/>
                    <a:pt x="857" y="575"/>
                    <a:pt x="870" y="562"/>
                  </a:cubicBezTo>
                  <a:cubicBezTo>
                    <a:pt x="910" y="536"/>
                    <a:pt x="950" y="522"/>
                    <a:pt x="991" y="495"/>
                  </a:cubicBezTo>
                  <a:cubicBezTo>
                    <a:pt x="1003" y="495"/>
                    <a:pt x="1017" y="482"/>
                    <a:pt x="1030" y="482"/>
                  </a:cubicBezTo>
                  <a:cubicBezTo>
                    <a:pt x="1044" y="482"/>
                    <a:pt x="1057" y="468"/>
                    <a:pt x="1084" y="468"/>
                  </a:cubicBezTo>
                  <a:lnTo>
                    <a:pt x="1151" y="468"/>
                  </a:lnTo>
                  <a:cubicBezTo>
                    <a:pt x="1164" y="468"/>
                    <a:pt x="1178" y="468"/>
                    <a:pt x="1205" y="482"/>
                  </a:cubicBezTo>
                  <a:cubicBezTo>
                    <a:pt x="1205" y="482"/>
                    <a:pt x="1217" y="482"/>
                    <a:pt x="1231" y="495"/>
                  </a:cubicBezTo>
                  <a:lnTo>
                    <a:pt x="1244" y="495"/>
                  </a:lnTo>
                  <a:cubicBezTo>
                    <a:pt x="1244" y="509"/>
                    <a:pt x="1258" y="509"/>
                    <a:pt x="1258" y="522"/>
                  </a:cubicBezTo>
                  <a:lnTo>
                    <a:pt x="1271" y="522"/>
                  </a:lnTo>
                  <a:cubicBezTo>
                    <a:pt x="1312" y="589"/>
                    <a:pt x="1324" y="682"/>
                    <a:pt x="1324" y="789"/>
                  </a:cubicBezTo>
                  <a:cubicBezTo>
                    <a:pt x="1324" y="964"/>
                    <a:pt x="1285" y="1178"/>
                    <a:pt x="1217" y="1351"/>
                  </a:cubicBezTo>
                  <a:cubicBezTo>
                    <a:pt x="1217" y="1365"/>
                    <a:pt x="1217" y="1378"/>
                    <a:pt x="1231" y="1378"/>
                  </a:cubicBezTo>
                  <a:cubicBezTo>
                    <a:pt x="1244" y="1378"/>
                    <a:pt x="1244" y="1378"/>
                    <a:pt x="1244" y="1365"/>
                  </a:cubicBezTo>
                  <a:cubicBezTo>
                    <a:pt x="1392" y="1190"/>
                    <a:pt x="1526" y="1057"/>
                    <a:pt x="1606" y="843"/>
                  </a:cubicBezTo>
                  <a:cubicBezTo>
                    <a:pt x="1659" y="696"/>
                    <a:pt x="1672" y="536"/>
                    <a:pt x="1633" y="388"/>
                  </a:cubicBezTo>
                  <a:cubicBezTo>
                    <a:pt x="1552" y="107"/>
                    <a:pt x="1298" y="0"/>
                    <a:pt x="1030" y="0"/>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 name="Google Shape;2338;p54"/>
            <p:cNvSpPr/>
            <p:nvPr/>
          </p:nvSpPr>
          <p:spPr>
            <a:xfrm>
              <a:off x="6389875" y="3676375"/>
              <a:ext cx="73950" cy="69250"/>
            </a:xfrm>
            <a:custGeom>
              <a:avLst/>
              <a:gdLst/>
              <a:ahLst/>
              <a:cxnLst/>
              <a:rect l="l" t="t" r="r" b="b"/>
              <a:pathLst>
                <a:path w="2958" h="2770" extrusionOk="0">
                  <a:moveTo>
                    <a:pt x="857" y="0"/>
                  </a:moveTo>
                  <a:cubicBezTo>
                    <a:pt x="482" y="94"/>
                    <a:pt x="1" y="522"/>
                    <a:pt x="215" y="950"/>
                  </a:cubicBezTo>
                  <a:cubicBezTo>
                    <a:pt x="335" y="1177"/>
                    <a:pt x="523" y="1258"/>
                    <a:pt x="737" y="1258"/>
                  </a:cubicBezTo>
                  <a:cubicBezTo>
                    <a:pt x="776" y="1258"/>
                    <a:pt x="830" y="1258"/>
                    <a:pt x="871" y="1245"/>
                  </a:cubicBezTo>
                  <a:lnTo>
                    <a:pt x="871" y="1245"/>
                  </a:lnTo>
                  <a:cubicBezTo>
                    <a:pt x="710" y="1632"/>
                    <a:pt x="723" y="2047"/>
                    <a:pt x="1031" y="2408"/>
                  </a:cubicBezTo>
                  <a:cubicBezTo>
                    <a:pt x="1258" y="2663"/>
                    <a:pt x="1525" y="2770"/>
                    <a:pt x="1807" y="2770"/>
                  </a:cubicBezTo>
                  <a:cubicBezTo>
                    <a:pt x="2194" y="2770"/>
                    <a:pt x="2583" y="2568"/>
                    <a:pt x="2850" y="2235"/>
                  </a:cubicBezTo>
                  <a:cubicBezTo>
                    <a:pt x="2957" y="2101"/>
                    <a:pt x="2850" y="1940"/>
                    <a:pt x="2716" y="1940"/>
                  </a:cubicBezTo>
                  <a:cubicBezTo>
                    <a:pt x="2676" y="1940"/>
                    <a:pt x="2636" y="1953"/>
                    <a:pt x="2583" y="1994"/>
                  </a:cubicBezTo>
                  <a:cubicBezTo>
                    <a:pt x="2369" y="2167"/>
                    <a:pt x="2114" y="2328"/>
                    <a:pt x="1860" y="2328"/>
                  </a:cubicBezTo>
                  <a:cubicBezTo>
                    <a:pt x="1700" y="2328"/>
                    <a:pt x="1552" y="2274"/>
                    <a:pt x="1406" y="2140"/>
                  </a:cubicBezTo>
                  <a:cubicBezTo>
                    <a:pt x="1031" y="1793"/>
                    <a:pt x="1231" y="1245"/>
                    <a:pt x="1566" y="963"/>
                  </a:cubicBezTo>
                  <a:cubicBezTo>
                    <a:pt x="1727" y="830"/>
                    <a:pt x="1579" y="616"/>
                    <a:pt x="1406" y="616"/>
                  </a:cubicBezTo>
                  <a:cubicBezTo>
                    <a:pt x="1379" y="616"/>
                    <a:pt x="1338" y="616"/>
                    <a:pt x="1311" y="629"/>
                  </a:cubicBezTo>
                  <a:cubicBezTo>
                    <a:pt x="1192" y="696"/>
                    <a:pt x="978" y="817"/>
                    <a:pt x="790" y="817"/>
                  </a:cubicBezTo>
                  <a:cubicBezTo>
                    <a:pt x="737" y="817"/>
                    <a:pt x="683" y="803"/>
                    <a:pt x="630" y="776"/>
                  </a:cubicBezTo>
                  <a:cubicBezTo>
                    <a:pt x="469" y="642"/>
                    <a:pt x="910" y="282"/>
                    <a:pt x="978" y="201"/>
                  </a:cubicBezTo>
                  <a:cubicBezTo>
                    <a:pt x="1058" y="121"/>
                    <a:pt x="990" y="0"/>
                    <a:pt x="897" y="0"/>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 name="Google Shape;2339;p54"/>
            <p:cNvSpPr/>
            <p:nvPr/>
          </p:nvSpPr>
          <p:spPr>
            <a:xfrm>
              <a:off x="6204950" y="3367375"/>
              <a:ext cx="34150" cy="16425"/>
            </a:xfrm>
            <a:custGeom>
              <a:avLst/>
              <a:gdLst/>
              <a:ahLst/>
              <a:cxnLst/>
              <a:rect l="l" t="t" r="r" b="b"/>
              <a:pathLst>
                <a:path w="1366" h="657" extrusionOk="0">
                  <a:moveTo>
                    <a:pt x="495" y="1"/>
                  </a:moveTo>
                  <a:cubicBezTo>
                    <a:pt x="308" y="1"/>
                    <a:pt x="148" y="68"/>
                    <a:pt x="67" y="215"/>
                  </a:cubicBezTo>
                  <a:cubicBezTo>
                    <a:pt x="1" y="362"/>
                    <a:pt x="28" y="536"/>
                    <a:pt x="174" y="616"/>
                  </a:cubicBezTo>
                  <a:cubicBezTo>
                    <a:pt x="242" y="657"/>
                    <a:pt x="308" y="657"/>
                    <a:pt x="376" y="657"/>
                  </a:cubicBezTo>
                  <a:cubicBezTo>
                    <a:pt x="509" y="657"/>
                    <a:pt x="616" y="616"/>
                    <a:pt x="763" y="616"/>
                  </a:cubicBezTo>
                  <a:lnTo>
                    <a:pt x="777" y="616"/>
                  </a:lnTo>
                  <a:cubicBezTo>
                    <a:pt x="830" y="616"/>
                    <a:pt x="897" y="630"/>
                    <a:pt x="950" y="630"/>
                  </a:cubicBezTo>
                  <a:cubicBezTo>
                    <a:pt x="1018" y="643"/>
                    <a:pt x="1084" y="643"/>
                    <a:pt x="1137" y="643"/>
                  </a:cubicBezTo>
                  <a:cubicBezTo>
                    <a:pt x="1218" y="643"/>
                    <a:pt x="1285" y="630"/>
                    <a:pt x="1351" y="603"/>
                  </a:cubicBezTo>
                  <a:cubicBezTo>
                    <a:pt x="1365" y="603"/>
                    <a:pt x="1365" y="589"/>
                    <a:pt x="1365" y="589"/>
                  </a:cubicBezTo>
                  <a:cubicBezTo>
                    <a:pt x="1339" y="268"/>
                    <a:pt x="870" y="1"/>
                    <a:pt x="495"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 name="Google Shape;2340;p54"/>
            <p:cNvSpPr/>
            <p:nvPr/>
          </p:nvSpPr>
          <p:spPr>
            <a:xfrm>
              <a:off x="6205950" y="3391450"/>
              <a:ext cx="22100" cy="16750"/>
            </a:xfrm>
            <a:custGeom>
              <a:avLst/>
              <a:gdLst/>
              <a:ahLst/>
              <a:cxnLst/>
              <a:rect l="l" t="t" r="r" b="b"/>
              <a:pathLst>
                <a:path w="884" h="670" extrusionOk="0">
                  <a:moveTo>
                    <a:pt x="443" y="1"/>
                  </a:moveTo>
                  <a:cubicBezTo>
                    <a:pt x="402" y="1"/>
                    <a:pt x="362" y="1"/>
                    <a:pt x="322" y="15"/>
                  </a:cubicBezTo>
                  <a:cubicBezTo>
                    <a:pt x="121" y="81"/>
                    <a:pt x="1" y="322"/>
                    <a:pt x="121" y="509"/>
                  </a:cubicBezTo>
                  <a:cubicBezTo>
                    <a:pt x="175" y="589"/>
                    <a:pt x="228" y="630"/>
                    <a:pt x="322" y="657"/>
                  </a:cubicBezTo>
                  <a:cubicBezTo>
                    <a:pt x="348" y="669"/>
                    <a:pt x="375" y="669"/>
                    <a:pt x="402" y="669"/>
                  </a:cubicBezTo>
                  <a:cubicBezTo>
                    <a:pt x="482" y="669"/>
                    <a:pt x="562" y="643"/>
                    <a:pt x="616" y="589"/>
                  </a:cubicBezTo>
                  <a:lnTo>
                    <a:pt x="750" y="589"/>
                  </a:lnTo>
                  <a:cubicBezTo>
                    <a:pt x="764" y="589"/>
                    <a:pt x="790" y="589"/>
                    <a:pt x="764" y="576"/>
                  </a:cubicBezTo>
                  <a:lnTo>
                    <a:pt x="790" y="576"/>
                  </a:lnTo>
                  <a:cubicBezTo>
                    <a:pt x="844" y="576"/>
                    <a:pt x="883" y="536"/>
                    <a:pt x="871" y="469"/>
                  </a:cubicBezTo>
                  <a:cubicBezTo>
                    <a:pt x="871" y="416"/>
                    <a:pt x="883" y="362"/>
                    <a:pt x="857" y="309"/>
                  </a:cubicBezTo>
                  <a:cubicBezTo>
                    <a:pt x="830" y="241"/>
                    <a:pt x="803" y="188"/>
                    <a:pt x="750" y="134"/>
                  </a:cubicBezTo>
                  <a:cubicBezTo>
                    <a:pt x="669" y="41"/>
                    <a:pt x="562" y="1"/>
                    <a:pt x="443"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 name="Google Shape;2341;p54"/>
            <p:cNvSpPr/>
            <p:nvPr/>
          </p:nvSpPr>
          <p:spPr>
            <a:xfrm>
              <a:off x="6217675" y="3417550"/>
              <a:ext cx="14075" cy="11725"/>
            </a:xfrm>
            <a:custGeom>
              <a:avLst/>
              <a:gdLst/>
              <a:ahLst/>
              <a:cxnLst/>
              <a:rect l="l" t="t" r="r" b="b"/>
              <a:pathLst>
                <a:path w="563" h="469" extrusionOk="0">
                  <a:moveTo>
                    <a:pt x="227" y="0"/>
                  </a:moveTo>
                  <a:cubicBezTo>
                    <a:pt x="107" y="0"/>
                    <a:pt x="0" y="121"/>
                    <a:pt x="0" y="228"/>
                  </a:cubicBezTo>
                  <a:cubicBezTo>
                    <a:pt x="0" y="348"/>
                    <a:pt x="107" y="469"/>
                    <a:pt x="227" y="469"/>
                  </a:cubicBezTo>
                  <a:cubicBezTo>
                    <a:pt x="254" y="469"/>
                    <a:pt x="268" y="455"/>
                    <a:pt x="295" y="455"/>
                  </a:cubicBezTo>
                  <a:cubicBezTo>
                    <a:pt x="307" y="442"/>
                    <a:pt x="321" y="442"/>
                    <a:pt x="334" y="442"/>
                  </a:cubicBezTo>
                  <a:lnTo>
                    <a:pt x="375" y="442"/>
                  </a:lnTo>
                  <a:cubicBezTo>
                    <a:pt x="388" y="455"/>
                    <a:pt x="402" y="455"/>
                    <a:pt x="402" y="455"/>
                  </a:cubicBezTo>
                  <a:cubicBezTo>
                    <a:pt x="495" y="455"/>
                    <a:pt x="562" y="362"/>
                    <a:pt x="535" y="281"/>
                  </a:cubicBezTo>
                  <a:cubicBezTo>
                    <a:pt x="521" y="228"/>
                    <a:pt x="509" y="174"/>
                    <a:pt x="482" y="134"/>
                  </a:cubicBezTo>
                  <a:cubicBezTo>
                    <a:pt x="468" y="134"/>
                    <a:pt x="468" y="121"/>
                    <a:pt x="455" y="121"/>
                  </a:cubicBezTo>
                  <a:cubicBezTo>
                    <a:pt x="441" y="107"/>
                    <a:pt x="441" y="94"/>
                    <a:pt x="428" y="80"/>
                  </a:cubicBezTo>
                  <a:cubicBezTo>
                    <a:pt x="388" y="41"/>
                    <a:pt x="334" y="27"/>
                    <a:pt x="295" y="14"/>
                  </a:cubicBezTo>
                  <a:cubicBezTo>
                    <a:pt x="268" y="0"/>
                    <a:pt x="254" y="0"/>
                    <a:pt x="227"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 name="Google Shape;2342;p54"/>
            <p:cNvSpPr/>
            <p:nvPr/>
          </p:nvSpPr>
          <p:spPr>
            <a:xfrm>
              <a:off x="6313625" y="3544300"/>
              <a:ext cx="20450" cy="35775"/>
            </a:xfrm>
            <a:custGeom>
              <a:avLst/>
              <a:gdLst/>
              <a:ahLst/>
              <a:cxnLst/>
              <a:rect l="l" t="t" r="r" b="b"/>
              <a:pathLst>
                <a:path w="818" h="1431" extrusionOk="0">
                  <a:moveTo>
                    <a:pt x="482" y="0"/>
                  </a:moveTo>
                  <a:cubicBezTo>
                    <a:pt x="375" y="0"/>
                    <a:pt x="282" y="40"/>
                    <a:pt x="229" y="134"/>
                  </a:cubicBezTo>
                  <a:cubicBezTo>
                    <a:pt x="134" y="294"/>
                    <a:pt x="81" y="441"/>
                    <a:pt x="54" y="615"/>
                  </a:cubicBezTo>
                  <a:cubicBezTo>
                    <a:pt x="1" y="869"/>
                    <a:pt x="27" y="1056"/>
                    <a:pt x="161" y="1270"/>
                  </a:cubicBezTo>
                  <a:cubicBezTo>
                    <a:pt x="229" y="1365"/>
                    <a:pt x="336" y="1431"/>
                    <a:pt x="443" y="1431"/>
                  </a:cubicBezTo>
                  <a:lnTo>
                    <a:pt x="456" y="1431"/>
                  </a:lnTo>
                  <a:cubicBezTo>
                    <a:pt x="737" y="1418"/>
                    <a:pt x="817" y="1177"/>
                    <a:pt x="817" y="937"/>
                  </a:cubicBezTo>
                  <a:cubicBezTo>
                    <a:pt x="817" y="816"/>
                    <a:pt x="777" y="709"/>
                    <a:pt x="764" y="602"/>
                  </a:cubicBezTo>
                  <a:lnTo>
                    <a:pt x="764" y="281"/>
                  </a:lnTo>
                  <a:cubicBezTo>
                    <a:pt x="764" y="93"/>
                    <a:pt x="630" y="0"/>
                    <a:pt x="482"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 name="Google Shape;2343;p54"/>
            <p:cNvSpPr/>
            <p:nvPr/>
          </p:nvSpPr>
          <p:spPr>
            <a:xfrm>
              <a:off x="6339050" y="3556325"/>
              <a:ext cx="18425" cy="23100"/>
            </a:xfrm>
            <a:custGeom>
              <a:avLst/>
              <a:gdLst/>
              <a:ahLst/>
              <a:cxnLst/>
              <a:rect l="l" t="t" r="r" b="b"/>
              <a:pathLst>
                <a:path w="737" h="924" extrusionOk="0">
                  <a:moveTo>
                    <a:pt x="482" y="1"/>
                  </a:moveTo>
                  <a:cubicBezTo>
                    <a:pt x="348" y="1"/>
                    <a:pt x="228" y="94"/>
                    <a:pt x="148" y="215"/>
                  </a:cubicBezTo>
                  <a:lnTo>
                    <a:pt x="161" y="188"/>
                  </a:lnTo>
                  <a:lnTo>
                    <a:pt x="161" y="188"/>
                  </a:lnTo>
                  <a:cubicBezTo>
                    <a:pt x="161" y="188"/>
                    <a:pt x="148" y="201"/>
                    <a:pt x="134" y="228"/>
                  </a:cubicBezTo>
                  <a:lnTo>
                    <a:pt x="95" y="268"/>
                  </a:lnTo>
                  <a:cubicBezTo>
                    <a:pt x="68" y="322"/>
                    <a:pt x="54" y="361"/>
                    <a:pt x="41" y="415"/>
                  </a:cubicBezTo>
                  <a:cubicBezTo>
                    <a:pt x="0" y="563"/>
                    <a:pt x="54" y="736"/>
                    <a:pt x="161" y="830"/>
                  </a:cubicBezTo>
                  <a:cubicBezTo>
                    <a:pt x="228" y="896"/>
                    <a:pt x="309" y="923"/>
                    <a:pt x="389" y="923"/>
                  </a:cubicBezTo>
                  <a:cubicBezTo>
                    <a:pt x="455" y="923"/>
                    <a:pt x="509" y="910"/>
                    <a:pt x="562" y="884"/>
                  </a:cubicBezTo>
                  <a:cubicBezTo>
                    <a:pt x="696" y="803"/>
                    <a:pt x="737" y="643"/>
                    <a:pt x="737" y="509"/>
                  </a:cubicBezTo>
                  <a:cubicBezTo>
                    <a:pt x="737" y="456"/>
                    <a:pt x="723" y="415"/>
                    <a:pt x="710" y="361"/>
                  </a:cubicBezTo>
                  <a:cubicBezTo>
                    <a:pt x="696" y="348"/>
                    <a:pt x="696" y="348"/>
                    <a:pt x="696" y="335"/>
                  </a:cubicBezTo>
                  <a:lnTo>
                    <a:pt x="696" y="295"/>
                  </a:lnTo>
                  <a:cubicBezTo>
                    <a:pt x="710" y="268"/>
                    <a:pt x="710" y="228"/>
                    <a:pt x="710" y="201"/>
                  </a:cubicBezTo>
                  <a:cubicBezTo>
                    <a:pt x="710" y="94"/>
                    <a:pt x="642" y="14"/>
                    <a:pt x="535"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 name="Google Shape;2344;p54"/>
            <p:cNvSpPr/>
            <p:nvPr/>
          </p:nvSpPr>
          <p:spPr>
            <a:xfrm>
              <a:off x="6360800" y="3563025"/>
              <a:ext cx="18750" cy="18750"/>
            </a:xfrm>
            <a:custGeom>
              <a:avLst/>
              <a:gdLst/>
              <a:ahLst/>
              <a:cxnLst/>
              <a:rect l="l" t="t" r="r" b="b"/>
              <a:pathLst>
                <a:path w="750" h="750" extrusionOk="0">
                  <a:moveTo>
                    <a:pt x="428" y="0"/>
                  </a:moveTo>
                  <a:cubicBezTo>
                    <a:pt x="321" y="0"/>
                    <a:pt x="227" y="93"/>
                    <a:pt x="174" y="188"/>
                  </a:cubicBezTo>
                  <a:cubicBezTo>
                    <a:pt x="0" y="414"/>
                    <a:pt x="188" y="749"/>
                    <a:pt x="441" y="749"/>
                  </a:cubicBezTo>
                  <a:cubicBezTo>
                    <a:pt x="482" y="749"/>
                    <a:pt x="509" y="749"/>
                    <a:pt x="548" y="735"/>
                  </a:cubicBezTo>
                  <a:cubicBezTo>
                    <a:pt x="575" y="735"/>
                    <a:pt x="602" y="735"/>
                    <a:pt x="628" y="723"/>
                  </a:cubicBezTo>
                  <a:cubicBezTo>
                    <a:pt x="709" y="696"/>
                    <a:pt x="749" y="616"/>
                    <a:pt x="735" y="535"/>
                  </a:cubicBezTo>
                  <a:lnTo>
                    <a:pt x="735" y="521"/>
                  </a:lnTo>
                  <a:cubicBezTo>
                    <a:pt x="749" y="468"/>
                    <a:pt x="749" y="414"/>
                    <a:pt x="735" y="361"/>
                  </a:cubicBezTo>
                  <a:cubicBezTo>
                    <a:pt x="709" y="307"/>
                    <a:pt x="696" y="254"/>
                    <a:pt x="655" y="214"/>
                  </a:cubicBezTo>
                  <a:lnTo>
                    <a:pt x="655" y="174"/>
                  </a:lnTo>
                  <a:cubicBezTo>
                    <a:pt x="642" y="93"/>
                    <a:pt x="562" y="40"/>
                    <a:pt x="495" y="13"/>
                  </a:cubicBezTo>
                  <a:cubicBezTo>
                    <a:pt x="468" y="0"/>
                    <a:pt x="441" y="0"/>
                    <a:pt x="428"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 name="Google Shape;2345;p54"/>
            <p:cNvSpPr/>
            <p:nvPr/>
          </p:nvSpPr>
          <p:spPr>
            <a:xfrm>
              <a:off x="6423025" y="3652300"/>
              <a:ext cx="32775" cy="26100"/>
            </a:xfrm>
            <a:custGeom>
              <a:avLst/>
              <a:gdLst/>
              <a:ahLst/>
              <a:cxnLst/>
              <a:rect l="l" t="t" r="r" b="b"/>
              <a:pathLst>
                <a:path w="1311" h="1044" extrusionOk="0">
                  <a:moveTo>
                    <a:pt x="962" y="282"/>
                  </a:moveTo>
                  <a:cubicBezTo>
                    <a:pt x="989" y="282"/>
                    <a:pt x="989" y="321"/>
                    <a:pt x="962" y="321"/>
                  </a:cubicBezTo>
                  <a:cubicBezTo>
                    <a:pt x="936" y="321"/>
                    <a:pt x="936" y="282"/>
                    <a:pt x="962" y="282"/>
                  </a:cubicBezTo>
                  <a:close/>
                  <a:moveTo>
                    <a:pt x="949" y="0"/>
                  </a:moveTo>
                  <a:cubicBezTo>
                    <a:pt x="922" y="0"/>
                    <a:pt x="895" y="0"/>
                    <a:pt x="868" y="14"/>
                  </a:cubicBezTo>
                  <a:cubicBezTo>
                    <a:pt x="748" y="41"/>
                    <a:pt x="615" y="80"/>
                    <a:pt x="494" y="134"/>
                  </a:cubicBezTo>
                  <a:cubicBezTo>
                    <a:pt x="440" y="161"/>
                    <a:pt x="401" y="187"/>
                    <a:pt x="347" y="214"/>
                  </a:cubicBezTo>
                  <a:cubicBezTo>
                    <a:pt x="325" y="226"/>
                    <a:pt x="302" y="237"/>
                    <a:pt x="280" y="256"/>
                  </a:cubicBezTo>
                  <a:lnTo>
                    <a:pt x="280" y="256"/>
                  </a:lnTo>
                  <a:cubicBezTo>
                    <a:pt x="280" y="255"/>
                    <a:pt x="280" y="255"/>
                    <a:pt x="280" y="255"/>
                  </a:cubicBezTo>
                  <a:lnTo>
                    <a:pt x="280" y="255"/>
                  </a:lnTo>
                  <a:cubicBezTo>
                    <a:pt x="280" y="255"/>
                    <a:pt x="253" y="282"/>
                    <a:pt x="226" y="294"/>
                  </a:cubicBezTo>
                  <a:cubicBezTo>
                    <a:pt x="199" y="321"/>
                    <a:pt x="173" y="335"/>
                    <a:pt x="173" y="335"/>
                  </a:cubicBezTo>
                  <a:cubicBezTo>
                    <a:pt x="173" y="335"/>
                    <a:pt x="178" y="335"/>
                    <a:pt x="185" y="332"/>
                  </a:cubicBezTo>
                  <a:lnTo>
                    <a:pt x="185" y="332"/>
                  </a:lnTo>
                  <a:cubicBezTo>
                    <a:pt x="96" y="401"/>
                    <a:pt x="1" y="515"/>
                    <a:pt x="26" y="642"/>
                  </a:cubicBezTo>
                  <a:cubicBezTo>
                    <a:pt x="26" y="710"/>
                    <a:pt x="39" y="763"/>
                    <a:pt x="53" y="817"/>
                  </a:cubicBezTo>
                  <a:cubicBezTo>
                    <a:pt x="106" y="950"/>
                    <a:pt x="226" y="1044"/>
                    <a:pt x="347" y="1044"/>
                  </a:cubicBezTo>
                  <a:cubicBezTo>
                    <a:pt x="401" y="1044"/>
                    <a:pt x="454" y="1031"/>
                    <a:pt x="508" y="990"/>
                  </a:cubicBezTo>
                  <a:cubicBezTo>
                    <a:pt x="588" y="950"/>
                    <a:pt x="668" y="910"/>
                    <a:pt x="722" y="829"/>
                  </a:cubicBezTo>
                  <a:cubicBezTo>
                    <a:pt x="722" y="803"/>
                    <a:pt x="734" y="776"/>
                    <a:pt x="748" y="763"/>
                  </a:cubicBezTo>
                  <a:cubicBezTo>
                    <a:pt x="748" y="763"/>
                    <a:pt x="748" y="749"/>
                    <a:pt x="761" y="749"/>
                  </a:cubicBezTo>
                  <a:lnTo>
                    <a:pt x="761" y="736"/>
                  </a:lnTo>
                  <a:lnTo>
                    <a:pt x="748" y="736"/>
                  </a:lnTo>
                  <a:cubicBezTo>
                    <a:pt x="855" y="669"/>
                    <a:pt x="949" y="629"/>
                    <a:pt x="1043" y="589"/>
                  </a:cubicBezTo>
                  <a:cubicBezTo>
                    <a:pt x="1203" y="535"/>
                    <a:pt x="1310" y="389"/>
                    <a:pt x="1257" y="214"/>
                  </a:cubicBezTo>
                  <a:cubicBezTo>
                    <a:pt x="1216" y="80"/>
                    <a:pt x="1082" y="0"/>
                    <a:pt x="949"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 name="Google Shape;2346;p54"/>
            <p:cNvSpPr/>
            <p:nvPr/>
          </p:nvSpPr>
          <p:spPr>
            <a:xfrm>
              <a:off x="6446400" y="3659325"/>
              <a:ext cx="1375" cy="1025"/>
            </a:xfrm>
            <a:custGeom>
              <a:avLst/>
              <a:gdLst/>
              <a:ahLst/>
              <a:cxnLst/>
              <a:rect l="l" t="t" r="r" b="b"/>
              <a:pathLst>
                <a:path w="55" h="41" extrusionOk="0">
                  <a:moveTo>
                    <a:pt x="27" y="1"/>
                  </a:moveTo>
                  <a:cubicBezTo>
                    <a:pt x="1" y="1"/>
                    <a:pt x="1" y="40"/>
                    <a:pt x="27" y="40"/>
                  </a:cubicBezTo>
                  <a:cubicBezTo>
                    <a:pt x="54" y="40"/>
                    <a:pt x="54" y="1"/>
                    <a:pt x="27" y="1"/>
                  </a:cubicBezTo>
                  <a:close/>
                </a:path>
              </a:pathLst>
            </a:custGeom>
            <a:solidFill>
              <a:srgbClr val="4B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 name="Google Shape;2347;p54"/>
            <p:cNvSpPr/>
            <p:nvPr/>
          </p:nvSpPr>
          <p:spPr>
            <a:xfrm>
              <a:off x="6441725" y="3670700"/>
              <a:ext cx="25" cy="25"/>
            </a:xfrm>
            <a:custGeom>
              <a:avLst/>
              <a:gdLst/>
              <a:ahLst/>
              <a:cxnLst/>
              <a:rect l="l" t="t" r="r" b="b"/>
              <a:pathLst>
                <a:path w="1" h="1" extrusionOk="0">
                  <a:moveTo>
                    <a:pt x="0" y="0"/>
                  </a:moveTo>
                  <a:lnTo>
                    <a:pt x="0" y="0"/>
                  </a:lnTo>
                  <a:close/>
                </a:path>
              </a:pathLst>
            </a:custGeom>
            <a:solidFill>
              <a:srgbClr val="4B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 name="Google Shape;2348;p54"/>
            <p:cNvSpPr/>
            <p:nvPr/>
          </p:nvSpPr>
          <p:spPr>
            <a:xfrm>
              <a:off x="6439375" y="3672700"/>
              <a:ext cx="24450" cy="25450"/>
            </a:xfrm>
            <a:custGeom>
              <a:avLst/>
              <a:gdLst/>
              <a:ahLst/>
              <a:cxnLst/>
              <a:rect l="l" t="t" r="r" b="b"/>
              <a:pathLst>
                <a:path w="978" h="1018" extrusionOk="0">
                  <a:moveTo>
                    <a:pt x="723" y="1"/>
                  </a:moveTo>
                  <a:cubicBezTo>
                    <a:pt x="710" y="1"/>
                    <a:pt x="696" y="1"/>
                    <a:pt x="683" y="13"/>
                  </a:cubicBezTo>
                  <a:cubicBezTo>
                    <a:pt x="522" y="40"/>
                    <a:pt x="375" y="120"/>
                    <a:pt x="255" y="254"/>
                  </a:cubicBezTo>
                  <a:cubicBezTo>
                    <a:pt x="94" y="442"/>
                    <a:pt x="0" y="736"/>
                    <a:pt x="214" y="923"/>
                  </a:cubicBezTo>
                  <a:cubicBezTo>
                    <a:pt x="282" y="990"/>
                    <a:pt x="362" y="1017"/>
                    <a:pt x="442" y="1017"/>
                  </a:cubicBezTo>
                  <a:cubicBezTo>
                    <a:pt x="642" y="1017"/>
                    <a:pt x="830" y="830"/>
                    <a:pt x="790" y="602"/>
                  </a:cubicBezTo>
                  <a:lnTo>
                    <a:pt x="790" y="522"/>
                  </a:lnTo>
                  <a:lnTo>
                    <a:pt x="790" y="509"/>
                  </a:lnTo>
                  <a:cubicBezTo>
                    <a:pt x="803" y="495"/>
                    <a:pt x="803" y="468"/>
                    <a:pt x="803" y="455"/>
                  </a:cubicBezTo>
                  <a:cubicBezTo>
                    <a:pt x="830" y="388"/>
                    <a:pt x="856" y="322"/>
                    <a:pt x="897" y="268"/>
                  </a:cubicBezTo>
                  <a:cubicBezTo>
                    <a:pt x="977" y="134"/>
                    <a:pt x="856" y="1"/>
                    <a:pt x="723"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 name="Google Shape;2349;p54"/>
            <p:cNvSpPr/>
            <p:nvPr/>
          </p:nvSpPr>
          <p:spPr>
            <a:xfrm>
              <a:off x="6463800" y="3679400"/>
              <a:ext cx="15050" cy="18075"/>
            </a:xfrm>
            <a:custGeom>
              <a:avLst/>
              <a:gdLst/>
              <a:ahLst/>
              <a:cxnLst/>
              <a:rect l="l" t="t" r="r" b="b"/>
              <a:pathLst>
                <a:path w="602" h="723" extrusionOk="0">
                  <a:moveTo>
                    <a:pt x="361" y="0"/>
                  </a:moveTo>
                  <a:cubicBezTo>
                    <a:pt x="334" y="0"/>
                    <a:pt x="307" y="0"/>
                    <a:pt x="281" y="13"/>
                  </a:cubicBezTo>
                  <a:cubicBezTo>
                    <a:pt x="241" y="27"/>
                    <a:pt x="214" y="54"/>
                    <a:pt x="188" y="80"/>
                  </a:cubicBezTo>
                  <a:cubicBezTo>
                    <a:pt x="174" y="80"/>
                    <a:pt x="174" y="93"/>
                    <a:pt x="161" y="93"/>
                  </a:cubicBezTo>
                  <a:cubicBezTo>
                    <a:pt x="147" y="120"/>
                    <a:pt x="80" y="187"/>
                    <a:pt x="80" y="187"/>
                  </a:cubicBezTo>
                  <a:cubicBezTo>
                    <a:pt x="80" y="200"/>
                    <a:pt x="67" y="214"/>
                    <a:pt x="67" y="227"/>
                  </a:cubicBezTo>
                  <a:cubicBezTo>
                    <a:pt x="60" y="234"/>
                    <a:pt x="57" y="244"/>
                    <a:pt x="54" y="256"/>
                  </a:cubicBezTo>
                  <a:lnTo>
                    <a:pt x="54" y="256"/>
                  </a:lnTo>
                  <a:cubicBezTo>
                    <a:pt x="54" y="255"/>
                    <a:pt x="54" y="254"/>
                    <a:pt x="54" y="254"/>
                  </a:cubicBezTo>
                  <a:lnTo>
                    <a:pt x="54" y="254"/>
                  </a:lnTo>
                  <a:cubicBezTo>
                    <a:pt x="54" y="254"/>
                    <a:pt x="40" y="281"/>
                    <a:pt x="27" y="321"/>
                  </a:cubicBezTo>
                  <a:cubicBezTo>
                    <a:pt x="0" y="414"/>
                    <a:pt x="27" y="521"/>
                    <a:pt x="80" y="589"/>
                  </a:cubicBezTo>
                  <a:cubicBezTo>
                    <a:pt x="147" y="669"/>
                    <a:pt x="227" y="722"/>
                    <a:pt x="321" y="722"/>
                  </a:cubicBezTo>
                  <a:cubicBezTo>
                    <a:pt x="348" y="722"/>
                    <a:pt x="375" y="722"/>
                    <a:pt x="402" y="709"/>
                  </a:cubicBezTo>
                  <a:cubicBezTo>
                    <a:pt x="521" y="682"/>
                    <a:pt x="602" y="562"/>
                    <a:pt x="602" y="441"/>
                  </a:cubicBezTo>
                  <a:cubicBezTo>
                    <a:pt x="602" y="401"/>
                    <a:pt x="602" y="361"/>
                    <a:pt x="589" y="321"/>
                  </a:cubicBezTo>
                  <a:cubicBezTo>
                    <a:pt x="575" y="294"/>
                    <a:pt x="575" y="281"/>
                    <a:pt x="562" y="254"/>
                  </a:cubicBezTo>
                  <a:cubicBezTo>
                    <a:pt x="548" y="241"/>
                    <a:pt x="548" y="241"/>
                    <a:pt x="548" y="227"/>
                  </a:cubicBezTo>
                  <a:lnTo>
                    <a:pt x="535" y="227"/>
                  </a:lnTo>
                  <a:cubicBezTo>
                    <a:pt x="548" y="227"/>
                    <a:pt x="548" y="214"/>
                    <a:pt x="548" y="214"/>
                  </a:cubicBezTo>
                  <a:cubicBezTo>
                    <a:pt x="589" y="80"/>
                    <a:pt x="468" y="0"/>
                    <a:pt x="361"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 name="Google Shape;2350;p54"/>
            <p:cNvSpPr/>
            <p:nvPr/>
          </p:nvSpPr>
          <p:spPr>
            <a:xfrm>
              <a:off x="6467800" y="3681725"/>
              <a:ext cx="350" cy="375"/>
            </a:xfrm>
            <a:custGeom>
              <a:avLst/>
              <a:gdLst/>
              <a:ahLst/>
              <a:cxnLst/>
              <a:rect l="l" t="t" r="r" b="b"/>
              <a:pathLst>
                <a:path w="14" h="15" extrusionOk="0">
                  <a:moveTo>
                    <a:pt x="1" y="0"/>
                  </a:moveTo>
                  <a:lnTo>
                    <a:pt x="1" y="14"/>
                  </a:lnTo>
                  <a:cubicBezTo>
                    <a:pt x="1" y="0"/>
                    <a:pt x="14" y="0"/>
                    <a:pt x="14"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 name="Google Shape;2351;p54"/>
            <p:cNvSpPr/>
            <p:nvPr/>
          </p:nvSpPr>
          <p:spPr>
            <a:xfrm>
              <a:off x="5300375" y="4431800"/>
              <a:ext cx="57550" cy="96350"/>
            </a:xfrm>
            <a:custGeom>
              <a:avLst/>
              <a:gdLst/>
              <a:ahLst/>
              <a:cxnLst/>
              <a:rect l="l" t="t" r="r" b="b"/>
              <a:pathLst>
                <a:path w="2302" h="3854" extrusionOk="0">
                  <a:moveTo>
                    <a:pt x="2208" y="1"/>
                  </a:moveTo>
                  <a:cubicBezTo>
                    <a:pt x="2194" y="1"/>
                    <a:pt x="2194" y="1"/>
                    <a:pt x="2194" y="14"/>
                  </a:cubicBezTo>
                  <a:cubicBezTo>
                    <a:pt x="1846" y="1110"/>
                    <a:pt x="1" y="2569"/>
                    <a:pt x="817" y="3812"/>
                  </a:cubicBezTo>
                  <a:cubicBezTo>
                    <a:pt x="830" y="3839"/>
                    <a:pt x="871" y="3853"/>
                    <a:pt x="910" y="3853"/>
                  </a:cubicBezTo>
                  <a:cubicBezTo>
                    <a:pt x="951" y="3853"/>
                    <a:pt x="978" y="3839"/>
                    <a:pt x="1004" y="3800"/>
                  </a:cubicBezTo>
                  <a:cubicBezTo>
                    <a:pt x="1272" y="3197"/>
                    <a:pt x="1459" y="2582"/>
                    <a:pt x="1780" y="1993"/>
                  </a:cubicBezTo>
                  <a:cubicBezTo>
                    <a:pt x="2155" y="1324"/>
                    <a:pt x="2301" y="777"/>
                    <a:pt x="2221" y="14"/>
                  </a:cubicBezTo>
                  <a:cubicBezTo>
                    <a:pt x="2221" y="14"/>
                    <a:pt x="2221" y="1"/>
                    <a:pt x="2208"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 name="Google Shape;2352;p54"/>
            <p:cNvSpPr/>
            <p:nvPr/>
          </p:nvSpPr>
          <p:spPr>
            <a:xfrm>
              <a:off x="5336175" y="4477950"/>
              <a:ext cx="20400" cy="50850"/>
            </a:xfrm>
            <a:custGeom>
              <a:avLst/>
              <a:gdLst/>
              <a:ahLst/>
              <a:cxnLst/>
              <a:rect l="l" t="t" r="r" b="b"/>
              <a:pathLst>
                <a:path w="816" h="2034" extrusionOk="0">
                  <a:moveTo>
                    <a:pt x="776" y="1"/>
                  </a:moveTo>
                  <a:cubicBezTo>
                    <a:pt x="441" y="147"/>
                    <a:pt x="281" y="536"/>
                    <a:pt x="161" y="857"/>
                  </a:cubicBezTo>
                  <a:cubicBezTo>
                    <a:pt x="0" y="1258"/>
                    <a:pt x="54" y="1592"/>
                    <a:pt x="227" y="1966"/>
                  </a:cubicBezTo>
                  <a:cubicBezTo>
                    <a:pt x="241" y="2020"/>
                    <a:pt x="295" y="2034"/>
                    <a:pt x="334" y="2034"/>
                  </a:cubicBezTo>
                  <a:cubicBezTo>
                    <a:pt x="388" y="2034"/>
                    <a:pt x="455" y="2007"/>
                    <a:pt x="468" y="1940"/>
                  </a:cubicBezTo>
                  <a:cubicBezTo>
                    <a:pt x="548" y="1633"/>
                    <a:pt x="616" y="1351"/>
                    <a:pt x="628" y="1030"/>
                  </a:cubicBezTo>
                  <a:cubicBezTo>
                    <a:pt x="655" y="682"/>
                    <a:pt x="816" y="348"/>
                    <a:pt x="776"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 name="Google Shape;2353;p54"/>
            <p:cNvSpPr/>
            <p:nvPr/>
          </p:nvSpPr>
          <p:spPr>
            <a:xfrm>
              <a:off x="5353200" y="4505375"/>
              <a:ext cx="16425" cy="45150"/>
            </a:xfrm>
            <a:custGeom>
              <a:avLst/>
              <a:gdLst/>
              <a:ahLst/>
              <a:cxnLst/>
              <a:rect l="l" t="t" r="r" b="b"/>
              <a:pathLst>
                <a:path w="657" h="1806" extrusionOk="0">
                  <a:moveTo>
                    <a:pt x="523" y="1"/>
                  </a:moveTo>
                  <a:cubicBezTo>
                    <a:pt x="496" y="1"/>
                    <a:pt x="456" y="1"/>
                    <a:pt x="443" y="27"/>
                  </a:cubicBezTo>
                  <a:cubicBezTo>
                    <a:pt x="229" y="254"/>
                    <a:pt x="122" y="522"/>
                    <a:pt x="68" y="830"/>
                  </a:cubicBezTo>
                  <a:cubicBezTo>
                    <a:pt x="1" y="1217"/>
                    <a:pt x="135" y="1431"/>
                    <a:pt x="336" y="1739"/>
                  </a:cubicBezTo>
                  <a:cubicBezTo>
                    <a:pt x="349" y="1779"/>
                    <a:pt x="402" y="1806"/>
                    <a:pt x="443" y="1806"/>
                  </a:cubicBezTo>
                  <a:cubicBezTo>
                    <a:pt x="509" y="1806"/>
                    <a:pt x="577" y="1752"/>
                    <a:pt x="577" y="1672"/>
                  </a:cubicBezTo>
                  <a:cubicBezTo>
                    <a:pt x="563" y="1404"/>
                    <a:pt x="603" y="1164"/>
                    <a:pt x="577" y="896"/>
                  </a:cubicBezTo>
                  <a:cubicBezTo>
                    <a:pt x="550" y="629"/>
                    <a:pt x="616" y="375"/>
                    <a:pt x="643" y="108"/>
                  </a:cubicBezTo>
                  <a:cubicBezTo>
                    <a:pt x="657" y="40"/>
                    <a:pt x="590" y="1"/>
                    <a:pt x="523"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 name="Google Shape;2354;p54"/>
            <p:cNvSpPr/>
            <p:nvPr/>
          </p:nvSpPr>
          <p:spPr>
            <a:xfrm>
              <a:off x="5656175" y="3969650"/>
              <a:ext cx="69950" cy="114400"/>
            </a:xfrm>
            <a:custGeom>
              <a:avLst/>
              <a:gdLst/>
              <a:ahLst/>
              <a:cxnLst/>
              <a:rect l="l" t="t" r="r" b="b"/>
              <a:pathLst>
                <a:path w="2798" h="4576" extrusionOk="0">
                  <a:moveTo>
                    <a:pt x="389" y="1"/>
                  </a:moveTo>
                  <a:cubicBezTo>
                    <a:pt x="375" y="1"/>
                    <a:pt x="375" y="1"/>
                    <a:pt x="375" y="14"/>
                  </a:cubicBezTo>
                  <a:cubicBezTo>
                    <a:pt x="1" y="536"/>
                    <a:pt x="616" y="1552"/>
                    <a:pt x="857" y="2020"/>
                  </a:cubicBezTo>
                  <a:cubicBezTo>
                    <a:pt x="1138" y="2569"/>
                    <a:pt x="1472" y="3090"/>
                    <a:pt x="1781" y="3598"/>
                  </a:cubicBezTo>
                  <a:cubicBezTo>
                    <a:pt x="1981" y="3933"/>
                    <a:pt x="2141" y="4361"/>
                    <a:pt x="2489" y="4562"/>
                  </a:cubicBezTo>
                  <a:cubicBezTo>
                    <a:pt x="2503" y="4575"/>
                    <a:pt x="2530" y="4575"/>
                    <a:pt x="2556" y="4575"/>
                  </a:cubicBezTo>
                  <a:cubicBezTo>
                    <a:pt x="2623" y="4575"/>
                    <a:pt x="2676" y="4549"/>
                    <a:pt x="2690" y="4481"/>
                  </a:cubicBezTo>
                  <a:cubicBezTo>
                    <a:pt x="2797" y="3786"/>
                    <a:pt x="1981" y="2917"/>
                    <a:pt x="1647" y="2368"/>
                  </a:cubicBezTo>
                  <a:cubicBezTo>
                    <a:pt x="1365" y="1927"/>
                    <a:pt x="1098" y="1485"/>
                    <a:pt x="857" y="1017"/>
                  </a:cubicBezTo>
                  <a:cubicBezTo>
                    <a:pt x="696" y="696"/>
                    <a:pt x="603" y="308"/>
                    <a:pt x="402" y="14"/>
                  </a:cubicBezTo>
                  <a:cubicBezTo>
                    <a:pt x="402" y="1"/>
                    <a:pt x="389" y="1"/>
                    <a:pt x="389"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 name="Google Shape;2355;p54"/>
            <p:cNvSpPr/>
            <p:nvPr/>
          </p:nvSpPr>
          <p:spPr>
            <a:xfrm>
              <a:off x="5663225" y="4042200"/>
              <a:ext cx="34800" cy="65925"/>
            </a:xfrm>
            <a:custGeom>
              <a:avLst/>
              <a:gdLst/>
              <a:ahLst/>
              <a:cxnLst/>
              <a:rect l="l" t="t" r="r" b="b"/>
              <a:pathLst>
                <a:path w="1392" h="2637" extrusionOk="0">
                  <a:moveTo>
                    <a:pt x="188" y="1"/>
                  </a:moveTo>
                  <a:cubicBezTo>
                    <a:pt x="93" y="1"/>
                    <a:pt x="0" y="122"/>
                    <a:pt x="54" y="229"/>
                  </a:cubicBezTo>
                  <a:cubicBezTo>
                    <a:pt x="241" y="630"/>
                    <a:pt x="455" y="991"/>
                    <a:pt x="616" y="1406"/>
                  </a:cubicBezTo>
                  <a:cubicBezTo>
                    <a:pt x="749" y="1780"/>
                    <a:pt x="869" y="2155"/>
                    <a:pt x="1017" y="2530"/>
                  </a:cubicBezTo>
                  <a:cubicBezTo>
                    <a:pt x="1044" y="2596"/>
                    <a:pt x="1083" y="2637"/>
                    <a:pt x="1137" y="2637"/>
                  </a:cubicBezTo>
                  <a:cubicBezTo>
                    <a:pt x="1204" y="2637"/>
                    <a:pt x="1271" y="2583"/>
                    <a:pt x="1284" y="2489"/>
                  </a:cubicBezTo>
                  <a:cubicBezTo>
                    <a:pt x="1391" y="1593"/>
                    <a:pt x="963" y="657"/>
                    <a:pt x="295" y="42"/>
                  </a:cubicBezTo>
                  <a:cubicBezTo>
                    <a:pt x="268" y="15"/>
                    <a:pt x="227" y="1"/>
                    <a:pt x="188"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 name="Google Shape;2356;p54"/>
            <p:cNvSpPr/>
            <p:nvPr/>
          </p:nvSpPr>
          <p:spPr>
            <a:xfrm>
              <a:off x="5656850" y="4079675"/>
              <a:ext cx="26125" cy="43475"/>
            </a:xfrm>
            <a:custGeom>
              <a:avLst/>
              <a:gdLst/>
              <a:ahLst/>
              <a:cxnLst/>
              <a:rect l="l" t="t" r="r" b="b"/>
              <a:pathLst>
                <a:path w="1045" h="1739" extrusionOk="0">
                  <a:moveTo>
                    <a:pt x="282" y="0"/>
                  </a:moveTo>
                  <a:cubicBezTo>
                    <a:pt x="134" y="0"/>
                    <a:pt x="1" y="161"/>
                    <a:pt x="81" y="335"/>
                  </a:cubicBezTo>
                  <a:cubicBezTo>
                    <a:pt x="175" y="535"/>
                    <a:pt x="241" y="749"/>
                    <a:pt x="309" y="963"/>
                  </a:cubicBezTo>
                  <a:cubicBezTo>
                    <a:pt x="362" y="1164"/>
                    <a:pt x="443" y="1364"/>
                    <a:pt x="496" y="1578"/>
                  </a:cubicBezTo>
                  <a:cubicBezTo>
                    <a:pt x="523" y="1685"/>
                    <a:pt x="616" y="1739"/>
                    <a:pt x="710" y="1739"/>
                  </a:cubicBezTo>
                  <a:cubicBezTo>
                    <a:pt x="803" y="1739"/>
                    <a:pt x="897" y="1685"/>
                    <a:pt x="924" y="1578"/>
                  </a:cubicBezTo>
                  <a:cubicBezTo>
                    <a:pt x="1044" y="990"/>
                    <a:pt x="844" y="469"/>
                    <a:pt x="429" y="54"/>
                  </a:cubicBezTo>
                  <a:cubicBezTo>
                    <a:pt x="375" y="14"/>
                    <a:pt x="322" y="0"/>
                    <a:pt x="282"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 name="Google Shape;2357;p54"/>
            <p:cNvSpPr/>
            <p:nvPr/>
          </p:nvSpPr>
          <p:spPr>
            <a:xfrm>
              <a:off x="5649175" y="4121125"/>
              <a:ext cx="11725" cy="38825"/>
            </a:xfrm>
            <a:custGeom>
              <a:avLst/>
              <a:gdLst/>
              <a:ahLst/>
              <a:cxnLst/>
              <a:rect l="l" t="t" r="r" b="b"/>
              <a:pathLst>
                <a:path w="469" h="1553" extrusionOk="0">
                  <a:moveTo>
                    <a:pt x="227" y="1"/>
                  </a:moveTo>
                  <a:cubicBezTo>
                    <a:pt x="174" y="1"/>
                    <a:pt x="120" y="27"/>
                    <a:pt x="108" y="95"/>
                  </a:cubicBezTo>
                  <a:cubicBezTo>
                    <a:pt x="13" y="550"/>
                    <a:pt x="1" y="1004"/>
                    <a:pt x="108" y="1459"/>
                  </a:cubicBezTo>
                  <a:cubicBezTo>
                    <a:pt x="120" y="1513"/>
                    <a:pt x="174" y="1552"/>
                    <a:pt x="227" y="1552"/>
                  </a:cubicBezTo>
                  <a:cubicBezTo>
                    <a:pt x="281" y="1552"/>
                    <a:pt x="348" y="1513"/>
                    <a:pt x="361" y="1459"/>
                  </a:cubicBezTo>
                  <a:cubicBezTo>
                    <a:pt x="468" y="1004"/>
                    <a:pt x="455" y="550"/>
                    <a:pt x="361" y="81"/>
                  </a:cubicBezTo>
                  <a:cubicBezTo>
                    <a:pt x="348" y="27"/>
                    <a:pt x="295" y="1"/>
                    <a:pt x="227"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 name="Google Shape;2358;p54"/>
            <p:cNvSpPr/>
            <p:nvPr/>
          </p:nvSpPr>
          <p:spPr>
            <a:xfrm>
              <a:off x="5928075" y="4155575"/>
              <a:ext cx="24100" cy="51175"/>
            </a:xfrm>
            <a:custGeom>
              <a:avLst/>
              <a:gdLst/>
              <a:ahLst/>
              <a:cxnLst/>
              <a:rect l="l" t="t" r="r" b="b"/>
              <a:pathLst>
                <a:path w="964" h="2047" extrusionOk="0">
                  <a:moveTo>
                    <a:pt x="295" y="1"/>
                  </a:moveTo>
                  <a:cubicBezTo>
                    <a:pt x="281" y="1"/>
                    <a:pt x="281" y="1"/>
                    <a:pt x="281" y="14"/>
                  </a:cubicBezTo>
                  <a:cubicBezTo>
                    <a:pt x="254" y="14"/>
                    <a:pt x="254" y="28"/>
                    <a:pt x="254" y="41"/>
                  </a:cubicBezTo>
                  <a:lnTo>
                    <a:pt x="254" y="54"/>
                  </a:lnTo>
                  <a:cubicBezTo>
                    <a:pt x="241" y="41"/>
                    <a:pt x="227" y="41"/>
                    <a:pt x="227" y="41"/>
                  </a:cubicBezTo>
                  <a:cubicBezTo>
                    <a:pt x="161" y="67"/>
                    <a:pt x="134" y="135"/>
                    <a:pt x="134" y="201"/>
                  </a:cubicBezTo>
                  <a:cubicBezTo>
                    <a:pt x="107" y="697"/>
                    <a:pt x="0" y="1847"/>
                    <a:pt x="602" y="2034"/>
                  </a:cubicBezTo>
                  <a:cubicBezTo>
                    <a:pt x="629" y="2034"/>
                    <a:pt x="642" y="2047"/>
                    <a:pt x="669" y="2047"/>
                  </a:cubicBezTo>
                  <a:cubicBezTo>
                    <a:pt x="762" y="2047"/>
                    <a:pt x="869" y="1967"/>
                    <a:pt x="896" y="1860"/>
                  </a:cubicBezTo>
                  <a:cubicBezTo>
                    <a:pt x="963" y="1579"/>
                    <a:pt x="762" y="1285"/>
                    <a:pt x="682" y="1018"/>
                  </a:cubicBezTo>
                  <a:cubicBezTo>
                    <a:pt x="602" y="723"/>
                    <a:pt x="562" y="429"/>
                    <a:pt x="495" y="148"/>
                  </a:cubicBezTo>
                  <a:cubicBezTo>
                    <a:pt x="482" y="94"/>
                    <a:pt x="428" y="28"/>
                    <a:pt x="361" y="14"/>
                  </a:cubicBezTo>
                  <a:lnTo>
                    <a:pt x="295" y="14"/>
                  </a:lnTo>
                  <a:lnTo>
                    <a:pt x="295" y="1"/>
                  </a:ln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 name="Google Shape;2359;p54"/>
            <p:cNvSpPr/>
            <p:nvPr/>
          </p:nvSpPr>
          <p:spPr>
            <a:xfrm>
              <a:off x="5957500" y="4154250"/>
              <a:ext cx="24425" cy="50850"/>
            </a:xfrm>
            <a:custGeom>
              <a:avLst/>
              <a:gdLst/>
              <a:ahLst/>
              <a:cxnLst/>
              <a:rect l="l" t="t" r="r" b="b"/>
              <a:pathLst>
                <a:path w="977" h="2034" extrusionOk="0">
                  <a:moveTo>
                    <a:pt x="308" y="0"/>
                  </a:moveTo>
                  <a:cubicBezTo>
                    <a:pt x="268" y="0"/>
                    <a:pt x="241" y="13"/>
                    <a:pt x="215" y="40"/>
                  </a:cubicBezTo>
                  <a:cubicBezTo>
                    <a:pt x="1" y="402"/>
                    <a:pt x="1" y="830"/>
                    <a:pt x="81" y="1231"/>
                  </a:cubicBezTo>
                  <a:cubicBezTo>
                    <a:pt x="147" y="1525"/>
                    <a:pt x="348" y="2034"/>
                    <a:pt x="709" y="2034"/>
                  </a:cubicBezTo>
                  <a:lnTo>
                    <a:pt x="750" y="2034"/>
                  </a:lnTo>
                  <a:cubicBezTo>
                    <a:pt x="830" y="2020"/>
                    <a:pt x="923" y="1980"/>
                    <a:pt x="937" y="1886"/>
                  </a:cubicBezTo>
                  <a:cubicBezTo>
                    <a:pt x="976" y="1606"/>
                    <a:pt x="762" y="1445"/>
                    <a:pt x="629" y="1204"/>
                  </a:cubicBezTo>
                  <a:cubicBezTo>
                    <a:pt x="429" y="869"/>
                    <a:pt x="455" y="482"/>
                    <a:pt x="415" y="94"/>
                  </a:cubicBezTo>
                  <a:cubicBezTo>
                    <a:pt x="415" y="40"/>
                    <a:pt x="361" y="0"/>
                    <a:pt x="308"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 name="Google Shape;2360;p54"/>
            <p:cNvSpPr/>
            <p:nvPr/>
          </p:nvSpPr>
          <p:spPr>
            <a:xfrm>
              <a:off x="5983900" y="4177300"/>
              <a:ext cx="27125" cy="28800"/>
            </a:xfrm>
            <a:custGeom>
              <a:avLst/>
              <a:gdLst/>
              <a:ahLst/>
              <a:cxnLst/>
              <a:rect l="l" t="t" r="r" b="b"/>
              <a:pathLst>
                <a:path w="1085" h="1152" extrusionOk="0">
                  <a:moveTo>
                    <a:pt x="229" y="1"/>
                  </a:moveTo>
                  <a:cubicBezTo>
                    <a:pt x="215" y="1"/>
                    <a:pt x="202" y="1"/>
                    <a:pt x="188" y="15"/>
                  </a:cubicBezTo>
                  <a:cubicBezTo>
                    <a:pt x="1" y="188"/>
                    <a:pt x="175" y="496"/>
                    <a:pt x="268" y="670"/>
                  </a:cubicBezTo>
                  <a:cubicBezTo>
                    <a:pt x="375" y="884"/>
                    <a:pt x="563" y="1151"/>
                    <a:pt x="803" y="1151"/>
                  </a:cubicBezTo>
                  <a:cubicBezTo>
                    <a:pt x="857" y="1151"/>
                    <a:pt x="897" y="1151"/>
                    <a:pt x="937" y="1124"/>
                  </a:cubicBezTo>
                  <a:cubicBezTo>
                    <a:pt x="978" y="1112"/>
                    <a:pt x="1031" y="1085"/>
                    <a:pt x="1031" y="1031"/>
                  </a:cubicBezTo>
                  <a:cubicBezTo>
                    <a:pt x="1085" y="696"/>
                    <a:pt x="777" y="563"/>
                    <a:pt x="576" y="349"/>
                  </a:cubicBezTo>
                  <a:cubicBezTo>
                    <a:pt x="536" y="295"/>
                    <a:pt x="362" y="1"/>
                    <a:pt x="229"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 name="Google Shape;2361;p54"/>
            <p:cNvSpPr/>
            <p:nvPr/>
          </p:nvSpPr>
          <p:spPr>
            <a:xfrm>
              <a:off x="6005975" y="3846600"/>
              <a:ext cx="72250" cy="110375"/>
            </a:xfrm>
            <a:custGeom>
              <a:avLst/>
              <a:gdLst/>
              <a:ahLst/>
              <a:cxnLst/>
              <a:rect l="l" t="t" r="r" b="b"/>
              <a:pathLst>
                <a:path w="2890" h="4415" extrusionOk="0">
                  <a:moveTo>
                    <a:pt x="2797" y="0"/>
                  </a:moveTo>
                  <a:cubicBezTo>
                    <a:pt x="2783" y="0"/>
                    <a:pt x="2770" y="0"/>
                    <a:pt x="2756" y="13"/>
                  </a:cubicBezTo>
                  <a:cubicBezTo>
                    <a:pt x="1432" y="976"/>
                    <a:pt x="1" y="2528"/>
                    <a:pt x="295" y="4294"/>
                  </a:cubicBezTo>
                  <a:cubicBezTo>
                    <a:pt x="309" y="4374"/>
                    <a:pt x="362" y="4414"/>
                    <a:pt x="429" y="4414"/>
                  </a:cubicBezTo>
                  <a:cubicBezTo>
                    <a:pt x="509" y="4414"/>
                    <a:pt x="589" y="4361"/>
                    <a:pt x="616" y="4294"/>
                  </a:cubicBezTo>
                  <a:cubicBezTo>
                    <a:pt x="910" y="3478"/>
                    <a:pt x="978" y="2688"/>
                    <a:pt x="1472" y="1966"/>
                  </a:cubicBezTo>
                  <a:cubicBezTo>
                    <a:pt x="1927" y="1338"/>
                    <a:pt x="2556" y="830"/>
                    <a:pt x="2863" y="120"/>
                  </a:cubicBezTo>
                  <a:cubicBezTo>
                    <a:pt x="2890" y="67"/>
                    <a:pt x="2850" y="0"/>
                    <a:pt x="2797"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 name="Google Shape;2362;p54"/>
            <p:cNvSpPr/>
            <p:nvPr/>
          </p:nvSpPr>
          <p:spPr>
            <a:xfrm>
              <a:off x="6028725" y="3893725"/>
              <a:ext cx="28100" cy="53875"/>
            </a:xfrm>
            <a:custGeom>
              <a:avLst/>
              <a:gdLst/>
              <a:ahLst/>
              <a:cxnLst/>
              <a:rect l="l" t="t" r="r" b="b"/>
              <a:pathLst>
                <a:path w="1124" h="2155" extrusionOk="0">
                  <a:moveTo>
                    <a:pt x="1097" y="1"/>
                  </a:moveTo>
                  <a:cubicBezTo>
                    <a:pt x="803" y="336"/>
                    <a:pt x="589" y="696"/>
                    <a:pt x="401" y="1085"/>
                  </a:cubicBezTo>
                  <a:cubicBezTo>
                    <a:pt x="255" y="1379"/>
                    <a:pt x="0" y="1793"/>
                    <a:pt x="201" y="2088"/>
                  </a:cubicBezTo>
                  <a:cubicBezTo>
                    <a:pt x="241" y="2128"/>
                    <a:pt x="282" y="2155"/>
                    <a:pt x="321" y="2155"/>
                  </a:cubicBezTo>
                  <a:cubicBezTo>
                    <a:pt x="348" y="2155"/>
                    <a:pt x="375" y="2141"/>
                    <a:pt x="401" y="2128"/>
                  </a:cubicBezTo>
                  <a:cubicBezTo>
                    <a:pt x="710" y="1981"/>
                    <a:pt x="696" y="1540"/>
                    <a:pt x="776" y="1231"/>
                  </a:cubicBezTo>
                  <a:cubicBezTo>
                    <a:pt x="870" y="830"/>
                    <a:pt x="1004" y="429"/>
                    <a:pt x="1124" y="28"/>
                  </a:cubicBezTo>
                  <a:cubicBezTo>
                    <a:pt x="1124" y="15"/>
                    <a:pt x="1124" y="1"/>
                    <a:pt x="1111"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 name="Google Shape;2363;p54"/>
            <p:cNvSpPr/>
            <p:nvPr/>
          </p:nvSpPr>
          <p:spPr>
            <a:xfrm>
              <a:off x="6057825" y="3915800"/>
              <a:ext cx="16075" cy="29450"/>
            </a:xfrm>
            <a:custGeom>
              <a:avLst/>
              <a:gdLst/>
              <a:ahLst/>
              <a:cxnLst/>
              <a:rect l="l" t="t" r="r" b="b"/>
              <a:pathLst>
                <a:path w="643" h="1178" extrusionOk="0">
                  <a:moveTo>
                    <a:pt x="548" y="1"/>
                  </a:moveTo>
                  <a:cubicBezTo>
                    <a:pt x="522" y="1"/>
                    <a:pt x="495" y="15"/>
                    <a:pt x="468" y="41"/>
                  </a:cubicBezTo>
                  <a:cubicBezTo>
                    <a:pt x="375" y="188"/>
                    <a:pt x="295" y="322"/>
                    <a:pt x="227" y="482"/>
                  </a:cubicBezTo>
                  <a:cubicBezTo>
                    <a:pt x="147" y="643"/>
                    <a:pt x="0" y="830"/>
                    <a:pt x="67" y="1017"/>
                  </a:cubicBezTo>
                  <a:cubicBezTo>
                    <a:pt x="107" y="1111"/>
                    <a:pt x="201" y="1178"/>
                    <a:pt x="295" y="1178"/>
                  </a:cubicBezTo>
                  <a:cubicBezTo>
                    <a:pt x="334" y="1178"/>
                    <a:pt x="375" y="1178"/>
                    <a:pt x="402" y="1151"/>
                  </a:cubicBezTo>
                  <a:cubicBezTo>
                    <a:pt x="589" y="1031"/>
                    <a:pt x="589" y="830"/>
                    <a:pt x="602" y="630"/>
                  </a:cubicBezTo>
                  <a:cubicBezTo>
                    <a:pt x="616" y="455"/>
                    <a:pt x="629" y="268"/>
                    <a:pt x="642" y="95"/>
                  </a:cubicBezTo>
                  <a:cubicBezTo>
                    <a:pt x="642" y="27"/>
                    <a:pt x="602" y="1"/>
                    <a:pt x="548"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 name="Google Shape;2364;p54"/>
            <p:cNvSpPr/>
            <p:nvPr/>
          </p:nvSpPr>
          <p:spPr>
            <a:xfrm>
              <a:off x="6086225" y="3890725"/>
              <a:ext cx="15100" cy="27775"/>
            </a:xfrm>
            <a:custGeom>
              <a:avLst/>
              <a:gdLst/>
              <a:ahLst/>
              <a:cxnLst/>
              <a:rect l="l" t="t" r="r" b="b"/>
              <a:pathLst>
                <a:path w="604" h="1111" extrusionOk="0">
                  <a:moveTo>
                    <a:pt x="456" y="1"/>
                  </a:moveTo>
                  <a:cubicBezTo>
                    <a:pt x="402" y="1"/>
                    <a:pt x="349" y="14"/>
                    <a:pt x="336" y="67"/>
                  </a:cubicBezTo>
                  <a:cubicBezTo>
                    <a:pt x="256" y="228"/>
                    <a:pt x="188" y="388"/>
                    <a:pt x="108" y="536"/>
                  </a:cubicBezTo>
                  <a:cubicBezTo>
                    <a:pt x="28" y="683"/>
                    <a:pt x="15" y="843"/>
                    <a:pt x="1" y="1004"/>
                  </a:cubicBezTo>
                  <a:cubicBezTo>
                    <a:pt x="1" y="1071"/>
                    <a:pt x="42" y="1111"/>
                    <a:pt x="108" y="1111"/>
                  </a:cubicBezTo>
                  <a:cubicBezTo>
                    <a:pt x="135" y="1111"/>
                    <a:pt x="175" y="1084"/>
                    <a:pt x="202" y="1057"/>
                  </a:cubicBezTo>
                  <a:cubicBezTo>
                    <a:pt x="295" y="923"/>
                    <a:pt x="402" y="830"/>
                    <a:pt x="456" y="683"/>
                  </a:cubicBezTo>
                  <a:cubicBezTo>
                    <a:pt x="523" y="495"/>
                    <a:pt x="589" y="322"/>
                    <a:pt x="603" y="135"/>
                  </a:cubicBezTo>
                  <a:cubicBezTo>
                    <a:pt x="603" y="54"/>
                    <a:pt x="523" y="1"/>
                    <a:pt x="456"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 name="Google Shape;2365;p54"/>
            <p:cNvSpPr/>
            <p:nvPr/>
          </p:nvSpPr>
          <p:spPr>
            <a:xfrm>
              <a:off x="6103625" y="4391000"/>
              <a:ext cx="68250" cy="121750"/>
            </a:xfrm>
            <a:custGeom>
              <a:avLst/>
              <a:gdLst/>
              <a:ahLst/>
              <a:cxnLst/>
              <a:rect l="l" t="t" r="r" b="b"/>
              <a:pathLst>
                <a:path w="2730" h="4870" extrusionOk="0">
                  <a:moveTo>
                    <a:pt x="2529" y="1"/>
                  </a:moveTo>
                  <a:cubicBezTo>
                    <a:pt x="2488" y="1"/>
                    <a:pt x="2449" y="14"/>
                    <a:pt x="2422" y="54"/>
                  </a:cubicBezTo>
                  <a:cubicBezTo>
                    <a:pt x="1820" y="777"/>
                    <a:pt x="1499" y="1740"/>
                    <a:pt x="1097" y="2582"/>
                  </a:cubicBezTo>
                  <a:cubicBezTo>
                    <a:pt x="897" y="2997"/>
                    <a:pt x="683" y="3411"/>
                    <a:pt x="455" y="3800"/>
                  </a:cubicBezTo>
                  <a:cubicBezTo>
                    <a:pt x="268" y="4094"/>
                    <a:pt x="0" y="4335"/>
                    <a:pt x="14" y="4695"/>
                  </a:cubicBezTo>
                  <a:cubicBezTo>
                    <a:pt x="14" y="4790"/>
                    <a:pt x="95" y="4870"/>
                    <a:pt x="202" y="4870"/>
                  </a:cubicBezTo>
                  <a:cubicBezTo>
                    <a:pt x="924" y="4870"/>
                    <a:pt x="1325" y="3652"/>
                    <a:pt x="1566" y="3131"/>
                  </a:cubicBezTo>
                  <a:cubicBezTo>
                    <a:pt x="1980" y="2195"/>
                    <a:pt x="2435" y="1205"/>
                    <a:pt x="2702" y="215"/>
                  </a:cubicBezTo>
                  <a:cubicBezTo>
                    <a:pt x="2729" y="108"/>
                    <a:pt x="2636" y="1"/>
                    <a:pt x="2529"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 name="Google Shape;2366;p54"/>
            <p:cNvSpPr/>
            <p:nvPr/>
          </p:nvSpPr>
          <p:spPr>
            <a:xfrm>
              <a:off x="6081225" y="4418425"/>
              <a:ext cx="28125" cy="52525"/>
            </a:xfrm>
            <a:custGeom>
              <a:avLst/>
              <a:gdLst/>
              <a:ahLst/>
              <a:cxnLst/>
              <a:rect l="l" t="t" r="r" b="b"/>
              <a:pathLst>
                <a:path w="1125" h="2101" extrusionOk="0">
                  <a:moveTo>
                    <a:pt x="1003" y="1"/>
                  </a:moveTo>
                  <a:cubicBezTo>
                    <a:pt x="964" y="1"/>
                    <a:pt x="923" y="27"/>
                    <a:pt x="896" y="67"/>
                  </a:cubicBezTo>
                  <a:cubicBezTo>
                    <a:pt x="736" y="402"/>
                    <a:pt x="602" y="763"/>
                    <a:pt x="415" y="1084"/>
                  </a:cubicBezTo>
                  <a:cubicBezTo>
                    <a:pt x="228" y="1405"/>
                    <a:pt x="1" y="1606"/>
                    <a:pt x="67" y="1993"/>
                  </a:cubicBezTo>
                  <a:cubicBezTo>
                    <a:pt x="81" y="2061"/>
                    <a:pt x="161" y="2100"/>
                    <a:pt x="228" y="2100"/>
                  </a:cubicBezTo>
                  <a:lnTo>
                    <a:pt x="268" y="2100"/>
                  </a:lnTo>
                  <a:cubicBezTo>
                    <a:pt x="629" y="1993"/>
                    <a:pt x="709" y="1713"/>
                    <a:pt x="830" y="1392"/>
                  </a:cubicBezTo>
                  <a:cubicBezTo>
                    <a:pt x="977" y="991"/>
                    <a:pt x="1098" y="549"/>
                    <a:pt x="1124" y="121"/>
                  </a:cubicBezTo>
                  <a:cubicBezTo>
                    <a:pt x="1124" y="54"/>
                    <a:pt x="1057" y="1"/>
                    <a:pt x="1003"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 name="Google Shape;2367;p54"/>
            <p:cNvSpPr/>
            <p:nvPr/>
          </p:nvSpPr>
          <p:spPr>
            <a:xfrm>
              <a:off x="6059825" y="4418750"/>
              <a:ext cx="28450" cy="39825"/>
            </a:xfrm>
            <a:custGeom>
              <a:avLst/>
              <a:gdLst/>
              <a:ahLst/>
              <a:cxnLst/>
              <a:rect l="l" t="t" r="r" b="b"/>
              <a:pathLst>
                <a:path w="1138" h="1593" extrusionOk="0">
                  <a:moveTo>
                    <a:pt x="910" y="1"/>
                  </a:moveTo>
                  <a:cubicBezTo>
                    <a:pt x="870" y="1"/>
                    <a:pt x="843" y="14"/>
                    <a:pt x="803" y="27"/>
                  </a:cubicBezTo>
                  <a:cubicBezTo>
                    <a:pt x="322" y="268"/>
                    <a:pt x="81" y="857"/>
                    <a:pt x="27" y="1365"/>
                  </a:cubicBezTo>
                  <a:cubicBezTo>
                    <a:pt x="1" y="1499"/>
                    <a:pt x="108" y="1593"/>
                    <a:pt x="228" y="1593"/>
                  </a:cubicBezTo>
                  <a:cubicBezTo>
                    <a:pt x="295" y="1593"/>
                    <a:pt x="361" y="1552"/>
                    <a:pt x="402" y="1459"/>
                  </a:cubicBezTo>
                  <a:cubicBezTo>
                    <a:pt x="536" y="1017"/>
                    <a:pt x="883" y="696"/>
                    <a:pt x="1071" y="282"/>
                  </a:cubicBezTo>
                  <a:cubicBezTo>
                    <a:pt x="1137" y="148"/>
                    <a:pt x="1030" y="1"/>
                    <a:pt x="910"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 name="Google Shape;2368;p54"/>
            <p:cNvSpPr/>
            <p:nvPr/>
          </p:nvSpPr>
          <p:spPr>
            <a:xfrm>
              <a:off x="5906325" y="4539475"/>
              <a:ext cx="24100" cy="63225"/>
            </a:xfrm>
            <a:custGeom>
              <a:avLst/>
              <a:gdLst/>
              <a:ahLst/>
              <a:cxnLst/>
              <a:rect l="l" t="t" r="r" b="b"/>
              <a:pathLst>
                <a:path w="964" h="2529" extrusionOk="0">
                  <a:moveTo>
                    <a:pt x="455" y="1"/>
                  </a:moveTo>
                  <a:cubicBezTo>
                    <a:pt x="416" y="1"/>
                    <a:pt x="362" y="28"/>
                    <a:pt x="335" y="67"/>
                  </a:cubicBezTo>
                  <a:cubicBezTo>
                    <a:pt x="54" y="456"/>
                    <a:pt x="0" y="1004"/>
                    <a:pt x="27" y="1458"/>
                  </a:cubicBezTo>
                  <a:cubicBezTo>
                    <a:pt x="54" y="1967"/>
                    <a:pt x="268" y="2302"/>
                    <a:pt x="723" y="2516"/>
                  </a:cubicBezTo>
                  <a:cubicBezTo>
                    <a:pt x="749" y="2516"/>
                    <a:pt x="763" y="2528"/>
                    <a:pt x="790" y="2528"/>
                  </a:cubicBezTo>
                  <a:cubicBezTo>
                    <a:pt x="870" y="2528"/>
                    <a:pt x="963" y="2462"/>
                    <a:pt x="924" y="2355"/>
                  </a:cubicBezTo>
                  <a:cubicBezTo>
                    <a:pt x="803" y="1993"/>
                    <a:pt x="669" y="1579"/>
                    <a:pt x="616" y="1205"/>
                  </a:cubicBezTo>
                  <a:cubicBezTo>
                    <a:pt x="576" y="830"/>
                    <a:pt x="656" y="456"/>
                    <a:pt x="576" y="108"/>
                  </a:cubicBezTo>
                  <a:cubicBezTo>
                    <a:pt x="562" y="40"/>
                    <a:pt x="509" y="1"/>
                    <a:pt x="455"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 name="Google Shape;2369;p54"/>
            <p:cNvSpPr/>
            <p:nvPr/>
          </p:nvSpPr>
          <p:spPr>
            <a:xfrm>
              <a:off x="5929400" y="4565225"/>
              <a:ext cx="14075" cy="29125"/>
            </a:xfrm>
            <a:custGeom>
              <a:avLst/>
              <a:gdLst/>
              <a:ahLst/>
              <a:cxnLst/>
              <a:rect l="l" t="t" r="r" b="b"/>
              <a:pathLst>
                <a:path w="563" h="1165" extrusionOk="0">
                  <a:moveTo>
                    <a:pt x="308" y="0"/>
                  </a:moveTo>
                  <a:cubicBezTo>
                    <a:pt x="268" y="0"/>
                    <a:pt x="215" y="27"/>
                    <a:pt x="174" y="81"/>
                  </a:cubicBezTo>
                  <a:cubicBezTo>
                    <a:pt x="67" y="228"/>
                    <a:pt x="14" y="428"/>
                    <a:pt x="1" y="616"/>
                  </a:cubicBezTo>
                  <a:cubicBezTo>
                    <a:pt x="1" y="844"/>
                    <a:pt x="121" y="977"/>
                    <a:pt x="295" y="1124"/>
                  </a:cubicBezTo>
                  <a:cubicBezTo>
                    <a:pt x="322" y="1151"/>
                    <a:pt x="362" y="1165"/>
                    <a:pt x="388" y="1165"/>
                  </a:cubicBezTo>
                  <a:cubicBezTo>
                    <a:pt x="482" y="1165"/>
                    <a:pt x="563" y="1084"/>
                    <a:pt x="536" y="977"/>
                  </a:cubicBezTo>
                  <a:cubicBezTo>
                    <a:pt x="522" y="897"/>
                    <a:pt x="549" y="844"/>
                    <a:pt x="536" y="763"/>
                  </a:cubicBezTo>
                  <a:cubicBezTo>
                    <a:pt x="522" y="696"/>
                    <a:pt x="509" y="616"/>
                    <a:pt x="495" y="535"/>
                  </a:cubicBezTo>
                  <a:cubicBezTo>
                    <a:pt x="469" y="416"/>
                    <a:pt x="456" y="282"/>
                    <a:pt x="456" y="148"/>
                  </a:cubicBezTo>
                  <a:cubicBezTo>
                    <a:pt x="456" y="54"/>
                    <a:pt x="388" y="0"/>
                    <a:pt x="308"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 name="Google Shape;2370;p54"/>
            <p:cNvSpPr/>
            <p:nvPr/>
          </p:nvSpPr>
          <p:spPr>
            <a:xfrm>
              <a:off x="5420750" y="4193350"/>
              <a:ext cx="71600" cy="108050"/>
            </a:xfrm>
            <a:custGeom>
              <a:avLst/>
              <a:gdLst/>
              <a:ahLst/>
              <a:cxnLst/>
              <a:rect l="l" t="t" r="r" b="b"/>
              <a:pathLst>
                <a:path w="2864" h="4322" extrusionOk="0">
                  <a:moveTo>
                    <a:pt x="2757" y="1"/>
                  </a:moveTo>
                  <a:cubicBezTo>
                    <a:pt x="2034" y="1"/>
                    <a:pt x="1419" y="884"/>
                    <a:pt x="1071" y="1419"/>
                  </a:cubicBezTo>
                  <a:cubicBezTo>
                    <a:pt x="590" y="2168"/>
                    <a:pt x="68" y="3184"/>
                    <a:pt x="15" y="4094"/>
                  </a:cubicBezTo>
                  <a:cubicBezTo>
                    <a:pt x="1" y="4242"/>
                    <a:pt x="108" y="4322"/>
                    <a:pt x="229" y="4322"/>
                  </a:cubicBezTo>
                  <a:cubicBezTo>
                    <a:pt x="322" y="4322"/>
                    <a:pt x="416" y="4281"/>
                    <a:pt x="470" y="4201"/>
                  </a:cubicBezTo>
                  <a:cubicBezTo>
                    <a:pt x="964" y="3546"/>
                    <a:pt x="1139" y="2649"/>
                    <a:pt x="1499" y="1914"/>
                  </a:cubicBezTo>
                  <a:cubicBezTo>
                    <a:pt x="1700" y="1486"/>
                    <a:pt x="1954" y="1085"/>
                    <a:pt x="2235" y="723"/>
                  </a:cubicBezTo>
                  <a:cubicBezTo>
                    <a:pt x="2435" y="470"/>
                    <a:pt x="2703" y="282"/>
                    <a:pt x="2864" y="15"/>
                  </a:cubicBezTo>
                  <a:lnTo>
                    <a:pt x="2864" y="1"/>
                  </a:ln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 name="Google Shape;2371;p54"/>
            <p:cNvSpPr/>
            <p:nvPr/>
          </p:nvSpPr>
          <p:spPr>
            <a:xfrm>
              <a:off x="5395700" y="4251550"/>
              <a:ext cx="14725" cy="38500"/>
            </a:xfrm>
            <a:custGeom>
              <a:avLst/>
              <a:gdLst/>
              <a:ahLst/>
              <a:cxnLst/>
              <a:rect l="l" t="t" r="r" b="b"/>
              <a:pathLst>
                <a:path w="589" h="1540" extrusionOk="0">
                  <a:moveTo>
                    <a:pt x="562" y="0"/>
                  </a:moveTo>
                  <a:cubicBezTo>
                    <a:pt x="562" y="0"/>
                    <a:pt x="548" y="0"/>
                    <a:pt x="548" y="14"/>
                  </a:cubicBezTo>
                  <a:cubicBezTo>
                    <a:pt x="188" y="389"/>
                    <a:pt x="0" y="937"/>
                    <a:pt x="93" y="1445"/>
                  </a:cubicBezTo>
                  <a:cubicBezTo>
                    <a:pt x="107" y="1512"/>
                    <a:pt x="161" y="1539"/>
                    <a:pt x="214" y="1539"/>
                  </a:cubicBezTo>
                  <a:cubicBezTo>
                    <a:pt x="268" y="1539"/>
                    <a:pt x="321" y="1512"/>
                    <a:pt x="334" y="1445"/>
                  </a:cubicBezTo>
                  <a:cubicBezTo>
                    <a:pt x="441" y="990"/>
                    <a:pt x="589" y="509"/>
                    <a:pt x="589" y="27"/>
                  </a:cubicBezTo>
                  <a:cubicBezTo>
                    <a:pt x="589" y="14"/>
                    <a:pt x="575" y="0"/>
                    <a:pt x="562"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 name="Google Shape;2372;p54"/>
            <p:cNvSpPr/>
            <p:nvPr/>
          </p:nvSpPr>
          <p:spPr>
            <a:xfrm>
              <a:off x="5132175" y="3902425"/>
              <a:ext cx="96000" cy="221075"/>
            </a:xfrm>
            <a:custGeom>
              <a:avLst/>
              <a:gdLst/>
              <a:ahLst/>
              <a:cxnLst/>
              <a:rect l="l" t="t" r="r" b="b"/>
              <a:pathLst>
                <a:path w="3840" h="8843" extrusionOk="0">
                  <a:moveTo>
                    <a:pt x="3800" y="1"/>
                  </a:moveTo>
                  <a:cubicBezTo>
                    <a:pt x="2649" y="990"/>
                    <a:pt x="1900" y="2462"/>
                    <a:pt x="1351" y="3853"/>
                  </a:cubicBezTo>
                  <a:cubicBezTo>
                    <a:pt x="1030" y="4669"/>
                    <a:pt x="750" y="5485"/>
                    <a:pt x="536" y="6314"/>
                  </a:cubicBezTo>
                  <a:cubicBezTo>
                    <a:pt x="361" y="6997"/>
                    <a:pt x="1" y="8000"/>
                    <a:pt x="281" y="8668"/>
                  </a:cubicBezTo>
                  <a:cubicBezTo>
                    <a:pt x="335" y="8789"/>
                    <a:pt x="415" y="8843"/>
                    <a:pt x="509" y="8843"/>
                  </a:cubicBezTo>
                  <a:cubicBezTo>
                    <a:pt x="589" y="8843"/>
                    <a:pt x="670" y="8802"/>
                    <a:pt x="723" y="8722"/>
                  </a:cubicBezTo>
                  <a:cubicBezTo>
                    <a:pt x="1110" y="8214"/>
                    <a:pt x="1098" y="7411"/>
                    <a:pt x="1231" y="6796"/>
                  </a:cubicBezTo>
                  <a:cubicBezTo>
                    <a:pt x="1392" y="6047"/>
                    <a:pt x="1606" y="5312"/>
                    <a:pt x="1847" y="4589"/>
                  </a:cubicBezTo>
                  <a:cubicBezTo>
                    <a:pt x="2368" y="2997"/>
                    <a:pt x="3184" y="1566"/>
                    <a:pt x="3826" y="27"/>
                  </a:cubicBezTo>
                  <a:cubicBezTo>
                    <a:pt x="3839" y="15"/>
                    <a:pt x="3826" y="1"/>
                    <a:pt x="3812"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 name="Google Shape;2373;p54"/>
            <p:cNvSpPr/>
            <p:nvPr/>
          </p:nvSpPr>
          <p:spPr>
            <a:xfrm>
              <a:off x="5172300" y="4026150"/>
              <a:ext cx="30450" cy="69600"/>
            </a:xfrm>
            <a:custGeom>
              <a:avLst/>
              <a:gdLst/>
              <a:ahLst/>
              <a:cxnLst/>
              <a:rect l="l" t="t" r="r" b="b"/>
              <a:pathLst>
                <a:path w="1218" h="2784" extrusionOk="0">
                  <a:moveTo>
                    <a:pt x="1151" y="1"/>
                  </a:moveTo>
                  <a:cubicBezTo>
                    <a:pt x="804" y="322"/>
                    <a:pt x="643" y="777"/>
                    <a:pt x="429" y="1192"/>
                  </a:cubicBezTo>
                  <a:cubicBezTo>
                    <a:pt x="188" y="1659"/>
                    <a:pt x="1" y="2088"/>
                    <a:pt x="54" y="2623"/>
                  </a:cubicBezTo>
                  <a:cubicBezTo>
                    <a:pt x="54" y="2703"/>
                    <a:pt x="148" y="2783"/>
                    <a:pt x="228" y="2783"/>
                  </a:cubicBezTo>
                  <a:cubicBezTo>
                    <a:pt x="255" y="2783"/>
                    <a:pt x="295" y="2770"/>
                    <a:pt x="322" y="2730"/>
                  </a:cubicBezTo>
                  <a:cubicBezTo>
                    <a:pt x="629" y="2369"/>
                    <a:pt x="736" y="2021"/>
                    <a:pt x="857" y="1579"/>
                  </a:cubicBezTo>
                  <a:cubicBezTo>
                    <a:pt x="1004" y="1071"/>
                    <a:pt x="1218" y="536"/>
                    <a:pt x="1191" y="15"/>
                  </a:cubicBezTo>
                  <a:cubicBezTo>
                    <a:pt x="1191" y="1"/>
                    <a:pt x="1178" y="1"/>
                    <a:pt x="1164"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 name="Google Shape;2374;p54"/>
            <p:cNvSpPr/>
            <p:nvPr/>
          </p:nvSpPr>
          <p:spPr>
            <a:xfrm>
              <a:off x="5195725" y="4051925"/>
              <a:ext cx="24425" cy="48175"/>
            </a:xfrm>
            <a:custGeom>
              <a:avLst/>
              <a:gdLst/>
              <a:ahLst/>
              <a:cxnLst/>
              <a:rect l="l" t="t" r="r" b="b"/>
              <a:pathLst>
                <a:path w="977" h="1927" extrusionOk="0">
                  <a:moveTo>
                    <a:pt x="762" y="0"/>
                  </a:moveTo>
                  <a:cubicBezTo>
                    <a:pt x="723" y="0"/>
                    <a:pt x="682" y="27"/>
                    <a:pt x="655" y="54"/>
                  </a:cubicBezTo>
                  <a:cubicBezTo>
                    <a:pt x="361" y="521"/>
                    <a:pt x="214" y="1083"/>
                    <a:pt x="67" y="1605"/>
                  </a:cubicBezTo>
                  <a:cubicBezTo>
                    <a:pt x="0" y="1806"/>
                    <a:pt x="161" y="1927"/>
                    <a:pt x="307" y="1927"/>
                  </a:cubicBezTo>
                  <a:cubicBezTo>
                    <a:pt x="414" y="1927"/>
                    <a:pt x="521" y="1859"/>
                    <a:pt x="575" y="1739"/>
                  </a:cubicBezTo>
                  <a:cubicBezTo>
                    <a:pt x="762" y="1217"/>
                    <a:pt x="976" y="642"/>
                    <a:pt x="856" y="81"/>
                  </a:cubicBezTo>
                  <a:cubicBezTo>
                    <a:pt x="842" y="27"/>
                    <a:pt x="803" y="0"/>
                    <a:pt x="762"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 name="Google Shape;2375;p54"/>
            <p:cNvSpPr/>
            <p:nvPr/>
          </p:nvSpPr>
          <p:spPr>
            <a:xfrm>
              <a:off x="5550200" y="4252575"/>
              <a:ext cx="175250" cy="61200"/>
            </a:xfrm>
            <a:custGeom>
              <a:avLst/>
              <a:gdLst/>
              <a:ahLst/>
              <a:cxnLst/>
              <a:rect l="l" t="t" r="r" b="b"/>
              <a:pathLst>
                <a:path w="7010" h="2448" extrusionOk="0">
                  <a:moveTo>
                    <a:pt x="2180" y="0"/>
                  </a:moveTo>
                  <a:cubicBezTo>
                    <a:pt x="2126" y="0"/>
                    <a:pt x="2073" y="13"/>
                    <a:pt x="2019" y="54"/>
                  </a:cubicBezTo>
                  <a:cubicBezTo>
                    <a:pt x="1297" y="615"/>
                    <a:pt x="910" y="1391"/>
                    <a:pt x="67" y="1819"/>
                  </a:cubicBezTo>
                  <a:cubicBezTo>
                    <a:pt x="0" y="1846"/>
                    <a:pt x="0" y="1939"/>
                    <a:pt x="67" y="1980"/>
                  </a:cubicBezTo>
                  <a:cubicBezTo>
                    <a:pt x="200" y="2046"/>
                    <a:pt x="334" y="2073"/>
                    <a:pt x="468" y="2073"/>
                  </a:cubicBezTo>
                  <a:cubicBezTo>
                    <a:pt x="1097" y="2073"/>
                    <a:pt x="1618" y="1338"/>
                    <a:pt x="2087" y="869"/>
                  </a:cubicBezTo>
                  <a:cubicBezTo>
                    <a:pt x="2314" y="1351"/>
                    <a:pt x="2635" y="1859"/>
                    <a:pt x="3143" y="2033"/>
                  </a:cubicBezTo>
                  <a:cubicBezTo>
                    <a:pt x="3291" y="2073"/>
                    <a:pt x="3424" y="2100"/>
                    <a:pt x="3571" y="2100"/>
                  </a:cubicBezTo>
                  <a:cubicBezTo>
                    <a:pt x="4026" y="2100"/>
                    <a:pt x="4468" y="1873"/>
                    <a:pt x="4855" y="1605"/>
                  </a:cubicBezTo>
                  <a:cubicBezTo>
                    <a:pt x="5176" y="2114"/>
                    <a:pt x="5658" y="2447"/>
                    <a:pt x="6220" y="2447"/>
                  </a:cubicBezTo>
                  <a:cubicBezTo>
                    <a:pt x="6421" y="2447"/>
                    <a:pt x="6648" y="2394"/>
                    <a:pt x="6876" y="2301"/>
                  </a:cubicBezTo>
                  <a:cubicBezTo>
                    <a:pt x="7009" y="2233"/>
                    <a:pt x="6983" y="2007"/>
                    <a:pt x="6835" y="1993"/>
                  </a:cubicBezTo>
                  <a:cubicBezTo>
                    <a:pt x="6193" y="1912"/>
                    <a:pt x="5565" y="1672"/>
                    <a:pt x="5297" y="1017"/>
                  </a:cubicBezTo>
                  <a:cubicBezTo>
                    <a:pt x="5244" y="896"/>
                    <a:pt x="5110" y="776"/>
                    <a:pt x="4962" y="776"/>
                  </a:cubicBezTo>
                  <a:cubicBezTo>
                    <a:pt x="4909" y="776"/>
                    <a:pt x="4855" y="789"/>
                    <a:pt x="4802" y="829"/>
                  </a:cubicBezTo>
                  <a:cubicBezTo>
                    <a:pt x="4454" y="1083"/>
                    <a:pt x="4026" y="1445"/>
                    <a:pt x="3571" y="1445"/>
                  </a:cubicBezTo>
                  <a:cubicBezTo>
                    <a:pt x="3532" y="1445"/>
                    <a:pt x="3491" y="1431"/>
                    <a:pt x="3437" y="1431"/>
                  </a:cubicBezTo>
                  <a:cubicBezTo>
                    <a:pt x="2956" y="1351"/>
                    <a:pt x="2662" y="548"/>
                    <a:pt x="2474" y="161"/>
                  </a:cubicBezTo>
                  <a:cubicBezTo>
                    <a:pt x="2435" y="66"/>
                    <a:pt x="2301" y="0"/>
                    <a:pt x="2180" y="0"/>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 name="Google Shape;2376;p54"/>
            <p:cNvSpPr/>
            <p:nvPr/>
          </p:nvSpPr>
          <p:spPr>
            <a:xfrm>
              <a:off x="5671925" y="4331475"/>
              <a:ext cx="104675" cy="34475"/>
            </a:xfrm>
            <a:custGeom>
              <a:avLst/>
              <a:gdLst/>
              <a:ahLst/>
              <a:cxnLst/>
              <a:rect l="l" t="t" r="r" b="b"/>
              <a:pathLst>
                <a:path w="4187" h="1379" extrusionOk="0">
                  <a:moveTo>
                    <a:pt x="1231" y="1"/>
                  </a:moveTo>
                  <a:cubicBezTo>
                    <a:pt x="1151" y="1"/>
                    <a:pt x="1070" y="28"/>
                    <a:pt x="1017" y="94"/>
                  </a:cubicBezTo>
                  <a:cubicBezTo>
                    <a:pt x="856" y="242"/>
                    <a:pt x="455" y="656"/>
                    <a:pt x="134" y="656"/>
                  </a:cubicBezTo>
                  <a:cubicBezTo>
                    <a:pt x="93" y="656"/>
                    <a:pt x="54" y="656"/>
                    <a:pt x="27" y="643"/>
                  </a:cubicBezTo>
                  <a:lnTo>
                    <a:pt x="13" y="643"/>
                  </a:lnTo>
                  <a:cubicBezTo>
                    <a:pt x="13" y="643"/>
                    <a:pt x="0" y="643"/>
                    <a:pt x="13" y="656"/>
                  </a:cubicBezTo>
                  <a:cubicBezTo>
                    <a:pt x="161" y="777"/>
                    <a:pt x="161" y="897"/>
                    <a:pt x="375" y="977"/>
                  </a:cubicBezTo>
                  <a:cubicBezTo>
                    <a:pt x="428" y="991"/>
                    <a:pt x="495" y="1004"/>
                    <a:pt x="548" y="1004"/>
                  </a:cubicBezTo>
                  <a:cubicBezTo>
                    <a:pt x="749" y="1004"/>
                    <a:pt x="963" y="884"/>
                    <a:pt x="1151" y="750"/>
                  </a:cubicBezTo>
                  <a:cubicBezTo>
                    <a:pt x="1377" y="1111"/>
                    <a:pt x="1686" y="1378"/>
                    <a:pt x="2126" y="1378"/>
                  </a:cubicBezTo>
                  <a:lnTo>
                    <a:pt x="2207" y="1378"/>
                  </a:lnTo>
                  <a:cubicBezTo>
                    <a:pt x="2795" y="1338"/>
                    <a:pt x="3223" y="923"/>
                    <a:pt x="3839" y="897"/>
                  </a:cubicBezTo>
                  <a:cubicBezTo>
                    <a:pt x="4040" y="897"/>
                    <a:pt x="4186" y="616"/>
                    <a:pt x="4013" y="469"/>
                  </a:cubicBezTo>
                  <a:cubicBezTo>
                    <a:pt x="3853" y="322"/>
                    <a:pt x="3665" y="268"/>
                    <a:pt x="3491" y="268"/>
                  </a:cubicBezTo>
                  <a:cubicBezTo>
                    <a:pt x="3317" y="268"/>
                    <a:pt x="3143" y="322"/>
                    <a:pt x="2970" y="388"/>
                  </a:cubicBezTo>
                  <a:cubicBezTo>
                    <a:pt x="2768" y="456"/>
                    <a:pt x="2581" y="563"/>
                    <a:pt x="2394" y="656"/>
                  </a:cubicBezTo>
                  <a:cubicBezTo>
                    <a:pt x="2301" y="709"/>
                    <a:pt x="2207" y="723"/>
                    <a:pt x="2126" y="723"/>
                  </a:cubicBezTo>
                  <a:cubicBezTo>
                    <a:pt x="1846" y="723"/>
                    <a:pt x="1659" y="429"/>
                    <a:pt x="1498" y="147"/>
                  </a:cubicBezTo>
                  <a:cubicBezTo>
                    <a:pt x="1431" y="54"/>
                    <a:pt x="1338" y="1"/>
                    <a:pt x="1231" y="1"/>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 name="Google Shape;2377;p54"/>
            <p:cNvSpPr/>
            <p:nvPr/>
          </p:nvSpPr>
          <p:spPr>
            <a:xfrm>
              <a:off x="5823075" y="4657200"/>
              <a:ext cx="95975" cy="48850"/>
            </a:xfrm>
            <a:custGeom>
              <a:avLst/>
              <a:gdLst/>
              <a:ahLst/>
              <a:cxnLst/>
              <a:rect l="l" t="t" r="r" b="b"/>
              <a:pathLst>
                <a:path w="3839" h="1954" extrusionOk="0">
                  <a:moveTo>
                    <a:pt x="883" y="0"/>
                  </a:moveTo>
                  <a:cubicBezTo>
                    <a:pt x="762" y="0"/>
                    <a:pt x="642" y="67"/>
                    <a:pt x="628" y="214"/>
                  </a:cubicBezTo>
                  <a:cubicBezTo>
                    <a:pt x="548" y="776"/>
                    <a:pt x="348" y="1324"/>
                    <a:pt x="40" y="1806"/>
                  </a:cubicBezTo>
                  <a:cubicBezTo>
                    <a:pt x="0" y="1873"/>
                    <a:pt x="67" y="1953"/>
                    <a:pt x="134" y="1953"/>
                  </a:cubicBezTo>
                  <a:cubicBezTo>
                    <a:pt x="161" y="1953"/>
                    <a:pt x="174" y="1939"/>
                    <a:pt x="187" y="1939"/>
                  </a:cubicBezTo>
                  <a:cubicBezTo>
                    <a:pt x="628" y="1725"/>
                    <a:pt x="896" y="1311"/>
                    <a:pt x="1056" y="856"/>
                  </a:cubicBezTo>
                  <a:cubicBezTo>
                    <a:pt x="1270" y="1044"/>
                    <a:pt x="1511" y="1190"/>
                    <a:pt x="1739" y="1378"/>
                  </a:cubicBezTo>
                  <a:cubicBezTo>
                    <a:pt x="1805" y="1445"/>
                    <a:pt x="1873" y="1472"/>
                    <a:pt x="1953" y="1472"/>
                  </a:cubicBezTo>
                  <a:cubicBezTo>
                    <a:pt x="2060" y="1472"/>
                    <a:pt x="2167" y="1418"/>
                    <a:pt x="2234" y="1311"/>
                  </a:cubicBezTo>
                  <a:cubicBezTo>
                    <a:pt x="2408" y="1044"/>
                    <a:pt x="2595" y="963"/>
                    <a:pt x="2795" y="963"/>
                  </a:cubicBezTo>
                  <a:cubicBezTo>
                    <a:pt x="3009" y="963"/>
                    <a:pt x="3250" y="1044"/>
                    <a:pt x="3518" y="1057"/>
                  </a:cubicBezTo>
                  <a:lnTo>
                    <a:pt x="3532" y="1057"/>
                  </a:lnTo>
                  <a:cubicBezTo>
                    <a:pt x="3758" y="1057"/>
                    <a:pt x="3839" y="776"/>
                    <a:pt x="3692" y="628"/>
                  </a:cubicBezTo>
                  <a:cubicBezTo>
                    <a:pt x="3451" y="388"/>
                    <a:pt x="3184" y="281"/>
                    <a:pt x="2902" y="281"/>
                  </a:cubicBezTo>
                  <a:cubicBezTo>
                    <a:pt x="2542" y="281"/>
                    <a:pt x="2167" y="455"/>
                    <a:pt x="1900" y="736"/>
                  </a:cubicBezTo>
                  <a:cubicBezTo>
                    <a:pt x="1645" y="548"/>
                    <a:pt x="1365" y="402"/>
                    <a:pt x="1163" y="134"/>
                  </a:cubicBezTo>
                  <a:cubicBezTo>
                    <a:pt x="1110" y="54"/>
                    <a:pt x="990" y="0"/>
                    <a:pt x="883" y="0"/>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 name="Google Shape;2378;p54"/>
            <p:cNvSpPr/>
            <p:nvPr/>
          </p:nvSpPr>
          <p:spPr>
            <a:xfrm>
              <a:off x="5180325" y="4453875"/>
              <a:ext cx="76600" cy="33800"/>
            </a:xfrm>
            <a:custGeom>
              <a:avLst/>
              <a:gdLst/>
              <a:ahLst/>
              <a:cxnLst/>
              <a:rect l="l" t="t" r="r" b="b"/>
              <a:pathLst>
                <a:path w="3064" h="1352" extrusionOk="0">
                  <a:moveTo>
                    <a:pt x="1713" y="1"/>
                  </a:moveTo>
                  <a:cubicBezTo>
                    <a:pt x="1619" y="1"/>
                    <a:pt x="1526" y="40"/>
                    <a:pt x="1485" y="134"/>
                  </a:cubicBezTo>
                  <a:cubicBezTo>
                    <a:pt x="1258" y="509"/>
                    <a:pt x="977" y="870"/>
                    <a:pt x="590" y="870"/>
                  </a:cubicBezTo>
                  <a:cubicBezTo>
                    <a:pt x="469" y="870"/>
                    <a:pt x="349" y="843"/>
                    <a:pt x="215" y="762"/>
                  </a:cubicBezTo>
                  <a:cubicBezTo>
                    <a:pt x="188" y="750"/>
                    <a:pt x="174" y="750"/>
                    <a:pt x="148" y="750"/>
                  </a:cubicBezTo>
                  <a:cubicBezTo>
                    <a:pt x="67" y="750"/>
                    <a:pt x="1" y="843"/>
                    <a:pt x="41" y="937"/>
                  </a:cubicBezTo>
                  <a:cubicBezTo>
                    <a:pt x="201" y="1244"/>
                    <a:pt x="402" y="1351"/>
                    <a:pt x="629" y="1351"/>
                  </a:cubicBezTo>
                  <a:cubicBezTo>
                    <a:pt x="964" y="1351"/>
                    <a:pt x="1325" y="1097"/>
                    <a:pt x="1606" y="816"/>
                  </a:cubicBezTo>
                  <a:cubicBezTo>
                    <a:pt x="1672" y="923"/>
                    <a:pt x="1767" y="1003"/>
                    <a:pt x="1886" y="1071"/>
                  </a:cubicBezTo>
                  <a:cubicBezTo>
                    <a:pt x="2061" y="1178"/>
                    <a:pt x="2368" y="1271"/>
                    <a:pt x="2623" y="1271"/>
                  </a:cubicBezTo>
                  <a:cubicBezTo>
                    <a:pt x="2730" y="1271"/>
                    <a:pt x="2823" y="1258"/>
                    <a:pt x="2890" y="1217"/>
                  </a:cubicBezTo>
                  <a:cubicBezTo>
                    <a:pt x="2983" y="1191"/>
                    <a:pt x="3064" y="1097"/>
                    <a:pt x="3024" y="990"/>
                  </a:cubicBezTo>
                  <a:cubicBezTo>
                    <a:pt x="2944" y="776"/>
                    <a:pt x="2810" y="696"/>
                    <a:pt x="2596" y="643"/>
                  </a:cubicBezTo>
                  <a:cubicBezTo>
                    <a:pt x="2248" y="562"/>
                    <a:pt x="2074" y="589"/>
                    <a:pt x="1981" y="188"/>
                  </a:cubicBezTo>
                  <a:cubicBezTo>
                    <a:pt x="1940" y="67"/>
                    <a:pt x="1833" y="1"/>
                    <a:pt x="1713" y="1"/>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5" name="Google Shape;2379;p54"/>
            <p:cNvSpPr/>
            <p:nvPr/>
          </p:nvSpPr>
          <p:spPr>
            <a:xfrm>
              <a:off x="5826400" y="4012450"/>
              <a:ext cx="76600" cy="34150"/>
            </a:xfrm>
            <a:custGeom>
              <a:avLst/>
              <a:gdLst/>
              <a:ahLst/>
              <a:cxnLst/>
              <a:rect l="l" t="t" r="r" b="b"/>
              <a:pathLst>
                <a:path w="3064" h="1366" extrusionOk="0">
                  <a:moveTo>
                    <a:pt x="1125" y="1"/>
                  </a:moveTo>
                  <a:cubicBezTo>
                    <a:pt x="1044" y="1"/>
                    <a:pt x="964" y="41"/>
                    <a:pt x="911" y="94"/>
                  </a:cubicBezTo>
                  <a:cubicBezTo>
                    <a:pt x="656" y="429"/>
                    <a:pt x="228" y="696"/>
                    <a:pt x="67" y="1084"/>
                  </a:cubicBezTo>
                  <a:cubicBezTo>
                    <a:pt x="1" y="1232"/>
                    <a:pt x="94" y="1365"/>
                    <a:pt x="228" y="1365"/>
                  </a:cubicBezTo>
                  <a:cubicBezTo>
                    <a:pt x="269" y="1365"/>
                    <a:pt x="295" y="1365"/>
                    <a:pt x="335" y="1339"/>
                  </a:cubicBezTo>
                  <a:cubicBezTo>
                    <a:pt x="616" y="1205"/>
                    <a:pt x="897" y="977"/>
                    <a:pt x="1125" y="736"/>
                  </a:cubicBezTo>
                  <a:cubicBezTo>
                    <a:pt x="1298" y="911"/>
                    <a:pt x="1499" y="1030"/>
                    <a:pt x="1740" y="1111"/>
                  </a:cubicBezTo>
                  <a:cubicBezTo>
                    <a:pt x="1847" y="1151"/>
                    <a:pt x="1927" y="1164"/>
                    <a:pt x="2020" y="1164"/>
                  </a:cubicBezTo>
                  <a:cubicBezTo>
                    <a:pt x="2328" y="1164"/>
                    <a:pt x="2623" y="991"/>
                    <a:pt x="2890" y="830"/>
                  </a:cubicBezTo>
                  <a:cubicBezTo>
                    <a:pt x="3064" y="723"/>
                    <a:pt x="2971" y="429"/>
                    <a:pt x="2796" y="429"/>
                  </a:cubicBezTo>
                  <a:cubicBezTo>
                    <a:pt x="2769" y="429"/>
                    <a:pt x="2743" y="442"/>
                    <a:pt x="2716" y="442"/>
                  </a:cubicBezTo>
                  <a:cubicBezTo>
                    <a:pt x="2555" y="522"/>
                    <a:pt x="2382" y="549"/>
                    <a:pt x="2221" y="549"/>
                  </a:cubicBezTo>
                  <a:cubicBezTo>
                    <a:pt x="1887" y="549"/>
                    <a:pt x="1579" y="388"/>
                    <a:pt x="1339" y="94"/>
                  </a:cubicBezTo>
                  <a:cubicBezTo>
                    <a:pt x="1298" y="28"/>
                    <a:pt x="1218" y="1"/>
                    <a:pt x="1125" y="1"/>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177" name="图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30423" y="-156372"/>
            <a:ext cx="5562061" cy="1418787"/>
          </a:xfrm>
          <a:prstGeom prst="rect">
            <a:avLst/>
          </a:prstGeom>
        </p:spPr>
      </p:pic>
      <p:pic>
        <p:nvPicPr>
          <p:cNvPr id="4" name="Picture 3">
            <a:extLst>
              <a:ext uri="{FF2B5EF4-FFF2-40B4-BE49-F238E27FC236}">
                <a16:creationId xmlns:a16="http://schemas.microsoft.com/office/drawing/2014/main" id="{D06C6D36-6C71-9AD1-6218-C56D21138D89}"/>
              </a:ext>
            </a:extLst>
          </p:cNvPr>
          <p:cNvPicPr>
            <a:picLocks noChangeAspect="1"/>
          </p:cNvPicPr>
          <p:nvPr/>
        </p:nvPicPr>
        <p:blipFill>
          <a:blip r:embed="rId5"/>
          <a:stretch>
            <a:fillRect/>
          </a:stretch>
        </p:blipFill>
        <p:spPr>
          <a:xfrm>
            <a:off x="1265939" y="1557812"/>
            <a:ext cx="3705852" cy="2899888"/>
          </a:xfrm>
          <a:prstGeom prst="rect">
            <a:avLst/>
          </a:prstGeom>
        </p:spPr>
      </p:pic>
    </p:spTree>
    <p:extLst>
      <p:ext uri="{BB962C8B-B14F-4D97-AF65-F5344CB8AC3E}">
        <p14:creationId xmlns:p14="http://schemas.microsoft.com/office/powerpoint/2010/main" val="4053216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7"/>
                                        </p:tgtEl>
                                        <p:attrNameLst>
                                          <p:attrName>style.visibility</p:attrName>
                                        </p:attrNameLst>
                                      </p:cBhvr>
                                      <p:to>
                                        <p:strVal val="visible"/>
                                      </p:to>
                                    </p:set>
                                    <p:animEffect transition="in" filter="fade">
                                      <p:cBhvr>
                                        <p:cTn id="7" dur="1000"/>
                                        <p:tgtEl>
                                          <p:spTgt spid="177"/>
                                        </p:tgtEl>
                                      </p:cBhvr>
                                    </p:animEffect>
                                    <p:anim calcmode="lin" valueType="num">
                                      <p:cBhvr>
                                        <p:cTn id="8" dur="1000" fill="hold"/>
                                        <p:tgtEl>
                                          <p:spTgt spid="177"/>
                                        </p:tgtEl>
                                        <p:attrNameLst>
                                          <p:attrName>ppt_x</p:attrName>
                                        </p:attrNameLst>
                                      </p:cBhvr>
                                      <p:tavLst>
                                        <p:tav tm="0">
                                          <p:val>
                                            <p:strVal val="#ppt_x"/>
                                          </p:val>
                                        </p:tav>
                                        <p:tav tm="100000">
                                          <p:val>
                                            <p:strVal val="#ppt_x"/>
                                          </p:val>
                                        </p:tav>
                                      </p:tavLst>
                                    </p:anim>
                                    <p:anim calcmode="lin" valueType="num">
                                      <p:cBhvr>
                                        <p:cTn id="9" dur="1000" fill="hold"/>
                                        <p:tgtEl>
                                          <p:spTgt spid="17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07"/>
        <p:cNvGrpSpPr/>
        <p:nvPr/>
      </p:nvGrpSpPr>
      <p:grpSpPr>
        <a:xfrm>
          <a:off x="0" y="0"/>
          <a:ext cx="0" cy="0"/>
          <a:chOff x="0" y="0"/>
          <a:chExt cx="0" cy="0"/>
        </a:xfrm>
      </p:grpSpPr>
      <p:pic>
        <p:nvPicPr>
          <p:cNvPr id="183" name="PA_图片 2" descr="图片包含 事情, 物体&#10;&#10;已生成极高可信度的说明"/>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1354075" y="272360"/>
            <a:ext cx="3629660" cy="5377947"/>
          </a:xfrm>
          <a:prstGeom prst="rect">
            <a:avLst/>
          </a:prstGeom>
        </p:spPr>
      </p:pic>
      <p:grpSp>
        <p:nvGrpSpPr>
          <p:cNvPr id="2211" name="Google Shape;2211;p54"/>
          <p:cNvGrpSpPr/>
          <p:nvPr/>
        </p:nvGrpSpPr>
        <p:grpSpPr>
          <a:xfrm>
            <a:off x="5156630" y="1610224"/>
            <a:ext cx="5855749" cy="4421145"/>
            <a:chOff x="4785725" y="3342975"/>
            <a:chExt cx="1742300" cy="1421375"/>
          </a:xfrm>
        </p:grpSpPr>
        <p:sp>
          <p:nvSpPr>
            <p:cNvPr id="2212" name="Google Shape;2212;p54"/>
            <p:cNvSpPr/>
            <p:nvPr/>
          </p:nvSpPr>
          <p:spPr>
            <a:xfrm>
              <a:off x="5692650" y="3485750"/>
              <a:ext cx="90325" cy="115725"/>
            </a:xfrm>
            <a:custGeom>
              <a:avLst/>
              <a:gdLst/>
              <a:ahLst/>
              <a:cxnLst/>
              <a:rect l="l" t="t" r="r" b="b"/>
              <a:pathLst>
                <a:path w="3613" h="4629" extrusionOk="0">
                  <a:moveTo>
                    <a:pt x="2715" y="1"/>
                  </a:moveTo>
                  <a:lnTo>
                    <a:pt x="2715" y="1"/>
                  </a:lnTo>
                  <a:cubicBezTo>
                    <a:pt x="2715" y="1"/>
                    <a:pt x="0" y="1459"/>
                    <a:pt x="308" y="4629"/>
                  </a:cubicBezTo>
                  <a:cubicBezTo>
                    <a:pt x="308" y="4629"/>
                    <a:pt x="3612" y="4161"/>
                    <a:pt x="2715" y="1"/>
                  </a:cubicBezTo>
                  <a:close/>
                </a:path>
              </a:pathLst>
            </a:custGeom>
            <a:solidFill>
              <a:srgbClr val="87AB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3" name="Google Shape;2213;p54"/>
            <p:cNvSpPr/>
            <p:nvPr/>
          </p:nvSpPr>
          <p:spPr>
            <a:xfrm>
              <a:off x="5606025" y="3576925"/>
              <a:ext cx="94325" cy="47625"/>
            </a:xfrm>
            <a:custGeom>
              <a:avLst/>
              <a:gdLst/>
              <a:ahLst/>
              <a:cxnLst/>
              <a:rect l="l" t="t" r="r" b="b"/>
              <a:pathLst>
                <a:path w="3773" h="1905" extrusionOk="0">
                  <a:moveTo>
                    <a:pt x="659" y="0"/>
                  </a:moveTo>
                  <a:cubicBezTo>
                    <a:pt x="453" y="0"/>
                    <a:pt x="234" y="11"/>
                    <a:pt x="0" y="33"/>
                  </a:cubicBezTo>
                  <a:cubicBezTo>
                    <a:pt x="0" y="33"/>
                    <a:pt x="142" y="1904"/>
                    <a:pt x="3141" y="1904"/>
                  </a:cubicBezTo>
                  <a:cubicBezTo>
                    <a:pt x="3339" y="1904"/>
                    <a:pt x="3549" y="1896"/>
                    <a:pt x="3773" y="1879"/>
                  </a:cubicBezTo>
                  <a:cubicBezTo>
                    <a:pt x="3773" y="1879"/>
                    <a:pt x="3437" y="0"/>
                    <a:pt x="659" y="0"/>
                  </a:cubicBezTo>
                  <a:close/>
                </a:path>
              </a:pathLst>
            </a:custGeom>
            <a:solidFill>
              <a:srgbClr val="87AB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4" name="Google Shape;2214;p54"/>
            <p:cNvSpPr/>
            <p:nvPr/>
          </p:nvSpPr>
          <p:spPr>
            <a:xfrm>
              <a:off x="5598675" y="3413525"/>
              <a:ext cx="96675" cy="115050"/>
            </a:xfrm>
            <a:custGeom>
              <a:avLst/>
              <a:gdLst/>
              <a:ahLst/>
              <a:cxnLst/>
              <a:rect l="l" t="t" r="r" b="b"/>
              <a:pathLst>
                <a:path w="3867" h="4602" extrusionOk="0">
                  <a:moveTo>
                    <a:pt x="508" y="1"/>
                  </a:moveTo>
                  <a:lnTo>
                    <a:pt x="508" y="1"/>
                  </a:lnTo>
                  <a:cubicBezTo>
                    <a:pt x="508" y="1"/>
                    <a:pt x="0" y="3425"/>
                    <a:pt x="3224" y="4602"/>
                  </a:cubicBezTo>
                  <a:cubicBezTo>
                    <a:pt x="3224" y="4602"/>
                    <a:pt x="3866" y="603"/>
                    <a:pt x="508" y="1"/>
                  </a:cubicBezTo>
                  <a:close/>
                </a:path>
              </a:pathLst>
            </a:custGeom>
            <a:solidFill>
              <a:srgbClr val="87AB5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5" name="Google Shape;2215;p54"/>
            <p:cNvSpPr/>
            <p:nvPr/>
          </p:nvSpPr>
          <p:spPr>
            <a:xfrm>
              <a:off x="5662200" y="3504550"/>
              <a:ext cx="43850" cy="156550"/>
            </a:xfrm>
            <a:custGeom>
              <a:avLst/>
              <a:gdLst/>
              <a:ahLst/>
              <a:cxnLst/>
              <a:rect l="l" t="t" r="r" b="b"/>
              <a:pathLst>
                <a:path w="1754" h="6262" extrusionOk="0">
                  <a:moveTo>
                    <a:pt x="104" y="1"/>
                  </a:moveTo>
                  <a:cubicBezTo>
                    <a:pt x="91" y="1"/>
                    <a:pt x="79" y="4"/>
                    <a:pt x="68" y="12"/>
                  </a:cubicBezTo>
                  <a:cubicBezTo>
                    <a:pt x="15" y="25"/>
                    <a:pt x="1" y="92"/>
                    <a:pt x="15" y="132"/>
                  </a:cubicBezTo>
                  <a:lnTo>
                    <a:pt x="27" y="132"/>
                  </a:lnTo>
                  <a:cubicBezTo>
                    <a:pt x="27" y="132"/>
                    <a:pt x="68" y="226"/>
                    <a:pt x="134" y="386"/>
                  </a:cubicBezTo>
                  <a:cubicBezTo>
                    <a:pt x="175" y="467"/>
                    <a:pt x="215" y="560"/>
                    <a:pt x="268" y="667"/>
                  </a:cubicBezTo>
                  <a:cubicBezTo>
                    <a:pt x="322" y="774"/>
                    <a:pt x="375" y="895"/>
                    <a:pt x="429" y="1041"/>
                  </a:cubicBezTo>
                  <a:cubicBezTo>
                    <a:pt x="482" y="1175"/>
                    <a:pt x="550" y="1323"/>
                    <a:pt x="616" y="1469"/>
                  </a:cubicBezTo>
                  <a:cubicBezTo>
                    <a:pt x="683" y="1630"/>
                    <a:pt x="737" y="1804"/>
                    <a:pt x="803" y="1965"/>
                  </a:cubicBezTo>
                  <a:cubicBezTo>
                    <a:pt x="871" y="2138"/>
                    <a:pt x="924" y="2325"/>
                    <a:pt x="991" y="2513"/>
                  </a:cubicBezTo>
                  <a:cubicBezTo>
                    <a:pt x="1044" y="2687"/>
                    <a:pt x="1085" y="2874"/>
                    <a:pt x="1138" y="3074"/>
                  </a:cubicBezTo>
                  <a:cubicBezTo>
                    <a:pt x="1205" y="3262"/>
                    <a:pt x="1231" y="3449"/>
                    <a:pt x="1285" y="3636"/>
                  </a:cubicBezTo>
                  <a:cubicBezTo>
                    <a:pt x="1312" y="3823"/>
                    <a:pt x="1352" y="4011"/>
                    <a:pt x="1379" y="4185"/>
                  </a:cubicBezTo>
                  <a:cubicBezTo>
                    <a:pt x="1392" y="4372"/>
                    <a:pt x="1419" y="4546"/>
                    <a:pt x="1432" y="4720"/>
                  </a:cubicBezTo>
                  <a:cubicBezTo>
                    <a:pt x="1459" y="4881"/>
                    <a:pt x="1459" y="5041"/>
                    <a:pt x="1459" y="5188"/>
                  </a:cubicBezTo>
                  <a:lnTo>
                    <a:pt x="1459" y="5576"/>
                  </a:lnTo>
                  <a:cubicBezTo>
                    <a:pt x="1459" y="5696"/>
                    <a:pt x="1445" y="5803"/>
                    <a:pt x="1445" y="5883"/>
                  </a:cubicBezTo>
                  <a:cubicBezTo>
                    <a:pt x="1432" y="5964"/>
                    <a:pt x="1419" y="6044"/>
                    <a:pt x="1419" y="6085"/>
                  </a:cubicBezTo>
                  <a:cubicBezTo>
                    <a:pt x="1406" y="6124"/>
                    <a:pt x="1406" y="6151"/>
                    <a:pt x="1406" y="6151"/>
                  </a:cubicBezTo>
                  <a:cubicBezTo>
                    <a:pt x="1392" y="6192"/>
                    <a:pt x="1419" y="6245"/>
                    <a:pt x="1472" y="6258"/>
                  </a:cubicBezTo>
                  <a:cubicBezTo>
                    <a:pt x="1479" y="6260"/>
                    <a:pt x="1487" y="6262"/>
                    <a:pt x="1495" y="6262"/>
                  </a:cubicBezTo>
                  <a:cubicBezTo>
                    <a:pt x="1530" y="6262"/>
                    <a:pt x="1569" y="6236"/>
                    <a:pt x="1579" y="6192"/>
                  </a:cubicBezTo>
                  <a:cubicBezTo>
                    <a:pt x="1579" y="6192"/>
                    <a:pt x="1593" y="6165"/>
                    <a:pt x="1606" y="6124"/>
                  </a:cubicBezTo>
                  <a:cubicBezTo>
                    <a:pt x="1620" y="6071"/>
                    <a:pt x="1633" y="6004"/>
                    <a:pt x="1647" y="5924"/>
                  </a:cubicBezTo>
                  <a:cubicBezTo>
                    <a:pt x="1673" y="5830"/>
                    <a:pt x="1686" y="5723"/>
                    <a:pt x="1700" y="5603"/>
                  </a:cubicBezTo>
                  <a:cubicBezTo>
                    <a:pt x="1727" y="5482"/>
                    <a:pt x="1727" y="5336"/>
                    <a:pt x="1740" y="5188"/>
                  </a:cubicBezTo>
                  <a:cubicBezTo>
                    <a:pt x="1740" y="5041"/>
                    <a:pt x="1754" y="4867"/>
                    <a:pt x="1740" y="4693"/>
                  </a:cubicBezTo>
                  <a:cubicBezTo>
                    <a:pt x="1740" y="4519"/>
                    <a:pt x="1713" y="4332"/>
                    <a:pt x="1700" y="4144"/>
                  </a:cubicBezTo>
                  <a:cubicBezTo>
                    <a:pt x="1673" y="3957"/>
                    <a:pt x="1647" y="3770"/>
                    <a:pt x="1606" y="3570"/>
                  </a:cubicBezTo>
                  <a:cubicBezTo>
                    <a:pt x="1566" y="3383"/>
                    <a:pt x="1540" y="3169"/>
                    <a:pt x="1472" y="2981"/>
                  </a:cubicBezTo>
                  <a:cubicBezTo>
                    <a:pt x="1419" y="2794"/>
                    <a:pt x="1379" y="2593"/>
                    <a:pt x="1299" y="2406"/>
                  </a:cubicBezTo>
                  <a:cubicBezTo>
                    <a:pt x="1231" y="2218"/>
                    <a:pt x="1178" y="2031"/>
                    <a:pt x="1111" y="1858"/>
                  </a:cubicBezTo>
                  <a:cubicBezTo>
                    <a:pt x="1031" y="1683"/>
                    <a:pt x="964" y="1510"/>
                    <a:pt x="897" y="1349"/>
                  </a:cubicBezTo>
                  <a:cubicBezTo>
                    <a:pt x="817" y="1202"/>
                    <a:pt x="750" y="1055"/>
                    <a:pt x="683" y="921"/>
                  </a:cubicBezTo>
                  <a:cubicBezTo>
                    <a:pt x="616" y="788"/>
                    <a:pt x="550" y="667"/>
                    <a:pt x="482" y="560"/>
                  </a:cubicBezTo>
                  <a:cubicBezTo>
                    <a:pt x="416" y="453"/>
                    <a:pt x="362" y="360"/>
                    <a:pt x="322" y="279"/>
                  </a:cubicBezTo>
                  <a:cubicBezTo>
                    <a:pt x="229" y="132"/>
                    <a:pt x="188" y="51"/>
                    <a:pt x="188" y="51"/>
                  </a:cubicBezTo>
                  <a:cubicBezTo>
                    <a:pt x="169" y="23"/>
                    <a:pt x="136" y="1"/>
                    <a:pt x="104" y="1"/>
                  </a:cubicBezTo>
                  <a:close/>
                </a:path>
              </a:pathLst>
            </a:custGeom>
            <a:solidFill>
              <a:srgbClr val="241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6" name="Google Shape;2216;p54"/>
            <p:cNvSpPr/>
            <p:nvPr/>
          </p:nvSpPr>
          <p:spPr>
            <a:xfrm>
              <a:off x="4976350" y="3519200"/>
              <a:ext cx="464850" cy="409725"/>
            </a:xfrm>
            <a:custGeom>
              <a:avLst/>
              <a:gdLst/>
              <a:ahLst/>
              <a:cxnLst/>
              <a:rect l="l" t="t" r="r" b="b"/>
              <a:pathLst>
                <a:path w="18594" h="16389" extrusionOk="0">
                  <a:moveTo>
                    <a:pt x="10487" y="0"/>
                  </a:moveTo>
                  <a:lnTo>
                    <a:pt x="10487" y="0"/>
                  </a:lnTo>
                  <a:cubicBezTo>
                    <a:pt x="10875" y="589"/>
                    <a:pt x="11745" y="2729"/>
                    <a:pt x="11344" y="3371"/>
                  </a:cubicBezTo>
                  <a:cubicBezTo>
                    <a:pt x="10942" y="4013"/>
                    <a:pt x="6969" y="5044"/>
                    <a:pt x="6969" y="5044"/>
                  </a:cubicBezTo>
                  <a:cubicBezTo>
                    <a:pt x="6996" y="4388"/>
                    <a:pt x="6327" y="3130"/>
                    <a:pt x="5993" y="2556"/>
                  </a:cubicBezTo>
                  <a:lnTo>
                    <a:pt x="5993" y="2556"/>
                  </a:lnTo>
                  <a:cubicBezTo>
                    <a:pt x="6368" y="3371"/>
                    <a:pt x="6514" y="4883"/>
                    <a:pt x="6475" y="5110"/>
                  </a:cubicBezTo>
                  <a:cubicBezTo>
                    <a:pt x="6449" y="5354"/>
                    <a:pt x="3851" y="6589"/>
                    <a:pt x="2912" y="6589"/>
                  </a:cubicBezTo>
                  <a:cubicBezTo>
                    <a:pt x="2870" y="6589"/>
                    <a:pt x="2831" y="6587"/>
                    <a:pt x="2796" y="6582"/>
                  </a:cubicBezTo>
                  <a:cubicBezTo>
                    <a:pt x="2153" y="6488"/>
                    <a:pt x="629" y="3679"/>
                    <a:pt x="0" y="2462"/>
                  </a:cubicBezTo>
                  <a:lnTo>
                    <a:pt x="0" y="2462"/>
                  </a:lnTo>
                  <a:cubicBezTo>
                    <a:pt x="161" y="3425"/>
                    <a:pt x="803" y="6836"/>
                    <a:pt x="1859" y="10314"/>
                  </a:cubicBezTo>
                  <a:cubicBezTo>
                    <a:pt x="2595" y="12788"/>
                    <a:pt x="3678" y="14500"/>
                    <a:pt x="4615" y="15611"/>
                  </a:cubicBezTo>
                  <a:lnTo>
                    <a:pt x="4641" y="15584"/>
                  </a:lnTo>
                  <a:cubicBezTo>
                    <a:pt x="4641" y="15584"/>
                    <a:pt x="5793" y="16388"/>
                    <a:pt x="7396" y="16388"/>
                  </a:cubicBezTo>
                  <a:cubicBezTo>
                    <a:pt x="7653" y="16388"/>
                    <a:pt x="7922" y="16368"/>
                    <a:pt x="8200" y="16319"/>
                  </a:cubicBezTo>
                  <a:cubicBezTo>
                    <a:pt x="10527" y="11999"/>
                    <a:pt x="13711" y="9364"/>
                    <a:pt x="16948" y="7746"/>
                  </a:cubicBezTo>
                  <a:cubicBezTo>
                    <a:pt x="17497" y="7464"/>
                    <a:pt x="18045" y="7224"/>
                    <a:pt x="18593" y="7010"/>
                  </a:cubicBezTo>
                  <a:cubicBezTo>
                    <a:pt x="18312" y="6060"/>
                    <a:pt x="17536" y="5900"/>
                    <a:pt x="17536" y="5900"/>
                  </a:cubicBezTo>
                  <a:cubicBezTo>
                    <a:pt x="17055" y="4776"/>
                    <a:pt x="15918" y="1338"/>
                    <a:pt x="15918" y="1338"/>
                  </a:cubicBezTo>
                  <a:lnTo>
                    <a:pt x="15918" y="1325"/>
                  </a:lnTo>
                  <a:cubicBezTo>
                    <a:pt x="14686" y="2172"/>
                    <a:pt x="13092" y="3001"/>
                    <a:pt x="12476" y="3001"/>
                  </a:cubicBezTo>
                  <a:cubicBezTo>
                    <a:pt x="12342" y="3001"/>
                    <a:pt x="12255" y="2962"/>
                    <a:pt x="12226" y="2877"/>
                  </a:cubicBezTo>
                  <a:cubicBezTo>
                    <a:pt x="11772" y="1525"/>
                    <a:pt x="10554" y="81"/>
                    <a:pt x="10487" y="0"/>
                  </a:cubicBezTo>
                  <a:close/>
                </a:path>
              </a:pathLst>
            </a:custGeom>
            <a:solidFill>
              <a:srgbClr val="E6C8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7" name="Google Shape;2217;p54"/>
            <p:cNvSpPr/>
            <p:nvPr/>
          </p:nvSpPr>
          <p:spPr>
            <a:xfrm>
              <a:off x="5347850" y="3680375"/>
              <a:ext cx="86975" cy="61250"/>
            </a:xfrm>
            <a:custGeom>
              <a:avLst/>
              <a:gdLst/>
              <a:ahLst/>
              <a:cxnLst/>
              <a:rect l="l" t="t" r="r" b="b"/>
              <a:pathLst>
                <a:path w="3479" h="2450" extrusionOk="0">
                  <a:moveTo>
                    <a:pt x="1995" y="1"/>
                  </a:moveTo>
                  <a:cubicBezTo>
                    <a:pt x="1018" y="1"/>
                    <a:pt x="175" y="710"/>
                    <a:pt x="42" y="1686"/>
                  </a:cubicBezTo>
                  <a:cubicBezTo>
                    <a:pt x="1" y="1954"/>
                    <a:pt x="15" y="2208"/>
                    <a:pt x="68" y="2449"/>
                  </a:cubicBezTo>
                  <a:cubicBezTo>
                    <a:pt x="737" y="2021"/>
                    <a:pt x="1406" y="1633"/>
                    <a:pt x="2088" y="1299"/>
                  </a:cubicBezTo>
                  <a:cubicBezTo>
                    <a:pt x="2556" y="1071"/>
                    <a:pt x="3011" y="857"/>
                    <a:pt x="3479" y="670"/>
                  </a:cubicBezTo>
                  <a:cubicBezTo>
                    <a:pt x="3172" y="336"/>
                    <a:pt x="2756" y="95"/>
                    <a:pt x="2275" y="15"/>
                  </a:cubicBezTo>
                  <a:cubicBezTo>
                    <a:pt x="2182" y="1"/>
                    <a:pt x="2088" y="1"/>
                    <a:pt x="1995" y="1"/>
                  </a:cubicBezTo>
                  <a:close/>
                </a:path>
              </a:pathLst>
            </a:custGeom>
            <a:solidFill>
              <a:srgbClr val="D095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8" name="Google Shape;2218;p54"/>
            <p:cNvSpPr/>
            <p:nvPr/>
          </p:nvSpPr>
          <p:spPr>
            <a:xfrm>
              <a:off x="4938550" y="3908800"/>
              <a:ext cx="389950" cy="406825"/>
            </a:xfrm>
            <a:custGeom>
              <a:avLst/>
              <a:gdLst/>
              <a:ahLst/>
              <a:cxnLst/>
              <a:rect l="l" t="t" r="r" b="b"/>
              <a:pathLst>
                <a:path w="15598" h="16273" extrusionOk="0">
                  <a:moveTo>
                    <a:pt x="6153" y="0"/>
                  </a:moveTo>
                  <a:lnTo>
                    <a:pt x="6127" y="27"/>
                  </a:lnTo>
                  <a:cubicBezTo>
                    <a:pt x="7157" y="1284"/>
                    <a:pt x="7999" y="1793"/>
                    <a:pt x="7999" y="1793"/>
                  </a:cubicBezTo>
                  <a:cubicBezTo>
                    <a:pt x="7999" y="1793"/>
                    <a:pt x="3867" y="3291"/>
                    <a:pt x="3037" y="3344"/>
                  </a:cubicBezTo>
                  <a:cubicBezTo>
                    <a:pt x="3020" y="3346"/>
                    <a:pt x="3003" y="3346"/>
                    <a:pt x="2986" y="3346"/>
                  </a:cubicBezTo>
                  <a:cubicBezTo>
                    <a:pt x="2662" y="3346"/>
                    <a:pt x="2283" y="3115"/>
                    <a:pt x="1940" y="2836"/>
                  </a:cubicBezTo>
                  <a:lnTo>
                    <a:pt x="1940" y="2836"/>
                  </a:lnTo>
                  <a:cubicBezTo>
                    <a:pt x="1739" y="3544"/>
                    <a:pt x="0" y="10434"/>
                    <a:pt x="2556" y="13805"/>
                  </a:cubicBezTo>
                  <a:cubicBezTo>
                    <a:pt x="3585" y="15155"/>
                    <a:pt x="5030" y="15918"/>
                    <a:pt x="6595" y="16172"/>
                  </a:cubicBezTo>
                  <a:cubicBezTo>
                    <a:pt x="7012" y="16240"/>
                    <a:pt x="7436" y="16273"/>
                    <a:pt x="7864" y="16273"/>
                  </a:cubicBezTo>
                  <a:cubicBezTo>
                    <a:pt x="10046" y="16273"/>
                    <a:pt x="12305" y="15408"/>
                    <a:pt x="13938" y="13898"/>
                  </a:cubicBezTo>
                  <a:cubicBezTo>
                    <a:pt x="14621" y="13270"/>
                    <a:pt x="15169" y="12627"/>
                    <a:pt x="15597" y="11998"/>
                  </a:cubicBezTo>
                  <a:cubicBezTo>
                    <a:pt x="12534" y="11771"/>
                    <a:pt x="11304" y="8401"/>
                    <a:pt x="11304" y="8401"/>
                  </a:cubicBezTo>
                  <a:lnTo>
                    <a:pt x="11290" y="8374"/>
                  </a:lnTo>
                  <a:cubicBezTo>
                    <a:pt x="10584" y="8977"/>
                    <a:pt x="9238" y="9881"/>
                    <a:pt x="7608" y="9881"/>
                  </a:cubicBezTo>
                  <a:cubicBezTo>
                    <a:pt x="7323" y="9881"/>
                    <a:pt x="7029" y="9853"/>
                    <a:pt x="6729" y="9792"/>
                  </a:cubicBezTo>
                  <a:lnTo>
                    <a:pt x="6756" y="9658"/>
                  </a:lnTo>
                  <a:cubicBezTo>
                    <a:pt x="6809" y="9403"/>
                    <a:pt x="6849" y="9136"/>
                    <a:pt x="6903" y="8882"/>
                  </a:cubicBezTo>
                  <a:cubicBezTo>
                    <a:pt x="7532" y="5658"/>
                    <a:pt x="8508" y="2970"/>
                    <a:pt x="9712" y="735"/>
                  </a:cubicBezTo>
                  <a:lnTo>
                    <a:pt x="9712" y="735"/>
                  </a:lnTo>
                  <a:cubicBezTo>
                    <a:pt x="9434" y="784"/>
                    <a:pt x="9165" y="804"/>
                    <a:pt x="8908" y="804"/>
                  </a:cubicBezTo>
                  <a:cubicBezTo>
                    <a:pt x="7305" y="804"/>
                    <a:pt x="6153" y="0"/>
                    <a:pt x="6153" y="0"/>
                  </a:cubicBezTo>
                  <a:close/>
                </a:path>
              </a:pathLst>
            </a:custGeom>
            <a:solidFill>
              <a:srgbClr val="C26E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9" name="Google Shape;2219;p54"/>
            <p:cNvSpPr/>
            <p:nvPr/>
          </p:nvSpPr>
          <p:spPr>
            <a:xfrm>
              <a:off x="5026150" y="3908800"/>
              <a:ext cx="155200" cy="233425"/>
            </a:xfrm>
            <a:custGeom>
              <a:avLst/>
              <a:gdLst/>
              <a:ahLst/>
              <a:cxnLst/>
              <a:rect l="l" t="t" r="r" b="b"/>
              <a:pathLst>
                <a:path w="6208" h="9337" extrusionOk="0">
                  <a:moveTo>
                    <a:pt x="2649" y="0"/>
                  </a:moveTo>
                  <a:lnTo>
                    <a:pt x="2623" y="27"/>
                  </a:lnTo>
                  <a:cubicBezTo>
                    <a:pt x="3345" y="910"/>
                    <a:pt x="3974" y="1418"/>
                    <a:pt x="4295" y="1645"/>
                  </a:cubicBezTo>
                  <a:cubicBezTo>
                    <a:pt x="4415" y="1739"/>
                    <a:pt x="4495" y="1793"/>
                    <a:pt x="4495" y="1793"/>
                  </a:cubicBezTo>
                  <a:cubicBezTo>
                    <a:pt x="4495" y="1793"/>
                    <a:pt x="4388" y="1832"/>
                    <a:pt x="4215" y="1886"/>
                  </a:cubicBezTo>
                  <a:cubicBezTo>
                    <a:pt x="3425" y="2180"/>
                    <a:pt x="1112" y="2983"/>
                    <a:pt x="1" y="3264"/>
                  </a:cubicBezTo>
                  <a:cubicBezTo>
                    <a:pt x="1192" y="3651"/>
                    <a:pt x="2409" y="3865"/>
                    <a:pt x="3639" y="3960"/>
                  </a:cubicBezTo>
                  <a:cubicBezTo>
                    <a:pt x="3185" y="5738"/>
                    <a:pt x="2904" y="7531"/>
                    <a:pt x="3318" y="9337"/>
                  </a:cubicBezTo>
                  <a:cubicBezTo>
                    <a:pt x="3345" y="9189"/>
                    <a:pt x="3372" y="9029"/>
                    <a:pt x="3399" y="8882"/>
                  </a:cubicBezTo>
                  <a:cubicBezTo>
                    <a:pt x="3746" y="7103"/>
                    <a:pt x="4201" y="5485"/>
                    <a:pt x="4736" y="4013"/>
                  </a:cubicBezTo>
                  <a:cubicBezTo>
                    <a:pt x="5178" y="2822"/>
                    <a:pt x="5673" y="1739"/>
                    <a:pt x="6208" y="735"/>
                  </a:cubicBezTo>
                  <a:lnTo>
                    <a:pt x="6208" y="735"/>
                  </a:lnTo>
                  <a:cubicBezTo>
                    <a:pt x="5936" y="784"/>
                    <a:pt x="5670" y="805"/>
                    <a:pt x="5415" y="805"/>
                  </a:cubicBezTo>
                  <a:cubicBezTo>
                    <a:pt x="5106" y="805"/>
                    <a:pt x="4813" y="774"/>
                    <a:pt x="4549" y="723"/>
                  </a:cubicBezTo>
                  <a:cubicBezTo>
                    <a:pt x="3412" y="521"/>
                    <a:pt x="2649" y="0"/>
                    <a:pt x="2649" y="0"/>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0" name="Google Shape;2220;p54"/>
            <p:cNvSpPr/>
            <p:nvPr/>
          </p:nvSpPr>
          <p:spPr>
            <a:xfrm>
              <a:off x="4938550" y="3979700"/>
              <a:ext cx="389950" cy="335925"/>
            </a:xfrm>
            <a:custGeom>
              <a:avLst/>
              <a:gdLst/>
              <a:ahLst/>
              <a:cxnLst/>
              <a:rect l="l" t="t" r="r" b="b"/>
              <a:pathLst>
                <a:path w="15598" h="13437" extrusionOk="0">
                  <a:moveTo>
                    <a:pt x="1940" y="0"/>
                  </a:moveTo>
                  <a:cubicBezTo>
                    <a:pt x="1739" y="708"/>
                    <a:pt x="0" y="7598"/>
                    <a:pt x="2556" y="10969"/>
                  </a:cubicBezTo>
                  <a:cubicBezTo>
                    <a:pt x="3585" y="12319"/>
                    <a:pt x="5030" y="13082"/>
                    <a:pt x="6595" y="13336"/>
                  </a:cubicBezTo>
                  <a:cubicBezTo>
                    <a:pt x="7012" y="13404"/>
                    <a:pt x="7436" y="13437"/>
                    <a:pt x="7864" y="13437"/>
                  </a:cubicBezTo>
                  <a:cubicBezTo>
                    <a:pt x="10046" y="13437"/>
                    <a:pt x="12305" y="12572"/>
                    <a:pt x="13938" y="11062"/>
                  </a:cubicBezTo>
                  <a:cubicBezTo>
                    <a:pt x="14621" y="10434"/>
                    <a:pt x="15169" y="9791"/>
                    <a:pt x="15597" y="9162"/>
                  </a:cubicBezTo>
                  <a:cubicBezTo>
                    <a:pt x="12534" y="8935"/>
                    <a:pt x="11304" y="5565"/>
                    <a:pt x="11304" y="5565"/>
                  </a:cubicBezTo>
                  <a:lnTo>
                    <a:pt x="11290" y="5538"/>
                  </a:lnTo>
                  <a:cubicBezTo>
                    <a:pt x="10584" y="6141"/>
                    <a:pt x="9238" y="7045"/>
                    <a:pt x="7608" y="7045"/>
                  </a:cubicBezTo>
                  <a:cubicBezTo>
                    <a:pt x="7323" y="7045"/>
                    <a:pt x="7029" y="7017"/>
                    <a:pt x="6729" y="6956"/>
                  </a:cubicBezTo>
                  <a:lnTo>
                    <a:pt x="6756" y="6822"/>
                  </a:lnTo>
                  <a:cubicBezTo>
                    <a:pt x="6783" y="6715"/>
                    <a:pt x="6796" y="6608"/>
                    <a:pt x="6822" y="6501"/>
                  </a:cubicBezTo>
                  <a:cubicBezTo>
                    <a:pt x="6408" y="4695"/>
                    <a:pt x="6689" y="2902"/>
                    <a:pt x="7143" y="1124"/>
                  </a:cubicBezTo>
                  <a:cubicBezTo>
                    <a:pt x="5913" y="1029"/>
                    <a:pt x="4696" y="815"/>
                    <a:pt x="3505" y="428"/>
                  </a:cubicBezTo>
                  <a:cubicBezTo>
                    <a:pt x="3305" y="468"/>
                    <a:pt x="3144" y="494"/>
                    <a:pt x="3037" y="508"/>
                  </a:cubicBezTo>
                  <a:cubicBezTo>
                    <a:pt x="3020" y="510"/>
                    <a:pt x="3003" y="510"/>
                    <a:pt x="2986" y="510"/>
                  </a:cubicBezTo>
                  <a:cubicBezTo>
                    <a:pt x="2662" y="510"/>
                    <a:pt x="2283" y="279"/>
                    <a:pt x="1940" y="0"/>
                  </a:cubicBezTo>
                  <a:close/>
                </a:path>
              </a:pathLst>
            </a:custGeom>
            <a:solidFill>
              <a:srgbClr val="D3CAD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1" name="Google Shape;2221;p54"/>
            <p:cNvSpPr/>
            <p:nvPr/>
          </p:nvSpPr>
          <p:spPr>
            <a:xfrm>
              <a:off x="5374300" y="3527575"/>
              <a:ext cx="109700" cy="166875"/>
            </a:xfrm>
            <a:custGeom>
              <a:avLst/>
              <a:gdLst/>
              <a:ahLst/>
              <a:cxnLst/>
              <a:rect l="l" t="t" r="r" b="b"/>
              <a:pathLst>
                <a:path w="4388" h="6675" extrusionOk="0">
                  <a:moveTo>
                    <a:pt x="1217" y="0"/>
                  </a:moveTo>
                  <a:cubicBezTo>
                    <a:pt x="937" y="295"/>
                    <a:pt x="495" y="642"/>
                    <a:pt x="0" y="990"/>
                  </a:cubicBezTo>
                  <a:lnTo>
                    <a:pt x="0" y="1003"/>
                  </a:lnTo>
                  <a:cubicBezTo>
                    <a:pt x="0" y="1003"/>
                    <a:pt x="1137" y="4441"/>
                    <a:pt x="1618" y="5565"/>
                  </a:cubicBezTo>
                  <a:cubicBezTo>
                    <a:pt x="1618" y="5565"/>
                    <a:pt x="2394" y="5725"/>
                    <a:pt x="2675" y="6675"/>
                  </a:cubicBezTo>
                  <a:cubicBezTo>
                    <a:pt x="3250" y="6448"/>
                    <a:pt x="3826" y="6247"/>
                    <a:pt x="4388" y="6073"/>
                  </a:cubicBezTo>
                  <a:cubicBezTo>
                    <a:pt x="2943" y="4388"/>
                    <a:pt x="1231" y="13"/>
                    <a:pt x="1231" y="13"/>
                  </a:cubicBezTo>
                  <a:lnTo>
                    <a:pt x="1217" y="0"/>
                  </a:lnTo>
                  <a:close/>
                </a:path>
              </a:pathLst>
            </a:custGeom>
            <a:solidFill>
              <a:srgbClr val="5E3E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2" name="Google Shape;2222;p54"/>
            <p:cNvSpPr/>
            <p:nvPr/>
          </p:nvSpPr>
          <p:spPr>
            <a:xfrm>
              <a:off x="4785725" y="3354950"/>
              <a:ext cx="629700" cy="645475"/>
            </a:xfrm>
            <a:custGeom>
              <a:avLst/>
              <a:gdLst/>
              <a:ahLst/>
              <a:cxnLst/>
              <a:rect l="l" t="t" r="r" b="b"/>
              <a:pathLst>
                <a:path w="25188" h="25819" extrusionOk="0">
                  <a:moveTo>
                    <a:pt x="14552" y="0"/>
                  </a:moveTo>
                  <a:cubicBezTo>
                    <a:pt x="13525" y="0"/>
                    <a:pt x="12401" y="139"/>
                    <a:pt x="11184" y="471"/>
                  </a:cubicBezTo>
                  <a:cubicBezTo>
                    <a:pt x="7719" y="1421"/>
                    <a:pt x="6662" y="4257"/>
                    <a:pt x="6662" y="4257"/>
                  </a:cubicBezTo>
                  <a:cubicBezTo>
                    <a:pt x="6662" y="4257"/>
                    <a:pt x="3946" y="4430"/>
                    <a:pt x="2207" y="7521"/>
                  </a:cubicBezTo>
                  <a:cubicBezTo>
                    <a:pt x="456" y="10597"/>
                    <a:pt x="1018" y="23478"/>
                    <a:pt x="1" y="24856"/>
                  </a:cubicBezTo>
                  <a:cubicBezTo>
                    <a:pt x="1" y="24856"/>
                    <a:pt x="2777" y="25818"/>
                    <a:pt x="4825" y="25818"/>
                  </a:cubicBezTo>
                  <a:cubicBezTo>
                    <a:pt x="5355" y="25818"/>
                    <a:pt x="5836" y="25754"/>
                    <a:pt x="6208" y="25591"/>
                  </a:cubicBezTo>
                  <a:lnTo>
                    <a:pt x="7090" y="24027"/>
                  </a:lnTo>
                  <a:cubicBezTo>
                    <a:pt x="7090" y="24027"/>
                    <a:pt x="7518" y="24562"/>
                    <a:pt x="8053" y="24990"/>
                  </a:cubicBezTo>
                  <a:cubicBezTo>
                    <a:pt x="8396" y="25269"/>
                    <a:pt x="8775" y="25500"/>
                    <a:pt x="9099" y="25500"/>
                  </a:cubicBezTo>
                  <a:cubicBezTo>
                    <a:pt x="9116" y="25500"/>
                    <a:pt x="9133" y="25500"/>
                    <a:pt x="9150" y="25498"/>
                  </a:cubicBezTo>
                  <a:cubicBezTo>
                    <a:pt x="9980" y="25445"/>
                    <a:pt x="14888" y="23826"/>
                    <a:pt x="14888" y="23826"/>
                  </a:cubicBezTo>
                  <a:cubicBezTo>
                    <a:pt x="14888" y="23826"/>
                    <a:pt x="13725" y="23184"/>
                    <a:pt x="12695" y="21940"/>
                  </a:cubicBezTo>
                  <a:cubicBezTo>
                    <a:pt x="11758" y="20829"/>
                    <a:pt x="9163" y="15065"/>
                    <a:pt x="7625" y="9032"/>
                  </a:cubicBezTo>
                  <a:lnTo>
                    <a:pt x="7625" y="9032"/>
                  </a:lnTo>
                  <a:cubicBezTo>
                    <a:pt x="8254" y="10249"/>
                    <a:pt x="9778" y="13058"/>
                    <a:pt x="10421" y="13152"/>
                  </a:cubicBezTo>
                  <a:cubicBezTo>
                    <a:pt x="10456" y="13157"/>
                    <a:pt x="10495" y="13159"/>
                    <a:pt x="10537" y="13159"/>
                  </a:cubicBezTo>
                  <a:cubicBezTo>
                    <a:pt x="11476" y="13159"/>
                    <a:pt x="14074" y="11924"/>
                    <a:pt x="14100" y="11680"/>
                  </a:cubicBezTo>
                  <a:cubicBezTo>
                    <a:pt x="14139" y="11453"/>
                    <a:pt x="13993" y="9941"/>
                    <a:pt x="13618" y="9126"/>
                  </a:cubicBezTo>
                  <a:lnTo>
                    <a:pt x="13618" y="9126"/>
                  </a:lnTo>
                  <a:cubicBezTo>
                    <a:pt x="13952" y="9700"/>
                    <a:pt x="14621" y="10958"/>
                    <a:pt x="14594" y="11614"/>
                  </a:cubicBezTo>
                  <a:cubicBezTo>
                    <a:pt x="14594" y="11614"/>
                    <a:pt x="18567" y="10583"/>
                    <a:pt x="18969" y="9941"/>
                  </a:cubicBezTo>
                  <a:cubicBezTo>
                    <a:pt x="19370" y="9299"/>
                    <a:pt x="18500" y="7159"/>
                    <a:pt x="18112" y="6570"/>
                  </a:cubicBezTo>
                  <a:lnTo>
                    <a:pt x="18112" y="6570"/>
                  </a:lnTo>
                  <a:cubicBezTo>
                    <a:pt x="18179" y="6651"/>
                    <a:pt x="19397" y="8095"/>
                    <a:pt x="19851" y="9447"/>
                  </a:cubicBezTo>
                  <a:cubicBezTo>
                    <a:pt x="19880" y="9532"/>
                    <a:pt x="19967" y="9571"/>
                    <a:pt x="20101" y="9571"/>
                  </a:cubicBezTo>
                  <a:cubicBezTo>
                    <a:pt x="20717" y="9571"/>
                    <a:pt x="22311" y="8742"/>
                    <a:pt x="23543" y="7895"/>
                  </a:cubicBezTo>
                  <a:cubicBezTo>
                    <a:pt x="24038" y="7547"/>
                    <a:pt x="24480" y="7200"/>
                    <a:pt x="24760" y="6905"/>
                  </a:cubicBezTo>
                  <a:cubicBezTo>
                    <a:pt x="25054" y="6597"/>
                    <a:pt x="25188" y="6344"/>
                    <a:pt x="25095" y="6183"/>
                  </a:cubicBezTo>
                  <a:cubicBezTo>
                    <a:pt x="24908" y="5902"/>
                    <a:pt x="23957" y="4644"/>
                    <a:pt x="22406" y="3440"/>
                  </a:cubicBezTo>
                  <a:lnTo>
                    <a:pt x="22393" y="3440"/>
                  </a:lnTo>
                  <a:cubicBezTo>
                    <a:pt x="22138" y="3131"/>
                    <a:pt x="19437" y="0"/>
                    <a:pt x="14552" y="0"/>
                  </a:cubicBezTo>
                  <a:close/>
                </a:path>
              </a:pathLst>
            </a:custGeom>
            <a:solidFill>
              <a:srgbClr val="5E3E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3" name="Google Shape;2223;p54"/>
            <p:cNvSpPr/>
            <p:nvPr/>
          </p:nvSpPr>
          <p:spPr>
            <a:xfrm>
              <a:off x="6181550" y="3897075"/>
              <a:ext cx="207025" cy="232475"/>
            </a:xfrm>
            <a:custGeom>
              <a:avLst/>
              <a:gdLst/>
              <a:ahLst/>
              <a:cxnLst/>
              <a:rect l="l" t="t" r="r" b="b"/>
              <a:pathLst>
                <a:path w="8281" h="9299" extrusionOk="0">
                  <a:moveTo>
                    <a:pt x="5217" y="1"/>
                  </a:moveTo>
                  <a:cubicBezTo>
                    <a:pt x="5217" y="1"/>
                    <a:pt x="3776" y="975"/>
                    <a:pt x="1831" y="975"/>
                  </a:cubicBezTo>
                  <a:cubicBezTo>
                    <a:pt x="1269" y="975"/>
                    <a:pt x="664" y="893"/>
                    <a:pt x="40" y="683"/>
                  </a:cubicBezTo>
                  <a:lnTo>
                    <a:pt x="1" y="696"/>
                  </a:lnTo>
                  <a:cubicBezTo>
                    <a:pt x="509" y="1593"/>
                    <a:pt x="990" y="2556"/>
                    <a:pt x="1431" y="3599"/>
                  </a:cubicBezTo>
                  <a:lnTo>
                    <a:pt x="1499" y="3612"/>
                  </a:lnTo>
                  <a:cubicBezTo>
                    <a:pt x="1151" y="4843"/>
                    <a:pt x="120" y="6997"/>
                    <a:pt x="335" y="7452"/>
                  </a:cubicBezTo>
                  <a:cubicBezTo>
                    <a:pt x="375" y="7545"/>
                    <a:pt x="575" y="7679"/>
                    <a:pt x="883" y="7826"/>
                  </a:cubicBezTo>
                  <a:cubicBezTo>
                    <a:pt x="2128" y="8424"/>
                    <a:pt x="5133" y="9299"/>
                    <a:pt x="6309" y="9299"/>
                  </a:cubicBezTo>
                  <a:cubicBezTo>
                    <a:pt x="6397" y="9299"/>
                    <a:pt x="6475" y="9294"/>
                    <a:pt x="6541" y="9284"/>
                  </a:cubicBezTo>
                  <a:cubicBezTo>
                    <a:pt x="6621" y="9271"/>
                    <a:pt x="6702" y="9244"/>
                    <a:pt x="6742" y="9203"/>
                  </a:cubicBezTo>
                  <a:cubicBezTo>
                    <a:pt x="7344" y="8709"/>
                    <a:pt x="8280" y="5793"/>
                    <a:pt x="7384" y="3225"/>
                  </a:cubicBezTo>
                  <a:cubicBezTo>
                    <a:pt x="6969" y="2048"/>
                    <a:pt x="6568" y="1539"/>
                    <a:pt x="6300" y="1311"/>
                  </a:cubicBezTo>
                  <a:lnTo>
                    <a:pt x="6060" y="1151"/>
                  </a:lnTo>
                  <a:cubicBezTo>
                    <a:pt x="5257" y="589"/>
                    <a:pt x="5217" y="1"/>
                    <a:pt x="5217" y="1"/>
                  </a:cubicBezTo>
                  <a:close/>
                </a:path>
              </a:pathLst>
            </a:custGeom>
            <a:solidFill>
              <a:srgbClr val="EECB3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4" name="Google Shape;2224;p54"/>
            <p:cNvSpPr/>
            <p:nvPr/>
          </p:nvSpPr>
          <p:spPr>
            <a:xfrm>
              <a:off x="6181550" y="3897075"/>
              <a:ext cx="158525" cy="87650"/>
            </a:xfrm>
            <a:custGeom>
              <a:avLst/>
              <a:gdLst/>
              <a:ahLst/>
              <a:cxnLst/>
              <a:rect l="l" t="t" r="r" b="b"/>
              <a:pathLst>
                <a:path w="6341" h="3506" extrusionOk="0">
                  <a:moveTo>
                    <a:pt x="5217" y="1"/>
                  </a:moveTo>
                  <a:cubicBezTo>
                    <a:pt x="5217" y="1"/>
                    <a:pt x="4936" y="202"/>
                    <a:pt x="4454" y="402"/>
                  </a:cubicBezTo>
                  <a:cubicBezTo>
                    <a:pt x="3848" y="675"/>
                    <a:pt x="2924" y="976"/>
                    <a:pt x="1841" y="976"/>
                  </a:cubicBezTo>
                  <a:cubicBezTo>
                    <a:pt x="1276" y="976"/>
                    <a:pt x="669" y="894"/>
                    <a:pt x="40" y="683"/>
                  </a:cubicBezTo>
                  <a:lnTo>
                    <a:pt x="1" y="696"/>
                  </a:lnTo>
                  <a:cubicBezTo>
                    <a:pt x="495" y="1566"/>
                    <a:pt x="964" y="2502"/>
                    <a:pt x="1392" y="3505"/>
                  </a:cubicBezTo>
                  <a:cubicBezTo>
                    <a:pt x="2180" y="2194"/>
                    <a:pt x="3291" y="1178"/>
                    <a:pt x="4629" y="509"/>
                  </a:cubicBezTo>
                  <a:cubicBezTo>
                    <a:pt x="5191" y="803"/>
                    <a:pt x="5806" y="1031"/>
                    <a:pt x="6341" y="1352"/>
                  </a:cubicBezTo>
                  <a:lnTo>
                    <a:pt x="6300" y="1311"/>
                  </a:lnTo>
                  <a:lnTo>
                    <a:pt x="6060" y="1151"/>
                  </a:lnTo>
                  <a:cubicBezTo>
                    <a:pt x="5551" y="790"/>
                    <a:pt x="5351" y="429"/>
                    <a:pt x="5271" y="215"/>
                  </a:cubicBezTo>
                  <a:cubicBezTo>
                    <a:pt x="5230" y="81"/>
                    <a:pt x="5217" y="1"/>
                    <a:pt x="5217" y="1"/>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5" name="Google Shape;2225;p54"/>
            <p:cNvSpPr/>
            <p:nvPr/>
          </p:nvSpPr>
          <p:spPr>
            <a:xfrm>
              <a:off x="6184550" y="3909775"/>
              <a:ext cx="204025" cy="219775"/>
            </a:xfrm>
            <a:custGeom>
              <a:avLst/>
              <a:gdLst/>
              <a:ahLst/>
              <a:cxnLst/>
              <a:rect l="l" t="t" r="r" b="b"/>
              <a:pathLst>
                <a:path w="8161" h="8791" extrusionOk="0">
                  <a:moveTo>
                    <a:pt x="4509" y="1"/>
                  </a:moveTo>
                  <a:cubicBezTo>
                    <a:pt x="3171" y="670"/>
                    <a:pt x="2060" y="1686"/>
                    <a:pt x="1272" y="2997"/>
                  </a:cubicBezTo>
                  <a:cubicBezTo>
                    <a:pt x="1285" y="3024"/>
                    <a:pt x="1299" y="3065"/>
                    <a:pt x="1311" y="3091"/>
                  </a:cubicBezTo>
                  <a:lnTo>
                    <a:pt x="1379" y="3104"/>
                  </a:lnTo>
                  <a:cubicBezTo>
                    <a:pt x="1031" y="4335"/>
                    <a:pt x="0" y="6489"/>
                    <a:pt x="215" y="6944"/>
                  </a:cubicBezTo>
                  <a:cubicBezTo>
                    <a:pt x="255" y="7037"/>
                    <a:pt x="455" y="7171"/>
                    <a:pt x="763" y="7318"/>
                  </a:cubicBezTo>
                  <a:cubicBezTo>
                    <a:pt x="2008" y="7916"/>
                    <a:pt x="5013" y="8791"/>
                    <a:pt x="6189" y="8791"/>
                  </a:cubicBezTo>
                  <a:cubicBezTo>
                    <a:pt x="6277" y="8791"/>
                    <a:pt x="6355" y="8786"/>
                    <a:pt x="6421" y="8776"/>
                  </a:cubicBezTo>
                  <a:cubicBezTo>
                    <a:pt x="6501" y="8763"/>
                    <a:pt x="6582" y="8736"/>
                    <a:pt x="6622" y="8695"/>
                  </a:cubicBezTo>
                  <a:cubicBezTo>
                    <a:pt x="7224" y="8201"/>
                    <a:pt x="8160" y="5285"/>
                    <a:pt x="7264" y="2717"/>
                  </a:cubicBezTo>
                  <a:cubicBezTo>
                    <a:pt x="6876" y="1606"/>
                    <a:pt x="6489" y="1085"/>
                    <a:pt x="6221" y="844"/>
                  </a:cubicBezTo>
                  <a:cubicBezTo>
                    <a:pt x="5686" y="523"/>
                    <a:pt x="5071" y="295"/>
                    <a:pt x="4509" y="1"/>
                  </a:cubicBezTo>
                  <a:close/>
                </a:path>
              </a:pathLst>
            </a:custGeom>
            <a:solidFill>
              <a:srgbClr val="FCDA8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6" name="Google Shape;2226;p54"/>
            <p:cNvSpPr/>
            <p:nvPr/>
          </p:nvSpPr>
          <p:spPr>
            <a:xfrm>
              <a:off x="6481275" y="3605400"/>
              <a:ext cx="46750" cy="20600"/>
            </a:xfrm>
            <a:custGeom>
              <a:avLst/>
              <a:gdLst/>
              <a:ahLst/>
              <a:cxnLst/>
              <a:rect l="l" t="t" r="r" b="b"/>
              <a:pathLst>
                <a:path w="1870" h="824" extrusionOk="0">
                  <a:moveTo>
                    <a:pt x="441" y="0"/>
                  </a:moveTo>
                  <a:cubicBezTo>
                    <a:pt x="319" y="0"/>
                    <a:pt x="215" y="18"/>
                    <a:pt x="143" y="57"/>
                  </a:cubicBezTo>
                  <a:cubicBezTo>
                    <a:pt x="1" y="138"/>
                    <a:pt x="802" y="823"/>
                    <a:pt x="1347" y="823"/>
                  </a:cubicBezTo>
                  <a:cubicBezTo>
                    <a:pt x="1519" y="823"/>
                    <a:pt x="1665" y="755"/>
                    <a:pt x="1749" y="579"/>
                  </a:cubicBezTo>
                  <a:cubicBezTo>
                    <a:pt x="1869" y="339"/>
                    <a:pt x="982" y="0"/>
                    <a:pt x="441" y="0"/>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7" name="Google Shape;2227;p54"/>
            <p:cNvSpPr/>
            <p:nvPr/>
          </p:nvSpPr>
          <p:spPr>
            <a:xfrm>
              <a:off x="6479200" y="3568575"/>
              <a:ext cx="47325" cy="29750"/>
            </a:xfrm>
            <a:custGeom>
              <a:avLst/>
              <a:gdLst/>
              <a:ahLst/>
              <a:cxnLst/>
              <a:rect l="l" t="t" r="r" b="b"/>
              <a:pathLst>
                <a:path w="1893" h="1190" extrusionOk="0">
                  <a:moveTo>
                    <a:pt x="1327" y="0"/>
                  </a:moveTo>
                  <a:cubicBezTo>
                    <a:pt x="800" y="0"/>
                    <a:pt x="1" y="1133"/>
                    <a:pt x="119" y="1169"/>
                  </a:cubicBezTo>
                  <a:cubicBezTo>
                    <a:pt x="165" y="1183"/>
                    <a:pt x="215" y="1190"/>
                    <a:pt x="268" y="1190"/>
                  </a:cubicBezTo>
                  <a:cubicBezTo>
                    <a:pt x="881" y="1190"/>
                    <a:pt x="1893" y="329"/>
                    <a:pt x="1511" y="59"/>
                  </a:cubicBezTo>
                  <a:cubicBezTo>
                    <a:pt x="1455" y="18"/>
                    <a:pt x="1393" y="0"/>
                    <a:pt x="1327" y="0"/>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8" name="Google Shape;2228;p54"/>
            <p:cNvSpPr/>
            <p:nvPr/>
          </p:nvSpPr>
          <p:spPr>
            <a:xfrm>
              <a:off x="6042100" y="3342975"/>
              <a:ext cx="468175" cy="482575"/>
            </a:xfrm>
            <a:custGeom>
              <a:avLst/>
              <a:gdLst/>
              <a:ahLst/>
              <a:cxnLst/>
              <a:rect l="l" t="t" r="r" b="b"/>
              <a:pathLst>
                <a:path w="18727" h="19303" extrusionOk="0">
                  <a:moveTo>
                    <a:pt x="6416" y="0"/>
                  </a:moveTo>
                  <a:cubicBezTo>
                    <a:pt x="4312" y="0"/>
                    <a:pt x="4548" y="1431"/>
                    <a:pt x="4548" y="1431"/>
                  </a:cubicBezTo>
                  <a:cubicBezTo>
                    <a:pt x="4548" y="1431"/>
                    <a:pt x="3625" y="755"/>
                    <a:pt x="2652" y="755"/>
                  </a:cubicBezTo>
                  <a:cubicBezTo>
                    <a:pt x="2320" y="755"/>
                    <a:pt x="1982" y="833"/>
                    <a:pt x="1673" y="1044"/>
                  </a:cubicBezTo>
                  <a:cubicBezTo>
                    <a:pt x="41" y="2154"/>
                    <a:pt x="1659" y="3197"/>
                    <a:pt x="1659" y="3197"/>
                  </a:cubicBezTo>
                  <a:cubicBezTo>
                    <a:pt x="1659" y="3197"/>
                    <a:pt x="0" y="3438"/>
                    <a:pt x="335" y="4709"/>
                  </a:cubicBezTo>
                  <a:cubicBezTo>
                    <a:pt x="455" y="5123"/>
                    <a:pt x="669" y="5418"/>
                    <a:pt x="963" y="5645"/>
                  </a:cubicBezTo>
                  <a:cubicBezTo>
                    <a:pt x="1509" y="6061"/>
                    <a:pt x="2298" y="6182"/>
                    <a:pt x="3029" y="6182"/>
                  </a:cubicBezTo>
                  <a:cubicBezTo>
                    <a:pt x="4037" y="6182"/>
                    <a:pt x="4936" y="5953"/>
                    <a:pt x="4937" y="5953"/>
                  </a:cubicBezTo>
                  <a:lnTo>
                    <a:pt x="4937" y="5953"/>
                  </a:lnTo>
                  <a:cubicBezTo>
                    <a:pt x="4937" y="5953"/>
                    <a:pt x="4830" y="7037"/>
                    <a:pt x="5886" y="7584"/>
                  </a:cubicBezTo>
                  <a:cubicBezTo>
                    <a:pt x="6256" y="7777"/>
                    <a:pt x="6657" y="7839"/>
                    <a:pt x="7020" y="7839"/>
                  </a:cubicBezTo>
                  <a:cubicBezTo>
                    <a:pt x="7693" y="7839"/>
                    <a:pt x="8240" y="7625"/>
                    <a:pt x="8240" y="7625"/>
                  </a:cubicBezTo>
                  <a:lnTo>
                    <a:pt x="8240" y="7625"/>
                  </a:lnTo>
                  <a:cubicBezTo>
                    <a:pt x="8240" y="7625"/>
                    <a:pt x="7826" y="8976"/>
                    <a:pt x="8602" y="9350"/>
                  </a:cubicBezTo>
                  <a:cubicBezTo>
                    <a:pt x="8827" y="9457"/>
                    <a:pt x="9065" y="9495"/>
                    <a:pt x="9289" y="9495"/>
                  </a:cubicBezTo>
                  <a:cubicBezTo>
                    <a:pt x="9849" y="9495"/>
                    <a:pt x="10327" y="9257"/>
                    <a:pt x="10327" y="9257"/>
                  </a:cubicBezTo>
                  <a:lnTo>
                    <a:pt x="10327" y="9257"/>
                  </a:lnTo>
                  <a:cubicBezTo>
                    <a:pt x="10327" y="9257"/>
                    <a:pt x="10006" y="9953"/>
                    <a:pt x="10876" y="10340"/>
                  </a:cubicBezTo>
                  <a:cubicBezTo>
                    <a:pt x="11062" y="10423"/>
                    <a:pt x="11246" y="10456"/>
                    <a:pt x="11419" y="10456"/>
                  </a:cubicBezTo>
                  <a:cubicBezTo>
                    <a:pt x="12052" y="10456"/>
                    <a:pt x="12547" y="10019"/>
                    <a:pt x="12547" y="10019"/>
                  </a:cubicBezTo>
                  <a:lnTo>
                    <a:pt x="12547" y="10019"/>
                  </a:lnTo>
                  <a:cubicBezTo>
                    <a:pt x="11999" y="11959"/>
                    <a:pt x="13805" y="12480"/>
                    <a:pt x="13805" y="12480"/>
                  </a:cubicBezTo>
                  <a:cubicBezTo>
                    <a:pt x="13805" y="12480"/>
                    <a:pt x="12922" y="12976"/>
                    <a:pt x="12855" y="13925"/>
                  </a:cubicBezTo>
                  <a:cubicBezTo>
                    <a:pt x="12761" y="15089"/>
                    <a:pt x="13483" y="15464"/>
                    <a:pt x="13483" y="15464"/>
                  </a:cubicBezTo>
                  <a:cubicBezTo>
                    <a:pt x="13483" y="15464"/>
                    <a:pt x="12494" y="15838"/>
                    <a:pt x="12574" y="16855"/>
                  </a:cubicBezTo>
                  <a:cubicBezTo>
                    <a:pt x="12641" y="17524"/>
                    <a:pt x="13162" y="18192"/>
                    <a:pt x="13310" y="18380"/>
                  </a:cubicBezTo>
                  <a:cubicBezTo>
                    <a:pt x="13485" y="18315"/>
                    <a:pt x="13717" y="18269"/>
                    <a:pt x="13993" y="18269"/>
                  </a:cubicBezTo>
                  <a:cubicBezTo>
                    <a:pt x="14118" y="18269"/>
                    <a:pt x="14252" y="18278"/>
                    <a:pt x="14393" y="18299"/>
                  </a:cubicBezTo>
                  <a:cubicBezTo>
                    <a:pt x="14955" y="18380"/>
                    <a:pt x="15677" y="18714"/>
                    <a:pt x="16132" y="19302"/>
                  </a:cubicBezTo>
                  <a:lnTo>
                    <a:pt x="16199" y="19249"/>
                  </a:lnTo>
                  <a:cubicBezTo>
                    <a:pt x="18019" y="17643"/>
                    <a:pt x="17323" y="15262"/>
                    <a:pt x="17323" y="15262"/>
                  </a:cubicBezTo>
                  <a:cubicBezTo>
                    <a:pt x="17323" y="15262"/>
                    <a:pt x="18433" y="14808"/>
                    <a:pt x="18500" y="13698"/>
                  </a:cubicBezTo>
                  <a:cubicBezTo>
                    <a:pt x="18607" y="11745"/>
                    <a:pt x="16747" y="10367"/>
                    <a:pt x="16747" y="10367"/>
                  </a:cubicBezTo>
                  <a:cubicBezTo>
                    <a:pt x="16747" y="10367"/>
                    <a:pt x="18727" y="8387"/>
                    <a:pt x="17270" y="6541"/>
                  </a:cubicBezTo>
                  <a:cubicBezTo>
                    <a:pt x="16928" y="6110"/>
                    <a:pt x="16533" y="5998"/>
                    <a:pt x="16216" y="5998"/>
                  </a:cubicBezTo>
                  <a:cubicBezTo>
                    <a:pt x="15875" y="5998"/>
                    <a:pt x="15624" y="6127"/>
                    <a:pt x="15624" y="6127"/>
                  </a:cubicBezTo>
                  <a:cubicBezTo>
                    <a:pt x="15624" y="6127"/>
                    <a:pt x="15477" y="3170"/>
                    <a:pt x="13323" y="2943"/>
                  </a:cubicBezTo>
                  <a:cubicBezTo>
                    <a:pt x="13233" y="2934"/>
                    <a:pt x="13147" y="2929"/>
                    <a:pt x="13066" y="2929"/>
                  </a:cubicBezTo>
                  <a:cubicBezTo>
                    <a:pt x="11931" y="2929"/>
                    <a:pt x="11651" y="3826"/>
                    <a:pt x="11651" y="3826"/>
                  </a:cubicBezTo>
                  <a:cubicBezTo>
                    <a:pt x="11651" y="3826"/>
                    <a:pt x="9056" y="27"/>
                    <a:pt x="6474" y="1"/>
                  </a:cubicBezTo>
                  <a:cubicBezTo>
                    <a:pt x="6455" y="0"/>
                    <a:pt x="6435" y="0"/>
                    <a:pt x="6416" y="0"/>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9" name="Google Shape;2229;p54"/>
            <p:cNvSpPr/>
            <p:nvPr/>
          </p:nvSpPr>
          <p:spPr>
            <a:xfrm>
              <a:off x="5948450" y="4092725"/>
              <a:ext cx="396650" cy="270100"/>
            </a:xfrm>
            <a:custGeom>
              <a:avLst/>
              <a:gdLst/>
              <a:ahLst/>
              <a:cxnLst/>
              <a:rect l="l" t="t" r="r" b="b"/>
              <a:pathLst>
                <a:path w="15866" h="10804" extrusionOk="0">
                  <a:moveTo>
                    <a:pt x="10207" y="0"/>
                  </a:moveTo>
                  <a:cubicBezTo>
                    <a:pt x="9792" y="455"/>
                    <a:pt x="6582" y="4040"/>
                    <a:pt x="4402" y="4695"/>
                  </a:cubicBezTo>
                  <a:cubicBezTo>
                    <a:pt x="2075" y="5404"/>
                    <a:pt x="1647" y="4962"/>
                    <a:pt x="1445" y="5551"/>
                  </a:cubicBezTo>
                  <a:cubicBezTo>
                    <a:pt x="1433" y="5591"/>
                    <a:pt x="1419" y="5618"/>
                    <a:pt x="1419" y="5658"/>
                  </a:cubicBezTo>
                  <a:cubicBezTo>
                    <a:pt x="1379" y="6193"/>
                    <a:pt x="2396" y="6621"/>
                    <a:pt x="2396" y="6621"/>
                  </a:cubicBezTo>
                  <a:cubicBezTo>
                    <a:pt x="2396" y="6621"/>
                    <a:pt x="1" y="7411"/>
                    <a:pt x="108" y="8039"/>
                  </a:cubicBezTo>
                  <a:cubicBezTo>
                    <a:pt x="161" y="8306"/>
                    <a:pt x="482" y="8467"/>
                    <a:pt x="910" y="8534"/>
                  </a:cubicBezTo>
                  <a:lnTo>
                    <a:pt x="910" y="8601"/>
                  </a:lnTo>
                  <a:cubicBezTo>
                    <a:pt x="910" y="8601"/>
                    <a:pt x="282" y="8855"/>
                    <a:pt x="282" y="9296"/>
                  </a:cubicBezTo>
                  <a:cubicBezTo>
                    <a:pt x="268" y="9497"/>
                    <a:pt x="684" y="9658"/>
                    <a:pt x="1205" y="9711"/>
                  </a:cubicBezTo>
                  <a:lnTo>
                    <a:pt x="1205" y="9724"/>
                  </a:lnTo>
                  <a:cubicBezTo>
                    <a:pt x="1205" y="9724"/>
                    <a:pt x="696" y="10206"/>
                    <a:pt x="1205" y="10567"/>
                  </a:cubicBezTo>
                  <a:cubicBezTo>
                    <a:pt x="1272" y="10621"/>
                    <a:pt x="1419" y="10674"/>
                    <a:pt x="1647" y="10714"/>
                  </a:cubicBezTo>
                  <a:cubicBezTo>
                    <a:pt x="1932" y="10766"/>
                    <a:pt x="2331" y="10803"/>
                    <a:pt x="2819" y="10803"/>
                  </a:cubicBezTo>
                  <a:cubicBezTo>
                    <a:pt x="4712" y="10803"/>
                    <a:pt x="7946" y="10247"/>
                    <a:pt x="11103" y="7865"/>
                  </a:cubicBezTo>
                  <a:cubicBezTo>
                    <a:pt x="11585" y="7504"/>
                    <a:pt x="12027" y="7102"/>
                    <a:pt x="12428" y="6701"/>
                  </a:cubicBezTo>
                  <a:cubicBezTo>
                    <a:pt x="14822" y="4320"/>
                    <a:pt x="15826" y="1552"/>
                    <a:pt x="15865" y="1458"/>
                  </a:cubicBezTo>
                  <a:lnTo>
                    <a:pt x="15865" y="1458"/>
                  </a:lnTo>
                  <a:cubicBezTo>
                    <a:pt x="15799" y="1468"/>
                    <a:pt x="15721" y="1473"/>
                    <a:pt x="15633" y="1473"/>
                  </a:cubicBezTo>
                  <a:cubicBezTo>
                    <a:pt x="14457" y="1473"/>
                    <a:pt x="11452" y="598"/>
                    <a:pt x="10207" y="0"/>
                  </a:cubicBezTo>
                  <a:close/>
                </a:path>
              </a:pathLst>
            </a:custGeom>
            <a:solidFill>
              <a:srgbClr val="B57F6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0" name="Google Shape;2230;p54"/>
            <p:cNvSpPr/>
            <p:nvPr/>
          </p:nvSpPr>
          <p:spPr>
            <a:xfrm>
              <a:off x="5948450" y="4093700"/>
              <a:ext cx="360875" cy="269125"/>
            </a:xfrm>
            <a:custGeom>
              <a:avLst/>
              <a:gdLst/>
              <a:ahLst/>
              <a:cxnLst/>
              <a:rect l="l" t="t" r="r" b="b"/>
              <a:pathLst>
                <a:path w="14435" h="10765" extrusionOk="0">
                  <a:moveTo>
                    <a:pt x="10154" y="1"/>
                  </a:moveTo>
                  <a:cubicBezTo>
                    <a:pt x="9592" y="643"/>
                    <a:pt x="6516" y="4014"/>
                    <a:pt x="4402" y="4656"/>
                  </a:cubicBezTo>
                  <a:cubicBezTo>
                    <a:pt x="2075" y="5365"/>
                    <a:pt x="1647" y="4923"/>
                    <a:pt x="1445" y="5512"/>
                  </a:cubicBezTo>
                  <a:cubicBezTo>
                    <a:pt x="1433" y="5552"/>
                    <a:pt x="1419" y="5579"/>
                    <a:pt x="1419" y="5619"/>
                  </a:cubicBezTo>
                  <a:cubicBezTo>
                    <a:pt x="1379" y="6154"/>
                    <a:pt x="2396" y="6582"/>
                    <a:pt x="2396" y="6582"/>
                  </a:cubicBezTo>
                  <a:cubicBezTo>
                    <a:pt x="2396" y="6582"/>
                    <a:pt x="1" y="7372"/>
                    <a:pt x="108" y="8000"/>
                  </a:cubicBezTo>
                  <a:cubicBezTo>
                    <a:pt x="161" y="8267"/>
                    <a:pt x="482" y="8428"/>
                    <a:pt x="910" y="8495"/>
                  </a:cubicBezTo>
                  <a:lnTo>
                    <a:pt x="910" y="8562"/>
                  </a:lnTo>
                  <a:cubicBezTo>
                    <a:pt x="910" y="8562"/>
                    <a:pt x="282" y="8816"/>
                    <a:pt x="282" y="9257"/>
                  </a:cubicBezTo>
                  <a:cubicBezTo>
                    <a:pt x="268" y="9458"/>
                    <a:pt x="684" y="9619"/>
                    <a:pt x="1205" y="9672"/>
                  </a:cubicBezTo>
                  <a:lnTo>
                    <a:pt x="1205" y="9685"/>
                  </a:lnTo>
                  <a:cubicBezTo>
                    <a:pt x="1205" y="9685"/>
                    <a:pt x="696" y="10167"/>
                    <a:pt x="1205" y="10528"/>
                  </a:cubicBezTo>
                  <a:cubicBezTo>
                    <a:pt x="1272" y="10582"/>
                    <a:pt x="1419" y="10635"/>
                    <a:pt x="1647" y="10675"/>
                  </a:cubicBezTo>
                  <a:cubicBezTo>
                    <a:pt x="1932" y="10727"/>
                    <a:pt x="2331" y="10764"/>
                    <a:pt x="2819" y="10764"/>
                  </a:cubicBezTo>
                  <a:cubicBezTo>
                    <a:pt x="4712" y="10764"/>
                    <a:pt x="7946" y="10208"/>
                    <a:pt x="11103" y="7826"/>
                  </a:cubicBezTo>
                  <a:cubicBezTo>
                    <a:pt x="11585" y="7465"/>
                    <a:pt x="12027" y="7063"/>
                    <a:pt x="12428" y="6662"/>
                  </a:cubicBezTo>
                  <a:cubicBezTo>
                    <a:pt x="12521" y="6582"/>
                    <a:pt x="12601" y="6489"/>
                    <a:pt x="12682" y="6409"/>
                  </a:cubicBezTo>
                  <a:cubicBezTo>
                    <a:pt x="13445" y="5137"/>
                    <a:pt x="14033" y="3760"/>
                    <a:pt x="14434" y="2369"/>
                  </a:cubicBezTo>
                  <a:cubicBezTo>
                    <a:pt x="12869" y="1834"/>
                    <a:pt x="11385" y="1031"/>
                    <a:pt x="10154" y="1"/>
                  </a:cubicBezTo>
                  <a:close/>
                </a:path>
              </a:pathLst>
            </a:custGeom>
            <a:solidFill>
              <a:srgbClr val="B57F6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1" name="Google Shape;2231;p54"/>
            <p:cNvSpPr/>
            <p:nvPr/>
          </p:nvSpPr>
          <p:spPr>
            <a:xfrm>
              <a:off x="6218650" y="4099050"/>
              <a:ext cx="120425" cy="30475"/>
            </a:xfrm>
            <a:custGeom>
              <a:avLst/>
              <a:gdLst/>
              <a:ahLst/>
              <a:cxnLst/>
              <a:rect l="l" t="t" r="r" b="b"/>
              <a:pathLst>
                <a:path w="4817" h="1219" extrusionOk="0">
                  <a:moveTo>
                    <a:pt x="1" y="1"/>
                  </a:moveTo>
                  <a:cubicBezTo>
                    <a:pt x="741" y="293"/>
                    <a:pt x="1736" y="610"/>
                    <a:pt x="2663" y="846"/>
                  </a:cubicBezTo>
                  <a:lnTo>
                    <a:pt x="2663" y="846"/>
                  </a:lnTo>
                  <a:cubicBezTo>
                    <a:pt x="1737" y="609"/>
                    <a:pt x="743" y="292"/>
                    <a:pt x="1" y="1"/>
                  </a:cubicBezTo>
                  <a:close/>
                  <a:moveTo>
                    <a:pt x="2663" y="846"/>
                  </a:moveTo>
                  <a:cubicBezTo>
                    <a:pt x="3524" y="1066"/>
                    <a:pt x="4327" y="1219"/>
                    <a:pt x="4816" y="1219"/>
                  </a:cubicBezTo>
                  <a:cubicBezTo>
                    <a:pt x="4576" y="1219"/>
                    <a:pt x="4255" y="1178"/>
                    <a:pt x="3880" y="1112"/>
                  </a:cubicBezTo>
                  <a:cubicBezTo>
                    <a:pt x="3511" y="1048"/>
                    <a:pt x="3094" y="956"/>
                    <a:pt x="2663" y="846"/>
                  </a:cubicBez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2" name="Google Shape;2232;p54"/>
            <p:cNvSpPr/>
            <p:nvPr/>
          </p:nvSpPr>
          <p:spPr>
            <a:xfrm>
              <a:off x="6344750" y="4129150"/>
              <a:ext cx="350" cy="1050"/>
            </a:xfrm>
            <a:custGeom>
              <a:avLst/>
              <a:gdLst/>
              <a:ahLst/>
              <a:cxnLst/>
              <a:rect l="l" t="t" r="r" b="b"/>
              <a:pathLst>
                <a:path w="14" h="42" extrusionOk="0">
                  <a:moveTo>
                    <a:pt x="13" y="1"/>
                  </a:moveTo>
                  <a:cubicBezTo>
                    <a:pt x="13" y="1"/>
                    <a:pt x="0" y="15"/>
                    <a:pt x="0" y="41"/>
                  </a:cubicBezTo>
                  <a:cubicBezTo>
                    <a:pt x="0" y="15"/>
                    <a:pt x="13" y="1"/>
                    <a:pt x="13" y="1"/>
                  </a:cubicBezTo>
                  <a:close/>
                </a:path>
              </a:pathLst>
            </a:custGeom>
            <a:solidFill>
              <a:srgbClr val="DED4E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3" name="Google Shape;2233;p54"/>
            <p:cNvSpPr/>
            <p:nvPr/>
          </p:nvSpPr>
          <p:spPr>
            <a:xfrm>
              <a:off x="6202275" y="4092725"/>
              <a:ext cx="142825" cy="161200"/>
            </a:xfrm>
            <a:custGeom>
              <a:avLst/>
              <a:gdLst/>
              <a:ahLst/>
              <a:cxnLst/>
              <a:rect l="l" t="t" r="r" b="b"/>
              <a:pathLst>
                <a:path w="5713" h="6448" extrusionOk="0">
                  <a:moveTo>
                    <a:pt x="54" y="0"/>
                  </a:moveTo>
                  <a:cubicBezTo>
                    <a:pt x="41" y="13"/>
                    <a:pt x="28" y="27"/>
                    <a:pt x="1" y="40"/>
                  </a:cubicBezTo>
                  <a:lnTo>
                    <a:pt x="14" y="54"/>
                  </a:lnTo>
                  <a:cubicBezTo>
                    <a:pt x="1244" y="1070"/>
                    <a:pt x="2997" y="1912"/>
                    <a:pt x="4816" y="2153"/>
                  </a:cubicBezTo>
                  <a:cubicBezTo>
                    <a:pt x="4428" y="3544"/>
                    <a:pt x="3292" y="5176"/>
                    <a:pt x="2529" y="6448"/>
                  </a:cubicBezTo>
                  <a:cubicBezTo>
                    <a:pt x="3827" y="5096"/>
                    <a:pt x="4669" y="3651"/>
                    <a:pt x="5164" y="2675"/>
                  </a:cubicBezTo>
                  <a:cubicBezTo>
                    <a:pt x="5485" y="2060"/>
                    <a:pt x="5646" y="1618"/>
                    <a:pt x="5699" y="1498"/>
                  </a:cubicBezTo>
                  <a:cubicBezTo>
                    <a:pt x="5699" y="1472"/>
                    <a:pt x="5712" y="1458"/>
                    <a:pt x="5712" y="1458"/>
                  </a:cubicBezTo>
                  <a:lnTo>
                    <a:pt x="5712" y="1458"/>
                  </a:lnTo>
                  <a:cubicBezTo>
                    <a:pt x="5646" y="1472"/>
                    <a:pt x="5566" y="1472"/>
                    <a:pt x="5471" y="1472"/>
                  </a:cubicBezTo>
                  <a:cubicBezTo>
                    <a:pt x="4455" y="1472"/>
                    <a:pt x="2088" y="816"/>
                    <a:pt x="656" y="254"/>
                  </a:cubicBezTo>
                  <a:lnTo>
                    <a:pt x="643" y="254"/>
                  </a:lnTo>
                  <a:lnTo>
                    <a:pt x="643" y="241"/>
                  </a:lnTo>
                  <a:lnTo>
                    <a:pt x="616" y="241"/>
                  </a:lnTo>
                  <a:cubicBezTo>
                    <a:pt x="415" y="161"/>
                    <a:pt x="228" y="80"/>
                    <a:pt x="67" y="0"/>
                  </a:cubicBez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4" name="Google Shape;2234;p54"/>
            <p:cNvSpPr/>
            <p:nvPr/>
          </p:nvSpPr>
          <p:spPr>
            <a:xfrm>
              <a:off x="6202275" y="4093700"/>
              <a:ext cx="350" cy="375"/>
            </a:xfrm>
            <a:custGeom>
              <a:avLst/>
              <a:gdLst/>
              <a:ahLst/>
              <a:cxnLst/>
              <a:rect l="l" t="t" r="r" b="b"/>
              <a:pathLst>
                <a:path w="14" h="15" extrusionOk="0">
                  <a:moveTo>
                    <a:pt x="1" y="1"/>
                  </a:moveTo>
                  <a:lnTo>
                    <a:pt x="1" y="1"/>
                  </a:lnTo>
                  <a:lnTo>
                    <a:pt x="14" y="15"/>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5" name="Google Shape;2235;p54"/>
            <p:cNvSpPr/>
            <p:nvPr/>
          </p:nvSpPr>
          <p:spPr>
            <a:xfrm>
              <a:off x="5912025" y="3484100"/>
              <a:ext cx="548100" cy="456900"/>
            </a:xfrm>
            <a:custGeom>
              <a:avLst/>
              <a:gdLst/>
              <a:ahLst/>
              <a:cxnLst/>
              <a:rect l="l" t="t" r="r" b="b"/>
              <a:pathLst>
                <a:path w="21924" h="18276" extrusionOk="0">
                  <a:moveTo>
                    <a:pt x="6166" y="0"/>
                  </a:moveTo>
                  <a:lnTo>
                    <a:pt x="6020" y="120"/>
                  </a:lnTo>
                  <a:cubicBezTo>
                    <a:pt x="6020" y="120"/>
                    <a:pt x="3598" y="3036"/>
                    <a:pt x="3143" y="4133"/>
                  </a:cubicBezTo>
                  <a:cubicBezTo>
                    <a:pt x="3143" y="4133"/>
                    <a:pt x="0" y="4668"/>
                    <a:pt x="348" y="8012"/>
                  </a:cubicBezTo>
                  <a:cubicBezTo>
                    <a:pt x="2836" y="8936"/>
                    <a:pt x="5190" y="10367"/>
                    <a:pt x="7304" y="12521"/>
                  </a:cubicBezTo>
                  <a:cubicBezTo>
                    <a:pt x="8574" y="13818"/>
                    <a:pt x="9738" y="15369"/>
                    <a:pt x="10782" y="17215"/>
                  </a:cubicBezTo>
                  <a:lnTo>
                    <a:pt x="10821" y="17202"/>
                  </a:lnTo>
                  <a:cubicBezTo>
                    <a:pt x="11445" y="17412"/>
                    <a:pt x="12050" y="17494"/>
                    <a:pt x="12612" y="17494"/>
                  </a:cubicBezTo>
                  <a:cubicBezTo>
                    <a:pt x="14557" y="17494"/>
                    <a:pt x="15998" y="16520"/>
                    <a:pt x="15998" y="16520"/>
                  </a:cubicBezTo>
                  <a:cubicBezTo>
                    <a:pt x="15998" y="16520"/>
                    <a:pt x="16038" y="17108"/>
                    <a:pt x="16841" y="17670"/>
                  </a:cubicBezTo>
                  <a:cubicBezTo>
                    <a:pt x="16867" y="17684"/>
                    <a:pt x="16961" y="17723"/>
                    <a:pt x="17081" y="17830"/>
                  </a:cubicBezTo>
                  <a:cubicBezTo>
                    <a:pt x="17188" y="17898"/>
                    <a:pt x="17295" y="17951"/>
                    <a:pt x="17429" y="18018"/>
                  </a:cubicBezTo>
                  <a:cubicBezTo>
                    <a:pt x="17798" y="18194"/>
                    <a:pt x="18183" y="18275"/>
                    <a:pt x="18563" y="18275"/>
                  </a:cubicBezTo>
                  <a:cubicBezTo>
                    <a:pt x="19920" y="18275"/>
                    <a:pt x="21231" y="17241"/>
                    <a:pt x="21670" y="15758"/>
                  </a:cubicBezTo>
                  <a:cubicBezTo>
                    <a:pt x="21924" y="14875"/>
                    <a:pt x="21723" y="14165"/>
                    <a:pt x="21335" y="13657"/>
                  </a:cubicBezTo>
                  <a:cubicBezTo>
                    <a:pt x="20880" y="13069"/>
                    <a:pt x="20158" y="12735"/>
                    <a:pt x="19596" y="12654"/>
                  </a:cubicBezTo>
                  <a:cubicBezTo>
                    <a:pt x="19455" y="12633"/>
                    <a:pt x="19321" y="12624"/>
                    <a:pt x="19196" y="12624"/>
                  </a:cubicBezTo>
                  <a:cubicBezTo>
                    <a:pt x="18920" y="12624"/>
                    <a:pt x="18688" y="12670"/>
                    <a:pt x="18513" y="12735"/>
                  </a:cubicBezTo>
                  <a:cubicBezTo>
                    <a:pt x="18365" y="12547"/>
                    <a:pt x="17844" y="11879"/>
                    <a:pt x="17777" y="11210"/>
                  </a:cubicBezTo>
                  <a:cubicBezTo>
                    <a:pt x="17697" y="10193"/>
                    <a:pt x="18686" y="9819"/>
                    <a:pt x="18686" y="9819"/>
                  </a:cubicBezTo>
                  <a:cubicBezTo>
                    <a:pt x="18686" y="9819"/>
                    <a:pt x="17964" y="9444"/>
                    <a:pt x="18058" y="8280"/>
                  </a:cubicBezTo>
                  <a:cubicBezTo>
                    <a:pt x="18125" y="7331"/>
                    <a:pt x="19008" y="6835"/>
                    <a:pt x="19008" y="6835"/>
                  </a:cubicBezTo>
                  <a:cubicBezTo>
                    <a:pt x="19008" y="6835"/>
                    <a:pt x="17202" y="6314"/>
                    <a:pt x="17750" y="4374"/>
                  </a:cubicBezTo>
                  <a:lnTo>
                    <a:pt x="17750" y="4374"/>
                  </a:lnTo>
                  <a:cubicBezTo>
                    <a:pt x="17750" y="4374"/>
                    <a:pt x="17255" y="4811"/>
                    <a:pt x="16622" y="4811"/>
                  </a:cubicBezTo>
                  <a:cubicBezTo>
                    <a:pt x="16449" y="4811"/>
                    <a:pt x="16265" y="4778"/>
                    <a:pt x="16079" y="4695"/>
                  </a:cubicBezTo>
                  <a:cubicBezTo>
                    <a:pt x="15209" y="4308"/>
                    <a:pt x="15530" y="3612"/>
                    <a:pt x="15530" y="3612"/>
                  </a:cubicBezTo>
                  <a:lnTo>
                    <a:pt x="15530" y="3612"/>
                  </a:lnTo>
                  <a:cubicBezTo>
                    <a:pt x="15530" y="3612"/>
                    <a:pt x="15052" y="3850"/>
                    <a:pt x="14492" y="3850"/>
                  </a:cubicBezTo>
                  <a:cubicBezTo>
                    <a:pt x="14268" y="3850"/>
                    <a:pt x="14030" y="3812"/>
                    <a:pt x="13805" y="3705"/>
                  </a:cubicBezTo>
                  <a:cubicBezTo>
                    <a:pt x="13029" y="3331"/>
                    <a:pt x="13443" y="1980"/>
                    <a:pt x="13443" y="1980"/>
                  </a:cubicBezTo>
                  <a:lnTo>
                    <a:pt x="13443" y="1980"/>
                  </a:lnTo>
                  <a:cubicBezTo>
                    <a:pt x="13443" y="1980"/>
                    <a:pt x="12896" y="2194"/>
                    <a:pt x="12223" y="2194"/>
                  </a:cubicBezTo>
                  <a:cubicBezTo>
                    <a:pt x="11860" y="2194"/>
                    <a:pt x="11459" y="2132"/>
                    <a:pt x="11089" y="1939"/>
                  </a:cubicBezTo>
                  <a:cubicBezTo>
                    <a:pt x="10033" y="1392"/>
                    <a:pt x="10140" y="308"/>
                    <a:pt x="10140" y="308"/>
                  </a:cubicBezTo>
                  <a:lnTo>
                    <a:pt x="10140" y="308"/>
                  </a:lnTo>
                  <a:cubicBezTo>
                    <a:pt x="10139" y="308"/>
                    <a:pt x="9240" y="537"/>
                    <a:pt x="8232" y="537"/>
                  </a:cubicBezTo>
                  <a:cubicBezTo>
                    <a:pt x="7501" y="537"/>
                    <a:pt x="6712" y="416"/>
                    <a:pt x="6166" y="0"/>
                  </a:cubicBezTo>
                  <a:close/>
                </a:path>
              </a:pathLst>
            </a:custGeom>
            <a:solidFill>
              <a:srgbClr val="B57F6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6" name="Google Shape;2236;p54"/>
            <p:cNvSpPr/>
            <p:nvPr/>
          </p:nvSpPr>
          <p:spPr>
            <a:xfrm>
              <a:off x="4883450" y="3749475"/>
              <a:ext cx="124675" cy="121725"/>
            </a:xfrm>
            <a:custGeom>
              <a:avLst/>
              <a:gdLst/>
              <a:ahLst/>
              <a:cxnLst/>
              <a:rect l="l" t="t" r="r" b="b"/>
              <a:pathLst>
                <a:path w="4987" h="4869" extrusionOk="0">
                  <a:moveTo>
                    <a:pt x="2455" y="1"/>
                  </a:moveTo>
                  <a:cubicBezTo>
                    <a:pt x="2038" y="1"/>
                    <a:pt x="1449" y="155"/>
                    <a:pt x="974" y="875"/>
                  </a:cubicBezTo>
                  <a:cubicBezTo>
                    <a:pt x="0" y="2330"/>
                    <a:pt x="942" y="4868"/>
                    <a:pt x="2956" y="4868"/>
                  </a:cubicBezTo>
                  <a:cubicBezTo>
                    <a:pt x="3017" y="4868"/>
                    <a:pt x="3078" y="4866"/>
                    <a:pt x="3141" y="4861"/>
                  </a:cubicBezTo>
                  <a:cubicBezTo>
                    <a:pt x="4519" y="4768"/>
                    <a:pt x="4947" y="4139"/>
                    <a:pt x="4947" y="4139"/>
                  </a:cubicBezTo>
                  <a:lnTo>
                    <a:pt x="4987" y="4099"/>
                  </a:lnTo>
                  <a:cubicBezTo>
                    <a:pt x="3970" y="2775"/>
                    <a:pt x="3355" y="1371"/>
                    <a:pt x="2980" y="86"/>
                  </a:cubicBezTo>
                  <a:cubicBezTo>
                    <a:pt x="2980" y="86"/>
                    <a:pt x="2765" y="1"/>
                    <a:pt x="2455" y="1"/>
                  </a:cubicBezTo>
                  <a:close/>
                </a:path>
              </a:pathLst>
            </a:custGeom>
            <a:solidFill>
              <a:srgbClr val="E6C8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7" name="Google Shape;2237;p54"/>
            <p:cNvSpPr/>
            <p:nvPr/>
          </p:nvSpPr>
          <p:spPr>
            <a:xfrm>
              <a:off x="5220775" y="4040375"/>
              <a:ext cx="150525" cy="168400"/>
            </a:xfrm>
            <a:custGeom>
              <a:avLst/>
              <a:gdLst/>
              <a:ahLst/>
              <a:cxnLst/>
              <a:rect l="l" t="t" r="r" b="b"/>
              <a:pathLst>
                <a:path w="6021" h="6736" extrusionOk="0">
                  <a:moveTo>
                    <a:pt x="3920" y="0"/>
                  </a:moveTo>
                  <a:cubicBezTo>
                    <a:pt x="3518" y="0"/>
                    <a:pt x="2075" y="1679"/>
                    <a:pt x="2075" y="1679"/>
                  </a:cubicBezTo>
                  <a:cubicBezTo>
                    <a:pt x="2075" y="1679"/>
                    <a:pt x="2248" y="409"/>
                    <a:pt x="1700" y="368"/>
                  </a:cubicBezTo>
                  <a:cubicBezTo>
                    <a:pt x="1697" y="368"/>
                    <a:pt x="1693" y="368"/>
                    <a:pt x="1689" y="368"/>
                  </a:cubicBezTo>
                  <a:cubicBezTo>
                    <a:pt x="1260" y="368"/>
                    <a:pt x="536" y="2615"/>
                    <a:pt x="536" y="2615"/>
                  </a:cubicBezTo>
                  <a:cubicBezTo>
                    <a:pt x="536" y="2615"/>
                    <a:pt x="336" y="2829"/>
                    <a:pt x="1" y="3111"/>
                  </a:cubicBezTo>
                  <a:lnTo>
                    <a:pt x="15" y="3138"/>
                  </a:lnTo>
                  <a:cubicBezTo>
                    <a:pt x="15" y="3138"/>
                    <a:pt x="1245" y="6508"/>
                    <a:pt x="4308" y="6735"/>
                  </a:cubicBezTo>
                  <a:cubicBezTo>
                    <a:pt x="5913" y="4408"/>
                    <a:pt x="6020" y="2294"/>
                    <a:pt x="5860" y="2121"/>
                  </a:cubicBezTo>
                  <a:cubicBezTo>
                    <a:pt x="5826" y="2081"/>
                    <a:pt x="5786" y="2064"/>
                    <a:pt x="5743" y="2064"/>
                  </a:cubicBezTo>
                  <a:cubicBezTo>
                    <a:pt x="5525" y="2064"/>
                    <a:pt x="5218" y="2482"/>
                    <a:pt x="5218" y="2482"/>
                  </a:cubicBezTo>
                  <a:lnTo>
                    <a:pt x="5191" y="2469"/>
                  </a:lnTo>
                  <a:cubicBezTo>
                    <a:pt x="5579" y="1559"/>
                    <a:pt x="5539" y="850"/>
                    <a:pt x="5365" y="703"/>
                  </a:cubicBezTo>
                  <a:cubicBezTo>
                    <a:pt x="5339" y="679"/>
                    <a:pt x="5307" y="668"/>
                    <a:pt x="5270" y="668"/>
                  </a:cubicBezTo>
                  <a:cubicBezTo>
                    <a:pt x="4850" y="668"/>
                    <a:pt x="3794" y="2079"/>
                    <a:pt x="3573" y="2362"/>
                  </a:cubicBezTo>
                  <a:cubicBezTo>
                    <a:pt x="4322" y="1117"/>
                    <a:pt x="4269" y="141"/>
                    <a:pt x="3960" y="8"/>
                  </a:cubicBezTo>
                  <a:cubicBezTo>
                    <a:pt x="3948" y="3"/>
                    <a:pt x="3935" y="0"/>
                    <a:pt x="3920" y="0"/>
                  </a:cubicBezTo>
                  <a:close/>
                </a:path>
              </a:pathLst>
            </a:custGeom>
            <a:solidFill>
              <a:srgbClr val="E6C8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8" name="Google Shape;2238;p54"/>
            <p:cNvSpPr/>
            <p:nvPr/>
          </p:nvSpPr>
          <p:spPr>
            <a:xfrm>
              <a:off x="5103425" y="3704950"/>
              <a:ext cx="676200" cy="1058600"/>
            </a:xfrm>
            <a:custGeom>
              <a:avLst/>
              <a:gdLst/>
              <a:ahLst/>
              <a:cxnLst/>
              <a:rect l="l" t="t" r="r" b="b"/>
              <a:pathLst>
                <a:path w="27048" h="42344" extrusionOk="0">
                  <a:moveTo>
                    <a:pt x="13791" y="1"/>
                  </a:moveTo>
                  <a:cubicBezTo>
                    <a:pt x="13002" y="1"/>
                    <a:pt x="12186" y="220"/>
                    <a:pt x="11865" y="316"/>
                  </a:cubicBezTo>
                  <a:cubicBezTo>
                    <a:pt x="8628" y="1934"/>
                    <a:pt x="5444" y="4569"/>
                    <a:pt x="3117" y="8889"/>
                  </a:cubicBezTo>
                  <a:cubicBezTo>
                    <a:pt x="1913" y="11124"/>
                    <a:pt x="937" y="13812"/>
                    <a:pt x="308" y="17036"/>
                  </a:cubicBezTo>
                  <a:cubicBezTo>
                    <a:pt x="254" y="17290"/>
                    <a:pt x="214" y="17557"/>
                    <a:pt x="161" y="17812"/>
                  </a:cubicBezTo>
                  <a:lnTo>
                    <a:pt x="134" y="17946"/>
                  </a:lnTo>
                  <a:cubicBezTo>
                    <a:pt x="434" y="18007"/>
                    <a:pt x="728" y="18035"/>
                    <a:pt x="1013" y="18035"/>
                  </a:cubicBezTo>
                  <a:cubicBezTo>
                    <a:pt x="2643" y="18035"/>
                    <a:pt x="3989" y="17131"/>
                    <a:pt x="4695" y="16528"/>
                  </a:cubicBezTo>
                  <a:cubicBezTo>
                    <a:pt x="5030" y="16246"/>
                    <a:pt x="5230" y="16032"/>
                    <a:pt x="5230" y="16032"/>
                  </a:cubicBezTo>
                  <a:cubicBezTo>
                    <a:pt x="5230" y="16032"/>
                    <a:pt x="5954" y="13785"/>
                    <a:pt x="6383" y="13785"/>
                  </a:cubicBezTo>
                  <a:cubicBezTo>
                    <a:pt x="6387" y="13785"/>
                    <a:pt x="6391" y="13785"/>
                    <a:pt x="6394" y="13785"/>
                  </a:cubicBezTo>
                  <a:cubicBezTo>
                    <a:pt x="6942" y="13826"/>
                    <a:pt x="6769" y="15096"/>
                    <a:pt x="6769" y="15096"/>
                  </a:cubicBezTo>
                  <a:cubicBezTo>
                    <a:pt x="6769" y="15096"/>
                    <a:pt x="8212" y="13417"/>
                    <a:pt x="8614" y="13417"/>
                  </a:cubicBezTo>
                  <a:cubicBezTo>
                    <a:pt x="8629" y="13417"/>
                    <a:pt x="8642" y="13420"/>
                    <a:pt x="8654" y="13425"/>
                  </a:cubicBezTo>
                  <a:cubicBezTo>
                    <a:pt x="8963" y="13558"/>
                    <a:pt x="9016" y="14534"/>
                    <a:pt x="8267" y="15779"/>
                  </a:cubicBezTo>
                  <a:cubicBezTo>
                    <a:pt x="8488" y="15496"/>
                    <a:pt x="9544" y="14085"/>
                    <a:pt x="9964" y="14085"/>
                  </a:cubicBezTo>
                  <a:cubicBezTo>
                    <a:pt x="10001" y="14085"/>
                    <a:pt x="10033" y="14096"/>
                    <a:pt x="10059" y="14120"/>
                  </a:cubicBezTo>
                  <a:cubicBezTo>
                    <a:pt x="10233" y="14267"/>
                    <a:pt x="10273" y="14976"/>
                    <a:pt x="9885" y="15886"/>
                  </a:cubicBezTo>
                  <a:lnTo>
                    <a:pt x="9912" y="15899"/>
                  </a:lnTo>
                  <a:cubicBezTo>
                    <a:pt x="9912" y="15899"/>
                    <a:pt x="10219" y="15481"/>
                    <a:pt x="10437" y="15481"/>
                  </a:cubicBezTo>
                  <a:cubicBezTo>
                    <a:pt x="10480" y="15481"/>
                    <a:pt x="10520" y="15498"/>
                    <a:pt x="10554" y="15538"/>
                  </a:cubicBezTo>
                  <a:cubicBezTo>
                    <a:pt x="10714" y="15711"/>
                    <a:pt x="10607" y="17825"/>
                    <a:pt x="9002" y="20152"/>
                  </a:cubicBezTo>
                  <a:cubicBezTo>
                    <a:pt x="8574" y="20781"/>
                    <a:pt x="8026" y="21424"/>
                    <a:pt x="7343" y="22052"/>
                  </a:cubicBezTo>
                  <a:cubicBezTo>
                    <a:pt x="5710" y="23562"/>
                    <a:pt x="3451" y="24427"/>
                    <a:pt x="1269" y="24427"/>
                  </a:cubicBezTo>
                  <a:cubicBezTo>
                    <a:pt x="841" y="24427"/>
                    <a:pt x="417" y="24394"/>
                    <a:pt x="0" y="24326"/>
                  </a:cubicBezTo>
                  <a:lnTo>
                    <a:pt x="0" y="24326"/>
                  </a:lnTo>
                  <a:cubicBezTo>
                    <a:pt x="147" y="25422"/>
                    <a:pt x="375" y="26493"/>
                    <a:pt x="682" y="27509"/>
                  </a:cubicBezTo>
                  <a:cubicBezTo>
                    <a:pt x="1162" y="27771"/>
                    <a:pt x="2747" y="28585"/>
                    <a:pt x="3852" y="28585"/>
                  </a:cubicBezTo>
                  <a:cubicBezTo>
                    <a:pt x="4101" y="28585"/>
                    <a:pt x="4326" y="28544"/>
                    <a:pt x="4508" y="28446"/>
                  </a:cubicBezTo>
                  <a:cubicBezTo>
                    <a:pt x="5023" y="28161"/>
                    <a:pt x="5478" y="28068"/>
                    <a:pt x="5876" y="28068"/>
                  </a:cubicBezTo>
                  <a:cubicBezTo>
                    <a:pt x="6356" y="28068"/>
                    <a:pt x="6754" y="28204"/>
                    <a:pt x="7076" y="28299"/>
                  </a:cubicBezTo>
                  <a:cubicBezTo>
                    <a:pt x="7665" y="28472"/>
                    <a:pt x="9364" y="28285"/>
                    <a:pt x="8975" y="29717"/>
                  </a:cubicBezTo>
                  <a:cubicBezTo>
                    <a:pt x="8401" y="31777"/>
                    <a:pt x="6969" y="31616"/>
                    <a:pt x="6648" y="32927"/>
                  </a:cubicBezTo>
                  <a:cubicBezTo>
                    <a:pt x="6261" y="34532"/>
                    <a:pt x="7571" y="36940"/>
                    <a:pt x="7879" y="37475"/>
                  </a:cubicBezTo>
                  <a:cubicBezTo>
                    <a:pt x="11879" y="40391"/>
                    <a:pt x="17108" y="42130"/>
                    <a:pt x="23021" y="42344"/>
                  </a:cubicBezTo>
                  <a:cubicBezTo>
                    <a:pt x="22780" y="41862"/>
                    <a:pt x="21763" y="39601"/>
                    <a:pt x="22057" y="37381"/>
                  </a:cubicBezTo>
                  <a:cubicBezTo>
                    <a:pt x="22164" y="36512"/>
                    <a:pt x="23689" y="35174"/>
                    <a:pt x="24679" y="33823"/>
                  </a:cubicBezTo>
                  <a:cubicBezTo>
                    <a:pt x="25669" y="32472"/>
                    <a:pt x="23796" y="28513"/>
                    <a:pt x="23409" y="27884"/>
                  </a:cubicBezTo>
                  <a:cubicBezTo>
                    <a:pt x="23021" y="27256"/>
                    <a:pt x="20987" y="27001"/>
                    <a:pt x="20452" y="26801"/>
                  </a:cubicBezTo>
                  <a:cubicBezTo>
                    <a:pt x="19917" y="26587"/>
                    <a:pt x="20345" y="25770"/>
                    <a:pt x="20211" y="25490"/>
                  </a:cubicBezTo>
                  <a:cubicBezTo>
                    <a:pt x="20111" y="25298"/>
                    <a:pt x="19373" y="25193"/>
                    <a:pt x="18570" y="25193"/>
                  </a:cubicBezTo>
                  <a:cubicBezTo>
                    <a:pt x="18198" y="25193"/>
                    <a:pt x="17813" y="25216"/>
                    <a:pt x="17470" y="25262"/>
                  </a:cubicBezTo>
                  <a:cubicBezTo>
                    <a:pt x="16633" y="25377"/>
                    <a:pt x="15568" y="25917"/>
                    <a:pt x="14721" y="25917"/>
                  </a:cubicBezTo>
                  <a:cubicBezTo>
                    <a:pt x="14484" y="25917"/>
                    <a:pt x="14265" y="25875"/>
                    <a:pt x="14072" y="25770"/>
                  </a:cubicBezTo>
                  <a:cubicBezTo>
                    <a:pt x="13176" y="25289"/>
                    <a:pt x="14995" y="21303"/>
                    <a:pt x="15797" y="20580"/>
                  </a:cubicBezTo>
                  <a:cubicBezTo>
                    <a:pt x="16100" y="20313"/>
                    <a:pt x="16614" y="20225"/>
                    <a:pt x="17196" y="20225"/>
                  </a:cubicBezTo>
                  <a:cubicBezTo>
                    <a:pt x="18155" y="20225"/>
                    <a:pt x="19296" y="20465"/>
                    <a:pt x="19971" y="20541"/>
                  </a:cubicBezTo>
                  <a:cubicBezTo>
                    <a:pt x="20070" y="20552"/>
                    <a:pt x="20174" y="20557"/>
                    <a:pt x="20281" y="20557"/>
                  </a:cubicBezTo>
                  <a:cubicBezTo>
                    <a:pt x="21347" y="20557"/>
                    <a:pt x="22748" y="20060"/>
                    <a:pt x="23088" y="19938"/>
                  </a:cubicBezTo>
                  <a:cubicBezTo>
                    <a:pt x="23449" y="19818"/>
                    <a:pt x="23864" y="19096"/>
                    <a:pt x="23998" y="18240"/>
                  </a:cubicBezTo>
                  <a:cubicBezTo>
                    <a:pt x="24117" y="17384"/>
                    <a:pt x="25656" y="17611"/>
                    <a:pt x="26352" y="16474"/>
                  </a:cubicBezTo>
                  <a:cubicBezTo>
                    <a:pt x="27047" y="15351"/>
                    <a:pt x="26031" y="13277"/>
                    <a:pt x="24613" y="11659"/>
                  </a:cubicBezTo>
                  <a:cubicBezTo>
                    <a:pt x="23181" y="10054"/>
                    <a:pt x="23529" y="7646"/>
                    <a:pt x="23757" y="6094"/>
                  </a:cubicBezTo>
                  <a:cubicBezTo>
                    <a:pt x="23984" y="4556"/>
                    <a:pt x="23222" y="3205"/>
                    <a:pt x="21924" y="2496"/>
                  </a:cubicBezTo>
                  <a:cubicBezTo>
                    <a:pt x="20627" y="1773"/>
                    <a:pt x="18526" y="1734"/>
                    <a:pt x="17295" y="1720"/>
                  </a:cubicBezTo>
                  <a:cubicBezTo>
                    <a:pt x="16065" y="1720"/>
                    <a:pt x="15517" y="543"/>
                    <a:pt x="14968" y="248"/>
                  </a:cubicBezTo>
                  <a:cubicBezTo>
                    <a:pt x="14639" y="65"/>
                    <a:pt x="14219" y="1"/>
                    <a:pt x="13791" y="1"/>
                  </a:cubicBezTo>
                  <a:close/>
                </a:path>
              </a:pathLst>
            </a:custGeom>
            <a:solidFill>
              <a:srgbClr val="59A37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9" name="Google Shape;2239;p54"/>
            <p:cNvSpPr/>
            <p:nvPr/>
          </p:nvSpPr>
          <p:spPr>
            <a:xfrm>
              <a:off x="5103425" y="4208750"/>
              <a:ext cx="225075" cy="107025"/>
            </a:xfrm>
            <a:custGeom>
              <a:avLst/>
              <a:gdLst/>
              <a:ahLst/>
              <a:cxnLst/>
              <a:rect l="l" t="t" r="r" b="b"/>
              <a:pathLst>
                <a:path w="9003" h="4281" extrusionOk="0">
                  <a:moveTo>
                    <a:pt x="1258" y="4281"/>
                  </a:moveTo>
                  <a:lnTo>
                    <a:pt x="1258" y="4281"/>
                  </a:lnTo>
                  <a:lnTo>
                    <a:pt x="1258" y="4281"/>
                  </a:lnTo>
                  <a:lnTo>
                    <a:pt x="1258" y="4281"/>
                  </a:lnTo>
                  <a:close/>
                  <a:moveTo>
                    <a:pt x="0" y="4174"/>
                  </a:moveTo>
                  <a:lnTo>
                    <a:pt x="0" y="4174"/>
                  </a:lnTo>
                  <a:cubicBezTo>
                    <a:pt x="13" y="4174"/>
                    <a:pt x="13" y="4188"/>
                    <a:pt x="27" y="4188"/>
                  </a:cubicBezTo>
                  <a:cubicBezTo>
                    <a:pt x="13" y="4188"/>
                    <a:pt x="13" y="4174"/>
                    <a:pt x="0" y="4174"/>
                  </a:cubicBezTo>
                  <a:close/>
                  <a:moveTo>
                    <a:pt x="7304" y="1940"/>
                  </a:moveTo>
                  <a:cubicBezTo>
                    <a:pt x="5658" y="3425"/>
                    <a:pt x="3425" y="4281"/>
                    <a:pt x="1258" y="4281"/>
                  </a:cubicBezTo>
                  <a:cubicBezTo>
                    <a:pt x="3425" y="4281"/>
                    <a:pt x="5658" y="3425"/>
                    <a:pt x="7304" y="1940"/>
                  </a:cubicBezTo>
                  <a:close/>
                  <a:moveTo>
                    <a:pt x="7317" y="1926"/>
                  </a:moveTo>
                  <a:lnTo>
                    <a:pt x="7317" y="1926"/>
                  </a:lnTo>
                  <a:lnTo>
                    <a:pt x="7317" y="1926"/>
                  </a:lnTo>
                  <a:close/>
                  <a:moveTo>
                    <a:pt x="9002" y="0"/>
                  </a:moveTo>
                  <a:cubicBezTo>
                    <a:pt x="8574" y="629"/>
                    <a:pt x="8026" y="1272"/>
                    <a:pt x="7343" y="1900"/>
                  </a:cubicBezTo>
                  <a:lnTo>
                    <a:pt x="7343" y="1900"/>
                  </a:lnTo>
                  <a:lnTo>
                    <a:pt x="7343" y="1900"/>
                  </a:lnTo>
                  <a:cubicBezTo>
                    <a:pt x="8026" y="1272"/>
                    <a:pt x="8574" y="629"/>
                    <a:pt x="9002" y="0"/>
                  </a:cubicBezTo>
                  <a:close/>
                </a:path>
              </a:pathLst>
            </a:custGeom>
            <a:solidFill>
              <a:srgbClr val="B8A8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0" name="Google Shape;2240;p54"/>
            <p:cNvSpPr/>
            <p:nvPr/>
          </p:nvSpPr>
          <p:spPr>
            <a:xfrm>
              <a:off x="5355575" y="4105750"/>
              <a:ext cx="13050" cy="52850"/>
            </a:xfrm>
            <a:custGeom>
              <a:avLst/>
              <a:gdLst/>
              <a:ahLst/>
              <a:cxnLst/>
              <a:rect l="l" t="t" r="r" b="b"/>
              <a:pathLst>
                <a:path w="522" h="2114" extrusionOk="0">
                  <a:moveTo>
                    <a:pt x="521" y="0"/>
                  </a:moveTo>
                  <a:cubicBezTo>
                    <a:pt x="520" y="19"/>
                    <a:pt x="519" y="39"/>
                    <a:pt x="517" y="59"/>
                  </a:cubicBezTo>
                  <a:lnTo>
                    <a:pt x="517" y="59"/>
                  </a:lnTo>
                  <a:cubicBezTo>
                    <a:pt x="519" y="43"/>
                    <a:pt x="520" y="29"/>
                    <a:pt x="521" y="14"/>
                  </a:cubicBezTo>
                  <a:lnTo>
                    <a:pt x="521" y="0"/>
                  </a:lnTo>
                  <a:close/>
                  <a:moveTo>
                    <a:pt x="517" y="59"/>
                  </a:moveTo>
                  <a:cubicBezTo>
                    <a:pt x="492" y="333"/>
                    <a:pt x="434" y="696"/>
                    <a:pt x="324" y="1122"/>
                  </a:cubicBezTo>
                  <a:lnTo>
                    <a:pt x="324" y="1122"/>
                  </a:lnTo>
                  <a:cubicBezTo>
                    <a:pt x="437" y="693"/>
                    <a:pt x="497" y="328"/>
                    <a:pt x="517" y="59"/>
                  </a:cubicBezTo>
                  <a:close/>
                  <a:moveTo>
                    <a:pt x="324" y="1122"/>
                  </a:moveTo>
                  <a:cubicBezTo>
                    <a:pt x="244" y="1424"/>
                    <a:pt x="138" y="1759"/>
                    <a:pt x="0" y="2114"/>
                  </a:cubicBezTo>
                  <a:cubicBezTo>
                    <a:pt x="140" y="1758"/>
                    <a:pt x="246" y="1424"/>
                    <a:pt x="324" y="1122"/>
                  </a:cubicBezTo>
                  <a:close/>
                </a:path>
              </a:pathLst>
            </a:custGeom>
            <a:solidFill>
              <a:srgbClr val="C8A6A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1" name="Google Shape;2241;p54"/>
            <p:cNvSpPr/>
            <p:nvPr/>
          </p:nvSpPr>
          <p:spPr>
            <a:xfrm>
              <a:off x="5103425" y="4106100"/>
              <a:ext cx="265200" cy="229425"/>
            </a:xfrm>
            <a:custGeom>
              <a:avLst/>
              <a:gdLst/>
              <a:ahLst/>
              <a:cxnLst/>
              <a:rect l="l" t="t" r="r" b="b"/>
              <a:pathLst>
                <a:path w="10608" h="9177" extrusionOk="0">
                  <a:moveTo>
                    <a:pt x="10607" y="0"/>
                  </a:moveTo>
                  <a:cubicBezTo>
                    <a:pt x="10568" y="468"/>
                    <a:pt x="10434" y="1217"/>
                    <a:pt x="10086" y="2100"/>
                  </a:cubicBezTo>
                  <a:cubicBezTo>
                    <a:pt x="10086" y="2114"/>
                    <a:pt x="10072" y="2114"/>
                    <a:pt x="10072" y="2114"/>
                  </a:cubicBezTo>
                  <a:lnTo>
                    <a:pt x="10072" y="2127"/>
                  </a:lnTo>
                  <a:lnTo>
                    <a:pt x="10072" y="2140"/>
                  </a:lnTo>
                  <a:cubicBezTo>
                    <a:pt x="9885" y="2595"/>
                    <a:pt x="9644" y="3077"/>
                    <a:pt x="9350" y="3571"/>
                  </a:cubicBezTo>
                  <a:cubicBezTo>
                    <a:pt x="9337" y="3585"/>
                    <a:pt x="9337" y="3585"/>
                    <a:pt x="9337" y="3598"/>
                  </a:cubicBezTo>
                  <a:lnTo>
                    <a:pt x="9323" y="3612"/>
                  </a:lnTo>
                  <a:cubicBezTo>
                    <a:pt x="9323" y="3625"/>
                    <a:pt x="9310" y="3625"/>
                    <a:pt x="9310" y="3639"/>
                  </a:cubicBezTo>
                  <a:lnTo>
                    <a:pt x="9310" y="3651"/>
                  </a:lnTo>
                  <a:lnTo>
                    <a:pt x="9296" y="3651"/>
                  </a:lnTo>
                  <a:lnTo>
                    <a:pt x="9296" y="3665"/>
                  </a:lnTo>
                  <a:lnTo>
                    <a:pt x="9284" y="3665"/>
                  </a:lnTo>
                  <a:lnTo>
                    <a:pt x="9284" y="3678"/>
                  </a:lnTo>
                  <a:lnTo>
                    <a:pt x="9284" y="3692"/>
                  </a:lnTo>
                  <a:lnTo>
                    <a:pt x="9270" y="3692"/>
                  </a:lnTo>
                  <a:lnTo>
                    <a:pt x="9270" y="3705"/>
                  </a:lnTo>
                  <a:lnTo>
                    <a:pt x="9257" y="3719"/>
                  </a:lnTo>
                  <a:lnTo>
                    <a:pt x="9257" y="3732"/>
                  </a:lnTo>
                  <a:lnTo>
                    <a:pt x="9243" y="3732"/>
                  </a:lnTo>
                  <a:lnTo>
                    <a:pt x="9243" y="3746"/>
                  </a:lnTo>
                  <a:cubicBezTo>
                    <a:pt x="9243" y="3758"/>
                    <a:pt x="9230" y="3758"/>
                    <a:pt x="9230" y="3758"/>
                  </a:cubicBezTo>
                  <a:lnTo>
                    <a:pt x="9230" y="3772"/>
                  </a:lnTo>
                  <a:cubicBezTo>
                    <a:pt x="9230" y="3772"/>
                    <a:pt x="9216" y="3772"/>
                    <a:pt x="9216" y="3785"/>
                  </a:cubicBezTo>
                  <a:cubicBezTo>
                    <a:pt x="9216" y="3799"/>
                    <a:pt x="9203" y="3799"/>
                    <a:pt x="9203" y="3799"/>
                  </a:cubicBezTo>
                  <a:lnTo>
                    <a:pt x="9203" y="3812"/>
                  </a:lnTo>
                  <a:lnTo>
                    <a:pt x="9189" y="3826"/>
                  </a:lnTo>
                  <a:cubicBezTo>
                    <a:pt x="9189" y="3839"/>
                    <a:pt x="9189" y="3839"/>
                    <a:pt x="9177" y="3839"/>
                  </a:cubicBezTo>
                  <a:lnTo>
                    <a:pt x="9177" y="3853"/>
                  </a:lnTo>
                  <a:lnTo>
                    <a:pt x="9163" y="3865"/>
                  </a:lnTo>
                  <a:cubicBezTo>
                    <a:pt x="9163" y="3879"/>
                    <a:pt x="9163" y="3879"/>
                    <a:pt x="9150" y="3879"/>
                  </a:cubicBezTo>
                  <a:cubicBezTo>
                    <a:pt x="9150" y="3892"/>
                    <a:pt x="9150" y="3892"/>
                    <a:pt x="9136" y="3906"/>
                  </a:cubicBezTo>
                  <a:cubicBezTo>
                    <a:pt x="9136" y="3919"/>
                    <a:pt x="9136" y="3919"/>
                    <a:pt x="9123" y="3919"/>
                  </a:cubicBezTo>
                  <a:lnTo>
                    <a:pt x="9123" y="3933"/>
                  </a:lnTo>
                  <a:lnTo>
                    <a:pt x="9109" y="3946"/>
                  </a:lnTo>
                  <a:cubicBezTo>
                    <a:pt x="9109" y="3960"/>
                    <a:pt x="9109" y="3960"/>
                    <a:pt x="9096" y="3960"/>
                  </a:cubicBezTo>
                  <a:lnTo>
                    <a:pt x="9096" y="3972"/>
                  </a:lnTo>
                  <a:lnTo>
                    <a:pt x="9082" y="3986"/>
                  </a:lnTo>
                  <a:cubicBezTo>
                    <a:pt x="9082" y="3999"/>
                    <a:pt x="9082" y="3999"/>
                    <a:pt x="9070" y="3999"/>
                  </a:cubicBezTo>
                  <a:lnTo>
                    <a:pt x="9070" y="4013"/>
                  </a:lnTo>
                  <a:lnTo>
                    <a:pt x="9056" y="4026"/>
                  </a:lnTo>
                  <a:cubicBezTo>
                    <a:pt x="9056" y="4040"/>
                    <a:pt x="9056" y="4040"/>
                    <a:pt x="9043" y="4040"/>
                  </a:cubicBezTo>
                  <a:lnTo>
                    <a:pt x="9043" y="4053"/>
                  </a:lnTo>
                  <a:lnTo>
                    <a:pt x="9029" y="4067"/>
                  </a:lnTo>
                  <a:cubicBezTo>
                    <a:pt x="9029" y="4079"/>
                    <a:pt x="9016" y="4079"/>
                    <a:pt x="9016" y="4093"/>
                  </a:cubicBezTo>
                  <a:cubicBezTo>
                    <a:pt x="9016" y="4093"/>
                    <a:pt x="9002" y="4093"/>
                    <a:pt x="9002" y="4106"/>
                  </a:cubicBezTo>
                  <a:cubicBezTo>
                    <a:pt x="8574" y="4735"/>
                    <a:pt x="8026" y="5378"/>
                    <a:pt x="7343" y="6006"/>
                  </a:cubicBezTo>
                  <a:lnTo>
                    <a:pt x="7317" y="6032"/>
                  </a:lnTo>
                  <a:cubicBezTo>
                    <a:pt x="7304" y="6032"/>
                    <a:pt x="7304" y="6032"/>
                    <a:pt x="7304" y="6046"/>
                  </a:cubicBezTo>
                  <a:cubicBezTo>
                    <a:pt x="5658" y="7531"/>
                    <a:pt x="3425" y="8387"/>
                    <a:pt x="1258" y="8387"/>
                  </a:cubicBezTo>
                  <a:cubicBezTo>
                    <a:pt x="843" y="8387"/>
                    <a:pt x="428" y="8360"/>
                    <a:pt x="27" y="8294"/>
                  </a:cubicBezTo>
                  <a:cubicBezTo>
                    <a:pt x="13" y="8294"/>
                    <a:pt x="13" y="8280"/>
                    <a:pt x="0" y="8280"/>
                  </a:cubicBezTo>
                  <a:cubicBezTo>
                    <a:pt x="40" y="8547"/>
                    <a:pt x="81" y="8802"/>
                    <a:pt x="120" y="9069"/>
                  </a:cubicBezTo>
                  <a:cubicBezTo>
                    <a:pt x="602" y="9136"/>
                    <a:pt x="1083" y="9176"/>
                    <a:pt x="1565" y="9176"/>
                  </a:cubicBezTo>
                  <a:cubicBezTo>
                    <a:pt x="3666" y="9176"/>
                    <a:pt x="5765" y="8508"/>
                    <a:pt x="7424" y="7343"/>
                  </a:cubicBezTo>
                  <a:cubicBezTo>
                    <a:pt x="9243" y="5832"/>
                    <a:pt x="10434" y="3398"/>
                    <a:pt x="10607"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2" name="Google Shape;2242;p54"/>
            <p:cNvSpPr/>
            <p:nvPr/>
          </p:nvSpPr>
          <p:spPr>
            <a:xfrm>
              <a:off x="5106425" y="3704950"/>
              <a:ext cx="673200" cy="1058600"/>
            </a:xfrm>
            <a:custGeom>
              <a:avLst/>
              <a:gdLst/>
              <a:ahLst/>
              <a:cxnLst/>
              <a:rect l="l" t="t" r="r" b="b"/>
              <a:pathLst>
                <a:path w="26928" h="42344" extrusionOk="0">
                  <a:moveTo>
                    <a:pt x="13671" y="1"/>
                  </a:moveTo>
                  <a:cubicBezTo>
                    <a:pt x="12882" y="1"/>
                    <a:pt x="12066" y="220"/>
                    <a:pt x="11745" y="316"/>
                  </a:cubicBezTo>
                  <a:cubicBezTo>
                    <a:pt x="8508" y="1934"/>
                    <a:pt x="5324" y="4569"/>
                    <a:pt x="2997" y="8889"/>
                  </a:cubicBezTo>
                  <a:cubicBezTo>
                    <a:pt x="1793" y="11124"/>
                    <a:pt x="817" y="13812"/>
                    <a:pt x="188" y="17036"/>
                  </a:cubicBezTo>
                  <a:cubicBezTo>
                    <a:pt x="134" y="17290"/>
                    <a:pt x="94" y="17557"/>
                    <a:pt x="41" y="17812"/>
                  </a:cubicBezTo>
                  <a:lnTo>
                    <a:pt x="14" y="17946"/>
                  </a:lnTo>
                  <a:cubicBezTo>
                    <a:pt x="314" y="18007"/>
                    <a:pt x="608" y="18035"/>
                    <a:pt x="893" y="18035"/>
                  </a:cubicBezTo>
                  <a:cubicBezTo>
                    <a:pt x="2523" y="18035"/>
                    <a:pt x="3869" y="17131"/>
                    <a:pt x="4575" y="16528"/>
                  </a:cubicBezTo>
                  <a:cubicBezTo>
                    <a:pt x="4910" y="16246"/>
                    <a:pt x="5110" y="16032"/>
                    <a:pt x="5110" y="16032"/>
                  </a:cubicBezTo>
                  <a:cubicBezTo>
                    <a:pt x="5110" y="16032"/>
                    <a:pt x="5834" y="13785"/>
                    <a:pt x="6263" y="13785"/>
                  </a:cubicBezTo>
                  <a:cubicBezTo>
                    <a:pt x="6267" y="13785"/>
                    <a:pt x="6271" y="13785"/>
                    <a:pt x="6274" y="13785"/>
                  </a:cubicBezTo>
                  <a:cubicBezTo>
                    <a:pt x="6822" y="13826"/>
                    <a:pt x="6649" y="15096"/>
                    <a:pt x="6649" y="15096"/>
                  </a:cubicBezTo>
                  <a:cubicBezTo>
                    <a:pt x="6649" y="15096"/>
                    <a:pt x="8092" y="13417"/>
                    <a:pt x="8494" y="13417"/>
                  </a:cubicBezTo>
                  <a:cubicBezTo>
                    <a:pt x="8509" y="13417"/>
                    <a:pt x="8522" y="13420"/>
                    <a:pt x="8534" y="13425"/>
                  </a:cubicBezTo>
                  <a:cubicBezTo>
                    <a:pt x="8843" y="13558"/>
                    <a:pt x="8896" y="14534"/>
                    <a:pt x="8147" y="15779"/>
                  </a:cubicBezTo>
                  <a:cubicBezTo>
                    <a:pt x="8368" y="15496"/>
                    <a:pt x="9424" y="14085"/>
                    <a:pt x="9844" y="14085"/>
                  </a:cubicBezTo>
                  <a:cubicBezTo>
                    <a:pt x="9881" y="14085"/>
                    <a:pt x="9913" y="14096"/>
                    <a:pt x="9939" y="14120"/>
                  </a:cubicBezTo>
                  <a:cubicBezTo>
                    <a:pt x="10113" y="14267"/>
                    <a:pt x="10153" y="14976"/>
                    <a:pt x="9765" y="15886"/>
                  </a:cubicBezTo>
                  <a:lnTo>
                    <a:pt x="9792" y="15899"/>
                  </a:lnTo>
                  <a:cubicBezTo>
                    <a:pt x="9792" y="15899"/>
                    <a:pt x="10099" y="15481"/>
                    <a:pt x="10317" y="15481"/>
                  </a:cubicBezTo>
                  <a:cubicBezTo>
                    <a:pt x="10360" y="15481"/>
                    <a:pt x="10400" y="15498"/>
                    <a:pt x="10434" y="15538"/>
                  </a:cubicBezTo>
                  <a:cubicBezTo>
                    <a:pt x="10474" y="15578"/>
                    <a:pt x="10501" y="15752"/>
                    <a:pt x="10487" y="16032"/>
                  </a:cubicBezTo>
                  <a:cubicBezTo>
                    <a:pt x="11537" y="21369"/>
                    <a:pt x="6501" y="25223"/>
                    <a:pt x="1444" y="25223"/>
                  </a:cubicBezTo>
                  <a:cubicBezTo>
                    <a:pt x="961" y="25223"/>
                    <a:pt x="478" y="25188"/>
                    <a:pt x="0" y="25115"/>
                  </a:cubicBezTo>
                  <a:lnTo>
                    <a:pt x="0" y="25115"/>
                  </a:lnTo>
                  <a:cubicBezTo>
                    <a:pt x="134" y="25931"/>
                    <a:pt x="321" y="26733"/>
                    <a:pt x="562" y="27509"/>
                  </a:cubicBezTo>
                  <a:cubicBezTo>
                    <a:pt x="1042" y="27771"/>
                    <a:pt x="2627" y="28585"/>
                    <a:pt x="3732" y="28585"/>
                  </a:cubicBezTo>
                  <a:cubicBezTo>
                    <a:pt x="3981" y="28585"/>
                    <a:pt x="4206" y="28544"/>
                    <a:pt x="4388" y="28446"/>
                  </a:cubicBezTo>
                  <a:cubicBezTo>
                    <a:pt x="4903" y="28161"/>
                    <a:pt x="5358" y="28068"/>
                    <a:pt x="5756" y="28068"/>
                  </a:cubicBezTo>
                  <a:cubicBezTo>
                    <a:pt x="6236" y="28068"/>
                    <a:pt x="6634" y="28204"/>
                    <a:pt x="6956" y="28299"/>
                  </a:cubicBezTo>
                  <a:cubicBezTo>
                    <a:pt x="7545" y="28472"/>
                    <a:pt x="9244" y="28285"/>
                    <a:pt x="8855" y="29717"/>
                  </a:cubicBezTo>
                  <a:cubicBezTo>
                    <a:pt x="8281" y="31777"/>
                    <a:pt x="6849" y="31616"/>
                    <a:pt x="6528" y="32927"/>
                  </a:cubicBezTo>
                  <a:cubicBezTo>
                    <a:pt x="6141" y="34532"/>
                    <a:pt x="7451" y="36940"/>
                    <a:pt x="7759" y="37475"/>
                  </a:cubicBezTo>
                  <a:cubicBezTo>
                    <a:pt x="11759" y="40391"/>
                    <a:pt x="16988" y="42130"/>
                    <a:pt x="22901" y="42344"/>
                  </a:cubicBezTo>
                  <a:cubicBezTo>
                    <a:pt x="22660" y="41862"/>
                    <a:pt x="21643" y="39601"/>
                    <a:pt x="21937" y="37381"/>
                  </a:cubicBezTo>
                  <a:cubicBezTo>
                    <a:pt x="22044" y="36512"/>
                    <a:pt x="23569" y="35174"/>
                    <a:pt x="24559" y="33823"/>
                  </a:cubicBezTo>
                  <a:cubicBezTo>
                    <a:pt x="25549" y="32472"/>
                    <a:pt x="23676" y="28513"/>
                    <a:pt x="23289" y="27884"/>
                  </a:cubicBezTo>
                  <a:cubicBezTo>
                    <a:pt x="22901" y="27256"/>
                    <a:pt x="20867" y="27001"/>
                    <a:pt x="20332" y="26801"/>
                  </a:cubicBezTo>
                  <a:cubicBezTo>
                    <a:pt x="19797" y="26587"/>
                    <a:pt x="20225" y="25770"/>
                    <a:pt x="20091" y="25490"/>
                  </a:cubicBezTo>
                  <a:cubicBezTo>
                    <a:pt x="19991" y="25298"/>
                    <a:pt x="19253" y="25193"/>
                    <a:pt x="18450" y="25193"/>
                  </a:cubicBezTo>
                  <a:cubicBezTo>
                    <a:pt x="18078" y="25193"/>
                    <a:pt x="17693" y="25216"/>
                    <a:pt x="17350" y="25262"/>
                  </a:cubicBezTo>
                  <a:cubicBezTo>
                    <a:pt x="16513" y="25377"/>
                    <a:pt x="15448" y="25917"/>
                    <a:pt x="14601" y="25917"/>
                  </a:cubicBezTo>
                  <a:cubicBezTo>
                    <a:pt x="14364" y="25917"/>
                    <a:pt x="14145" y="25875"/>
                    <a:pt x="13952" y="25770"/>
                  </a:cubicBezTo>
                  <a:cubicBezTo>
                    <a:pt x="13056" y="25289"/>
                    <a:pt x="14875" y="21303"/>
                    <a:pt x="15677" y="20580"/>
                  </a:cubicBezTo>
                  <a:cubicBezTo>
                    <a:pt x="15980" y="20313"/>
                    <a:pt x="16494" y="20225"/>
                    <a:pt x="17076" y="20225"/>
                  </a:cubicBezTo>
                  <a:cubicBezTo>
                    <a:pt x="18035" y="20225"/>
                    <a:pt x="19176" y="20465"/>
                    <a:pt x="19851" y="20541"/>
                  </a:cubicBezTo>
                  <a:cubicBezTo>
                    <a:pt x="19950" y="20552"/>
                    <a:pt x="20054" y="20557"/>
                    <a:pt x="20161" y="20557"/>
                  </a:cubicBezTo>
                  <a:cubicBezTo>
                    <a:pt x="21227" y="20557"/>
                    <a:pt x="22628" y="20060"/>
                    <a:pt x="22968" y="19938"/>
                  </a:cubicBezTo>
                  <a:cubicBezTo>
                    <a:pt x="23329" y="19818"/>
                    <a:pt x="23744" y="19096"/>
                    <a:pt x="23878" y="18240"/>
                  </a:cubicBezTo>
                  <a:cubicBezTo>
                    <a:pt x="23997" y="17384"/>
                    <a:pt x="25536" y="17611"/>
                    <a:pt x="26232" y="16474"/>
                  </a:cubicBezTo>
                  <a:cubicBezTo>
                    <a:pt x="26927" y="15351"/>
                    <a:pt x="25911" y="13277"/>
                    <a:pt x="24493" y="11659"/>
                  </a:cubicBezTo>
                  <a:cubicBezTo>
                    <a:pt x="23061" y="10054"/>
                    <a:pt x="23409" y="7646"/>
                    <a:pt x="23637" y="6094"/>
                  </a:cubicBezTo>
                  <a:cubicBezTo>
                    <a:pt x="23864" y="4556"/>
                    <a:pt x="23102" y="3205"/>
                    <a:pt x="21804" y="2496"/>
                  </a:cubicBezTo>
                  <a:cubicBezTo>
                    <a:pt x="20507" y="1773"/>
                    <a:pt x="18406" y="1734"/>
                    <a:pt x="17175" y="1720"/>
                  </a:cubicBezTo>
                  <a:cubicBezTo>
                    <a:pt x="15945" y="1720"/>
                    <a:pt x="15397" y="543"/>
                    <a:pt x="14848" y="248"/>
                  </a:cubicBezTo>
                  <a:cubicBezTo>
                    <a:pt x="14519" y="65"/>
                    <a:pt x="14099" y="1"/>
                    <a:pt x="1367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3" name="Google Shape;2243;p54"/>
            <p:cNvSpPr/>
            <p:nvPr/>
          </p:nvSpPr>
          <p:spPr>
            <a:xfrm>
              <a:off x="5879250" y="4260250"/>
              <a:ext cx="380225" cy="425050"/>
            </a:xfrm>
            <a:custGeom>
              <a:avLst/>
              <a:gdLst/>
              <a:ahLst/>
              <a:cxnLst/>
              <a:rect l="l" t="t" r="r" b="b"/>
              <a:pathLst>
                <a:path w="15209" h="17002" extrusionOk="0">
                  <a:moveTo>
                    <a:pt x="15196" y="0"/>
                  </a:moveTo>
                  <a:cubicBezTo>
                    <a:pt x="14795" y="401"/>
                    <a:pt x="14353" y="803"/>
                    <a:pt x="13871" y="1164"/>
                  </a:cubicBezTo>
                  <a:cubicBezTo>
                    <a:pt x="10714" y="3546"/>
                    <a:pt x="7480" y="4102"/>
                    <a:pt x="5587" y="4102"/>
                  </a:cubicBezTo>
                  <a:cubicBezTo>
                    <a:pt x="5099" y="4102"/>
                    <a:pt x="4700" y="4065"/>
                    <a:pt x="4415" y="4013"/>
                  </a:cubicBezTo>
                  <a:lnTo>
                    <a:pt x="4415" y="4027"/>
                  </a:lnTo>
                  <a:cubicBezTo>
                    <a:pt x="4415" y="4027"/>
                    <a:pt x="2167" y="4976"/>
                    <a:pt x="1645" y="5779"/>
                  </a:cubicBezTo>
                  <a:cubicBezTo>
                    <a:pt x="1110" y="6581"/>
                    <a:pt x="107" y="7077"/>
                    <a:pt x="54" y="7826"/>
                  </a:cubicBezTo>
                  <a:cubicBezTo>
                    <a:pt x="0" y="8575"/>
                    <a:pt x="950" y="9658"/>
                    <a:pt x="709" y="10555"/>
                  </a:cubicBezTo>
                  <a:cubicBezTo>
                    <a:pt x="455" y="11450"/>
                    <a:pt x="602" y="13283"/>
                    <a:pt x="1178" y="14072"/>
                  </a:cubicBezTo>
                  <a:cubicBezTo>
                    <a:pt x="1699" y="14768"/>
                    <a:pt x="4561" y="16587"/>
                    <a:pt x="5217" y="17002"/>
                  </a:cubicBezTo>
                  <a:cubicBezTo>
                    <a:pt x="11116" y="13230"/>
                    <a:pt x="14527" y="6581"/>
                    <a:pt x="15209" y="27"/>
                  </a:cubicBezTo>
                  <a:lnTo>
                    <a:pt x="15196" y="0"/>
                  </a:lnTo>
                  <a:close/>
                </a:path>
              </a:pathLst>
            </a:custGeom>
            <a:solidFill>
              <a:srgbClr val="59A37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4" name="Google Shape;2244;p54"/>
            <p:cNvSpPr/>
            <p:nvPr/>
          </p:nvSpPr>
          <p:spPr>
            <a:xfrm>
              <a:off x="5879250" y="4295375"/>
              <a:ext cx="375550" cy="389925"/>
            </a:xfrm>
            <a:custGeom>
              <a:avLst/>
              <a:gdLst/>
              <a:ahLst/>
              <a:cxnLst/>
              <a:rect l="l" t="t" r="r" b="b"/>
              <a:pathLst>
                <a:path w="15022" h="15597" extrusionOk="0">
                  <a:moveTo>
                    <a:pt x="15022" y="0"/>
                  </a:moveTo>
                  <a:lnTo>
                    <a:pt x="15022" y="0"/>
                  </a:lnTo>
                  <a:cubicBezTo>
                    <a:pt x="12875" y="1739"/>
                    <a:pt x="10038" y="2994"/>
                    <a:pt x="7284" y="2994"/>
                  </a:cubicBezTo>
                  <a:cubicBezTo>
                    <a:pt x="6521" y="2994"/>
                    <a:pt x="5764" y="2897"/>
                    <a:pt x="5030" y="2688"/>
                  </a:cubicBezTo>
                  <a:cubicBezTo>
                    <a:pt x="4789" y="2662"/>
                    <a:pt x="4588" y="2635"/>
                    <a:pt x="4415" y="2608"/>
                  </a:cubicBezTo>
                  <a:lnTo>
                    <a:pt x="4415" y="2622"/>
                  </a:lnTo>
                  <a:cubicBezTo>
                    <a:pt x="4415" y="2622"/>
                    <a:pt x="2167" y="3571"/>
                    <a:pt x="1645" y="4374"/>
                  </a:cubicBezTo>
                  <a:cubicBezTo>
                    <a:pt x="1110" y="5176"/>
                    <a:pt x="107" y="5672"/>
                    <a:pt x="54" y="6421"/>
                  </a:cubicBezTo>
                  <a:cubicBezTo>
                    <a:pt x="0" y="7170"/>
                    <a:pt x="950" y="8253"/>
                    <a:pt x="709" y="9150"/>
                  </a:cubicBezTo>
                  <a:cubicBezTo>
                    <a:pt x="455" y="10045"/>
                    <a:pt x="602" y="11878"/>
                    <a:pt x="1178" y="12667"/>
                  </a:cubicBezTo>
                  <a:cubicBezTo>
                    <a:pt x="1699" y="13363"/>
                    <a:pt x="4561" y="15182"/>
                    <a:pt x="5217" y="15597"/>
                  </a:cubicBezTo>
                  <a:cubicBezTo>
                    <a:pt x="10701" y="12092"/>
                    <a:pt x="14032" y="6100"/>
                    <a:pt x="15022"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5" name="Google Shape;2245;p54"/>
            <p:cNvSpPr/>
            <p:nvPr/>
          </p:nvSpPr>
          <p:spPr>
            <a:xfrm>
              <a:off x="6004975" y="4260250"/>
              <a:ext cx="254175" cy="102700"/>
            </a:xfrm>
            <a:custGeom>
              <a:avLst/>
              <a:gdLst/>
              <a:ahLst/>
              <a:cxnLst/>
              <a:rect l="l" t="t" r="r" b="b"/>
              <a:pathLst>
                <a:path w="10167" h="4108" extrusionOk="0">
                  <a:moveTo>
                    <a:pt x="10167" y="0"/>
                  </a:moveTo>
                  <a:cubicBezTo>
                    <a:pt x="9766" y="401"/>
                    <a:pt x="9324" y="803"/>
                    <a:pt x="8842" y="1164"/>
                  </a:cubicBezTo>
                  <a:cubicBezTo>
                    <a:pt x="5685" y="3545"/>
                    <a:pt x="2448" y="4107"/>
                    <a:pt x="549" y="4107"/>
                  </a:cubicBezTo>
                  <a:cubicBezTo>
                    <a:pt x="349" y="4107"/>
                    <a:pt x="174" y="4093"/>
                    <a:pt x="1" y="4093"/>
                  </a:cubicBezTo>
                  <a:lnTo>
                    <a:pt x="1" y="4093"/>
                  </a:lnTo>
                  <a:cubicBezTo>
                    <a:pt x="174" y="4093"/>
                    <a:pt x="349" y="4107"/>
                    <a:pt x="549" y="4107"/>
                  </a:cubicBezTo>
                  <a:cubicBezTo>
                    <a:pt x="2448" y="4107"/>
                    <a:pt x="5685" y="3545"/>
                    <a:pt x="8842" y="1164"/>
                  </a:cubicBezTo>
                  <a:cubicBezTo>
                    <a:pt x="9324" y="803"/>
                    <a:pt x="9766" y="401"/>
                    <a:pt x="10167" y="0"/>
                  </a:cubicBezTo>
                  <a:lnTo>
                    <a:pt x="10167" y="0"/>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6" name="Google Shape;2246;p54"/>
            <p:cNvSpPr/>
            <p:nvPr/>
          </p:nvSpPr>
          <p:spPr>
            <a:xfrm>
              <a:off x="6004975" y="4260250"/>
              <a:ext cx="254500" cy="110050"/>
            </a:xfrm>
            <a:custGeom>
              <a:avLst/>
              <a:gdLst/>
              <a:ahLst/>
              <a:cxnLst/>
              <a:rect l="l" t="t" r="r" b="b"/>
              <a:pathLst>
                <a:path w="10180" h="4402" extrusionOk="0">
                  <a:moveTo>
                    <a:pt x="1" y="4093"/>
                  </a:moveTo>
                  <a:cubicBezTo>
                    <a:pt x="10" y="4093"/>
                    <a:pt x="19" y="4093"/>
                    <a:pt x="28" y="4093"/>
                  </a:cubicBezTo>
                  <a:lnTo>
                    <a:pt x="28" y="4093"/>
                  </a:lnTo>
                  <a:cubicBezTo>
                    <a:pt x="28" y="4093"/>
                    <a:pt x="28" y="4093"/>
                    <a:pt x="28" y="4093"/>
                  </a:cubicBezTo>
                  <a:close/>
                  <a:moveTo>
                    <a:pt x="10167" y="0"/>
                  </a:moveTo>
                  <a:cubicBezTo>
                    <a:pt x="9766" y="401"/>
                    <a:pt x="9324" y="803"/>
                    <a:pt x="8842" y="1164"/>
                  </a:cubicBezTo>
                  <a:cubicBezTo>
                    <a:pt x="5685" y="3545"/>
                    <a:pt x="2448" y="4107"/>
                    <a:pt x="549" y="4107"/>
                  </a:cubicBezTo>
                  <a:cubicBezTo>
                    <a:pt x="359" y="4107"/>
                    <a:pt x="193" y="4095"/>
                    <a:pt x="28" y="4093"/>
                  </a:cubicBezTo>
                  <a:lnTo>
                    <a:pt x="28" y="4093"/>
                  </a:lnTo>
                  <a:cubicBezTo>
                    <a:pt x="763" y="4307"/>
                    <a:pt x="1512" y="4402"/>
                    <a:pt x="2261" y="4402"/>
                  </a:cubicBezTo>
                  <a:cubicBezTo>
                    <a:pt x="5004" y="4402"/>
                    <a:pt x="7813" y="3157"/>
                    <a:pt x="9953" y="1445"/>
                  </a:cubicBezTo>
                  <a:cubicBezTo>
                    <a:pt x="9966" y="1432"/>
                    <a:pt x="9966" y="1432"/>
                    <a:pt x="9980" y="1432"/>
                  </a:cubicBezTo>
                  <a:cubicBezTo>
                    <a:pt x="9980" y="1418"/>
                    <a:pt x="9993" y="1418"/>
                    <a:pt x="9993" y="1405"/>
                  </a:cubicBezTo>
                  <a:cubicBezTo>
                    <a:pt x="10073" y="950"/>
                    <a:pt x="10126" y="482"/>
                    <a:pt x="10180" y="27"/>
                  </a:cubicBezTo>
                  <a:lnTo>
                    <a:pt x="10167" y="0"/>
                  </a:lnTo>
                  <a:close/>
                </a:path>
              </a:pathLst>
            </a:custGeom>
            <a:solidFill>
              <a:srgbClr val="4D88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7" name="Google Shape;2247;p54"/>
            <p:cNvSpPr/>
            <p:nvPr/>
          </p:nvSpPr>
          <p:spPr>
            <a:xfrm>
              <a:off x="6005300" y="4296025"/>
              <a:ext cx="249175" cy="74275"/>
            </a:xfrm>
            <a:custGeom>
              <a:avLst/>
              <a:gdLst/>
              <a:ahLst/>
              <a:cxnLst/>
              <a:rect l="l" t="t" r="r" b="b"/>
              <a:pathLst>
                <a:path w="9967" h="2971" extrusionOk="0">
                  <a:moveTo>
                    <a:pt x="2248" y="2971"/>
                  </a:moveTo>
                  <a:lnTo>
                    <a:pt x="2248" y="2971"/>
                  </a:lnTo>
                  <a:lnTo>
                    <a:pt x="2248" y="2971"/>
                  </a:lnTo>
                  <a:lnTo>
                    <a:pt x="2248" y="2971"/>
                  </a:lnTo>
                  <a:close/>
                  <a:moveTo>
                    <a:pt x="1" y="2662"/>
                  </a:moveTo>
                  <a:lnTo>
                    <a:pt x="15" y="2662"/>
                  </a:lnTo>
                  <a:lnTo>
                    <a:pt x="1" y="2662"/>
                  </a:lnTo>
                  <a:close/>
                  <a:moveTo>
                    <a:pt x="9940" y="14"/>
                  </a:moveTo>
                  <a:cubicBezTo>
                    <a:pt x="7800" y="1726"/>
                    <a:pt x="4991" y="2971"/>
                    <a:pt x="2248" y="2971"/>
                  </a:cubicBezTo>
                  <a:cubicBezTo>
                    <a:pt x="4991" y="2971"/>
                    <a:pt x="7800" y="1726"/>
                    <a:pt x="9940" y="14"/>
                  </a:cubicBezTo>
                  <a:close/>
                  <a:moveTo>
                    <a:pt x="9967" y="1"/>
                  </a:moveTo>
                  <a:cubicBezTo>
                    <a:pt x="9953" y="1"/>
                    <a:pt x="9953" y="1"/>
                    <a:pt x="9940" y="14"/>
                  </a:cubicBezTo>
                  <a:cubicBezTo>
                    <a:pt x="9953" y="1"/>
                    <a:pt x="9953" y="1"/>
                    <a:pt x="9967"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8" name="Google Shape;2248;p54"/>
            <p:cNvSpPr/>
            <p:nvPr/>
          </p:nvSpPr>
          <p:spPr>
            <a:xfrm>
              <a:off x="5876225" y="3797100"/>
              <a:ext cx="342800" cy="437075"/>
            </a:xfrm>
            <a:custGeom>
              <a:avLst/>
              <a:gdLst/>
              <a:ahLst/>
              <a:cxnLst/>
              <a:rect l="l" t="t" r="r" b="b"/>
              <a:pathLst>
                <a:path w="13712" h="17483" extrusionOk="0">
                  <a:moveTo>
                    <a:pt x="8736" y="1"/>
                  </a:moveTo>
                  <a:cubicBezTo>
                    <a:pt x="8201" y="415"/>
                    <a:pt x="5445" y="2515"/>
                    <a:pt x="4816" y="3585"/>
                  </a:cubicBezTo>
                  <a:cubicBezTo>
                    <a:pt x="4388" y="4294"/>
                    <a:pt x="4188" y="7063"/>
                    <a:pt x="3653" y="7504"/>
                  </a:cubicBezTo>
                  <a:cubicBezTo>
                    <a:pt x="3118" y="7959"/>
                    <a:pt x="1552" y="8922"/>
                    <a:pt x="1311" y="9685"/>
                  </a:cubicBezTo>
                  <a:cubicBezTo>
                    <a:pt x="723" y="11464"/>
                    <a:pt x="1432" y="12320"/>
                    <a:pt x="1258" y="12801"/>
                  </a:cubicBezTo>
                  <a:cubicBezTo>
                    <a:pt x="1058" y="13390"/>
                    <a:pt x="1" y="14367"/>
                    <a:pt x="362" y="15357"/>
                  </a:cubicBezTo>
                  <a:cubicBezTo>
                    <a:pt x="696" y="16293"/>
                    <a:pt x="3840" y="17429"/>
                    <a:pt x="4308" y="17483"/>
                  </a:cubicBezTo>
                  <a:cubicBezTo>
                    <a:pt x="4308" y="17443"/>
                    <a:pt x="4322" y="17416"/>
                    <a:pt x="4334" y="17376"/>
                  </a:cubicBezTo>
                  <a:cubicBezTo>
                    <a:pt x="4536" y="16787"/>
                    <a:pt x="4964" y="17229"/>
                    <a:pt x="7291" y="16520"/>
                  </a:cubicBezTo>
                  <a:cubicBezTo>
                    <a:pt x="9471" y="15865"/>
                    <a:pt x="12681" y="12280"/>
                    <a:pt x="13096" y="11825"/>
                  </a:cubicBezTo>
                  <a:cubicBezTo>
                    <a:pt x="12788" y="11678"/>
                    <a:pt x="12588" y="11544"/>
                    <a:pt x="12548" y="11451"/>
                  </a:cubicBezTo>
                  <a:cubicBezTo>
                    <a:pt x="12333" y="10996"/>
                    <a:pt x="13364" y="8842"/>
                    <a:pt x="13712" y="7611"/>
                  </a:cubicBezTo>
                  <a:lnTo>
                    <a:pt x="13644" y="7598"/>
                  </a:lnTo>
                  <a:cubicBezTo>
                    <a:pt x="13203" y="6555"/>
                    <a:pt x="12722" y="5592"/>
                    <a:pt x="12214" y="4695"/>
                  </a:cubicBezTo>
                  <a:cubicBezTo>
                    <a:pt x="11170" y="2849"/>
                    <a:pt x="10006" y="1298"/>
                    <a:pt x="8736" y="1"/>
                  </a:cubicBezTo>
                  <a:close/>
                </a:path>
              </a:pathLst>
            </a:custGeom>
            <a:solidFill>
              <a:srgbClr val="59A37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9" name="Google Shape;2249;p54"/>
            <p:cNvSpPr/>
            <p:nvPr/>
          </p:nvSpPr>
          <p:spPr>
            <a:xfrm>
              <a:off x="6191900" y="4085675"/>
              <a:ext cx="10975" cy="6650"/>
            </a:xfrm>
            <a:custGeom>
              <a:avLst/>
              <a:gdLst/>
              <a:ahLst/>
              <a:cxnLst/>
              <a:rect l="l" t="t" r="r" b="b"/>
              <a:pathLst>
                <a:path w="439" h="266" extrusionOk="0">
                  <a:moveTo>
                    <a:pt x="1" y="1"/>
                  </a:moveTo>
                  <a:lnTo>
                    <a:pt x="1" y="15"/>
                  </a:lnTo>
                  <a:cubicBezTo>
                    <a:pt x="94" y="80"/>
                    <a:pt x="253" y="174"/>
                    <a:pt x="438" y="266"/>
                  </a:cubicBezTo>
                  <a:lnTo>
                    <a:pt x="438" y="266"/>
                  </a:lnTo>
                  <a:cubicBezTo>
                    <a:pt x="253" y="174"/>
                    <a:pt x="94" y="80"/>
                    <a:pt x="1" y="1"/>
                  </a:cubicBez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0" name="Google Shape;2250;p54"/>
            <p:cNvSpPr/>
            <p:nvPr/>
          </p:nvSpPr>
          <p:spPr>
            <a:xfrm>
              <a:off x="6200600" y="4093050"/>
              <a:ext cx="2700" cy="2700"/>
            </a:xfrm>
            <a:custGeom>
              <a:avLst/>
              <a:gdLst/>
              <a:ahLst/>
              <a:cxnLst/>
              <a:rect l="l" t="t" r="r" b="b"/>
              <a:pathLst>
                <a:path w="108" h="108" extrusionOk="0">
                  <a:moveTo>
                    <a:pt x="108" y="0"/>
                  </a:moveTo>
                  <a:cubicBezTo>
                    <a:pt x="95" y="0"/>
                    <a:pt x="81" y="14"/>
                    <a:pt x="68" y="27"/>
                  </a:cubicBezTo>
                  <a:cubicBezTo>
                    <a:pt x="54" y="54"/>
                    <a:pt x="27" y="80"/>
                    <a:pt x="1" y="107"/>
                  </a:cubicBezTo>
                  <a:lnTo>
                    <a:pt x="108" y="0"/>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1" name="Google Shape;2251;p54"/>
            <p:cNvSpPr/>
            <p:nvPr/>
          </p:nvSpPr>
          <p:spPr>
            <a:xfrm>
              <a:off x="6200600" y="4093700"/>
              <a:ext cx="1700" cy="2050"/>
            </a:xfrm>
            <a:custGeom>
              <a:avLst/>
              <a:gdLst/>
              <a:ahLst/>
              <a:cxnLst/>
              <a:rect l="l" t="t" r="r" b="b"/>
              <a:pathLst>
                <a:path w="68" h="82" extrusionOk="0">
                  <a:moveTo>
                    <a:pt x="68" y="1"/>
                  </a:moveTo>
                  <a:cubicBezTo>
                    <a:pt x="54" y="28"/>
                    <a:pt x="27" y="54"/>
                    <a:pt x="1" y="81"/>
                  </a:cubicBezTo>
                  <a:lnTo>
                    <a:pt x="1" y="81"/>
                  </a:lnTo>
                  <a:lnTo>
                    <a:pt x="1" y="81"/>
                  </a:lnTo>
                  <a:lnTo>
                    <a:pt x="1" y="81"/>
                  </a:lnTo>
                  <a:cubicBezTo>
                    <a:pt x="27" y="54"/>
                    <a:pt x="54" y="28"/>
                    <a:pt x="68" y="1"/>
                  </a:cubicBezTo>
                  <a:lnTo>
                    <a:pt x="68" y="1"/>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2" name="Google Shape;2252;p54"/>
            <p:cNvSpPr/>
            <p:nvPr/>
          </p:nvSpPr>
          <p:spPr>
            <a:xfrm>
              <a:off x="6202275" y="4092725"/>
              <a:ext cx="1375" cy="1000"/>
            </a:xfrm>
            <a:custGeom>
              <a:avLst/>
              <a:gdLst/>
              <a:ahLst/>
              <a:cxnLst/>
              <a:rect l="l" t="t" r="r" b="b"/>
              <a:pathLst>
                <a:path w="55" h="40" extrusionOk="0">
                  <a:moveTo>
                    <a:pt x="54" y="0"/>
                  </a:moveTo>
                  <a:lnTo>
                    <a:pt x="54" y="0"/>
                  </a:lnTo>
                  <a:cubicBezTo>
                    <a:pt x="54" y="0"/>
                    <a:pt x="41" y="0"/>
                    <a:pt x="41" y="13"/>
                  </a:cubicBezTo>
                  <a:cubicBezTo>
                    <a:pt x="28" y="13"/>
                    <a:pt x="14" y="27"/>
                    <a:pt x="1" y="40"/>
                  </a:cubicBezTo>
                  <a:cubicBezTo>
                    <a:pt x="28" y="27"/>
                    <a:pt x="41" y="13"/>
                    <a:pt x="54" y="0"/>
                  </a:cubicBezTo>
                  <a:close/>
                </a:path>
              </a:pathLst>
            </a:custGeom>
            <a:solidFill>
              <a:srgbClr val="8A585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3" name="Google Shape;2253;p54"/>
            <p:cNvSpPr/>
            <p:nvPr/>
          </p:nvSpPr>
          <p:spPr>
            <a:xfrm>
              <a:off x="6191900" y="4086025"/>
              <a:ext cx="11750" cy="9725"/>
            </a:xfrm>
            <a:custGeom>
              <a:avLst/>
              <a:gdLst/>
              <a:ahLst/>
              <a:cxnLst/>
              <a:rect l="l" t="t" r="r" b="b"/>
              <a:pathLst>
                <a:path w="470" h="389" extrusionOk="0">
                  <a:moveTo>
                    <a:pt x="1" y="1"/>
                  </a:moveTo>
                  <a:lnTo>
                    <a:pt x="1" y="1"/>
                  </a:lnTo>
                  <a:cubicBezTo>
                    <a:pt x="95" y="134"/>
                    <a:pt x="215" y="268"/>
                    <a:pt x="349" y="388"/>
                  </a:cubicBezTo>
                  <a:lnTo>
                    <a:pt x="469" y="268"/>
                  </a:lnTo>
                  <a:lnTo>
                    <a:pt x="469" y="254"/>
                  </a:lnTo>
                  <a:lnTo>
                    <a:pt x="443" y="254"/>
                  </a:lnTo>
                  <a:cubicBezTo>
                    <a:pt x="255" y="161"/>
                    <a:pt x="95" y="67"/>
                    <a:pt x="1" y="1"/>
                  </a:cubicBezTo>
                  <a:close/>
                </a:path>
              </a:pathLst>
            </a:custGeom>
            <a:solidFill>
              <a:srgbClr val="4D88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4" name="Google Shape;2254;p54"/>
            <p:cNvSpPr/>
            <p:nvPr/>
          </p:nvSpPr>
          <p:spPr>
            <a:xfrm>
              <a:off x="6218650" y="3987375"/>
              <a:ext cx="25" cy="25"/>
            </a:xfrm>
            <a:custGeom>
              <a:avLst/>
              <a:gdLst/>
              <a:ahLst/>
              <a:cxnLst/>
              <a:rect l="l" t="t" r="r" b="b"/>
              <a:pathLst>
                <a:path w="1" h="1" extrusionOk="0">
                  <a:moveTo>
                    <a:pt x="1" y="0"/>
                  </a:moveTo>
                  <a:lnTo>
                    <a:pt x="1" y="0"/>
                  </a:ln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5" name="Google Shape;2255;p54"/>
            <p:cNvSpPr/>
            <p:nvPr/>
          </p:nvSpPr>
          <p:spPr>
            <a:xfrm>
              <a:off x="6218650" y="3987725"/>
              <a:ext cx="25" cy="25"/>
            </a:xfrm>
            <a:custGeom>
              <a:avLst/>
              <a:gdLst/>
              <a:ahLst/>
              <a:cxnLst/>
              <a:rect l="l" t="t" r="r" b="b"/>
              <a:pathLst>
                <a:path w="1" h="1" extrusionOk="0">
                  <a:moveTo>
                    <a:pt x="1" y="0"/>
                  </a:moveTo>
                  <a:lnTo>
                    <a:pt x="1" y="0"/>
                  </a:ln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6" name="Google Shape;2256;p54"/>
            <p:cNvSpPr/>
            <p:nvPr/>
          </p:nvSpPr>
          <p:spPr>
            <a:xfrm>
              <a:off x="6188950" y="3987725"/>
              <a:ext cx="29725" cy="92300"/>
            </a:xfrm>
            <a:custGeom>
              <a:avLst/>
              <a:gdLst/>
              <a:ahLst/>
              <a:cxnLst/>
              <a:rect l="l" t="t" r="r" b="b"/>
              <a:pathLst>
                <a:path w="1189" h="3692" extrusionOk="0">
                  <a:moveTo>
                    <a:pt x="1189" y="0"/>
                  </a:moveTo>
                  <a:cubicBezTo>
                    <a:pt x="968" y="810"/>
                    <a:pt x="454" y="2001"/>
                    <a:pt x="184" y="2853"/>
                  </a:cubicBezTo>
                  <a:lnTo>
                    <a:pt x="184" y="2853"/>
                  </a:lnTo>
                  <a:cubicBezTo>
                    <a:pt x="456" y="2001"/>
                    <a:pt x="972" y="811"/>
                    <a:pt x="1189" y="0"/>
                  </a:cubicBezTo>
                  <a:close/>
                  <a:moveTo>
                    <a:pt x="184" y="2853"/>
                  </a:moveTo>
                  <a:cubicBezTo>
                    <a:pt x="71" y="3209"/>
                    <a:pt x="0" y="3506"/>
                    <a:pt x="12" y="3692"/>
                  </a:cubicBezTo>
                  <a:lnTo>
                    <a:pt x="12" y="3651"/>
                  </a:lnTo>
                  <a:cubicBezTo>
                    <a:pt x="12" y="3464"/>
                    <a:pt x="80" y="3184"/>
                    <a:pt x="184" y="2853"/>
                  </a:cubicBez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7" name="Google Shape;2257;p54"/>
            <p:cNvSpPr/>
            <p:nvPr/>
          </p:nvSpPr>
          <p:spPr>
            <a:xfrm>
              <a:off x="6185575" y="3971675"/>
              <a:ext cx="33450" cy="108350"/>
            </a:xfrm>
            <a:custGeom>
              <a:avLst/>
              <a:gdLst/>
              <a:ahLst/>
              <a:cxnLst/>
              <a:rect l="l" t="t" r="r" b="b"/>
              <a:pathLst>
                <a:path w="1338" h="4334" extrusionOk="0">
                  <a:moveTo>
                    <a:pt x="1003" y="0"/>
                  </a:moveTo>
                  <a:cubicBezTo>
                    <a:pt x="615" y="1110"/>
                    <a:pt x="0" y="2447"/>
                    <a:pt x="0" y="3544"/>
                  </a:cubicBezTo>
                  <a:cubicBezTo>
                    <a:pt x="0" y="3826"/>
                    <a:pt x="40" y="4093"/>
                    <a:pt x="147" y="4334"/>
                  </a:cubicBezTo>
                  <a:lnTo>
                    <a:pt x="147" y="4293"/>
                  </a:lnTo>
                  <a:cubicBezTo>
                    <a:pt x="147" y="3624"/>
                    <a:pt x="1017" y="1766"/>
                    <a:pt x="1324" y="642"/>
                  </a:cubicBezTo>
                  <a:lnTo>
                    <a:pt x="1324" y="628"/>
                  </a:lnTo>
                  <a:lnTo>
                    <a:pt x="1338" y="628"/>
                  </a:lnTo>
                  <a:lnTo>
                    <a:pt x="1270" y="615"/>
                  </a:lnTo>
                  <a:cubicBezTo>
                    <a:pt x="1190" y="401"/>
                    <a:pt x="1097" y="200"/>
                    <a:pt x="1003" y="0"/>
                  </a:cubicBezTo>
                  <a:close/>
                </a:path>
              </a:pathLst>
            </a:custGeom>
            <a:solidFill>
              <a:srgbClr val="4D88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8" name="Google Shape;2258;p54"/>
            <p:cNvSpPr/>
            <p:nvPr/>
          </p:nvSpPr>
          <p:spPr>
            <a:xfrm>
              <a:off x="5876225" y="3797100"/>
              <a:ext cx="334425" cy="437075"/>
            </a:xfrm>
            <a:custGeom>
              <a:avLst/>
              <a:gdLst/>
              <a:ahLst/>
              <a:cxnLst/>
              <a:rect l="l" t="t" r="r" b="b"/>
              <a:pathLst>
                <a:path w="13377" h="17483" extrusionOk="0">
                  <a:moveTo>
                    <a:pt x="8736" y="1"/>
                  </a:moveTo>
                  <a:cubicBezTo>
                    <a:pt x="8201" y="415"/>
                    <a:pt x="5445" y="2515"/>
                    <a:pt x="4816" y="3585"/>
                  </a:cubicBezTo>
                  <a:cubicBezTo>
                    <a:pt x="4388" y="4294"/>
                    <a:pt x="4188" y="7063"/>
                    <a:pt x="3653" y="7504"/>
                  </a:cubicBezTo>
                  <a:cubicBezTo>
                    <a:pt x="3118" y="7959"/>
                    <a:pt x="1552" y="8922"/>
                    <a:pt x="1311" y="9685"/>
                  </a:cubicBezTo>
                  <a:cubicBezTo>
                    <a:pt x="723" y="11464"/>
                    <a:pt x="1432" y="12320"/>
                    <a:pt x="1258" y="12801"/>
                  </a:cubicBezTo>
                  <a:cubicBezTo>
                    <a:pt x="1058" y="13390"/>
                    <a:pt x="1" y="14367"/>
                    <a:pt x="362" y="15357"/>
                  </a:cubicBezTo>
                  <a:cubicBezTo>
                    <a:pt x="696" y="16293"/>
                    <a:pt x="3840" y="17429"/>
                    <a:pt x="4308" y="17483"/>
                  </a:cubicBezTo>
                  <a:cubicBezTo>
                    <a:pt x="4308" y="17443"/>
                    <a:pt x="4322" y="17416"/>
                    <a:pt x="4334" y="17376"/>
                  </a:cubicBezTo>
                  <a:cubicBezTo>
                    <a:pt x="4536" y="16787"/>
                    <a:pt x="4964" y="17229"/>
                    <a:pt x="7291" y="16520"/>
                  </a:cubicBezTo>
                  <a:cubicBezTo>
                    <a:pt x="9324" y="15904"/>
                    <a:pt x="12267" y="12735"/>
                    <a:pt x="12976" y="11945"/>
                  </a:cubicBezTo>
                  <a:cubicBezTo>
                    <a:pt x="12842" y="11825"/>
                    <a:pt x="12722" y="11691"/>
                    <a:pt x="12628" y="11544"/>
                  </a:cubicBezTo>
                  <a:cubicBezTo>
                    <a:pt x="12588" y="11517"/>
                    <a:pt x="12561" y="11477"/>
                    <a:pt x="12548" y="11451"/>
                  </a:cubicBezTo>
                  <a:cubicBezTo>
                    <a:pt x="12521" y="11410"/>
                    <a:pt x="12521" y="11370"/>
                    <a:pt x="12521" y="11317"/>
                  </a:cubicBezTo>
                  <a:cubicBezTo>
                    <a:pt x="12039" y="10153"/>
                    <a:pt x="12882" y="8374"/>
                    <a:pt x="13377" y="6983"/>
                  </a:cubicBezTo>
                  <a:cubicBezTo>
                    <a:pt x="13002" y="6167"/>
                    <a:pt x="12628" y="5417"/>
                    <a:pt x="12214" y="4695"/>
                  </a:cubicBezTo>
                  <a:cubicBezTo>
                    <a:pt x="11170" y="2849"/>
                    <a:pt x="10006" y="1298"/>
                    <a:pt x="873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9" name="Google Shape;2259;p54"/>
            <p:cNvSpPr/>
            <p:nvPr/>
          </p:nvSpPr>
          <p:spPr>
            <a:xfrm>
              <a:off x="5400025" y="3649100"/>
              <a:ext cx="694600" cy="1115250"/>
            </a:xfrm>
            <a:custGeom>
              <a:avLst/>
              <a:gdLst/>
              <a:ahLst/>
              <a:cxnLst/>
              <a:rect l="l" t="t" r="r" b="b"/>
              <a:pathLst>
                <a:path w="27784" h="44610" extrusionOk="0">
                  <a:moveTo>
                    <a:pt x="12105" y="0"/>
                  </a:moveTo>
                  <a:cubicBezTo>
                    <a:pt x="11856" y="0"/>
                    <a:pt x="11607" y="3"/>
                    <a:pt x="11358" y="8"/>
                  </a:cubicBezTo>
                  <a:cubicBezTo>
                    <a:pt x="9418" y="48"/>
                    <a:pt x="6489" y="249"/>
                    <a:pt x="3359" y="1212"/>
                  </a:cubicBezTo>
                  <a:cubicBezTo>
                    <a:pt x="2797" y="1386"/>
                    <a:pt x="2221" y="1587"/>
                    <a:pt x="1646" y="1814"/>
                  </a:cubicBezTo>
                  <a:cubicBezTo>
                    <a:pt x="1098" y="2028"/>
                    <a:pt x="550" y="2268"/>
                    <a:pt x="1" y="2550"/>
                  </a:cubicBezTo>
                  <a:cubicBezTo>
                    <a:pt x="322" y="2454"/>
                    <a:pt x="1138" y="2235"/>
                    <a:pt x="1927" y="2235"/>
                  </a:cubicBezTo>
                  <a:cubicBezTo>
                    <a:pt x="2355" y="2235"/>
                    <a:pt x="2775" y="2299"/>
                    <a:pt x="3104" y="2482"/>
                  </a:cubicBezTo>
                  <a:cubicBezTo>
                    <a:pt x="3653" y="2777"/>
                    <a:pt x="4201" y="3954"/>
                    <a:pt x="5431" y="3954"/>
                  </a:cubicBezTo>
                  <a:cubicBezTo>
                    <a:pt x="6662" y="3968"/>
                    <a:pt x="8763" y="4007"/>
                    <a:pt x="10060" y="4730"/>
                  </a:cubicBezTo>
                  <a:cubicBezTo>
                    <a:pt x="11358" y="5439"/>
                    <a:pt x="12120" y="6790"/>
                    <a:pt x="11893" y="8328"/>
                  </a:cubicBezTo>
                  <a:cubicBezTo>
                    <a:pt x="11665" y="9880"/>
                    <a:pt x="11317" y="12288"/>
                    <a:pt x="12749" y="13893"/>
                  </a:cubicBezTo>
                  <a:cubicBezTo>
                    <a:pt x="14167" y="15511"/>
                    <a:pt x="15183" y="17585"/>
                    <a:pt x="14488" y="18708"/>
                  </a:cubicBezTo>
                  <a:cubicBezTo>
                    <a:pt x="13792" y="19845"/>
                    <a:pt x="12253" y="19618"/>
                    <a:pt x="12134" y="20474"/>
                  </a:cubicBezTo>
                  <a:cubicBezTo>
                    <a:pt x="12000" y="21330"/>
                    <a:pt x="11585" y="22052"/>
                    <a:pt x="11224" y="22172"/>
                  </a:cubicBezTo>
                  <a:cubicBezTo>
                    <a:pt x="10884" y="22294"/>
                    <a:pt x="9483" y="22791"/>
                    <a:pt x="8417" y="22791"/>
                  </a:cubicBezTo>
                  <a:cubicBezTo>
                    <a:pt x="8310" y="22791"/>
                    <a:pt x="8206" y="22786"/>
                    <a:pt x="8107" y="22775"/>
                  </a:cubicBezTo>
                  <a:cubicBezTo>
                    <a:pt x="7432" y="22699"/>
                    <a:pt x="6291" y="22459"/>
                    <a:pt x="5332" y="22459"/>
                  </a:cubicBezTo>
                  <a:cubicBezTo>
                    <a:pt x="4750" y="22459"/>
                    <a:pt x="4236" y="22547"/>
                    <a:pt x="3933" y="22814"/>
                  </a:cubicBezTo>
                  <a:cubicBezTo>
                    <a:pt x="3131" y="23537"/>
                    <a:pt x="1312" y="27523"/>
                    <a:pt x="2208" y="28004"/>
                  </a:cubicBezTo>
                  <a:cubicBezTo>
                    <a:pt x="2401" y="28109"/>
                    <a:pt x="2620" y="28151"/>
                    <a:pt x="2857" y="28151"/>
                  </a:cubicBezTo>
                  <a:cubicBezTo>
                    <a:pt x="3704" y="28151"/>
                    <a:pt x="4769" y="27611"/>
                    <a:pt x="5606" y="27496"/>
                  </a:cubicBezTo>
                  <a:cubicBezTo>
                    <a:pt x="5949" y="27450"/>
                    <a:pt x="6334" y="27427"/>
                    <a:pt x="6706" y="27427"/>
                  </a:cubicBezTo>
                  <a:cubicBezTo>
                    <a:pt x="7509" y="27427"/>
                    <a:pt x="8247" y="27532"/>
                    <a:pt x="8347" y="27724"/>
                  </a:cubicBezTo>
                  <a:cubicBezTo>
                    <a:pt x="8481" y="28004"/>
                    <a:pt x="8053" y="28821"/>
                    <a:pt x="8588" y="29035"/>
                  </a:cubicBezTo>
                  <a:cubicBezTo>
                    <a:pt x="9123" y="29235"/>
                    <a:pt x="11157" y="29490"/>
                    <a:pt x="11545" y="30118"/>
                  </a:cubicBezTo>
                  <a:cubicBezTo>
                    <a:pt x="11932" y="30747"/>
                    <a:pt x="13805" y="34706"/>
                    <a:pt x="12815" y="36057"/>
                  </a:cubicBezTo>
                  <a:cubicBezTo>
                    <a:pt x="11825" y="37408"/>
                    <a:pt x="10300" y="38746"/>
                    <a:pt x="10193" y="39615"/>
                  </a:cubicBezTo>
                  <a:cubicBezTo>
                    <a:pt x="9899" y="41835"/>
                    <a:pt x="10916" y="44096"/>
                    <a:pt x="11157" y="44578"/>
                  </a:cubicBezTo>
                  <a:cubicBezTo>
                    <a:pt x="11620" y="44599"/>
                    <a:pt x="12088" y="44610"/>
                    <a:pt x="12559" y="44610"/>
                  </a:cubicBezTo>
                  <a:cubicBezTo>
                    <a:pt x="13273" y="44610"/>
                    <a:pt x="13996" y="44586"/>
                    <a:pt x="14729" y="44537"/>
                  </a:cubicBezTo>
                  <a:cubicBezTo>
                    <a:pt x="18460" y="44310"/>
                    <a:pt x="21684" y="43187"/>
                    <a:pt x="24386" y="41448"/>
                  </a:cubicBezTo>
                  <a:cubicBezTo>
                    <a:pt x="23730" y="41033"/>
                    <a:pt x="20868" y="39214"/>
                    <a:pt x="20347" y="38518"/>
                  </a:cubicBezTo>
                  <a:cubicBezTo>
                    <a:pt x="19771" y="37729"/>
                    <a:pt x="19624" y="35896"/>
                    <a:pt x="19878" y="35001"/>
                  </a:cubicBezTo>
                  <a:cubicBezTo>
                    <a:pt x="20119" y="34104"/>
                    <a:pt x="19169" y="33021"/>
                    <a:pt x="19223" y="32272"/>
                  </a:cubicBezTo>
                  <a:cubicBezTo>
                    <a:pt x="19276" y="31523"/>
                    <a:pt x="20279" y="31027"/>
                    <a:pt x="20814" y="30225"/>
                  </a:cubicBezTo>
                  <a:cubicBezTo>
                    <a:pt x="21336" y="29422"/>
                    <a:pt x="23584" y="28473"/>
                    <a:pt x="23584" y="28473"/>
                  </a:cubicBezTo>
                  <a:lnTo>
                    <a:pt x="23584" y="28459"/>
                  </a:lnTo>
                  <a:cubicBezTo>
                    <a:pt x="23356" y="28419"/>
                    <a:pt x="23209" y="28366"/>
                    <a:pt x="23142" y="28312"/>
                  </a:cubicBezTo>
                  <a:cubicBezTo>
                    <a:pt x="22633" y="27951"/>
                    <a:pt x="23142" y="27469"/>
                    <a:pt x="23142" y="27469"/>
                  </a:cubicBezTo>
                  <a:lnTo>
                    <a:pt x="23142" y="27456"/>
                  </a:lnTo>
                  <a:cubicBezTo>
                    <a:pt x="22621" y="27403"/>
                    <a:pt x="22205" y="27242"/>
                    <a:pt x="22219" y="27041"/>
                  </a:cubicBezTo>
                  <a:cubicBezTo>
                    <a:pt x="22219" y="26600"/>
                    <a:pt x="22847" y="26346"/>
                    <a:pt x="22847" y="26346"/>
                  </a:cubicBezTo>
                  <a:lnTo>
                    <a:pt x="22847" y="26279"/>
                  </a:lnTo>
                  <a:cubicBezTo>
                    <a:pt x="22419" y="26212"/>
                    <a:pt x="22098" y="26051"/>
                    <a:pt x="22045" y="25784"/>
                  </a:cubicBezTo>
                  <a:cubicBezTo>
                    <a:pt x="21938" y="25156"/>
                    <a:pt x="24333" y="24366"/>
                    <a:pt x="24333" y="24366"/>
                  </a:cubicBezTo>
                  <a:cubicBezTo>
                    <a:pt x="24333" y="24366"/>
                    <a:pt x="23316" y="23938"/>
                    <a:pt x="23356" y="23403"/>
                  </a:cubicBezTo>
                  <a:cubicBezTo>
                    <a:pt x="22888" y="23349"/>
                    <a:pt x="19744" y="22213"/>
                    <a:pt x="19410" y="21277"/>
                  </a:cubicBezTo>
                  <a:cubicBezTo>
                    <a:pt x="19049" y="20287"/>
                    <a:pt x="20106" y="19310"/>
                    <a:pt x="20306" y="18721"/>
                  </a:cubicBezTo>
                  <a:cubicBezTo>
                    <a:pt x="20480" y="18240"/>
                    <a:pt x="19771" y="17384"/>
                    <a:pt x="20359" y="15605"/>
                  </a:cubicBezTo>
                  <a:cubicBezTo>
                    <a:pt x="20600" y="14842"/>
                    <a:pt x="22166" y="13879"/>
                    <a:pt x="22701" y="13424"/>
                  </a:cubicBezTo>
                  <a:cubicBezTo>
                    <a:pt x="23236" y="12983"/>
                    <a:pt x="23436" y="10214"/>
                    <a:pt x="23864" y="9505"/>
                  </a:cubicBezTo>
                  <a:cubicBezTo>
                    <a:pt x="24493" y="8435"/>
                    <a:pt x="27249" y="6335"/>
                    <a:pt x="27784" y="5921"/>
                  </a:cubicBezTo>
                  <a:cubicBezTo>
                    <a:pt x="25670" y="3767"/>
                    <a:pt x="23316" y="2336"/>
                    <a:pt x="20828" y="1412"/>
                  </a:cubicBezTo>
                  <a:cubicBezTo>
                    <a:pt x="18005" y="377"/>
                    <a:pt x="15035" y="0"/>
                    <a:pt x="12105" y="0"/>
                  </a:cubicBezTo>
                  <a:close/>
                </a:path>
              </a:pathLst>
            </a:custGeom>
            <a:solidFill>
              <a:srgbClr val="87D8C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0" name="Google Shape;2260;p54"/>
            <p:cNvSpPr/>
            <p:nvPr/>
          </p:nvSpPr>
          <p:spPr>
            <a:xfrm>
              <a:off x="5120475" y="4392675"/>
              <a:ext cx="217050" cy="249175"/>
            </a:xfrm>
            <a:custGeom>
              <a:avLst/>
              <a:gdLst/>
              <a:ahLst/>
              <a:cxnLst/>
              <a:rect l="l" t="t" r="r" b="b"/>
              <a:pathLst>
                <a:path w="8682" h="9967" extrusionOk="0">
                  <a:moveTo>
                    <a:pt x="0" y="0"/>
                  </a:moveTo>
                  <a:lnTo>
                    <a:pt x="0" y="0"/>
                  </a:lnTo>
                  <a:cubicBezTo>
                    <a:pt x="1218" y="4067"/>
                    <a:pt x="3745" y="7464"/>
                    <a:pt x="7197" y="9966"/>
                  </a:cubicBezTo>
                  <a:cubicBezTo>
                    <a:pt x="6889" y="9431"/>
                    <a:pt x="5579" y="7023"/>
                    <a:pt x="5966" y="5418"/>
                  </a:cubicBezTo>
                  <a:cubicBezTo>
                    <a:pt x="6287" y="4107"/>
                    <a:pt x="7719" y="4268"/>
                    <a:pt x="8293" y="2208"/>
                  </a:cubicBezTo>
                  <a:cubicBezTo>
                    <a:pt x="8682" y="776"/>
                    <a:pt x="6983" y="963"/>
                    <a:pt x="6394" y="790"/>
                  </a:cubicBezTo>
                  <a:cubicBezTo>
                    <a:pt x="6072" y="695"/>
                    <a:pt x="5674" y="559"/>
                    <a:pt x="5194" y="559"/>
                  </a:cubicBezTo>
                  <a:cubicBezTo>
                    <a:pt x="4796" y="559"/>
                    <a:pt x="4341" y="652"/>
                    <a:pt x="3826" y="937"/>
                  </a:cubicBezTo>
                  <a:cubicBezTo>
                    <a:pt x="3644" y="1035"/>
                    <a:pt x="3419" y="1076"/>
                    <a:pt x="3170" y="1076"/>
                  </a:cubicBezTo>
                  <a:cubicBezTo>
                    <a:pt x="2065" y="1076"/>
                    <a:pt x="480" y="262"/>
                    <a:pt x="0" y="0"/>
                  </a:cubicBezTo>
                  <a:close/>
                </a:path>
              </a:pathLst>
            </a:custGeom>
            <a:solidFill>
              <a:srgbClr val="87D8C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1" name="Google Shape;2261;p54"/>
            <p:cNvSpPr/>
            <p:nvPr/>
          </p:nvSpPr>
          <p:spPr>
            <a:xfrm>
              <a:off x="5341850" y="3437700"/>
              <a:ext cx="8400" cy="7625"/>
            </a:xfrm>
            <a:custGeom>
              <a:avLst/>
              <a:gdLst/>
              <a:ahLst/>
              <a:cxnLst/>
              <a:rect l="l" t="t" r="r" b="b"/>
              <a:pathLst>
                <a:path w="336" h="305" extrusionOk="0">
                  <a:moveTo>
                    <a:pt x="150" y="0"/>
                  </a:moveTo>
                  <a:cubicBezTo>
                    <a:pt x="122" y="0"/>
                    <a:pt x="94" y="8"/>
                    <a:pt x="68" y="23"/>
                  </a:cubicBezTo>
                  <a:cubicBezTo>
                    <a:pt x="14" y="77"/>
                    <a:pt x="0" y="157"/>
                    <a:pt x="41" y="225"/>
                  </a:cubicBezTo>
                  <a:lnTo>
                    <a:pt x="68" y="237"/>
                  </a:lnTo>
                  <a:cubicBezTo>
                    <a:pt x="94" y="278"/>
                    <a:pt x="134" y="305"/>
                    <a:pt x="175" y="305"/>
                  </a:cubicBezTo>
                  <a:cubicBezTo>
                    <a:pt x="201" y="305"/>
                    <a:pt x="228" y="291"/>
                    <a:pt x="255" y="278"/>
                  </a:cubicBezTo>
                  <a:cubicBezTo>
                    <a:pt x="321" y="225"/>
                    <a:pt x="335" y="144"/>
                    <a:pt x="282" y="77"/>
                  </a:cubicBezTo>
                  <a:lnTo>
                    <a:pt x="268" y="50"/>
                  </a:lnTo>
                  <a:cubicBezTo>
                    <a:pt x="235" y="18"/>
                    <a:pt x="193" y="0"/>
                    <a:pt x="15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2" name="Google Shape;2262;p54"/>
            <p:cNvSpPr/>
            <p:nvPr/>
          </p:nvSpPr>
          <p:spPr>
            <a:xfrm>
              <a:off x="5106775" y="3379100"/>
              <a:ext cx="310000" cy="216250"/>
            </a:xfrm>
            <a:custGeom>
              <a:avLst/>
              <a:gdLst/>
              <a:ahLst/>
              <a:cxnLst/>
              <a:rect l="l" t="t" r="r" b="b"/>
              <a:pathLst>
                <a:path w="12400" h="8650" extrusionOk="0">
                  <a:moveTo>
                    <a:pt x="9456" y="2572"/>
                  </a:moveTo>
                  <a:cubicBezTo>
                    <a:pt x="9457" y="2575"/>
                    <a:pt x="9457" y="2577"/>
                    <a:pt x="9457" y="2581"/>
                  </a:cubicBezTo>
                  <a:lnTo>
                    <a:pt x="9466" y="2581"/>
                  </a:lnTo>
                  <a:cubicBezTo>
                    <a:pt x="9463" y="2578"/>
                    <a:pt x="9460" y="2575"/>
                    <a:pt x="9456" y="2572"/>
                  </a:cubicBezTo>
                  <a:close/>
                  <a:moveTo>
                    <a:pt x="9466" y="2581"/>
                  </a:moveTo>
                  <a:cubicBezTo>
                    <a:pt x="9469" y="2586"/>
                    <a:pt x="9471" y="2590"/>
                    <a:pt x="9471" y="2595"/>
                  </a:cubicBezTo>
                  <a:lnTo>
                    <a:pt x="9471" y="2581"/>
                  </a:lnTo>
                  <a:close/>
                  <a:moveTo>
                    <a:pt x="3157" y="0"/>
                  </a:moveTo>
                  <a:cubicBezTo>
                    <a:pt x="2943" y="0"/>
                    <a:pt x="2729" y="13"/>
                    <a:pt x="2515" y="27"/>
                  </a:cubicBezTo>
                  <a:cubicBezTo>
                    <a:pt x="2408" y="40"/>
                    <a:pt x="2301" y="40"/>
                    <a:pt x="2194" y="54"/>
                  </a:cubicBezTo>
                  <a:lnTo>
                    <a:pt x="1886" y="93"/>
                  </a:lnTo>
                  <a:lnTo>
                    <a:pt x="1565" y="134"/>
                  </a:lnTo>
                  <a:cubicBezTo>
                    <a:pt x="1458" y="147"/>
                    <a:pt x="1351" y="174"/>
                    <a:pt x="1258" y="200"/>
                  </a:cubicBezTo>
                  <a:lnTo>
                    <a:pt x="937" y="268"/>
                  </a:lnTo>
                  <a:cubicBezTo>
                    <a:pt x="842" y="281"/>
                    <a:pt x="735" y="307"/>
                    <a:pt x="628" y="334"/>
                  </a:cubicBezTo>
                  <a:lnTo>
                    <a:pt x="27" y="521"/>
                  </a:lnTo>
                  <a:cubicBezTo>
                    <a:pt x="13" y="521"/>
                    <a:pt x="0" y="548"/>
                    <a:pt x="0" y="562"/>
                  </a:cubicBezTo>
                  <a:cubicBezTo>
                    <a:pt x="0" y="575"/>
                    <a:pt x="27" y="589"/>
                    <a:pt x="40" y="589"/>
                  </a:cubicBezTo>
                  <a:lnTo>
                    <a:pt x="655" y="441"/>
                  </a:lnTo>
                  <a:cubicBezTo>
                    <a:pt x="762" y="414"/>
                    <a:pt x="856" y="388"/>
                    <a:pt x="963" y="375"/>
                  </a:cubicBezTo>
                  <a:lnTo>
                    <a:pt x="1270" y="321"/>
                  </a:lnTo>
                  <a:cubicBezTo>
                    <a:pt x="1377" y="307"/>
                    <a:pt x="1484" y="281"/>
                    <a:pt x="1579" y="268"/>
                  </a:cubicBezTo>
                  <a:lnTo>
                    <a:pt x="1900" y="241"/>
                  </a:lnTo>
                  <a:lnTo>
                    <a:pt x="2207" y="200"/>
                  </a:lnTo>
                  <a:cubicBezTo>
                    <a:pt x="2314" y="200"/>
                    <a:pt x="2421" y="200"/>
                    <a:pt x="2528" y="188"/>
                  </a:cubicBezTo>
                  <a:cubicBezTo>
                    <a:pt x="2662" y="188"/>
                    <a:pt x="2802" y="181"/>
                    <a:pt x="2939" y="181"/>
                  </a:cubicBezTo>
                  <a:cubicBezTo>
                    <a:pt x="3008" y="181"/>
                    <a:pt x="3076" y="183"/>
                    <a:pt x="3143" y="188"/>
                  </a:cubicBezTo>
                  <a:cubicBezTo>
                    <a:pt x="3357" y="200"/>
                    <a:pt x="3571" y="200"/>
                    <a:pt x="3772" y="227"/>
                  </a:cubicBezTo>
                  <a:cubicBezTo>
                    <a:pt x="3986" y="254"/>
                    <a:pt x="4186" y="254"/>
                    <a:pt x="4388" y="307"/>
                  </a:cubicBezTo>
                  <a:cubicBezTo>
                    <a:pt x="4602" y="348"/>
                    <a:pt x="4802" y="361"/>
                    <a:pt x="5003" y="414"/>
                  </a:cubicBezTo>
                  <a:cubicBezTo>
                    <a:pt x="5203" y="468"/>
                    <a:pt x="5417" y="509"/>
                    <a:pt x="5618" y="575"/>
                  </a:cubicBezTo>
                  <a:cubicBezTo>
                    <a:pt x="5805" y="642"/>
                    <a:pt x="6006" y="696"/>
                    <a:pt x="6207" y="776"/>
                  </a:cubicBezTo>
                  <a:cubicBezTo>
                    <a:pt x="6394" y="842"/>
                    <a:pt x="6594" y="910"/>
                    <a:pt x="6781" y="1003"/>
                  </a:cubicBezTo>
                  <a:cubicBezTo>
                    <a:pt x="6983" y="1083"/>
                    <a:pt x="7170" y="1163"/>
                    <a:pt x="7357" y="1258"/>
                  </a:cubicBezTo>
                  <a:cubicBezTo>
                    <a:pt x="7544" y="1351"/>
                    <a:pt x="7732" y="1445"/>
                    <a:pt x="7905" y="1552"/>
                  </a:cubicBezTo>
                  <a:lnTo>
                    <a:pt x="8186" y="1699"/>
                  </a:lnTo>
                  <a:lnTo>
                    <a:pt x="8440" y="1873"/>
                  </a:lnTo>
                  <a:cubicBezTo>
                    <a:pt x="8627" y="1980"/>
                    <a:pt x="8788" y="2100"/>
                    <a:pt x="8962" y="2221"/>
                  </a:cubicBezTo>
                  <a:cubicBezTo>
                    <a:pt x="9127" y="2322"/>
                    <a:pt x="9280" y="2448"/>
                    <a:pt x="9444" y="2563"/>
                  </a:cubicBezTo>
                  <a:lnTo>
                    <a:pt x="9444" y="2563"/>
                  </a:lnTo>
                  <a:lnTo>
                    <a:pt x="9444" y="2555"/>
                  </a:lnTo>
                  <a:cubicBezTo>
                    <a:pt x="9452" y="2564"/>
                    <a:pt x="9455" y="2567"/>
                    <a:pt x="9456" y="2571"/>
                  </a:cubicBezTo>
                  <a:lnTo>
                    <a:pt x="9456" y="2571"/>
                  </a:lnTo>
                  <a:cubicBezTo>
                    <a:pt x="9452" y="2569"/>
                    <a:pt x="9448" y="2566"/>
                    <a:pt x="9444" y="2563"/>
                  </a:cubicBezTo>
                  <a:lnTo>
                    <a:pt x="9444" y="2563"/>
                  </a:lnTo>
                  <a:lnTo>
                    <a:pt x="9444" y="2569"/>
                  </a:lnTo>
                  <a:cubicBezTo>
                    <a:pt x="9448" y="2569"/>
                    <a:pt x="9452" y="2570"/>
                    <a:pt x="9456" y="2572"/>
                  </a:cubicBezTo>
                  <a:lnTo>
                    <a:pt x="9456" y="2572"/>
                  </a:lnTo>
                  <a:cubicBezTo>
                    <a:pt x="9456" y="2572"/>
                    <a:pt x="9456" y="2572"/>
                    <a:pt x="9456" y="2571"/>
                  </a:cubicBezTo>
                  <a:lnTo>
                    <a:pt x="9456" y="2571"/>
                  </a:lnTo>
                  <a:cubicBezTo>
                    <a:pt x="9461" y="2575"/>
                    <a:pt x="9466" y="2578"/>
                    <a:pt x="9471" y="2581"/>
                  </a:cubicBezTo>
                  <a:lnTo>
                    <a:pt x="9551" y="2622"/>
                  </a:lnTo>
                  <a:cubicBezTo>
                    <a:pt x="9537" y="2622"/>
                    <a:pt x="9497" y="2608"/>
                    <a:pt x="9471" y="2595"/>
                  </a:cubicBezTo>
                  <a:lnTo>
                    <a:pt x="9471" y="2595"/>
                  </a:lnTo>
                  <a:lnTo>
                    <a:pt x="9965" y="2983"/>
                  </a:lnTo>
                  <a:cubicBezTo>
                    <a:pt x="10126" y="3116"/>
                    <a:pt x="10286" y="3264"/>
                    <a:pt x="10447" y="3411"/>
                  </a:cubicBezTo>
                  <a:cubicBezTo>
                    <a:pt x="10594" y="3544"/>
                    <a:pt x="10741" y="3692"/>
                    <a:pt x="10901" y="3839"/>
                  </a:cubicBezTo>
                  <a:cubicBezTo>
                    <a:pt x="11049" y="3999"/>
                    <a:pt x="11196" y="4147"/>
                    <a:pt x="11343" y="4307"/>
                  </a:cubicBezTo>
                  <a:cubicBezTo>
                    <a:pt x="11477" y="4454"/>
                    <a:pt x="11624" y="4615"/>
                    <a:pt x="11745" y="4775"/>
                  </a:cubicBezTo>
                  <a:cubicBezTo>
                    <a:pt x="11891" y="4950"/>
                    <a:pt x="12012" y="5096"/>
                    <a:pt x="12132" y="5283"/>
                  </a:cubicBezTo>
                  <a:cubicBezTo>
                    <a:pt x="12146" y="5297"/>
                    <a:pt x="12132" y="5297"/>
                    <a:pt x="12146" y="5310"/>
                  </a:cubicBezTo>
                  <a:lnTo>
                    <a:pt x="12146" y="5351"/>
                  </a:lnTo>
                  <a:lnTo>
                    <a:pt x="12146" y="5404"/>
                  </a:lnTo>
                  <a:lnTo>
                    <a:pt x="12119" y="5458"/>
                  </a:lnTo>
                  <a:cubicBezTo>
                    <a:pt x="12078" y="5538"/>
                    <a:pt x="12025" y="5618"/>
                    <a:pt x="11959" y="5699"/>
                  </a:cubicBezTo>
                  <a:cubicBezTo>
                    <a:pt x="11825" y="5859"/>
                    <a:pt x="11677" y="5993"/>
                    <a:pt x="11531" y="6139"/>
                  </a:cubicBezTo>
                  <a:lnTo>
                    <a:pt x="11049" y="6541"/>
                  </a:lnTo>
                  <a:cubicBezTo>
                    <a:pt x="10875" y="6662"/>
                    <a:pt x="10701" y="6795"/>
                    <a:pt x="10527" y="6915"/>
                  </a:cubicBezTo>
                  <a:cubicBezTo>
                    <a:pt x="10179" y="7156"/>
                    <a:pt x="9831" y="7384"/>
                    <a:pt x="9457" y="7598"/>
                  </a:cubicBezTo>
                  <a:cubicBezTo>
                    <a:pt x="9096" y="7812"/>
                    <a:pt x="8722" y="8012"/>
                    <a:pt x="8347" y="8199"/>
                  </a:cubicBezTo>
                  <a:cubicBezTo>
                    <a:pt x="8146" y="8280"/>
                    <a:pt x="7959" y="8374"/>
                    <a:pt x="7758" y="8440"/>
                  </a:cubicBezTo>
                  <a:cubicBezTo>
                    <a:pt x="7651" y="8467"/>
                    <a:pt x="7557" y="8508"/>
                    <a:pt x="7450" y="8520"/>
                  </a:cubicBezTo>
                  <a:cubicBezTo>
                    <a:pt x="7382" y="8540"/>
                    <a:pt x="7314" y="8553"/>
                    <a:pt x="7240" y="8553"/>
                  </a:cubicBezTo>
                  <a:cubicBezTo>
                    <a:pt x="7213" y="8553"/>
                    <a:pt x="7185" y="8551"/>
                    <a:pt x="7156" y="8547"/>
                  </a:cubicBezTo>
                  <a:cubicBezTo>
                    <a:pt x="7129" y="8547"/>
                    <a:pt x="7102" y="8561"/>
                    <a:pt x="7102" y="8588"/>
                  </a:cubicBezTo>
                  <a:cubicBezTo>
                    <a:pt x="7102" y="8615"/>
                    <a:pt x="7116" y="8627"/>
                    <a:pt x="7143" y="8641"/>
                  </a:cubicBezTo>
                  <a:cubicBezTo>
                    <a:pt x="7181" y="8647"/>
                    <a:pt x="7226" y="8650"/>
                    <a:pt x="7273" y="8650"/>
                  </a:cubicBezTo>
                  <a:cubicBezTo>
                    <a:pt x="7341" y="8650"/>
                    <a:pt x="7414" y="8643"/>
                    <a:pt x="7477" y="8627"/>
                  </a:cubicBezTo>
                  <a:cubicBezTo>
                    <a:pt x="7584" y="8615"/>
                    <a:pt x="7691" y="8588"/>
                    <a:pt x="7798" y="8547"/>
                  </a:cubicBezTo>
                  <a:cubicBezTo>
                    <a:pt x="7999" y="8494"/>
                    <a:pt x="8199" y="8413"/>
                    <a:pt x="8401" y="8333"/>
                  </a:cubicBezTo>
                  <a:cubicBezTo>
                    <a:pt x="8788" y="8160"/>
                    <a:pt x="9176" y="7973"/>
                    <a:pt x="9551" y="7759"/>
                  </a:cubicBezTo>
                  <a:cubicBezTo>
                    <a:pt x="9925" y="7557"/>
                    <a:pt x="10300" y="7330"/>
                    <a:pt x="10648" y="7090"/>
                  </a:cubicBezTo>
                  <a:cubicBezTo>
                    <a:pt x="10835" y="6969"/>
                    <a:pt x="11008" y="6849"/>
                    <a:pt x="11183" y="6728"/>
                  </a:cubicBezTo>
                  <a:cubicBezTo>
                    <a:pt x="11356" y="6594"/>
                    <a:pt x="11517" y="6460"/>
                    <a:pt x="11691" y="6314"/>
                  </a:cubicBezTo>
                  <a:cubicBezTo>
                    <a:pt x="11771" y="6246"/>
                    <a:pt x="11852" y="6166"/>
                    <a:pt x="11932" y="6100"/>
                  </a:cubicBezTo>
                  <a:lnTo>
                    <a:pt x="12052" y="5979"/>
                  </a:lnTo>
                  <a:cubicBezTo>
                    <a:pt x="12078" y="5939"/>
                    <a:pt x="12119" y="5899"/>
                    <a:pt x="12159" y="5859"/>
                  </a:cubicBezTo>
                  <a:cubicBezTo>
                    <a:pt x="12226" y="5765"/>
                    <a:pt x="12292" y="5672"/>
                    <a:pt x="12346" y="5565"/>
                  </a:cubicBezTo>
                  <a:lnTo>
                    <a:pt x="12387" y="5471"/>
                  </a:lnTo>
                  <a:cubicBezTo>
                    <a:pt x="12399" y="5444"/>
                    <a:pt x="12399" y="5404"/>
                    <a:pt x="12399" y="5364"/>
                  </a:cubicBezTo>
                  <a:lnTo>
                    <a:pt x="12399" y="5244"/>
                  </a:lnTo>
                  <a:cubicBezTo>
                    <a:pt x="12387" y="5203"/>
                    <a:pt x="12360" y="5150"/>
                    <a:pt x="12346" y="5137"/>
                  </a:cubicBezTo>
                  <a:cubicBezTo>
                    <a:pt x="12226" y="4962"/>
                    <a:pt x="12092" y="4775"/>
                    <a:pt x="11959" y="4615"/>
                  </a:cubicBezTo>
                  <a:cubicBezTo>
                    <a:pt x="11825" y="4441"/>
                    <a:pt x="11677" y="4281"/>
                    <a:pt x="11531" y="4120"/>
                  </a:cubicBezTo>
                  <a:cubicBezTo>
                    <a:pt x="11383" y="3973"/>
                    <a:pt x="11236" y="3812"/>
                    <a:pt x="11089" y="3651"/>
                  </a:cubicBezTo>
                  <a:cubicBezTo>
                    <a:pt x="10942" y="3505"/>
                    <a:pt x="10781" y="3344"/>
                    <a:pt x="10621" y="3211"/>
                  </a:cubicBezTo>
                  <a:cubicBezTo>
                    <a:pt x="10460" y="3063"/>
                    <a:pt x="10313" y="2916"/>
                    <a:pt x="10139" y="2783"/>
                  </a:cubicBezTo>
                  <a:lnTo>
                    <a:pt x="9644" y="2367"/>
                  </a:lnTo>
                  <a:lnTo>
                    <a:pt x="9658" y="2381"/>
                  </a:lnTo>
                  <a:lnTo>
                    <a:pt x="9671" y="2394"/>
                  </a:lnTo>
                  <a:cubicBezTo>
                    <a:pt x="9658" y="2381"/>
                    <a:pt x="9644" y="2381"/>
                    <a:pt x="9631" y="2367"/>
                  </a:cubicBezTo>
                  <a:cubicBezTo>
                    <a:pt x="9629" y="2365"/>
                    <a:pt x="9626" y="2363"/>
                    <a:pt x="9623" y="2361"/>
                  </a:cubicBezTo>
                  <a:lnTo>
                    <a:pt x="9623" y="2361"/>
                  </a:lnTo>
                  <a:lnTo>
                    <a:pt x="9644" y="2367"/>
                  </a:lnTo>
                  <a:cubicBezTo>
                    <a:pt x="9471" y="2248"/>
                    <a:pt x="9296" y="2114"/>
                    <a:pt x="9123" y="1993"/>
                  </a:cubicBezTo>
                  <a:cubicBezTo>
                    <a:pt x="8948" y="1873"/>
                    <a:pt x="8775" y="1752"/>
                    <a:pt x="8588" y="1645"/>
                  </a:cubicBezTo>
                  <a:lnTo>
                    <a:pt x="8320" y="1485"/>
                  </a:lnTo>
                  <a:lnTo>
                    <a:pt x="8039" y="1324"/>
                  </a:lnTo>
                  <a:cubicBezTo>
                    <a:pt x="7852" y="1217"/>
                    <a:pt x="7664" y="1124"/>
                    <a:pt x="7464" y="1030"/>
                  </a:cubicBezTo>
                  <a:cubicBezTo>
                    <a:pt x="7277" y="937"/>
                    <a:pt x="7076" y="856"/>
                    <a:pt x="6888" y="762"/>
                  </a:cubicBezTo>
                  <a:cubicBezTo>
                    <a:pt x="6688" y="682"/>
                    <a:pt x="6487" y="616"/>
                    <a:pt x="6287" y="535"/>
                  </a:cubicBezTo>
                  <a:cubicBezTo>
                    <a:pt x="6086" y="468"/>
                    <a:pt x="5886" y="414"/>
                    <a:pt x="5672" y="348"/>
                  </a:cubicBezTo>
                  <a:cubicBezTo>
                    <a:pt x="5471" y="295"/>
                    <a:pt x="5257" y="254"/>
                    <a:pt x="5056" y="200"/>
                  </a:cubicBezTo>
                  <a:cubicBezTo>
                    <a:pt x="4842" y="147"/>
                    <a:pt x="4628" y="134"/>
                    <a:pt x="4427" y="93"/>
                  </a:cubicBezTo>
                  <a:cubicBezTo>
                    <a:pt x="4213" y="54"/>
                    <a:pt x="3999" y="54"/>
                    <a:pt x="3785" y="27"/>
                  </a:cubicBezTo>
                  <a:cubicBezTo>
                    <a:pt x="3571" y="0"/>
                    <a:pt x="3357" y="13"/>
                    <a:pt x="3157" y="0"/>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3" name="Google Shape;2263;p54"/>
            <p:cNvSpPr/>
            <p:nvPr/>
          </p:nvSpPr>
          <p:spPr>
            <a:xfrm>
              <a:off x="5237500" y="3518200"/>
              <a:ext cx="27125" cy="84975"/>
            </a:xfrm>
            <a:custGeom>
              <a:avLst/>
              <a:gdLst/>
              <a:ahLst/>
              <a:cxnLst/>
              <a:rect l="l" t="t" r="r" b="b"/>
              <a:pathLst>
                <a:path w="1085" h="3399" extrusionOk="0">
                  <a:moveTo>
                    <a:pt x="28" y="1"/>
                  </a:moveTo>
                  <a:cubicBezTo>
                    <a:pt x="15" y="1"/>
                    <a:pt x="1" y="14"/>
                    <a:pt x="1" y="28"/>
                  </a:cubicBezTo>
                  <a:lnTo>
                    <a:pt x="1" y="54"/>
                  </a:lnTo>
                  <a:cubicBezTo>
                    <a:pt x="1" y="54"/>
                    <a:pt x="1" y="54"/>
                    <a:pt x="1" y="54"/>
                  </a:cubicBezTo>
                  <a:lnTo>
                    <a:pt x="1" y="54"/>
                  </a:lnTo>
                  <a:cubicBezTo>
                    <a:pt x="1" y="60"/>
                    <a:pt x="3" y="63"/>
                    <a:pt x="6" y="65"/>
                  </a:cubicBezTo>
                  <a:lnTo>
                    <a:pt x="6" y="65"/>
                  </a:lnTo>
                  <a:cubicBezTo>
                    <a:pt x="71" y="195"/>
                    <a:pt x="123" y="326"/>
                    <a:pt x="175" y="468"/>
                  </a:cubicBezTo>
                  <a:cubicBezTo>
                    <a:pt x="229" y="602"/>
                    <a:pt x="282" y="736"/>
                    <a:pt x="322" y="870"/>
                  </a:cubicBezTo>
                  <a:cubicBezTo>
                    <a:pt x="375" y="1003"/>
                    <a:pt x="429" y="1151"/>
                    <a:pt x="482" y="1285"/>
                  </a:cubicBezTo>
                  <a:cubicBezTo>
                    <a:pt x="523" y="1419"/>
                    <a:pt x="576" y="1552"/>
                    <a:pt x="616" y="1699"/>
                  </a:cubicBezTo>
                  <a:cubicBezTo>
                    <a:pt x="657" y="1833"/>
                    <a:pt x="710" y="1967"/>
                    <a:pt x="750" y="2114"/>
                  </a:cubicBezTo>
                  <a:cubicBezTo>
                    <a:pt x="791" y="2248"/>
                    <a:pt x="817" y="2395"/>
                    <a:pt x="857" y="2528"/>
                  </a:cubicBezTo>
                  <a:cubicBezTo>
                    <a:pt x="871" y="2596"/>
                    <a:pt x="884" y="2676"/>
                    <a:pt x="898" y="2742"/>
                  </a:cubicBezTo>
                  <a:cubicBezTo>
                    <a:pt x="910" y="2810"/>
                    <a:pt x="924" y="2890"/>
                    <a:pt x="924" y="2956"/>
                  </a:cubicBezTo>
                  <a:lnTo>
                    <a:pt x="937" y="3063"/>
                  </a:lnTo>
                  <a:lnTo>
                    <a:pt x="937" y="3158"/>
                  </a:lnTo>
                  <a:cubicBezTo>
                    <a:pt x="937" y="3238"/>
                    <a:pt x="910" y="3304"/>
                    <a:pt x="898" y="3384"/>
                  </a:cubicBezTo>
                  <a:lnTo>
                    <a:pt x="910" y="3398"/>
                  </a:lnTo>
                  <a:lnTo>
                    <a:pt x="910" y="3384"/>
                  </a:lnTo>
                  <a:cubicBezTo>
                    <a:pt x="951" y="3318"/>
                    <a:pt x="1005" y="3265"/>
                    <a:pt x="1017" y="3184"/>
                  </a:cubicBezTo>
                  <a:cubicBezTo>
                    <a:pt x="1031" y="3144"/>
                    <a:pt x="1044" y="3104"/>
                    <a:pt x="1044" y="3077"/>
                  </a:cubicBezTo>
                  <a:lnTo>
                    <a:pt x="1071" y="2956"/>
                  </a:lnTo>
                  <a:cubicBezTo>
                    <a:pt x="1085" y="2876"/>
                    <a:pt x="1071" y="2810"/>
                    <a:pt x="1085" y="2730"/>
                  </a:cubicBezTo>
                  <a:cubicBezTo>
                    <a:pt x="1085" y="2649"/>
                    <a:pt x="1071" y="2569"/>
                    <a:pt x="1071" y="2502"/>
                  </a:cubicBezTo>
                  <a:cubicBezTo>
                    <a:pt x="1058" y="2421"/>
                    <a:pt x="1058" y="2341"/>
                    <a:pt x="1044" y="2275"/>
                  </a:cubicBezTo>
                  <a:cubicBezTo>
                    <a:pt x="1031" y="2195"/>
                    <a:pt x="1017" y="2127"/>
                    <a:pt x="991" y="2047"/>
                  </a:cubicBezTo>
                  <a:cubicBezTo>
                    <a:pt x="978" y="1981"/>
                    <a:pt x="964" y="1900"/>
                    <a:pt x="937" y="1833"/>
                  </a:cubicBezTo>
                  <a:cubicBezTo>
                    <a:pt x="924" y="1753"/>
                    <a:pt x="910" y="1686"/>
                    <a:pt x="884" y="1606"/>
                  </a:cubicBezTo>
                  <a:cubicBezTo>
                    <a:pt x="830" y="1472"/>
                    <a:pt x="791" y="1325"/>
                    <a:pt x="723" y="1191"/>
                  </a:cubicBezTo>
                  <a:cubicBezTo>
                    <a:pt x="670" y="1044"/>
                    <a:pt x="616" y="910"/>
                    <a:pt x="550" y="777"/>
                  </a:cubicBezTo>
                  <a:cubicBezTo>
                    <a:pt x="482" y="643"/>
                    <a:pt x="402" y="509"/>
                    <a:pt x="336" y="388"/>
                  </a:cubicBezTo>
                  <a:cubicBezTo>
                    <a:pt x="255" y="254"/>
                    <a:pt x="161" y="135"/>
                    <a:pt x="68" y="14"/>
                  </a:cubicBezTo>
                  <a:lnTo>
                    <a:pt x="63" y="14"/>
                  </a:lnTo>
                  <a:cubicBezTo>
                    <a:pt x="57" y="6"/>
                    <a:pt x="45" y="1"/>
                    <a:pt x="28" y="1"/>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4" name="Google Shape;2264;p54"/>
            <p:cNvSpPr/>
            <p:nvPr/>
          </p:nvSpPr>
          <p:spPr>
            <a:xfrm>
              <a:off x="4967650" y="3566025"/>
              <a:ext cx="173250" cy="121425"/>
            </a:xfrm>
            <a:custGeom>
              <a:avLst/>
              <a:gdLst/>
              <a:ahLst/>
              <a:cxnLst/>
              <a:rect l="l" t="t" r="r" b="b"/>
              <a:pathLst>
                <a:path w="6930" h="4857" extrusionOk="0">
                  <a:moveTo>
                    <a:pt x="40" y="0"/>
                  </a:moveTo>
                  <a:cubicBezTo>
                    <a:pt x="13" y="14"/>
                    <a:pt x="1" y="41"/>
                    <a:pt x="13" y="68"/>
                  </a:cubicBezTo>
                  <a:cubicBezTo>
                    <a:pt x="13" y="68"/>
                    <a:pt x="108" y="255"/>
                    <a:pt x="254" y="562"/>
                  </a:cubicBezTo>
                  <a:cubicBezTo>
                    <a:pt x="402" y="870"/>
                    <a:pt x="616" y="1325"/>
                    <a:pt x="896" y="1846"/>
                  </a:cubicBezTo>
                  <a:cubicBezTo>
                    <a:pt x="1191" y="2368"/>
                    <a:pt x="1526" y="2984"/>
                    <a:pt x="1940" y="3612"/>
                  </a:cubicBezTo>
                  <a:cubicBezTo>
                    <a:pt x="2154" y="3920"/>
                    <a:pt x="2368" y="4241"/>
                    <a:pt x="2649" y="4535"/>
                  </a:cubicBezTo>
                  <a:cubicBezTo>
                    <a:pt x="2729" y="4615"/>
                    <a:pt x="2810" y="4682"/>
                    <a:pt x="2903" y="4749"/>
                  </a:cubicBezTo>
                  <a:cubicBezTo>
                    <a:pt x="2943" y="4776"/>
                    <a:pt x="2997" y="4816"/>
                    <a:pt x="3063" y="4829"/>
                  </a:cubicBezTo>
                  <a:cubicBezTo>
                    <a:pt x="3090" y="4829"/>
                    <a:pt x="3104" y="4842"/>
                    <a:pt x="3131" y="4842"/>
                  </a:cubicBezTo>
                  <a:lnTo>
                    <a:pt x="3157" y="4842"/>
                  </a:lnTo>
                  <a:cubicBezTo>
                    <a:pt x="3197" y="4856"/>
                    <a:pt x="3224" y="4856"/>
                    <a:pt x="3251" y="4856"/>
                  </a:cubicBezTo>
                  <a:cubicBezTo>
                    <a:pt x="3478" y="4856"/>
                    <a:pt x="3679" y="4803"/>
                    <a:pt x="3880" y="4749"/>
                  </a:cubicBezTo>
                  <a:cubicBezTo>
                    <a:pt x="4267" y="4655"/>
                    <a:pt x="4642" y="4508"/>
                    <a:pt x="5003" y="4361"/>
                  </a:cubicBezTo>
                  <a:cubicBezTo>
                    <a:pt x="5378" y="4214"/>
                    <a:pt x="5726" y="4054"/>
                    <a:pt x="6060" y="3879"/>
                  </a:cubicBezTo>
                  <a:cubicBezTo>
                    <a:pt x="6234" y="3786"/>
                    <a:pt x="6395" y="3706"/>
                    <a:pt x="6541" y="3599"/>
                  </a:cubicBezTo>
                  <a:cubicBezTo>
                    <a:pt x="6621" y="3558"/>
                    <a:pt x="6702" y="3505"/>
                    <a:pt x="6782" y="3451"/>
                  </a:cubicBezTo>
                  <a:cubicBezTo>
                    <a:pt x="6809" y="3412"/>
                    <a:pt x="6849" y="3385"/>
                    <a:pt x="6889" y="3344"/>
                  </a:cubicBezTo>
                  <a:cubicBezTo>
                    <a:pt x="6903" y="3331"/>
                    <a:pt x="6916" y="3305"/>
                    <a:pt x="6916" y="3291"/>
                  </a:cubicBezTo>
                  <a:cubicBezTo>
                    <a:pt x="6930" y="3264"/>
                    <a:pt x="6930" y="3251"/>
                    <a:pt x="6930" y="3237"/>
                  </a:cubicBezTo>
                  <a:lnTo>
                    <a:pt x="6930" y="3224"/>
                  </a:lnTo>
                  <a:lnTo>
                    <a:pt x="6930" y="3157"/>
                  </a:lnTo>
                  <a:cubicBezTo>
                    <a:pt x="6916" y="2957"/>
                    <a:pt x="6903" y="2809"/>
                    <a:pt x="6876" y="2649"/>
                  </a:cubicBezTo>
                  <a:cubicBezTo>
                    <a:pt x="6849" y="2488"/>
                    <a:pt x="6823" y="2328"/>
                    <a:pt x="6796" y="2181"/>
                  </a:cubicBezTo>
                  <a:cubicBezTo>
                    <a:pt x="6689" y="1592"/>
                    <a:pt x="6555" y="1111"/>
                    <a:pt x="6448" y="776"/>
                  </a:cubicBezTo>
                  <a:cubicBezTo>
                    <a:pt x="6395" y="615"/>
                    <a:pt x="6341" y="482"/>
                    <a:pt x="6300" y="401"/>
                  </a:cubicBezTo>
                  <a:cubicBezTo>
                    <a:pt x="6261" y="308"/>
                    <a:pt x="6247" y="268"/>
                    <a:pt x="6247" y="268"/>
                  </a:cubicBezTo>
                  <a:cubicBezTo>
                    <a:pt x="6234" y="255"/>
                    <a:pt x="6220" y="241"/>
                    <a:pt x="6207" y="241"/>
                  </a:cubicBezTo>
                  <a:cubicBezTo>
                    <a:pt x="6180" y="255"/>
                    <a:pt x="6180" y="268"/>
                    <a:pt x="6180" y="294"/>
                  </a:cubicBezTo>
                  <a:cubicBezTo>
                    <a:pt x="6180" y="294"/>
                    <a:pt x="6193" y="335"/>
                    <a:pt x="6234" y="428"/>
                  </a:cubicBezTo>
                  <a:cubicBezTo>
                    <a:pt x="6261" y="508"/>
                    <a:pt x="6300" y="642"/>
                    <a:pt x="6354" y="803"/>
                  </a:cubicBezTo>
                  <a:cubicBezTo>
                    <a:pt x="6448" y="1138"/>
                    <a:pt x="6541" y="1619"/>
                    <a:pt x="6621" y="2208"/>
                  </a:cubicBezTo>
                  <a:cubicBezTo>
                    <a:pt x="6648" y="2354"/>
                    <a:pt x="6675" y="2515"/>
                    <a:pt x="6689" y="2662"/>
                  </a:cubicBezTo>
                  <a:cubicBezTo>
                    <a:pt x="6702" y="2823"/>
                    <a:pt x="6728" y="2996"/>
                    <a:pt x="6728" y="3144"/>
                  </a:cubicBezTo>
                  <a:lnTo>
                    <a:pt x="6728" y="3210"/>
                  </a:lnTo>
                  <a:cubicBezTo>
                    <a:pt x="6716" y="3224"/>
                    <a:pt x="6675" y="3251"/>
                    <a:pt x="6648" y="3278"/>
                  </a:cubicBezTo>
                  <a:cubicBezTo>
                    <a:pt x="6582" y="3331"/>
                    <a:pt x="6502" y="3371"/>
                    <a:pt x="6434" y="3412"/>
                  </a:cubicBezTo>
                  <a:cubicBezTo>
                    <a:pt x="6288" y="3505"/>
                    <a:pt x="6113" y="3585"/>
                    <a:pt x="5953" y="3665"/>
                  </a:cubicBezTo>
                  <a:cubicBezTo>
                    <a:pt x="5619" y="3826"/>
                    <a:pt x="5271" y="3986"/>
                    <a:pt x="4909" y="4120"/>
                  </a:cubicBezTo>
                  <a:cubicBezTo>
                    <a:pt x="4549" y="4268"/>
                    <a:pt x="4187" y="4401"/>
                    <a:pt x="3812" y="4495"/>
                  </a:cubicBezTo>
                  <a:cubicBezTo>
                    <a:pt x="3625" y="4535"/>
                    <a:pt x="3425" y="4575"/>
                    <a:pt x="3251" y="4575"/>
                  </a:cubicBezTo>
                  <a:lnTo>
                    <a:pt x="3157" y="4575"/>
                  </a:lnTo>
                  <a:lnTo>
                    <a:pt x="3144" y="4562"/>
                  </a:lnTo>
                  <a:cubicBezTo>
                    <a:pt x="3117" y="4562"/>
                    <a:pt x="3077" y="4548"/>
                    <a:pt x="3050" y="4521"/>
                  </a:cubicBezTo>
                  <a:cubicBezTo>
                    <a:pt x="2983" y="4482"/>
                    <a:pt x="2903" y="4414"/>
                    <a:pt x="2849" y="4348"/>
                  </a:cubicBezTo>
                  <a:cubicBezTo>
                    <a:pt x="2582" y="4080"/>
                    <a:pt x="2355" y="3772"/>
                    <a:pt x="2154" y="3465"/>
                  </a:cubicBezTo>
                  <a:cubicBezTo>
                    <a:pt x="1940" y="3171"/>
                    <a:pt x="1752" y="2863"/>
                    <a:pt x="1579" y="2568"/>
                  </a:cubicBezTo>
                  <a:cubicBezTo>
                    <a:pt x="1392" y="2288"/>
                    <a:pt x="1231" y="2007"/>
                    <a:pt x="1084" y="1753"/>
                  </a:cubicBezTo>
                  <a:cubicBezTo>
                    <a:pt x="789" y="1231"/>
                    <a:pt x="536" y="803"/>
                    <a:pt x="375" y="508"/>
                  </a:cubicBezTo>
                  <a:cubicBezTo>
                    <a:pt x="201" y="201"/>
                    <a:pt x="94" y="27"/>
                    <a:pt x="94" y="27"/>
                  </a:cubicBezTo>
                  <a:cubicBezTo>
                    <a:pt x="94" y="0"/>
                    <a:pt x="67" y="0"/>
                    <a:pt x="40" y="0"/>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5" name="Google Shape;2265;p54"/>
            <p:cNvSpPr/>
            <p:nvPr/>
          </p:nvSpPr>
          <p:spPr>
            <a:xfrm>
              <a:off x="4941900" y="3638250"/>
              <a:ext cx="86950" cy="237275"/>
            </a:xfrm>
            <a:custGeom>
              <a:avLst/>
              <a:gdLst/>
              <a:ahLst/>
              <a:cxnLst/>
              <a:rect l="l" t="t" r="r" b="b"/>
              <a:pathLst>
                <a:path w="3478" h="9491" extrusionOk="0">
                  <a:moveTo>
                    <a:pt x="134" y="0"/>
                  </a:moveTo>
                  <a:cubicBezTo>
                    <a:pt x="94" y="0"/>
                    <a:pt x="54" y="27"/>
                    <a:pt x="54" y="68"/>
                  </a:cubicBezTo>
                  <a:cubicBezTo>
                    <a:pt x="54" y="68"/>
                    <a:pt x="41" y="107"/>
                    <a:pt x="41" y="188"/>
                  </a:cubicBezTo>
                  <a:cubicBezTo>
                    <a:pt x="41" y="255"/>
                    <a:pt x="14" y="375"/>
                    <a:pt x="14" y="509"/>
                  </a:cubicBezTo>
                  <a:cubicBezTo>
                    <a:pt x="14" y="656"/>
                    <a:pt x="0" y="817"/>
                    <a:pt x="0" y="1017"/>
                  </a:cubicBezTo>
                  <a:cubicBezTo>
                    <a:pt x="0" y="1218"/>
                    <a:pt x="0" y="1432"/>
                    <a:pt x="27" y="1673"/>
                  </a:cubicBezTo>
                  <a:cubicBezTo>
                    <a:pt x="27" y="1793"/>
                    <a:pt x="41" y="1914"/>
                    <a:pt x="41" y="2047"/>
                  </a:cubicBezTo>
                  <a:cubicBezTo>
                    <a:pt x="54" y="2181"/>
                    <a:pt x="80" y="2315"/>
                    <a:pt x="94" y="2449"/>
                  </a:cubicBezTo>
                  <a:cubicBezTo>
                    <a:pt x="107" y="2583"/>
                    <a:pt x="121" y="2729"/>
                    <a:pt x="134" y="2863"/>
                  </a:cubicBezTo>
                  <a:lnTo>
                    <a:pt x="214" y="3305"/>
                  </a:lnTo>
                  <a:cubicBezTo>
                    <a:pt x="241" y="3451"/>
                    <a:pt x="268" y="3599"/>
                    <a:pt x="308" y="3760"/>
                  </a:cubicBezTo>
                  <a:cubicBezTo>
                    <a:pt x="335" y="3906"/>
                    <a:pt x="375" y="4054"/>
                    <a:pt x="415" y="4214"/>
                  </a:cubicBezTo>
                  <a:cubicBezTo>
                    <a:pt x="455" y="4361"/>
                    <a:pt x="482" y="4522"/>
                    <a:pt x="535" y="4669"/>
                  </a:cubicBezTo>
                  <a:cubicBezTo>
                    <a:pt x="589" y="4830"/>
                    <a:pt x="629" y="4976"/>
                    <a:pt x="683" y="5124"/>
                  </a:cubicBezTo>
                  <a:cubicBezTo>
                    <a:pt x="736" y="5285"/>
                    <a:pt x="790" y="5431"/>
                    <a:pt x="843" y="5579"/>
                  </a:cubicBezTo>
                  <a:cubicBezTo>
                    <a:pt x="910" y="5725"/>
                    <a:pt x="963" y="5873"/>
                    <a:pt x="1031" y="6020"/>
                  </a:cubicBezTo>
                  <a:cubicBezTo>
                    <a:pt x="1150" y="6314"/>
                    <a:pt x="1284" y="6595"/>
                    <a:pt x="1432" y="6863"/>
                  </a:cubicBezTo>
                  <a:cubicBezTo>
                    <a:pt x="1566" y="7130"/>
                    <a:pt x="1726" y="7371"/>
                    <a:pt x="1860" y="7612"/>
                  </a:cubicBezTo>
                  <a:cubicBezTo>
                    <a:pt x="2020" y="7839"/>
                    <a:pt x="2154" y="8067"/>
                    <a:pt x="2301" y="8254"/>
                  </a:cubicBezTo>
                  <a:cubicBezTo>
                    <a:pt x="2449" y="8441"/>
                    <a:pt x="2582" y="8629"/>
                    <a:pt x="2716" y="8775"/>
                  </a:cubicBezTo>
                  <a:cubicBezTo>
                    <a:pt x="2836" y="8923"/>
                    <a:pt x="2943" y="9057"/>
                    <a:pt x="3037" y="9150"/>
                  </a:cubicBezTo>
                  <a:cubicBezTo>
                    <a:pt x="3237" y="9351"/>
                    <a:pt x="3344" y="9471"/>
                    <a:pt x="3344" y="9471"/>
                  </a:cubicBezTo>
                  <a:cubicBezTo>
                    <a:pt x="3358" y="9484"/>
                    <a:pt x="3374" y="9491"/>
                    <a:pt x="3393" y="9491"/>
                  </a:cubicBezTo>
                  <a:cubicBezTo>
                    <a:pt x="3411" y="9491"/>
                    <a:pt x="3431" y="9484"/>
                    <a:pt x="3451" y="9471"/>
                  </a:cubicBezTo>
                  <a:cubicBezTo>
                    <a:pt x="3478" y="9444"/>
                    <a:pt x="3478" y="9404"/>
                    <a:pt x="3451" y="9378"/>
                  </a:cubicBezTo>
                  <a:lnTo>
                    <a:pt x="3451" y="9364"/>
                  </a:lnTo>
                  <a:cubicBezTo>
                    <a:pt x="3451" y="9364"/>
                    <a:pt x="3344" y="9244"/>
                    <a:pt x="3171" y="9043"/>
                  </a:cubicBezTo>
                  <a:cubicBezTo>
                    <a:pt x="3077" y="8936"/>
                    <a:pt x="2984" y="8802"/>
                    <a:pt x="2863" y="8655"/>
                  </a:cubicBezTo>
                  <a:cubicBezTo>
                    <a:pt x="2743" y="8495"/>
                    <a:pt x="2622" y="8320"/>
                    <a:pt x="2475" y="8133"/>
                  </a:cubicBezTo>
                  <a:cubicBezTo>
                    <a:pt x="2342" y="7933"/>
                    <a:pt x="2221" y="7719"/>
                    <a:pt x="2060" y="7491"/>
                  </a:cubicBezTo>
                  <a:cubicBezTo>
                    <a:pt x="1940" y="7250"/>
                    <a:pt x="1793" y="7010"/>
                    <a:pt x="1659" y="6742"/>
                  </a:cubicBezTo>
                  <a:cubicBezTo>
                    <a:pt x="1525" y="6488"/>
                    <a:pt x="1391" y="6207"/>
                    <a:pt x="1271" y="5927"/>
                  </a:cubicBezTo>
                  <a:cubicBezTo>
                    <a:pt x="1218" y="5779"/>
                    <a:pt x="1164" y="5632"/>
                    <a:pt x="1097" y="5485"/>
                  </a:cubicBezTo>
                  <a:cubicBezTo>
                    <a:pt x="1043" y="5338"/>
                    <a:pt x="990" y="5190"/>
                    <a:pt x="950" y="5044"/>
                  </a:cubicBezTo>
                  <a:cubicBezTo>
                    <a:pt x="897" y="4896"/>
                    <a:pt x="843" y="4736"/>
                    <a:pt x="803" y="4589"/>
                  </a:cubicBezTo>
                  <a:cubicBezTo>
                    <a:pt x="749" y="4441"/>
                    <a:pt x="722" y="4295"/>
                    <a:pt x="683" y="4147"/>
                  </a:cubicBezTo>
                  <a:cubicBezTo>
                    <a:pt x="642" y="3986"/>
                    <a:pt x="603" y="3840"/>
                    <a:pt x="562" y="3692"/>
                  </a:cubicBezTo>
                  <a:cubicBezTo>
                    <a:pt x="522" y="3546"/>
                    <a:pt x="508" y="3398"/>
                    <a:pt x="469" y="3251"/>
                  </a:cubicBezTo>
                  <a:cubicBezTo>
                    <a:pt x="442" y="3118"/>
                    <a:pt x="415" y="2970"/>
                    <a:pt x="389" y="2823"/>
                  </a:cubicBezTo>
                  <a:cubicBezTo>
                    <a:pt x="362" y="2690"/>
                    <a:pt x="348" y="2556"/>
                    <a:pt x="335" y="2422"/>
                  </a:cubicBezTo>
                  <a:cubicBezTo>
                    <a:pt x="308" y="2288"/>
                    <a:pt x="294" y="2154"/>
                    <a:pt x="282" y="2021"/>
                  </a:cubicBezTo>
                  <a:lnTo>
                    <a:pt x="241" y="1659"/>
                  </a:lnTo>
                  <a:cubicBezTo>
                    <a:pt x="214" y="1418"/>
                    <a:pt x="214" y="1204"/>
                    <a:pt x="201" y="1017"/>
                  </a:cubicBezTo>
                  <a:cubicBezTo>
                    <a:pt x="187" y="817"/>
                    <a:pt x="187" y="656"/>
                    <a:pt x="187" y="523"/>
                  </a:cubicBezTo>
                  <a:cubicBezTo>
                    <a:pt x="187" y="241"/>
                    <a:pt x="201" y="81"/>
                    <a:pt x="201" y="81"/>
                  </a:cubicBezTo>
                  <a:cubicBezTo>
                    <a:pt x="201" y="41"/>
                    <a:pt x="175" y="14"/>
                    <a:pt x="134" y="0"/>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6" name="Google Shape;2266;p54"/>
            <p:cNvSpPr/>
            <p:nvPr/>
          </p:nvSpPr>
          <p:spPr>
            <a:xfrm>
              <a:off x="5336850" y="4056050"/>
              <a:ext cx="24100" cy="69150"/>
            </a:xfrm>
            <a:custGeom>
              <a:avLst/>
              <a:gdLst/>
              <a:ahLst/>
              <a:cxnLst/>
              <a:rect l="l" t="t" r="r" b="b"/>
              <a:pathLst>
                <a:path w="964" h="2766" extrusionOk="0">
                  <a:moveTo>
                    <a:pt x="732" y="0"/>
                  </a:moveTo>
                  <a:cubicBezTo>
                    <a:pt x="720" y="0"/>
                    <a:pt x="707" y="3"/>
                    <a:pt x="696" y="9"/>
                  </a:cubicBezTo>
                  <a:cubicBezTo>
                    <a:pt x="655" y="35"/>
                    <a:pt x="642" y="89"/>
                    <a:pt x="669" y="116"/>
                  </a:cubicBezTo>
                  <a:lnTo>
                    <a:pt x="696" y="142"/>
                  </a:lnTo>
                  <a:cubicBezTo>
                    <a:pt x="708" y="169"/>
                    <a:pt x="696" y="169"/>
                    <a:pt x="708" y="210"/>
                  </a:cubicBezTo>
                  <a:cubicBezTo>
                    <a:pt x="735" y="263"/>
                    <a:pt x="735" y="370"/>
                    <a:pt x="735" y="490"/>
                  </a:cubicBezTo>
                  <a:cubicBezTo>
                    <a:pt x="735" y="611"/>
                    <a:pt x="708" y="758"/>
                    <a:pt x="682" y="905"/>
                  </a:cubicBezTo>
                  <a:cubicBezTo>
                    <a:pt x="655" y="1066"/>
                    <a:pt x="615" y="1226"/>
                    <a:pt x="562" y="1387"/>
                  </a:cubicBezTo>
                  <a:cubicBezTo>
                    <a:pt x="535" y="1480"/>
                    <a:pt x="508" y="1560"/>
                    <a:pt x="482" y="1628"/>
                  </a:cubicBezTo>
                  <a:lnTo>
                    <a:pt x="441" y="1748"/>
                  </a:lnTo>
                  <a:cubicBezTo>
                    <a:pt x="428" y="1762"/>
                    <a:pt x="428" y="1788"/>
                    <a:pt x="414" y="1801"/>
                  </a:cubicBezTo>
                  <a:lnTo>
                    <a:pt x="387" y="1855"/>
                  </a:lnTo>
                  <a:cubicBezTo>
                    <a:pt x="361" y="1935"/>
                    <a:pt x="321" y="2002"/>
                    <a:pt x="294" y="2083"/>
                  </a:cubicBezTo>
                  <a:cubicBezTo>
                    <a:pt x="268" y="2149"/>
                    <a:pt x="241" y="2216"/>
                    <a:pt x="214" y="2270"/>
                  </a:cubicBezTo>
                  <a:cubicBezTo>
                    <a:pt x="147" y="2377"/>
                    <a:pt x="107" y="2484"/>
                    <a:pt x="66" y="2550"/>
                  </a:cubicBezTo>
                  <a:cubicBezTo>
                    <a:pt x="40" y="2618"/>
                    <a:pt x="13" y="2657"/>
                    <a:pt x="13" y="2657"/>
                  </a:cubicBezTo>
                  <a:cubicBezTo>
                    <a:pt x="0" y="2684"/>
                    <a:pt x="13" y="2725"/>
                    <a:pt x="40" y="2751"/>
                  </a:cubicBezTo>
                  <a:cubicBezTo>
                    <a:pt x="50" y="2761"/>
                    <a:pt x="64" y="2766"/>
                    <a:pt x="78" y="2766"/>
                  </a:cubicBezTo>
                  <a:cubicBezTo>
                    <a:pt x="101" y="2766"/>
                    <a:pt x="125" y="2754"/>
                    <a:pt x="134" y="2737"/>
                  </a:cubicBezTo>
                  <a:cubicBezTo>
                    <a:pt x="134" y="2737"/>
                    <a:pt x="161" y="2698"/>
                    <a:pt x="214" y="2630"/>
                  </a:cubicBezTo>
                  <a:cubicBezTo>
                    <a:pt x="254" y="2577"/>
                    <a:pt x="334" y="2484"/>
                    <a:pt x="401" y="2363"/>
                  </a:cubicBezTo>
                  <a:cubicBezTo>
                    <a:pt x="441" y="2309"/>
                    <a:pt x="482" y="2243"/>
                    <a:pt x="508" y="2176"/>
                  </a:cubicBezTo>
                  <a:lnTo>
                    <a:pt x="628" y="1976"/>
                  </a:lnTo>
                  <a:lnTo>
                    <a:pt x="655" y="1922"/>
                  </a:lnTo>
                  <a:cubicBezTo>
                    <a:pt x="669" y="1881"/>
                    <a:pt x="669" y="1869"/>
                    <a:pt x="682" y="1855"/>
                  </a:cubicBezTo>
                  <a:cubicBezTo>
                    <a:pt x="696" y="1815"/>
                    <a:pt x="722" y="1774"/>
                    <a:pt x="735" y="1735"/>
                  </a:cubicBezTo>
                  <a:cubicBezTo>
                    <a:pt x="762" y="1641"/>
                    <a:pt x="803" y="1560"/>
                    <a:pt x="829" y="1480"/>
                  </a:cubicBezTo>
                  <a:cubicBezTo>
                    <a:pt x="883" y="1307"/>
                    <a:pt x="923" y="1119"/>
                    <a:pt x="949" y="959"/>
                  </a:cubicBezTo>
                  <a:cubicBezTo>
                    <a:pt x="963" y="784"/>
                    <a:pt x="963" y="624"/>
                    <a:pt x="949" y="477"/>
                  </a:cubicBezTo>
                  <a:cubicBezTo>
                    <a:pt x="949" y="344"/>
                    <a:pt x="910" y="223"/>
                    <a:pt x="869" y="142"/>
                  </a:cubicBezTo>
                  <a:cubicBezTo>
                    <a:pt x="856" y="103"/>
                    <a:pt x="816" y="49"/>
                    <a:pt x="803" y="49"/>
                  </a:cubicBezTo>
                  <a:cubicBezTo>
                    <a:pt x="789" y="23"/>
                    <a:pt x="776" y="23"/>
                    <a:pt x="776" y="23"/>
                  </a:cubicBezTo>
                  <a:cubicBezTo>
                    <a:pt x="768" y="7"/>
                    <a:pt x="751" y="0"/>
                    <a:pt x="732" y="0"/>
                  </a:cubicBezTo>
                  <a:close/>
                </a:path>
              </a:pathLst>
            </a:custGeom>
            <a:solidFill>
              <a:srgbClr val="BC8B7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7" name="Google Shape;2267;p54"/>
            <p:cNvSpPr/>
            <p:nvPr/>
          </p:nvSpPr>
          <p:spPr>
            <a:xfrm>
              <a:off x="5305400" y="4038750"/>
              <a:ext cx="22775" cy="67050"/>
            </a:xfrm>
            <a:custGeom>
              <a:avLst/>
              <a:gdLst/>
              <a:ahLst/>
              <a:cxnLst/>
              <a:rect l="l" t="t" r="r" b="b"/>
              <a:pathLst>
                <a:path w="911" h="2682" extrusionOk="0">
                  <a:moveTo>
                    <a:pt x="586" y="0"/>
                  </a:moveTo>
                  <a:cubicBezTo>
                    <a:pt x="561" y="0"/>
                    <a:pt x="541" y="12"/>
                    <a:pt x="522" y="32"/>
                  </a:cubicBezTo>
                  <a:cubicBezTo>
                    <a:pt x="495" y="73"/>
                    <a:pt x="509" y="112"/>
                    <a:pt x="536" y="139"/>
                  </a:cubicBezTo>
                  <a:cubicBezTo>
                    <a:pt x="536" y="139"/>
                    <a:pt x="549" y="139"/>
                    <a:pt x="563" y="153"/>
                  </a:cubicBezTo>
                  <a:cubicBezTo>
                    <a:pt x="563" y="166"/>
                    <a:pt x="575" y="166"/>
                    <a:pt x="589" y="180"/>
                  </a:cubicBezTo>
                  <a:cubicBezTo>
                    <a:pt x="589" y="192"/>
                    <a:pt x="589" y="192"/>
                    <a:pt x="602" y="206"/>
                  </a:cubicBezTo>
                  <a:cubicBezTo>
                    <a:pt x="602" y="206"/>
                    <a:pt x="616" y="233"/>
                    <a:pt x="616" y="246"/>
                  </a:cubicBezTo>
                  <a:cubicBezTo>
                    <a:pt x="629" y="260"/>
                    <a:pt x="629" y="273"/>
                    <a:pt x="643" y="299"/>
                  </a:cubicBezTo>
                  <a:cubicBezTo>
                    <a:pt x="656" y="340"/>
                    <a:pt x="656" y="394"/>
                    <a:pt x="670" y="460"/>
                  </a:cubicBezTo>
                  <a:cubicBezTo>
                    <a:pt x="682" y="688"/>
                    <a:pt x="629" y="1022"/>
                    <a:pt x="536" y="1330"/>
                  </a:cubicBezTo>
                  <a:cubicBezTo>
                    <a:pt x="509" y="1410"/>
                    <a:pt x="495" y="1490"/>
                    <a:pt x="456" y="1571"/>
                  </a:cubicBezTo>
                  <a:cubicBezTo>
                    <a:pt x="429" y="1651"/>
                    <a:pt x="402" y="1717"/>
                    <a:pt x="375" y="1798"/>
                  </a:cubicBezTo>
                  <a:cubicBezTo>
                    <a:pt x="348" y="1865"/>
                    <a:pt x="322" y="1945"/>
                    <a:pt x="281" y="2012"/>
                  </a:cubicBezTo>
                  <a:cubicBezTo>
                    <a:pt x="254" y="2079"/>
                    <a:pt x="228" y="2132"/>
                    <a:pt x="201" y="2186"/>
                  </a:cubicBezTo>
                  <a:cubicBezTo>
                    <a:pt x="174" y="2252"/>
                    <a:pt x="147" y="2306"/>
                    <a:pt x="121" y="2346"/>
                  </a:cubicBezTo>
                  <a:cubicBezTo>
                    <a:pt x="108" y="2400"/>
                    <a:pt x="81" y="2440"/>
                    <a:pt x="67" y="2466"/>
                  </a:cubicBezTo>
                  <a:cubicBezTo>
                    <a:pt x="27" y="2534"/>
                    <a:pt x="14" y="2573"/>
                    <a:pt x="14" y="2573"/>
                  </a:cubicBezTo>
                  <a:cubicBezTo>
                    <a:pt x="1" y="2614"/>
                    <a:pt x="1" y="2641"/>
                    <a:pt x="40" y="2668"/>
                  </a:cubicBezTo>
                  <a:cubicBezTo>
                    <a:pt x="50" y="2678"/>
                    <a:pt x="62" y="2682"/>
                    <a:pt x="75" y="2682"/>
                  </a:cubicBezTo>
                  <a:cubicBezTo>
                    <a:pt x="96" y="2682"/>
                    <a:pt x="118" y="2670"/>
                    <a:pt x="134" y="2654"/>
                  </a:cubicBezTo>
                  <a:cubicBezTo>
                    <a:pt x="134" y="2654"/>
                    <a:pt x="161" y="2627"/>
                    <a:pt x="215" y="2561"/>
                  </a:cubicBezTo>
                  <a:cubicBezTo>
                    <a:pt x="228" y="2534"/>
                    <a:pt x="254" y="2493"/>
                    <a:pt x="295" y="2454"/>
                  </a:cubicBezTo>
                  <a:cubicBezTo>
                    <a:pt x="322" y="2400"/>
                    <a:pt x="361" y="2359"/>
                    <a:pt x="388" y="2293"/>
                  </a:cubicBezTo>
                  <a:cubicBezTo>
                    <a:pt x="429" y="2239"/>
                    <a:pt x="456" y="2172"/>
                    <a:pt x="495" y="2119"/>
                  </a:cubicBezTo>
                  <a:cubicBezTo>
                    <a:pt x="536" y="2052"/>
                    <a:pt x="575" y="1972"/>
                    <a:pt x="616" y="1905"/>
                  </a:cubicBezTo>
                  <a:cubicBezTo>
                    <a:pt x="643" y="1824"/>
                    <a:pt x="682" y="1744"/>
                    <a:pt x="709" y="1664"/>
                  </a:cubicBezTo>
                  <a:cubicBezTo>
                    <a:pt x="750" y="1584"/>
                    <a:pt x="777" y="1503"/>
                    <a:pt x="803" y="1410"/>
                  </a:cubicBezTo>
                  <a:cubicBezTo>
                    <a:pt x="830" y="1330"/>
                    <a:pt x="843" y="1236"/>
                    <a:pt x="870" y="1155"/>
                  </a:cubicBezTo>
                  <a:cubicBezTo>
                    <a:pt x="884" y="1062"/>
                    <a:pt x="896" y="982"/>
                    <a:pt x="910" y="888"/>
                  </a:cubicBezTo>
                  <a:lnTo>
                    <a:pt x="910" y="647"/>
                  </a:lnTo>
                  <a:cubicBezTo>
                    <a:pt x="910" y="567"/>
                    <a:pt x="896" y="487"/>
                    <a:pt x="884" y="420"/>
                  </a:cubicBezTo>
                  <a:cubicBezTo>
                    <a:pt x="870" y="353"/>
                    <a:pt x="857" y="287"/>
                    <a:pt x="816" y="233"/>
                  </a:cubicBezTo>
                  <a:cubicBezTo>
                    <a:pt x="816" y="206"/>
                    <a:pt x="789" y="180"/>
                    <a:pt x="777" y="153"/>
                  </a:cubicBezTo>
                  <a:cubicBezTo>
                    <a:pt x="763" y="126"/>
                    <a:pt x="750" y="112"/>
                    <a:pt x="736" y="85"/>
                  </a:cubicBezTo>
                  <a:cubicBezTo>
                    <a:pt x="709" y="73"/>
                    <a:pt x="696" y="59"/>
                    <a:pt x="670" y="46"/>
                  </a:cubicBezTo>
                  <a:lnTo>
                    <a:pt x="643" y="19"/>
                  </a:lnTo>
                  <a:cubicBezTo>
                    <a:pt x="616" y="19"/>
                    <a:pt x="616" y="5"/>
                    <a:pt x="616" y="5"/>
                  </a:cubicBezTo>
                  <a:cubicBezTo>
                    <a:pt x="605" y="2"/>
                    <a:pt x="595" y="0"/>
                    <a:pt x="586" y="0"/>
                  </a:cubicBezTo>
                  <a:close/>
                </a:path>
              </a:pathLst>
            </a:custGeom>
            <a:solidFill>
              <a:srgbClr val="BC8B7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8" name="Google Shape;2268;p54"/>
            <p:cNvSpPr/>
            <p:nvPr/>
          </p:nvSpPr>
          <p:spPr>
            <a:xfrm>
              <a:off x="5090375" y="4116425"/>
              <a:ext cx="132125" cy="42450"/>
            </a:xfrm>
            <a:custGeom>
              <a:avLst/>
              <a:gdLst/>
              <a:ahLst/>
              <a:cxnLst/>
              <a:rect l="l" t="t" r="r" b="b"/>
              <a:pathLst>
                <a:path w="5285" h="1698" extrusionOk="0">
                  <a:moveTo>
                    <a:pt x="5209" y="1"/>
                  </a:moveTo>
                  <a:cubicBezTo>
                    <a:pt x="5195" y="1"/>
                    <a:pt x="5179" y="5"/>
                    <a:pt x="5163" y="15"/>
                  </a:cubicBezTo>
                  <a:cubicBezTo>
                    <a:pt x="5163" y="15"/>
                    <a:pt x="5097" y="69"/>
                    <a:pt x="4976" y="162"/>
                  </a:cubicBezTo>
                  <a:cubicBezTo>
                    <a:pt x="4856" y="242"/>
                    <a:pt x="4682" y="363"/>
                    <a:pt x="4455" y="497"/>
                  </a:cubicBezTo>
                  <a:cubicBezTo>
                    <a:pt x="4348" y="563"/>
                    <a:pt x="4227" y="631"/>
                    <a:pt x="4107" y="711"/>
                  </a:cubicBezTo>
                  <a:cubicBezTo>
                    <a:pt x="3974" y="777"/>
                    <a:pt x="3840" y="845"/>
                    <a:pt x="3692" y="911"/>
                  </a:cubicBezTo>
                  <a:cubicBezTo>
                    <a:pt x="3545" y="978"/>
                    <a:pt x="3398" y="1045"/>
                    <a:pt x="3251" y="1098"/>
                  </a:cubicBezTo>
                  <a:cubicBezTo>
                    <a:pt x="3171" y="1139"/>
                    <a:pt x="3091" y="1166"/>
                    <a:pt x="3010" y="1192"/>
                  </a:cubicBezTo>
                  <a:lnTo>
                    <a:pt x="2770" y="1259"/>
                  </a:lnTo>
                  <a:cubicBezTo>
                    <a:pt x="2609" y="1299"/>
                    <a:pt x="2449" y="1353"/>
                    <a:pt x="2274" y="1380"/>
                  </a:cubicBezTo>
                  <a:cubicBezTo>
                    <a:pt x="2114" y="1406"/>
                    <a:pt x="1953" y="1419"/>
                    <a:pt x="1793" y="1433"/>
                  </a:cubicBezTo>
                  <a:cubicBezTo>
                    <a:pt x="1646" y="1446"/>
                    <a:pt x="1486" y="1446"/>
                    <a:pt x="1338" y="1446"/>
                  </a:cubicBezTo>
                  <a:cubicBezTo>
                    <a:pt x="1204" y="1433"/>
                    <a:pt x="1057" y="1433"/>
                    <a:pt x="937" y="1419"/>
                  </a:cubicBezTo>
                  <a:cubicBezTo>
                    <a:pt x="870" y="1406"/>
                    <a:pt x="817" y="1406"/>
                    <a:pt x="763" y="1393"/>
                  </a:cubicBezTo>
                  <a:cubicBezTo>
                    <a:pt x="736" y="1393"/>
                    <a:pt x="710" y="1393"/>
                    <a:pt x="683" y="1380"/>
                  </a:cubicBezTo>
                  <a:cubicBezTo>
                    <a:pt x="656" y="1380"/>
                    <a:pt x="629" y="1366"/>
                    <a:pt x="603" y="1366"/>
                  </a:cubicBezTo>
                  <a:cubicBezTo>
                    <a:pt x="496" y="1339"/>
                    <a:pt x="415" y="1326"/>
                    <a:pt x="335" y="1299"/>
                  </a:cubicBezTo>
                  <a:cubicBezTo>
                    <a:pt x="187" y="1273"/>
                    <a:pt x="107" y="1246"/>
                    <a:pt x="107" y="1246"/>
                  </a:cubicBezTo>
                  <a:cubicBezTo>
                    <a:pt x="68" y="1246"/>
                    <a:pt x="27" y="1259"/>
                    <a:pt x="14" y="1299"/>
                  </a:cubicBezTo>
                  <a:cubicBezTo>
                    <a:pt x="0" y="1339"/>
                    <a:pt x="27" y="1380"/>
                    <a:pt x="68" y="1393"/>
                  </a:cubicBezTo>
                  <a:cubicBezTo>
                    <a:pt x="68" y="1393"/>
                    <a:pt x="148" y="1419"/>
                    <a:pt x="294" y="1473"/>
                  </a:cubicBezTo>
                  <a:cubicBezTo>
                    <a:pt x="362" y="1487"/>
                    <a:pt x="455" y="1513"/>
                    <a:pt x="549" y="1553"/>
                  </a:cubicBezTo>
                  <a:cubicBezTo>
                    <a:pt x="576" y="1567"/>
                    <a:pt x="603" y="1567"/>
                    <a:pt x="629" y="1580"/>
                  </a:cubicBezTo>
                  <a:cubicBezTo>
                    <a:pt x="669" y="1594"/>
                    <a:pt x="683" y="1594"/>
                    <a:pt x="723" y="1594"/>
                  </a:cubicBezTo>
                  <a:cubicBezTo>
                    <a:pt x="776" y="1607"/>
                    <a:pt x="843" y="1620"/>
                    <a:pt x="910" y="1633"/>
                  </a:cubicBezTo>
                  <a:cubicBezTo>
                    <a:pt x="1031" y="1660"/>
                    <a:pt x="1177" y="1674"/>
                    <a:pt x="1338" y="1687"/>
                  </a:cubicBezTo>
                  <a:cubicBezTo>
                    <a:pt x="1412" y="1694"/>
                    <a:pt x="1489" y="1697"/>
                    <a:pt x="1569" y="1697"/>
                  </a:cubicBezTo>
                  <a:cubicBezTo>
                    <a:pt x="1649" y="1697"/>
                    <a:pt x="1733" y="1694"/>
                    <a:pt x="1819" y="1687"/>
                  </a:cubicBezTo>
                  <a:cubicBezTo>
                    <a:pt x="1980" y="1687"/>
                    <a:pt x="2154" y="1674"/>
                    <a:pt x="2328" y="1633"/>
                  </a:cubicBezTo>
                  <a:cubicBezTo>
                    <a:pt x="2502" y="1620"/>
                    <a:pt x="2675" y="1567"/>
                    <a:pt x="2836" y="1526"/>
                  </a:cubicBezTo>
                  <a:cubicBezTo>
                    <a:pt x="3010" y="1473"/>
                    <a:pt x="3184" y="1419"/>
                    <a:pt x="3344" y="1353"/>
                  </a:cubicBezTo>
                  <a:cubicBezTo>
                    <a:pt x="3505" y="1299"/>
                    <a:pt x="3665" y="1219"/>
                    <a:pt x="3813" y="1152"/>
                  </a:cubicBezTo>
                  <a:cubicBezTo>
                    <a:pt x="3960" y="1072"/>
                    <a:pt x="4093" y="991"/>
                    <a:pt x="4227" y="925"/>
                  </a:cubicBezTo>
                  <a:cubicBezTo>
                    <a:pt x="4348" y="831"/>
                    <a:pt x="4468" y="764"/>
                    <a:pt x="4575" y="684"/>
                  </a:cubicBezTo>
                  <a:cubicBezTo>
                    <a:pt x="4803" y="536"/>
                    <a:pt x="4963" y="390"/>
                    <a:pt x="5083" y="296"/>
                  </a:cubicBezTo>
                  <a:cubicBezTo>
                    <a:pt x="5190" y="189"/>
                    <a:pt x="5258" y="135"/>
                    <a:pt x="5258" y="135"/>
                  </a:cubicBezTo>
                  <a:cubicBezTo>
                    <a:pt x="5284" y="108"/>
                    <a:pt x="5284" y="69"/>
                    <a:pt x="5270" y="28"/>
                  </a:cubicBezTo>
                  <a:cubicBezTo>
                    <a:pt x="5254" y="12"/>
                    <a:pt x="5233" y="1"/>
                    <a:pt x="5209" y="1"/>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9" name="Google Shape;2269;p54"/>
            <p:cNvSpPr/>
            <p:nvPr/>
          </p:nvSpPr>
          <p:spPr>
            <a:xfrm>
              <a:off x="6186225" y="3966975"/>
              <a:ext cx="37800" cy="118500"/>
            </a:xfrm>
            <a:custGeom>
              <a:avLst/>
              <a:gdLst/>
              <a:ahLst/>
              <a:cxnLst/>
              <a:rect l="l" t="t" r="r" b="b"/>
              <a:pathLst>
                <a:path w="1512" h="4740" extrusionOk="0">
                  <a:moveTo>
                    <a:pt x="1392" y="1"/>
                  </a:moveTo>
                  <a:cubicBezTo>
                    <a:pt x="1351" y="1"/>
                    <a:pt x="1312" y="40"/>
                    <a:pt x="1312" y="94"/>
                  </a:cubicBezTo>
                  <a:lnTo>
                    <a:pt x="1312" y="121"/>
                  </a:lnTo>
                  <a:lnTo>
                    <a:pt x="1312" y="161"/>
                  </a:lnTo>
                  <a:cubicBezTo>
                    <a:pt x="1312" y="201"/>
                    <a:pt x="1312" y="242"/>
                    <a:pt x="1298" y="295"/>
                  </a:cubicBezTo>
                  <a:cubicBezTo>
                    <a:pt x="1298" y="349"/>
                    <a:pt x="1271" y="429"/>
                    <a:pt x="1258" y="509"/>
                  </a:cubicBezTo>
                  <a:cubicBezTo>
                    <a:pt x="1232" y="589"/>
                    <a:pt x="1191" y="696"/>
                    <a:pt x="1164" y="789"/>
                  </a:cubicBezTo>
                  <a:cubicBezTo>
                    <a:pt x="1111" y="1003"/>
                    <a:pt x="1017" y="1244"/>
                    <a:pt x="910" y="1499"/>
                  </a:cubicBezTo>
                  <a:cubicBezTo>
                    <a:pt x="816" y="1766"/>
                    <a:pt x="709" y="2034"/>
                    <a:pt x="602" y="2314"/>
                  </a:cubicBezTo>
                  <a:cubicBezTo>
                    <a:pt x="495" y="2596"/>
                    <a:pt x="388" y="2876"/>
                    <a:pt x="295" y="3144"/>
                  </a:cubicBezTo>
                  <a:cubicBezTo>
                    <a:pt x="215" y="3411"/>
                    <a:pt x="135" y="3666"/>
                    <a:pt x="81" y="3880"/>
                  </a:cubicBezTo>
                  <a:cubicBezTo>
                    <a:pt x="28" y="4107"/>
                    <a:pt x="1" y="4308"/>
                    <a:pt x="14" y="4442"/>
                  </a:cubicBezTo>
                  <a:cubicBezTo>
                    <a:pt x="14" y="4522"/>
                    <a:pt x="14" y="4575"/>
                    <a:pt x="40" y="4629"/>
                  </a:cubicBezTo>
                  <a:cubicBezTo>
                    <a:pt x="54" y="4669"/>
                    <a:pt x="54" y="4682"/>
                    <a:pt x="54" y="4682"/>
                  </a:cubicBezTo>
                  <a:cubicBezTo>
                    <a:pt x="77" y="4715"/>
                    <a:pt x="107" y="4739"/>
                    <a:pt x="141" y="4739"/>
                  </a:cubicBezTo>
                  <a:cubicBezTo>
                    <a:pt x="147" y="4739"/>
                    <a:pt x="154" y="4738"/>
                    <a:pt x="161" y="4736"/>
                  </a:cubicBezTo>
                  <a:cubicBezTo>
                    <a:pt x="215" y="4722"/>
                    <a:pt x="242" y="4669"/>
                    <a:pt x="228" y="4629"/>
                  </a:cubicBezTo>
                  <a:lnTo>
                    <a:pt x="228" y="4615"/>
                  </a:lnTo>
                  <a:cubicBezTo>
                    <a:pt x="228" y="4615"/>
                    <a:pt x="228" y="4602"/>
                    <a:pt x="215" y="4575"/>
                  </a:cubicBezTo>
                  <a:lnTo>
                    <a:pt x="215" y="4535"/>
                  </a:lnTo>
                  <a:cubicBezTo>
                    <a:pt x="215" y="4508"/>
                    <a:pt x="215" y="4481"/>
                    <a:pt x="228" y="4455"/>
                  </a:cubicBezTo>
                  <a:cubicBezTo>
                    <a:pt x="228" y="4335"/>
                    <a:pt x="281" y="4160"/>
                    <a:pt x="349" y="3960"/>
                  </a:cubicBezTo>
                  <a:cubicBezTo>
                    <a:pt x="415" y="3746"/>
                    <a:pt x="509" y="3518"/>
                    <a:pt x="616" y="3251"/>
                  </a:cubicBezTo>
                  <a:cubicBezTo>
                    <a:pt x="709" y="2997"/>
                    <a:pt x="816" y="2716"/>
                    <a:pt x="923" y="2435"/>
                  </a:cubicBezTo>
                  <a:cubicBezTo>
                    <a:pt x="1030" y="2154"/>
                    <a:pt x="1137" y="1873"/>
                    <a:pt x="1218" y="1606"/>
                  </a:cubicBezTo>
                  <a:cubicBezTo>
                    <a:pt x="1312" y="1338"/>
                    <a:pt x="1378" y="1084"/>
                    <a:pt x="1432" y="870"/>
                  </a:cubicBezTo>
                  <a:cubicBezTo>
                    <a:pt x="1458" y="750"/>
                    <a:pt x="1485" y="656"/>
                    <a:pt x="1485" y="563"/>
                  </a:cubicBezTo>
                  <a:cubicBezTo>
                    <a:pt x="1499" y="468"/>
                    <a:pt x="1512" y="375"/>
                    <a:pt x="1512" y="308"/>
                  </a:cubicBezTo>
                  <a:cubicBezTo>
                    <a:pt x="1512" y="242"/>
                    <a:pt x="1499" y="174"/>
                    <a:pt x="1499" y="135"/>
                  </a:cubicBezTo>
                  <a:cubicBezTo>
                    <a:pt x="1485" y="94"/>
                    <a:pt x="1485" y="81"/>
                    <a:pt x="1485" y="81"/>
                  </a:cubicBezTo>
                  <a:cubicBezTo>
                    <a:pt x="1472" y="40"/>
                    <a:pt x="1446" y="1"/>
                    <a:pt x="1392" y="1"/>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0" name="Google Shape;2270;p54"/>
            <p:cNvSpPr/>
            <p:nvPr/>
          </p:nvSpPr>
          <p:spPr>
            <a:xfrm>
              <a:off x="5949475" y="4292250"/>
              <a:ext cx="73600" cy="17850"/>
            </a:xfrm>
            <a:custGeom>
              <a:avLst/>
              <a:gdLst/>
              <a:ahLst/>
              <a:cxnLst/>
              <a:rect l="l" t="t" r="r" b="b"/>
              <a:pathLst>
                <a:path w="2944" h="714" extrusionOk="0">
                  <a:moveTo>
                    <a:pt x="74" y="1"/>
                  </a:moveTo>
                  <a:cubicBezTo>
                    <a:pt x="68" y="1"/>
                    <a:pt x="61" y="2"/>
                    <a:pt x="54" y="4"/>
                  </a:cubicBezTo>
                  <a:cubicBezTo>
                    <a:pt x="13" y="4"/>
                    <a:pt x="0" y="45"/>
                    <a:pt x="0" y="85"/>
                  </a:cubicBezTo>
                  <a:cubicBezTo>
                    <a:pt x="0" y="85"/>
                    <a:pt x="0" y="98"/>
                    <a:pt x="13" y="111"/>
                  </a:cubicBezTo>
                  <a:cubicBezTo>
                    <a:pt x="13" y="138"/>
                    <a:pt x="13" y="165"/>
                    <a:pt x="40" y="218"/>
                  </a:cubicBezTo>
                  <a:lnTo>
                    <a:pt x="81" y="299"/>
                  </a:lnTo>
                  <a:cubicBezTo>
                    <a:pt x="107" y="313"/>
                    <a:pt x="120" y="339"/>
                    <a:pt x="147" y="366"/>
                  </a:cubicBezTo>
                  <a:cubicBezTo>
                    <a:pt x="201" y="420"/>
                    <a:pt x="254" y="459"/>
                    <a:pt x="322" y="500"/>
                  </a:cubicBezTo>
                  <a:cubicBezTo>
                    <a:pt x="388" y="539"/>
                    <a:pt x="468" y="566"/>
                    <a:pt x="548" y="593"/>
                  </a:cubicBezTo>
                  <a:cubicBezTo>
                    <a:pt x="643" y="634"/>
                    <a:pt x="723" y="646"/>
                    <a:pt x="816" y="660"/>
                  </a:cubicBezTo>
                  <a:cubicBezTo>
                    <a:pt x="923" y="687"/>
                    <a:pt x="1003" y="687"/>
                    <a:pt x="1097" y="700"/>
                  </a:cubicBezTo>
                  <a:cubicBezTo>
                    <a:pt x="1190" y="700"/>
                    <a:pt x="1297" y="714"/>
                    <a:pt x="1392" y="714"/>
                  </a:cubicBezTo>
                  <a:cubicBezTo>
                    <a:pt x="1499" y="700"/>
                    <a:pt x="1592" y="700"/>
                    <a:pt x="1686" y="687"/>
                  </a:cubicBezTo>
                  <a:cubicBezTo>
                    <a:pt x="1779" y="673"/>
                    <a:pt x="1886" y="673"/>
                    <a:pt x="1966" y="646"/>
                  </a:cubicBezTo>
                  <a:cubicBezTo>
                    <a:pt x="2060" y="634"/>
                    <a:pt x="2154" y="620"/>
                    <a:pt x="2234" y="593"/>
                  </a:cubicBezTo>
                  <a:cubicBezTo>
                    <a:pt x="2314" y="566"/>
                    <a:pt x="2381" y="553"/>
                    <a:pt x="2462" y="527"/>
                  </a:cubicBezTo>
                  <a:cubicBezTo>
                    <a:pt x="2595" y="486"/>
                    <a:pt x="2702" y="432"/>
                    <a:pt x="2783" y="393"/>
                  </a:cubicBezTo>
                  <a:cubicBezTo>
                    <a:pt x="2863" y="352"/>
                    <a:pt x="2903" y="339"/>
                    <a:pt x="2903" y="339"/>
                  </a:cubicBezTo>
                  <a:cubicBezTo>
                    <a:pt x="2929" y="313"/>
                    <a:pt x="2943" y="286"/>
                    <a:pt x="2943" y="259"/>
                  </a:cubicBezTo>
                  <a:cubicBezTo>
                    <a:pt x="2932" y="226"/>
                    <a:pt x="2903" y="202"/>
                    <a:pt x="2871" y="202"/>
                  </a:cubicBezTo>
                  <a:cubicBezTo>
                    <a:pt x="2864" y="202"/>
                    <a:pt x="2856" y="203"/>
                    <a:pt x="2849" y="205"/>
                  </a:cubicBezTo>
                  <a:lnTo>
                    <a:pt x="2729" y="245"/>
                  </a:lnTo>
                  <a:cubicBezTo>
                    <a:pt x="2689" y="259"/>
                    <a:pt x="2635" y="272"/>
                    <a:pt x="2582" y="286"/>
                  </a:cubicBezTo>
                  <a:cubicBezTo>
                    <a:pt x="2528" y="299"/>
                    <a:pt x="2462" y="313"/>
                    <a:pt x="2394" y="325"/>
                  </a:cubicBezTo>
                  <a:cubicBezTo>
                    <a:pt x="2328" y="352"/>
                    <a:pt x="2261" y="352"/>
                    <a:pt x="2180" y="379"/>
                  </a:cubicBezTo>
                  <a:cubicBezTo>
                    <a:pt x="2100" y="393"/>
                    <a:pt x="2020" y="393"/>
                    <a:pt x="1927" y="406"/>
                  </a:cubicBezTo>
                  <a:cubicBezTo>
                    <a:pt x="1846" y="420"/>
                    <a:pt x="1752" y="432"/>
                    <a:pt x="1672" y="432"/>
                  </a:cubicBezTo>
                  <a:cubicBezTo>
                    <a:pt x="1579" y="446"/>
                    <a:pt x="1485" y="446"/>
                    <a:pt x="1392" y="446"/>
                  </a:cubicBezTo>
                  <a:lnTo>
                    <a:pt x="1124" y="446"/>
                  </a:lnTo>
                  <a:cubicBezTo>
                    <a:pt x="1030" y="432"/>
                    <a:pt x="937" y="432"/>
                    <a:pt x="857" y="420"/>
                  </a:cubicBezTo>
                  <a:lnTo>
                    <a:pt x="616" y="379"/>
                  </a:lnTo>
                  <a:cubicBezTo>
                    <a:pt x="548" y="366"/>
                    <a:pt x="482" y="339"/>
                    <a:pt x="415" y="313"/>
                  </a:cubicBezTo>
                  <a:lnTo>
                    <a:pt x="334" y="272"/>
                  </a:lnTo>
                  <a:cubicBezTo>
                    <a:pt x="322" y="259"/>
                    <a:pt x="295" y="245"/>
                    <a:pt x="268" y="232"/>
                  </a:cubicBezTo>
                  <a:cubicBezTo>
                    <a:pt x="254" y="218"/>
                    <a:pt x="241" y="205"/>
                    <a:pt x="214" y="192"/>
                  </a:cubicBezTo>
                  <a:cubicBezTo>
                    <a:pt x="214" y="179"/>
                    <a:pt x="201" y="165"/>
                    <a:pt x="188" y="152"/>
                  </a:cubicBezTo>
                  <a:cubicBezTo>
                    <a:pt x="161" y="138"/>
                    <a:pt x="161" y="85"/>
                    <a:pt x="147" y="72"/>
                  </a:cubicBezTo>
                  <a:cubicBezTo>
                    <a:pt x="134" y="58"/>
                    <a:pt x="134" y="45"/>
                    <a:pt x="134" y="45"/>
                  </a:cubicBezTo>
                  <a:cubicBezTo>
                    <a:pt x="123" y="23"/>
                    <a:pt x="103" y="1"/>
                    <a:pt x="74" y="1"/>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1" name="Google Shape;2271;p54"/>
            <p:cNvSpPr/>
            <p:nvPr/>
          </p:nvSpPr>
          <p:spPr>
            <a:xfrm>
              <a:off x="5952475" y="4305975"/>
              <a:ext cx="74250" cy="33125"/>
            </a:xfrm>
            <a:custGeom>
              <a:avLst/>
              <a:gdLst/>
              <a:ahLst/>
              <a:cxnLst/>
              <a:rect l="l" t="t" r="r" b="b"/>
              <a:pathLst>
                <a:path w="2970" h="1325" extrusionOk="0">
                  <a:moveTo>
                    <a:pt x="744" y="0"/>
                  </a:moveTo>
                  <a:cubicBezTo>
                    <a:pt x="738" y="0"/>
                    <a:pt x="730" y="2"/>
                    <a:pt x="723" y="4"/>
                  </a:cubicBezTo>
                  <a:cubicBezTo>
                    <a:pt x="723" y="4"/>
                    <a:pt x="656" y="31"/>
                    <a:pt x="549" y="71"/>
                  </a:cubicBezTo>
                  <a:cubicBezTo>
                    <a:pt x="455" y="124"/>
                    <a:pt x="309" y="204"/>
                    <a:pt x="175" y="365"/>
                  </a:cubicBezTo>
                  <a:cubicBezTo>
                    <a:pt x="107" y="445"/>
                    <a:pt x="41" y="539"/>
                    <a:pt x="14" y="673"/>
                  </a:cubicBezTo>
                  <a:lnTo>
                    <a:pt x="0" y="727"/>
                  </a:lnTo>
                  <a:lnTo>
                    <a:pt x="0" y="753"/>
                  </a:lnTo>
                  <a:lnTo>
                    <a:pt x="0" y="766"/>
                  </a:lnTo>
                  <a:lnTo>
                    <a:pt x="0" y="793"/>
                  </a:lnTo>
                  <a:cubicBezTo>
                    <a:pt x="0" y="807"/>
                    <a:pt x="0" y="807"/>
                    <a:pt x="14" y="846"/>
                  </a:cubicBezTo>
                  <a:cubicBezTo>
                    <a:pt x="14" y="873"/>
                    <a:pt x="27" y="900"/>
                    <a:pt x="41" y="914"/>
                  </a:cubicBezTo>
                  <a:cubicBezTo>
                    <a:pt x="81" y="994"/>
                    <a:pt x="148" y="1034"/>
                    <a:pt x="202" y="1074"/>
                  </a:cubicBezTo>
                  <a:cubicBezTo>
                    <a:pt x="321" y="1141"/>
                    <a:pt x="442" y="1194"/>
                    <a:pt x="562" y="1221"/>
                  </a:cubicBezTo>
                  <a:cubicBezTo>
                    <a:pt x="683" y="1262"/>
                    <a:pt x="817" y="1274"/>
                    <a:pt x="937" y="1288"/>
                  </a:cubicBezTo>
                  <a:cubicBezTo>
                    <a:pt x="1084" y="1315"/>
                    <a:pt x="1191" y="1315"/>
                    <a:pt x="1311" y="1315"/>
                  </a:cubicBezTo>
                  <a:cubicBezTo>
                    <a:pt x="1378" y="1322"/>
                    <a:pt x="1442" y="1325"/>
                    <a:pt x="1504" y="1325"/>
                  </a:cubicBezTo>
                  <a:cubicBezTo>
                    <a:pt x="1566" y="1325"/>
                    <a:pt x="1626" y="1322"/>
                    <a:pt x="1686" y="1315"/>
                  </a:cubicBezTo>
                  <a:cubicBezTo>
                    <a:pt x="1807" y="1315"/>
                    <a:pt x="1914" y="1288"/>
                    <a:pt x="2034" y="1274"/>
                  </a:cubicBezTo>
                  <a:cubicBezTo>
                    <a:pt x="2141" y="1262"/>
                    <a:pt x="2235" y="1248"/>
                    <a:pt x="2328" y="1221"/>
                  </a:cubicBezTo>
                  <a:cubicBezTo>
                    <a:pt x="2422" y="1194"/>
                    <a:pt x="2502" y="1181"/>
                    <a:pt x="2582" y="1155"/>
                  </a:cubicBezTo>
                  <a:cubicBezTo>
                    <a:pt x="2649" y="1128"/>
                    <a:pt x="2716" y="1101"/>
                    <a:pt x="2770" y="1074"/>
                  </a:cubicBezTo>
                  <a:cubicBezTo>
                    <a:pt x="2877" y="1034"/>
                    <a:pt x="2930" y="1007"/>
                    <a:pt x="2930" y="1007"/>
                  </a:cubicBezTo>
                  <a:cubicBezTo>
                    <a:pt x="2957" y="994"/>
                    <a:pt x="2970" y="953"/>
                    <a:pt x="2957" y="927"/>
                  </a:cubicBezTo>
                  <a:cubicBezTo>
                    <a:pt x="2957" y="894"/>
                    <a:pt x="2929" y="870"/>
                    <a:pt x="2897" y="870"/>
                  </a:cubicBezTo>
                  <a:cubicBezTo>
                    <a:pt x="2890" y="870"/>
                    <a:pt x="2884" y="871"/>
                    <a:pt x="2877" y="873"/>
                  </a:cubicBezTo>
                  <a:lnTo>
                    <a:pt x="2863" y="873"/>
                  </a:lnTo>
                  <a:cubicBezTo>
                    <a:pt x="2863" y="873"/>
                    <a:pt x="2809" y="900"/>
                    <a:pt x="2716" y="927"/>
                  </a:cubicBezTo>
                  <a:cubicBezTo>
                    <a:pt x="2663" y="953"/>
                    <a:pt x="2595" y="953"/>
                    <a:pt x="2529" y="980"/>
                  </a:cubicBezTo>
                  <a:cubicBezTo>
                    <a:pt x="2462" y="994"/>
                    <a:pt x="2381" y="1007"/>
                    <a:pt x="2288" y="1021"/>
                  </a:cubicBezTo>
                  <a:cubicBezTo>
                    <a:pt x="2208" y="1034"/>
                    <a:pt x="2101" y="1048"/>
                    <a:pt x="2007" y="1060"/>
                  </a:cubicBezTo>
                  <a:cubicBezTo>
                    <a:pt x="1900" y="1060"/>
                    <a:pt x="1793" y="1074"/>
                    <a:pt x="1673" y="1074"/>
                  </a:cubicBezTo>
                  <a:cubicBezTo>
                    <a:pt x="1566" y="1074"/>
                    <a:pt x="1445" y="1074"/>
                    <a:pt x="1338" y="1060"/>
                  </a:cubicBezTo>
                  <a:cubicBezTo>
                    <a:pt x="1218" y="1060"/>
                    <a:pt x="1084" y="1048"/>
                    <a:pt x="977" y="1034"/>
                  </a:cubicBezTo>
                  <a:cubicBezTo>
                    <a:pt x="856" y="1021"/>
                    <a:pt x="737" y="1007"/>
                    <a:pt x="630" y="967"/>
                  </a:cubicBezTo>
                  <a:cubicBezTo>
                    <a:pt x="523" y="941"/>
                    <a:pt x="416" y="914"/>
                    <a:pt x="335" y="860"/>
                  </a:cubicBezTo>
                  <a:cubicBezTo>
                    <a:pt x="295" y="846"/>
                    <a:pt x="255" y="807"/>
                    <a:pt x="241" y="793"/>
                  </a:cubicBezTo>
                  <a:cubicBezTo>
                    <a:pt x="241" y="793"/>
                    <a:pt x="241" y="766"/>
                    <a:pt x="228" y="766"/>
                  </a:cubicBezTo>
                  <a:lnTo>
                    <a:pt x="241" y="713"/>
                  </a:lnTo>
                  <a:cubicBezTo>
                    <a:pt x="241" y="632"/>
                    <a:pt x="282" y="552"/>
                    <a:pt x="335" y="499"/>
                  </a:cubicBezTo>
                  <a:cubicBezTo>
                    <a:pt x="428" y="365"/>
                    <a:pt x="549" y="272"/>
                    <a:pt x="630" y="218"/>
                  </a:cubicBezTo>
                  <a:cubicBezTo>
                    <a:pt x="723" y="165"/>
                    <a:pt x="776" y="138"/>
                    <a:pt x="776" y="138"/>
                  </a:cubicBezTo>
                  <a:cubicBezTo>
                    <a:pt x="803" y="111"/>
                    <a:pt x="817" y="85"/>
                    <a:pt x="803" y="44"/>
                  </a:cubicBezTo>
                  <a:cubicBezTo>
                    <a:pt x="792" y="22"/>
                    <a:pt x="773" y="0"/>
                    <a:pt x="744" y="0"/>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2" name="Google Shape;2272;p54"/>
            <p:cNvSpPr/>
            <p:nvPr/>
          </p:nvSpPr>
          <p:spPr>
            <a:xfrm>
              <a:off x="5553200" y="3832000"/>
              <a:ext cx="57525" cy="44775"/>
            </a:xfrm>
            <a:custGeom>
              <a:avLst/>
              <a:gdLst/>
              <a:ahLst/>
              <a:cxnLst/>
              <a:rect l="l" t="t" r="r" b="b"/>
              <a:pathLst>
                <a:path w="2301" h="1791" extrusionOk="0">
                  <a:moveTo>
                    <a:pt x="2157" y="0"/>
                  </a:moveTo>
                  <a:cubicBezTo>
                    <a:pt x="2096" y="0"/>
                    <a:pt x="2044" y="37"/>
                    <a:pt x="2033" y="89"/>
                  </a:cubicBezTo>
                  <a:lnTo>
                    <a:pt x="2020" y="103"/>
                  </a:lnTo>
                  <a:cubicBezTo>
                    <a:pt x="2020" y="103"/>
                    <a:pt x="2006" y="156"/>
                    <a:pt x="1980" y="249"/>
                  </a:cubicBezTo>
                  <a:cubicBezTo>
                    <a:pt x="1940" y="330"/>
                    <a:pt x="1899" y="463"/>
                    <a:pt x="1833" y="611"/>
                  </a:cubicBezTo>
                  <a:cubicBezTo>
                    <a:pt x="1766" y="745"/>
                    <a:pt x="1685" y="918"/>
                    <a:pt x="1578" y="1052"/>
                  </a:cubicBezTo>
                  <a:cubicBezTo>
                    <a:pt x="1525" y="1119"/>
                    <a:pt x="1459" y="1173"/>
                    <a:pt x="1405" y="1212"/>
                  </a:cubicBezTo>
                  <a:cubicBezTo>
                    <a:pt x="1378" y="1226"/>
                    <a:pt x="1338" y="1239"/>
                    <a:pt x="1311" y="1253"/>
                  </a:cubicBezTo>
                  <a:cubicBezTo>
                    <a:pt x="1298" y="1253"/>
                    <a:pt x="1298" y="1253"/>
                    <a:pt x="1271" y="1266"/>
                  </a:cubicBezTo>
                  <a:lnTo>
                    <a:pt x="1218" y="1266"/>
                  </a:lnTo>
                  <a:cubicBezTo>
                    <a:pt x="1138" y="1266"/>
                    <a:pt x="1070" y="1253"/>
                    <a:pt x="1004" y="1226"/>
                  </a:cubicBezTo>
                  <a:cubicBezTo>
                    <a:pt x="936" y="1200"/>
                    <a:pt x="870" y="1159"/>
                    <a:pt x="803" y="1105"/>
                  </a:cubicBezTo>
                  <a:cubicBezTo>
                    <a:pt x="683" y="998"/>
                    <a:pt x="576" y="852"/>
                    <a:pt x="508" y="718"/>
                  </a:cubicBezTo>
                  <a:cubicBezTo>
                    <a:pt x="428" y="584"/>
                    <a:pt x="375" y="463"/>
                    <a:pt x="335" y="370"/>
                  </a:cubicBezTo>
                  <a:lnTo>
                    <a:pt x="268" y="237"/>
                  </a:lnTo>
                  <a:cubicBezTo>
                    <a:pt x="241" y="183"/>
                    <a:pt x="201" y="142"/>
                    <a:pt x="134" y="142"/>
                  </a:cubicBezTo>
                  <a:cubicBezTo>
                    <a:pt x="67" y="156"/>
                    <a:pt x="0" y="210"/>
                    <a:pt x="0" y="290"/>
                  </a:cubicBezTo>
                  <a:cubicBezTo>
                    <a:pt x="0" y="290"/>
                    <a:pt x="0" y="356"/>
                    <a:pt x="14" y="463"/>
                  </a:cubicBezTo>
                  <a:cubicBezTo>
                    <a:pt x="27" y="558"/>
                    <a:pt x="54" y="718"/>
                    <a:pt x="121" y="891"/>
                  </a:cubicBezTo>
                  <a:cubicBezTo>
                    <a:pt x="187" y="1066"/>
                    <a:pt x="281" y="1266"/>
                    <a:pt x="455" y="1453"/>
                  </a:cubicBezTo>
                  <a:cubicBezTo>
                    <a:pt x="549" y="1547"/>
                    <a:pt x="656" y="1640"/>
                    <a:pt x="803" y="1708"/>
                  </a:cubicBezTo>
                  <a:cubicBezTo>
                    <a:pt x="919" y="1755"/>
                    <a:pt x="1056" y="1791"/>
                    <a:pt x="1187" y="1791"/>
                  </a:cubicBezTo>
                  <a:cubicBezTo>
                    <a:pt x="1206" y="1791"/>
                    <a:pt x="1226" y="1790"/>
                    <a:pt x="1245" y="1788"/>
                  </a:cubicBezTo>
                  <a:lnTo>
                    <a:pt x="1271" y="1788"/>
                  </a:lnTo>
                  <a:lnTo>
                    <a:pt x="1298" y="1774"/>
                  </a:lnTo>
                  <a:lnTo>
                    <a:pt x="1352" y="1774"/>
                  </a:lnTo>
                  <a:cubicBezTo>
                    <a:pt x="1378" y="1774"/>
                    <a:pt x="1445" y="1747"/>
                    <a:pt x="1471" y="1735"/>
                  </a:cubicBezTo>
                  <a:cubicBezTo>
                    <a:pt x="1552" y="1708"/>
                    <a:pt x="1619" y="1681"/>
                    <a:pt x="1685" y="1640"/>
                  </a:cubicBezTo>
                  <a:cubicBezTo>
                    <a:pt x="1819" y="1547"/>
                    <a:pt x="1899" y="1440"/>
                    <a:pt x="1980" y="1333"/>
                  </a:cubicBezTo>
                  <a:cubicBezTo>
                    <a:pt x="2047" y="1226"/>
                    <a:pt x="2087" y="1119"/>
                    <a:pt x="2140" y="1025"/>
                  </a:cubicBezTo>
                  <a:cubicBezTo>
                    <a:pt x="2181" y="918"/>
                    <a:pt x="2208" y="825"/>
                    <a:pt x="2220" y="745"/>
                  </a:cubicBezTo>
                  <a:cubicBezTo>
                    <a:pt x="2261" y="558"/>
                    <a:pt x="2288" y="410"/>
                    <a:pt x="2288" y="303"/>
                  </a:cubicBezTo>
                  <a:cubicBezTo>
                    <a:pt x="2301" y="249"/>
                    <a:pt x="2301" y="210"/>
                    <a:pt x="2301" y="183"/>
                  </a:cubicBezTo>
                  <a:lnTo>
                    <a:pt x="2301" y="142"/>
                  </a:lnTo>
                  <a:cubicBezTo>
                    <a:pt x="2301" y="89"/>
                    <a:pt x="2261" y="35"/>
                    <a:pt x="2208" y="9"/>
                  </a:cubicBezTo>
                  <a:cubicBezTo>
                    <a:pt x="2191" y="3"/>
                    <a:pt x="2174" y="0"/>
                    <a:pt x="215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3" name="Google Shape;2273;p54"/>
            <p:cNvSpPr/>
            <p:nvPr/>
          </p:nvSpPr>
          <p:spPr>
            <a:xfrm>
              <a:off x="5817050" y="3816750"/>
              <a:ext cx="58200" cy="41250"/>
            </a:xfrm>
            <a:custGeom>
              <a:avLst/>
              <a:gdLst/>
              <a:ahLst/>
              <a:cxnLst/>
              <a:rect l="l" t="t" r="r" b="b"/>
              <a:pathLst>
                <a:path w="2328" h="1650" extrusionOk="0">
                  <a:moveTo>
                    <a:pt x="2177" y="1"/>
                  </a:moveTo>
                  <a:cubicBezTo>
                    <a:pt x="2108" y="1"/>
                    <a:pt x="2045" y="40"/>
                    <a:pt x="2034" y="110"/>
                  </a:cubicBezTo>
                  <a:cubicBezTo>
                    <a:pt x="2034" y="110"/>
                    <a:pt x="2020" y="164"/>
                    <a:pt x="1993" y="244"/>
                  </a:cubicBezTo>
                  <a:cubicBezTo>
                    <a:pt x="1980" y="338"/>
                    <a:pt x="1939" y="458"/>
                    <a:pt x="1886" y="592"/>
                  </a:cubicBezTo>
                  <a:cubicBezTo>
                    <a:pt x="1832" y="713"/>
                    <a:pt x="1752" y="859"/>
                    <a:pt x="1645" y="966"/>
                  </a:cubicBezTo>
                  <a:cubicBezTo>
                    <a:pt x="1592" y="1007"/>
                    <a:pt x="1538" y="1047"/>
                    <a:pt x="1472" y="1087"/>
                  </a:cubicBezTo>
                  <a:cubicBezTo>
                    <a:pt x="1418" y="1114"/>
                    <a:pt x="1338" y="1127"/>
                    <a:pt x="1271" y="1127"/>
                  </a:cubicBezTo>
                  <a:cubicBezTo>
                    <a:pt x="1258" y="1127"/>
                    <a:pt x="1231" y="1141"/>
                    <a:pt x="1231" y="1141"/>
                  </a:cubicBezTo>
                  <a:lnTo>
                    <a:pt x="1217" y="1127"/>
                  </a:lnTo>
                  <a:cubicBezTo>
                    <a:pt x="1213" y="1132"/>
                    <a:pt x="1208" y="1133"/>
                    <a:pt x="1204" y="1133"/>
                  </a:cubicBezTo>
                  <a:cubicBezTo>
                    <a:pt x="1195" y="1133"/>
                    <a:pt x="1186" y="1127"/>
                    <a:pt x="1178" y="1127"/>
                  </a:cubicBezTo>
                  <a:cubicBezTo>
                    <a:pt x="1137" y="1114"/>
                    <a:pt x="1110" y="1114"/>
                    <a:pt x="1071" y="1100"/>
                  </a:cubicBezTo>
                  <a:cubicBezTo>
                    <a:pt x="1003" y="1073"/>
                    <a:pt x="937" y="1020"/>
                    <a:pt x="883" y="966"/>
                  </a:cubicBezTo>
                  <a:cubicBezTo>
                    <a:pt x="750" y="859"/>
                    <a:pt x="643" y="726"/>
                    <a:pt x="548" y="606"/>
                  </a:cubicBezTo>
                  <a:cubicBezTo>
                    <a:pt x="468" y="485"/>
                    <a:pt x="388" y="378"/>
                    <a:pt x="348" y="298"/>
                  </a:cubicBezTo>
                  <a:cubicBezTo>
                    <a:pt x="295" y="231"/>
                    <a:pt x="268" y="191"/>
                    <a:pt x="268" y="191"/>
                  </a:cubicBezTo>
                  <a:lnTo>
                    <a:pt x="268" y="178"/>
                  </a:lnTo>
                  <a:cubicBezTo>
                    <a:pt x="246" y="133"/>
                    <a:pt x="195" y="107"/>
                    <a:pt x="148" y="107"/>
                  </a:cubicBezTo>
                  <a:cubicBezTo>
                    <a:pt x="139" y="107"/>
                    <a:pt x="129" y="108"/>
                    <a:pt x="120" y="110"/>
                  </a:cubicBezTo>
                  <a:cubicBezTo>
                    <a:pt x="40" y="124"/>
                    <a:pt x="0" y="204"/>
                    <a:pt x="13" y="285"/>
                  </a:cubicBezTo>
                  <a:cubicBezTo>
                    <a:pt x="13" y="285"/>
                    <a:pt x="13" y="298"/>
                    <a:pt x="27" y="324"/>
                  </a:cubicBezTo>
                  <a:cubicBezTo>
                    <a:pt x="27" y="351"/>
                    <a:pt x="40" y="392"/>
                    <a:pt x="54" y="431"/>
                  </a:cubicBezTo>
                  <a:cubicBezTo>
                    <a:pt x="81" y="525"/>
                    <a:pt x="120" y="659"/>
                    <a:pt x="201" y="820"/>
                  </a:cubicBezTo>
                  <a:cubicBezTo>
                    <a:pt x="281" y="980"/>
                    <a:pt x="388" y="1154"/>
                    <a:pt x="548" y="1328"/>
                  </a:cubicBezTo>
                  <a:cubicBezTo>
                    <a:pt x="629" y="1408"/>
                    <a:pt x="736" y="1489"/>
                    <a:pt x="857" y="1555"/>
                  </a:cubicBezTo>
                  <a:lnTo>
                    <a:pt x="1057" y="1635"/>
                  </a:lnTo>
                  <a:cubicBezTo>
                    <a:pt x="1097" y="1635"/>
                    <a:pt x="1137" y="1649"/>
                    <a:pt x="1178" y="1649"/>
                  </a:cubicBezTo>
                  <a:lnTo>
                    <a:pt x="1285" y="1649"/>
                  </a:lnTo>
                  <a:cubicBezTo>
                    <a:pt x="1431" y="1649"/>
                    <a:pt x="1565" y="1608"/>
                    <a:pt x="1699" y="1542"/>
                  </a:cubicBezTo>
                  <a:cubicBezTo>
                    <a:pt x="1820" y="1489"/>
                    <a:pt x="1939" y="1394"/>
                    <a:pt x="2020" y="1301"/>
                  </a:cubicBezTo>
                  <a:cubicBezTo>
                    <a:pt x="2180" y="1100"/>
                    <a:pt x="2261" y="886"/>
                    <a:pt x="2287" y="699"/>
                  </a:cubicBezTo>
                  <a:cubicBezTo>
                    <a:pt x="2328" y="525"/>
                    <a:pt x="2328" y="378"/>
                    <a:pt x="2328" y="285"/>
                  </a:cubicBezTo>
                  <a:cubicBezTo>
                    <a:pt x="2314" y="178"/>
                    <a:pt x="2301" y="110"/>
                    <a:pt x="2301" y="110"/>
                  </a:cubicBezTo>
                  <a:cubicBezTo>
                    <a:pt x="2301" y="71"/>
                    <a:pt x="2261" y="17"/>
                    <a:pt x="2207" y="3"/>
                  </a:cubicBezTo>
                  <a:cubicBezTo>
                    <a:pt x="2197" y="2"/>
                    <a:pt x="2187" y="1"/>
                    <a:pt x="2177"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4" name="Google Shape;2274;p54"/>
            <p:cNvSpPr/>
            <p:nvPr/>
          </p:nvSpPr>
          <p:spPr>
            <a:xfrm>
              <a:off x="5622425" y="3863200"/>
              <a:ext cx="193975" cy="70375"/>
            </a:xfrm>
            <a:custGeom>
              <a:avLst/>
              <a:gdLst/>
              <a:ahLst/>
              <a:cxnLst/>
              <a:rect l="l" t="t" r="r" b="b"/>
              <a:pathLst>
                <a:path w="7759" h="2815" extrusionOk="0">
                  <a:moveTo>
                    <a:pt x="7551" y="0"/>
                  </a:moveTo>
                  <a:cubicBezTo>
                    <a:pt x="7495" y="0"/>
                    <a:pt x="7438" y="28"/>
                    <a:pt x="7397" y="85"/>
                  </a:cubicBezTo>
                  <a:lnTo>
                    <a:pt x="7397" y="98"/>
                  </a:lnTo>
                  <a:cubicBezTo>
                    <a:pt x="7397" y="98"/>
                    <a:pt x="7370" y="125"/>
                    <a:pt x="7344" y="166"/>
                  </a:cubicBezTo>
                  <a:cubicBezTo>
                    <a:pt x="7304" y="219"/>
                    <a:pt x="7250" y="299"/>
                    <a:pt x="7183" y="392"/>
                  </a:cubicBezTo>
                  <a:cubicBezTo>
                    <a:pt x="7117" y="487"/>
                    <a:pt x="7022" y="594"/>
                    <a:pt x="6915" y="714"/>
                  </a:cubicBezTo>
                  <a:cubicBezTo>
                    <a:pt x="6808" y="834"/>
                    <a:pt x="6689" y="968"/>
                    <a:pt x="6541" y="1102"/>
                  </a:cubicBezTo>
                  <a:lnTo>
                    <a:pt x="6300" y="1302"/>
                  </a:lnTo>
                  <a:cubicBezTo>
                    <a:pt x="6220" y="1369"/>
                    <a:pt x="6140" y="1436"/>
                    <a:pt x="6047" y="1503"/>
                  </a:cubicBezTo>
                  <a:cubicBezTo>
                    <a:pt x="5952" y="1557"/>
                    <a:pt x="5859" y="1623"/>
                    <a:pt x="5765" y="1677"/>
                  </a:cubicBezTo>
                  <a:cubicBezTo>
                    <a:pt x="5658" y="1730"/>
                    <a:pt x="5551" y="1798"/>
                    <a:pt x="5444" y="1837"/>
                  </a:cubicBezTo>
                  <a:cubicBezTo>
                    <a:pt x="5337" y="1878"/>
                    <a:pt x="5230" y="1931"/>
                    <a:pt x="5110" y="1971"/>
                  </a:cubicBezTo>
                  <a:cubicBezTo>
                    <a:pt x="4989" y="1998"/>
                    <a:pt x="4869" y="2038"/>
                    <a:pt x="4762" y="2065"/>
                  </a:cubicBezTo>
                  <a:lnTo>
                    <a:pt x="4588" y="2092"/>
                  </a:lnTo>
                  <a:lnTo>
                    <a:pt x="4508" y="2105"/>
                  </a:lnTo>
                  <a:lnTo>
                    <a:pt x="4401" y="2105"/>
                  </a:lnTo>
                  <a:lnTo>
                    <a:pt x="4187" y="2119"/>
                  </a:lnTo>
                  <a:lnTo>
                    <a:pt x="4080" y="2131"/>
                  </a:lnTo>
                  <a:lnTo>
                    <a:pt x="4053" y="2119"/>
                  </a:lnTo>
                  <a:lnTo>
                    <a:pt x="4013" y="2119"/>
                  </a:lnTo>
                  <a:cubicBezTo>
                    <a:pt x="3880" y="2119"/>
                    <a:pt x="3746" y="2105"/>
                    <a:pt x="3612" y="2105"/>
                  </a:cubicBezTo>
                  <a:cubicBezTo>
                    <a:pt x="3491" y="2078"/>
                    <a:pt x="3357" y="2065"/>
                    <a:pt x="3238" y="2051"/>
                  </a:cubicBezTo>
                  <a:cubicBezTo>
                    <a:pt x="3104" y="2024"/>
                    <a:pt x="2983" y="1985"/>
                    <a:pt x="2863" y="1971"/>
                  </a:cubicBezTo>
                  <a:cubicBezTo>
                    <a:pt x="2742" y="1944"/>
                    <a:pt x="2622" y="1891"/>
                    <a:pt x="2515" y="1864"/>
                  </a:cubicBezTo>
                  <a:cubicBezTo>
                    <a:pt x="2274" y="1784"/>
                    <a:pt x="2060" y="1691"/>
                    <a:pt x="1859" y="1584"/>
                  </a:cubicBezTo>
                  <a:cubicBezTo>
                    <a:pt x="1659" y="1489"/>
                    <a:pt x="1485" y="1369"/>
                    <a:pt x="1324" y="1262"/>
                  </a:cubicBezTo>
                  <a:cubicBezTo>
                    <a:pt x="1164" y="1155"/>
                    <a:pt x="1017" y="1035"/>
                    <a:pt x="896" y="928"/>
                  </a:cubicBezTo>
                  <a:cubicBezTo>
                    <a:pt x="776" y="821"/>
                    <a:pt x="682" y="727"/>
                    <a:pt x="602" y="647"/>
                  </a:cubicBezTo>
                  <a:cubicBezTo>
                    <a:pt x="522" y="553"/>
                    <a:pt x="455" y="487"/>
                    <a:pt x="415" y="446"/>
                  </a:cubicBezTo>
                  <a:cubicBezTo>
                    <a:pt x="402" y="419"/>
                    <a:pt x="388" y="406"/>
                    <a:pt x="375" y="392"/>
                  </a:cubicBezTo>
                  <a:lnTo>
                    <a:pt x="361" y="380"/>
                  </a:lnTo>
                  <a:lnTo>
                    <a:pt x="361" y="366"/>
                  </a:lnTo>
                  <a:cubicBezTo>
                    <a:pt x="325" y="321"/>
                    <a:pt x="270" y="294"/>
                    <a:pt x="213" y="294"/>
                  </a:cubicBezTo>
                  <a:cubicBezTo>
                    <a:pt x="187" y="294"/>
                    <a:pt x="160" y="300"/>
                    <a:pt x="134" y="312"/>
                  </a:cubicBezTo>
                  <a:cubicBezTo>
                    <a:pt x="40" y="366"/>
                    <a:pt x="0" y="473"/>
                    <a:pt x="54" y="567"/>
                  </a:cubicBezTo>
                  <a:lnTo>
                    <a:pt x="54" y="580"/>
                  </a:lnTo>
                  <a:cubicBezTo>
                    <a:pt x="67" y="607"/>
                    <a:pt x="81" y="620"/>
                    <a:pt x="94" y="660"/>
                  </a:cubicBezTo>
                  <a:cubicBezTo>
                    <a:pt x="134" y="714"/>
                    <a:pt x="188" y="808"/>
                    <a:pt x="254" y="915"/>
                  </a:cubicBezTo>
                  <a:cubicBezTo>
                    <a:pt x="334" y="1022"/>
                    <a:pt x="428" y="1142"/>
                    <a:pt x="548" y="1275"/>
                  </a:cubicBezTo>
                  <a:cubicBezTo>
                    <a:pt x="602" y="1343"/>
                    <a:pt x="669" y="1423"/>
                    <a:pt x="750" y="1489"/>
                  </a:cubicBezTo>
                  <a:cubicBezTo>
                    <a:pt x="816" y="1557"/>
                    <a:pt x="896" y="1637"/>
                    <a:pt x="976" y="1703"/>
                  </a:cubicBezTo>
                  <a:cubicBezTo>
                    <a:pt x="1071" y="1771"/>
                    <a:pt x="1151" y="1851"/>
                    <a:pt x="1244" y="1917"/>
                  </a:cubicBezTo>
                  <a:cubicBezTo>
                    <a:pt x="1351" y="1985"/>
                    <a:pt x="1445" y="2065"/>
                    <a:pt x="1565" y="2119"/>
                  </a:cubicBezTo>
                  <a:cubicBezTo>
                    <a:pt x="1779" y="2252"/>
                    <a:pt x="2020" y="2386"/>
                    <a:pt x="2287" y="2479"/>
                  </a:cubicBezTo>
                  <a:cubicBezTo>
                    <a:pt x="2421" y="2520"/>
                    <a:pt x="2542" y="2586"/>
                    <a:pt x="2689" y="2613"/>
                  </a:cubicBezTo>
                  <a:cubicBezTo>
                    <a:pt x="2822" y="2654"/>
                    <a:pt x="2970" y="2693"/>
                    <a:pt x="3117" y="2720"/>
                  </a:cubicBezTo>
                  <a:cubicBezTo>
                    <a:pt x="3250" y="2747"/>
                    <a:pt x="3398" y="2761"/>
                    <a:pt x="3545" y="2787"/>
                  </a:cubicBezTo>
                  <a:cubicBezTo>
                    <a:pt x="3692" y="2800"/>
                    <a:pt x="3839" y="2800"/>
                    <a:pt x="3987" y="2814"/>
                  </a:cubicBezTo>
                  <a:lnTo>
                    <a:pt x="4227" y="2814"/>
                  </a:lnTo>
                  <a:lnTo>
                    <a:pt x="4441" y="2800"/>
                  </a:lnTo>
                  <a:lnTo>
                    <a:pt x="4534" y="2787"/>
                  </a:lnTo>
                  <a:lnTo>
                    <a:pt x="4655" y="2773"/>
                  </a:lnTo>
                  <a:lnTo>
                    <a:pt x="4896" y="2734"/>
                  </a:lnTo>
                  <a:cubicBezTo>
                    <a:pt x="4976" y="2720"/>
                    <a:pt x="5043" y="2693"/>
                    <a:pt x="5123" y="2666"/>
                  </a:cubicBezTo>
                  <a:cubicBezTo>
                    <a:pt x="5190" y="2654"/>
                    <a:pt x="5257" y="2627"/>
                    <a:pt x="5324" y="2600"/>
                  </a:cubicBezTo>
                  <a:cubicBezTo>
                    <a:pt x="5471" y="2559"/>
                    <a:pt x="5605" y="2479"/>
                    <a:pt x="5726" y="2426"/>
                  </a:cubicBezTo>
                  <a:cubicBezTo>
                    <a:pt x="5859" y="2359"/>
                    <a:pt x="5979" y="2292"/>
                    <a:pt x="6086" y="2226"/>
                  </a:cubicBezTo>
                  <a:cubicBezTo>
                    <a:pt x="6207" y="2145"/>
                    <a:pt x="6314" y="2065"/>
                    <a:pt x="6407" y="1985"/>
                  </a:cubicBezTo>
                  <a:cubicBezTo>
                    <a:pt x="6514" y="1905"/>
                    <a:pt x="6608" y="1824"/>
                    <a:pt x="6689" y="1730"/>
                  </a:cubicBezTo>
                  <a:cubicBezTo>
                    <a:pt x="6782" y="1650"/>
                    <a:pt x="6862" y="1570"/>
                    <a:pt x="6929" y="1489"/>
                  </a:cubicBezTo>
                  <a:cubicBezTo>
                    <a:pt x="7224" y="1155"/>
                    <a:pt x="7424" y="847"/>
                    <a:pt x="7545" y="620"/>
                  </a:cubicBezTo>
                  <a:cubicBezTo>
                    <a:pt x="7611" y="513"/>
                    <a:pt x="7652" y="419"/>
                    <a:pt x="7678" y="353"/>
                  </a:cubicBezTo>
                  <a:cubicBezTo>
                    <a:pt x="7705" y="285"/>
                    <a:pt x="7718" y="259"/>
                    <a:pt x="7718" y="259"/>
                  </a:cubicBezTo>
                  <a:cubicBezTo>
                    <a:pt x="7759" y="178"/>
                    <a:pt x="7732" y="85"/>
                    <a:pt x="7652" y="32"/>
                  </a:cubicBezTo>
                  <a:cubicBezTo>
                    <a:pt x="7621" y="11"/>
                    <a:pt x="7586" y="0"/>
                    <a:pt x="755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5" name="Google Shape;2275;p54"/>
            <p:cNvSpPr/>
            <p:nvPr/>
          </p:nvSpPr>
          <p:spPr>
            <a:xfrm>
              <a:off x="5466600" y="3876075"/>
              <a:ext cx="125400" cy="117275"/>
            </a:xfrm>
            <a:custGeom>
              <a:avLst/>
              <a:gdLst/>
              <a:ahLst/>
              <a:cxnLst/>
              <a:rect l="l" t="t" r="r" b="b"/>
              <a:pathLst>
                <a:path w="5016" h="4691" extrusionOk="0">
                  <a:moveTo>
                    <a:pt x="2505" y="0"/>
                  </a:moveTo>
                  <a:cubicBezTo>
                    <a:pt x="1358" y="0"/>
                    <a:pt x="358" y="836"/>
                    <a:pt x="187" y="2005"/>
                  </a:cubicBezTo>
                  <a:cubicBezTo>
                    <a:pt x="0" y="3289"/>
                    <a:pt x="883" y="4479"/>
                    <a:pt x="2167" y="4666"/>
                  </a:cubicBezTo>
                  <a:cubicBezTo>
                    <a:pt x="2280" y="4683"/>
                    <a:pt x="2393" y="4691"/>
                    <a:pt x="2504" y="4691"/>
                  </a:cubicBezTo>
                  <a:cubicBezTo>
                    <a:pt x="3642" y="4691"/>
                    <a:pt x="4646" y="3845"/>
                    <a:pt x="4828" y="2687"/>
                  </a:cubicBezTo>
                  <a:cubicBezTo>
                    <a:pt x="5016" y="1402"/>
                    <a:pt x="4120" y="212"/>
                    <a:pt x="2849" y="25"/>
                  </a:cubicBezTo>
                  <a:cubicBezTo>
                    <a:pt x="2733" y="8"/>
                    <a:pt x="2618" y="0"/>
                    <a:pt x="250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6" name="Google Shape;2276;p54"/>
            <p:cNvSpPr/>
            <p:nvPr/>
          </p:nvSpPr>
          <p:spPr>
            <a:xfrm>
              <a:off x="5842125" y="3857650"/>
              <a:ext cx="125425" cy="117350"/>
            </a:xfrm>
            <a:custGeom>
              <a:avLst/>
              <a:gdLst/>
              <a:ahLst/>
              <a:cxnLst/>
              <a:rect l="l" t="t" r="r" b="b"/>
              <a:pathLst>
                <a:path w="5017" h="4694" extrusionOk="0">
                  <a:moveTo>
                    <a:pt x="2506" y="1"/>
                  </a:moveTo>
                  <a:cubicBezTo>
                    <a:pt x="1359" y="1"/>
                    <a:pt x="358" y="837"/>
                    <a:pt x="187" y="2006"/>
                  </a:cubicBezTo>
                  <a:cubicBezTo>
                    <a:pt x="0" y="3290"/>
                    <a:pt x="883" y="4481"/>
                    <a:pt x="2167" y="4668"/>
                  </a:cubicBezTo>
                  <a:cubicBezTo>
                    <a:pt x="2282" y="4685"/>
                    <a:pt x="2395" y="4693"/>
                    <a:pt x="2508" y="4693"/>
                  </a:cubicBezTo>
                  <a:cubicBezTo>
                    <a:pt x="3645" y="4693"/>
                    <a:pt x="4646" y="3857"/>
                    <a:pt x="4830" y="2688"/>
                  </a:cubicBezTo>
                  <a:cubicBezTo>
                    <a:pt x="5017" y="1404"/>
                    <a:pt x="4120" y="213"/>
                    <a:pt x="2850" y="26"/>
                  </a:cubicBezTo>
                  <a:cubicBezTo>
                    <a:pt x="2734" y="9"/>
                    <a:pt x="2619" y="1"/>
                    <a:pt x="250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7" name="Google Shape;2277;p54"/>
            <p:cNvSpPr/>
            <p:nvPr/>
          </p:nvSpPr>
          <p:spPr>
            <a:xfrm>
              <a:off x="4917150" y="3780950"/>
              <a:ext cx="45500" cy="38325"/>
            </a:xfrm>
            <a:custGeom>
              <a:avLst/>
              <a:gdLst/>
              <a:ahLst/>
              <a:cxnLst/>
              <a:rect l="l" t="t" r="r" b="b"/>
              <a:pathLst>
                <a:path w="1820" h="1533" extrusionOk="0">
                  <a:moveTo>
                    <a:pt x="1210" y="1"/>
                  </a:moveTo>
                  <a:cubicBezTo>
                    <a:pt x="1196" y="1"/>
                    <a:pt x="1180" y="2"/>
                    <a:pt x="1165" y="5"/>
                  </a:cubicBezTo>
                  <a:cubicBezTo>
                    <a:pt x="1130" y="5"/>
                    <a:pt x="1092" y="1"/>
                    <a:pt x="1053" y="1"/>
                  </a:cubicBezTo>
                  <a:cubicBezTo>
                    <a:pt x="1015" y="1"/>
                    <a:pt x="976" y="4"/>
                    <a:pt x="937" y="17"/>
                  </a:cubicBezTo>
                  <a:cubicBezTo>
                    <a:pt x="856" y="31"/>
                    <a:pt x="763" y="44"/>
                    <a:pt x="683" y="85"/>
                  </a:cubicBezTo>
                  <a:cubicBezTo>
                    <a:pt x="642" y="112"/>
                    <a:pt x="603" y="124"/>
                    <a:pt x="562" y="151"/>
                  </a:cubicBezTo>
                  <a:lnTo>
                    <a:pt x="455" y="231"/>
                  </a:lnTo>
                  <a:cubicBezTo>
                    <a:pt x="415" y="258"/>
                    <a:pt x="389" y="285"/>
                    <a:pt x="362" y="326"/>
                  </a:cubicBezTo>
                  <a:cubicBezTo>
                    <a:pt x="335" y="365"/>
                    <a:pt x="308" y="392"/>
                    <a:pt x="282" y="433"/>
                  </a:cubicBezTo>
                  <a:cubicBezTo>
                    <a:pt x="228" y="499"/>
                    <a:pt x="188" y="566"/>
                    <a:pt x="161" y="647"/>
                  </a:cubicBezTo>
                  <a:cubicBezTo>
                    <a:pt x="121" y="713"/>
                    <a:pt x="94" y="780"/>
                    <a:pt x="81" y="847"/>
                  </a:cubicBezTo>
                  <a:cubicBezTo>
                    <a:pt x="54" y="914"/>
                    <a:pt x="41" y="980"/>
                    <a:pt x="27" y="1048"/>
                  </a:cubicBezTo>
                  <a:cubicBezTo>
                    <a:pt x="14" y="1168"/>
                    <a:pt x="0" y="1262"/>
                    <a:pt x="14" y="1328"/>
                  </a:cubicBezTo>
                  <a:cubicBezTo>
                    <a:pt x="0" y="1369"/>
                    <a:pt x="14" y="1396"/>
                    <a:pt x="14" y="1422"/>
                  </a:cubicBezTo>
                  <a:lnTo>
                    <a:pt x="14" y="1449"/>
                  </a:lnTo>
                  <a:cubicBezTo>
                    <a:pt x="14" y="1489"/>
                    <a:pt x="41" y="1516"/>
                    <a:pt x="81" y="1529"/>
                  </a:cubicBezTo>
                  <a:cubicBezTo>
                    <a:pt x="89" y="1532"/>
                    <a:pt x="98" y="1533"/>
                    <a:pt x="107" y="1533"/>
                  </a:cubicBezTo>
                  <a:cubicBezTo>
                    <a:pt x="151" y="1533"/>
                    <a:pt x="190" y="1507"/>
                    <a:pt x="201" y="1462"/>
                  </a:cubicBezTo>
                  <a:lnTo>
                    <a:pt x="201" y="1435"/>
                  </a:lnTo>
                  <a:cubicBezTo>
                    <a:pt x="201" y="1409"/>
                    <a:pt x="214" y="1396"/>
                    <a:pt x="228" y="1355"/>
                  </a:cubicBezTo>
                  <a:cubicBezTo>
                    <a:pt x="241" y="1302"/>
                    <a:pt x="268" y="1208"/>
                    <a:pt x="295" y="1114"/>
                  </a:cubicBezTo>
                  <a:cubicBezTo>
                    <a:pt x="335" y="1007"/>
                    <a:pt x="389" y="900"/>
                    <a:pt x="455" y="793"/>
                  </a:cubicBezTo>
                  <a:cubicBezTo>
                    <a:pt x="482" y="727"/>
                    <a:pt x="522" y="686"/>
                    <a:pt x="549" y="633"/>
                  </a:cubicBezTo>
                  <a:cubicBezTo>
                    <a:pt x="589" y="579"/>
                    <a:pt x="630" y="526"/>
                    <a:pt x="683" y="499"/>
                  </a:cubicBezTo>
                  <a:lnTo>
                    <a:pt x="749" y="433"/>
                  </a:lnTo>
                  <a:lnTo>
                    <a:pt x="830" y="392"/>
                  </a:lnTo>
                  <a:cubicBezTo>
                    <a:pt x="883" y="365"/>
                    <a:pt x="951" y="352"/>
                    <a:pt x="1004" y="326"/>
                  </a:cubicBezTo>
                  <a:cubicBezTo>
                    <a:pt x="1058" y="312"/>
                    <a:pt x="1111" y="312"/>
                    <a:pt x="1177" y="299"/>
                  </a:cubicBezTo>
                  <a:cubicBezTo>
                    <a:pt x="1195" y="294"/>
                    <a:pt x="1213" y="293"/>
                    <a:pt x="1231" y="293"/>
                  </a:cubicBezTo>
                  <a:cubicBezTo>
                    <a:pt x="1267" y="293"/>
                    <a:pt x="1302" y="299"/>
                    <a:pt x="1338" y="299"/>
                  </a:cubicBezTo>
                  <a:cubicBezTo>
                    <a:pt x="1391" y="299"/>
                    <a:pt x="1432" y="299"/>
                    <a:pt x="1486" y="312"/>
                  </a:cubicBezTo>
                  <a:cubicBezTo>
                    <a:pt x="1525" y="312"/>
                    <a:pt x="1566" y="326"/>
                    <a:pt x="1593" y="326"/>
                  </a:cubicBezTo>
                  <a:cubicBezTo>
                    <a:pt x="1659" y="338"/>
                    <a:pt x="1686" y="338"/>
                    <a:pt x="1686" y="338"/>
                  </a:cubicBezTo>
                  <a:lnTo>
                    <a:pt x="1700" y="338"/>
                  </a:lnTo>
                  <a:cubicBezTo>
                    <a:pt x="1739" y="338"/>
                    <a:pt x="1780" y="326"/>
                    <a:pt x="1793" y="285"/>
                  </a:cubicBezTo>
                  <a:cubicBezTo>
                    <a:pt x="1819" y="231"/>
                    <a:pt x="1793" y="178"/>
                    <a:pt x="1753" y="165"/>
                  </a:cubicBezTo>
                  <a:cubicBezTo>
                    <a:pt x="1753" y="165"/>
                    <a:pt x="1712" y="151"/>
                    <a:pt x="1646" y="124"/>
                  </a:cubicBezTo>
                  <a:cubicBezTo>
                    <a:pt x="1619" y="112"/>
                    <a:pt x="1579" y="85"/>
                    <a:pt x="1539" y="71"/>
                  </a:cubicBezTo>
                  <a:cubicBezTo>
                    <a:pt x="1486" y="44"/>
                    <a:pt x="1432" y="44"/>
                    <a:pt x="1365" y="31"/>
                  </a:cubicBezTo>
                  <a:cubicBezTo>
                    <a:pt x="1322" y="20"/>
                    <a:pt x="1270" y="1"/>
                    <a:pt x="1210" y="1"/>
                  </a:cubicBezTo>
                  <a:close/>
                </a:path>
              </a:pathLst>
            </a:custGeom>
            <a:solidFill>
              <a:srgbClr val="BC8B7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8" name="Google Shape;2278;p54"/>
            <p:cNvSpPr/>
            <p:nvPr/>
          </p:nvSpPr>
          <p:spPr>
            <a:xfrm>
              <a:off x="5193050" y="3773325"/>
              <a:ext cx="85625" cy="33975"/>
            </a:xfrm>
            <a:custGeom>
              <a:avLst/>
              <a:gdLst/>
              <a:ahLst/>
              <a:cxnLst/>
              <a:rect l="l" t="t" r="r" b="b"/>
              <a:pathLst>
                <a:path w="3425" h="1359" extrusionOk="0">
                  <a:moveTo>
                    <a:pt x="104" y="1"/>
                  </a:moveTo>
                  <a:cubicBezTo>
                    <a:pt x="86" y="1"/>
                    <a:pt x="69" y="5"/>
                    <a:pt x="54" y="15"/>
                  </a:cubicBezTo>
                  <a:cubicBezTo>
                    <a:pt x="13" y="42"/>
                    <a:pt x="0" y="96"/>
                    <a:pt x="27" y="135"/>
                  </a:cubicBezTo>
                  <a:cubicBezTo>
                    <a:pt x="27" y="135"/>
                    <a:pt x="27" y="149"/>
                    <a:pt x="40" y="176"/>
                  </a:cubicBezTo>
                  <a:cubicBezTo>
                    <a:pt x="54" y="203"/>
                    <a:pt x="81" y="242"/>
                    <a:pt x="107" y="283"/>
                  </a:cubicBezTo>
                  <a:cubicBezTo>
                    <a:pt x="174" y="376"/>
                    <a:pt x="254" y="497"/>
                    <a:pt x="388" y="631"/>
                  </a:cubicBezTo>
                  <a:cubicBezTo>
                    <a:pt x="509" y="764"/>
                    <a:pt x="669" y="911"/>
                    <a:pt x="856" y="1032"/>
                  </a:cubicBezTo>
                  <a:cubicBezTo>
                    <a:pt x="910" y="1059"/>
                    <a:pt x="963" y="1098"/>
                    <a:pt x="1017" y="1125"/>
                  </a:cubicBezTo>
                  <a:lnTo>
                    <a:pt x="1177" y="1205"/>
                  </a:lnTo>
                  <a:cubicBezTo>
                    <a:pt x="1244" y="1232"/>
                    <a:pt x="1297" y="1246"/>
                    <a:pt x="1351" y="1273"/>
                  </a:cubicBezTo>
                  <a:cubicBezTo>
                    <a:pt x="1418" y="1285"/>
                    <a:pt x="1485" y="1299"/>
                    <a:pt x="1538" y="1326"/>
                  </a:cubicBezTo>
                  <a:cubicBezTo>
                    <a:pt x="1605" y="1339"/>
                    <a:pt x="1672" y="1339"/>
                    <a:pt x="1725" y="1353"/>
                  </a:cubicBezTo>
                  <a:lnTo>
                    <a:pt x="1913" y="1353"/>
                  </a:lnTo>
                  <a:cubicBezTo>
                    <a:pt x="1993" y="1353"/>
                    <a:pt x="2068" y="1359"/>
                    <a:pt x="2144" y="1359"/>
                  </a:cubicBezTo>
                  <a:cubicBezTo>
                    <a:pt x="2182" y="1359"/>
                    <a:pt x="2220" y="1357"/>
                    <a:pt x="2260" y="1353"/>
                  </a:cubicBezTo>
                  <a:cubicBezTo>
                    <a:pt x="2328" y="1339"/>
                    <a:pt x="2381" y="1339"/>
                    <a:pt x="2435" y="1326"/>
                  </a:cubicBezTo>
                  <a:cubicBezTo>
                    <a:pt x="2488" y="1326"/>
                    <a:pt x="2555" y="1312"/>
                    <a:pt x="2595" y="1299"/>
                  </a:cubicBezTo>
                  <a:cubicBezTo>
                    <a:pt x="2702" y="1259"/>
                    <a:pt x="2795" y="1246"/>
                    <a:pt x="2890" y="1205"/>
                  </a:cubicBezTo>
                  <a:cubicBezTo>
                    <a:pt x="2970" y="1166"/>
                    <a:pt x="3050" y="1125"/>
                    <a:pt x="3116" y="1085"/>
                  </a:cubicBezTo>
                  <a:cubicBezTo>
                    <a:pt x="3184" y="1045"/>
                    <a:pt x="3237" y="991"/>
                    <a:pt x="3277" y="964"/>
                  </a:cubicBezTo>
                  <a:cubicBezTo>
                    <a:pt x="3318" y="925"/>
                    <a:pt x="3344" y="884"/>
                    <a:pt x="3371" y="871"/>
                  </a:cubicBezTo>
                  <a:cubicBezTo>
                    <a:pt x="3384" y="845"/>
                    <a:pt x="3398" y="831"/>
                    <a:pt x="3398" y="831"/>
                  </a:cubicBezTo>
                  <a:cubicBezTo>
                    <a:pt x="3425" y="791"/>
                    <a:pt x="3425" y="750"/>
                    <a:pt x="3398" y="724"/>
                  </a:cubicBezTo>
                  <a:cubicBezTo>
                    <a:pt x="3381" y="698"/>
                    <a:pt x="3352" y="683"/>
                    <a:pt x="3323" y="683"/>
                  </a:cubicBezTo>
                  <a:cubicBezTo>
                    <a:pt x="3307" y="683"/>
                    <a:pt x="3291" y="688"/>
                    <a:pt x="3277" y="697"/>
                  </a:cubicBezTo>
                  <a:lnTo>
                    <a:pt x="3264" y="711"/>
                  </a:lnTo>
                  <a:lnTo>
                    <a:pt x="3237" y="738"/>
                  </a:lnTo>
                  <a:cubicBezTo>
                    <a:pt x="3211" y="750"/>
                    <a:pt x="3184" y="764"/>
                    <a:pt x="3143" y="791"/>
                  </a:cubicBezTo>
                  <a:cubicBezTo>
                    <a:pt x="3104" y="818"/>
                    <a:pt x="3063" y="845"/>
                    <a:pt x="2997" y="871"/>
                  </a:cubicBezTo>
                  <a:cubicBezTo>
                    <a:pt x="2943" y="898"/>
                    <a:pt x="2863" y="911"/>
                    <a:pt x="2795" y="938"/>
                  </a:cubicBezTo>
                  <a:cubicBezTo>
                    <a:pt x="2715" y="978"/>
                    <a:pt x="2622" y="978"/>
                    <a:pt x="2542" y="1005"/>
                  </a:cubicBezTo>
                  <a:cubicBezTo>
                    <a:pt x="2448" y="1018"/>
                    <a:pt x="2354" y="1018"/>
                    <a:pt x="2247" y="1032"/>
                  </a:cubicBezTo>
                  <a:cubicBezTo>
                    <a:pt x="2232" y="1034"/>
                    <a:pt x="2214" y="1035"/>
                    <a:pt x="2195" y="1035"/>
                  </a:cubicBezTo>
                  <a:cubicBezTo>
                    <a:pt x="2116" y="1035"/>
                    <a:pt x="2013" y="1018"/>
                    <a:pt x="1926" y="1018"/>
                  </a:cubicBezTo>
                  <a:lnTo>
                    <a:pt x="1793" y="1018"/>
                  </a:lnTo>
                  <a:lnTo>
                    <a:pt x="1766" y="1005"/>
                  </a:lnTo>
                  <a:cubicBezTo>
                    <a:pt x="1712" y="1005"/>
                    <a:pt x="1659" y="991"/>
                    <a:pt x="1618" y="978"/>
                  </a:cubicBezTo>
                  <a:lnTo>
                    <a:pt x="1458" y="938"/>
                  </a:lnTo>
                  <a:cubicBezTo>
                    <a:pt x="1418" y="925"/>
                    <a:pt x="1365" y="911"/>
                    <a:pt x="1311" y="884"/>
                  </a:cubicBezTo>
                  <a:cubicBezTo>
                    <a:pt x="1270" y="871"/>
                    <a:pt x="1217" y="845"/>
                    <a:pt x="1177" y="831"/>
                  </a:cubicBezTo>
                  <a:cubicBezTo>
                    <a:pt x="1124" y="804"/>
                    <a:pt x="1083" y="777"/>
                    <a:pt x="1030" y="750"/>
                  </a:cubicBezTo>
                  <a:lnTo>
                    <a:pt x="789" y="590"/>
                  </a:lnTo>
                  <a:cubicBezTo>
                    <a:pt x="709" y="536"/>
                    <a:pt x="642" y="483"/>
                    <a:pt x="575" y="429"/>
                  </a:cubicBezTo>
                  <a:cubicBezTo>
                    <a:pt x="455" y="322"/>
                    <a:pt x="348" y="215"/>
                    <a:pt x="281" y="149"/>
                  </a:cubicBezTo>
                  <a:lnTo>
                    <a:pt x="174" y="42"/>
                  </a:lnTo>
                  <a:lnTo>
                    <a:pt x="174" y="28"/>
                  </a:lnTo>
                  <a:cubicBezTo>
                    <a:pt x="157" y="12"/>
                    <a:pt x="131" y="1"/>
                    <a:pt x="104" y="1"/>
                  </a:cubicBezTo>
                  <a:close/>
                </a:path>
              </a:pathLst>
            </a:custGeom>
            <a:solidFill>
              <a:srgbClr val="21191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9" name="Google Shape;2279;p54"/>
            <p:cNvSpPr/>
            <p:nvPr/>
          </p:nvSpPr>
          <p:spPr>
            <a:xfrm>
              <a:off x="5084350" y="3777350"/>
              <a:ext cx="105700" cy="98700"/>
            </a:xfrm>
            <a:custGeom>
              <a:avLst/>
              <a:gdLst/>
              <a:ahLst/>
              <a:cxnLst/>
              <a:rect l="l" t="t" r="r" b="b"/>
              <a:pathLst>
                <a:path w="4228" h="3948" extrusionOk="0">
                  <a:moveTo>
                    <a:pt x="2114" y="1"/>
                  </a:moveTo>
                  <a:cubicBezTo>
                    <a:pt x="1151" y="1"/>
                    <a:pt x="309" y="696"/>
                    <a:pt x="161" y="1686"/>
                  </a:cubicBezTo>
                  <a:cubicBezTo>
                    <a:pt x="0" y="2770"/>
                    <a:pt x="750" y="3773"/>
                    <a:pt x="1834" y="3933"/>
                  </a:cubicBezTo>
                  <a:cubicBezTo>
                    <a:pt x="1927" y="3947"/>
                    <a:pt x="2021" y="3947"/>
                    <a:pt x="2114" y="3947"/>
                  </a:cubicBezTo>
                  <a:cubicBezTo>
                    <a:pt x="3077" y="3947"/>
                    <a:pt x="3933" y="3238"/>
                    <a:pt x="4067" y="2262"/>
                  </a:cubicBezTo>
                  <a:cubicBezTo>
                    <a:pt x="4227" y="1178"/>
                    <a:pt x="3478" y="175"/>
                    <a:pt x="2408" y="15"/>
                  </a:cubicBezTo>
                  <a:cubicBezTo>
                    <a:pt x="2301" y="1"/>
                    <a:pt x="2208" y="1"/>
                    <a:pt x="2114" y="1"/>
                  </a:cubicBezTo>
                  <a:close/>
                </a:path>
              </a:pathLst>
            </a:custGeom>
            <a:solidFill>
              <a:srgbClr val="D0959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0" name="Google Shape;2280;p54"/>
            <p:cNvSpPr/>
            <p:nvPr/>
          </p:nvSpPr>
          <p:spPr>
            <a:xfrm>
              <a:off x="5129825" y="3699775"/>
              <a:ext cx="62900" cy="51200"/>
            </a:xfrm>
            <a:custGeom>
              <a:avLst/>
              <a:gdLst/>
              <a:ahLst/>
              <a:cxnLst/>
              <a:rect l="l" t="t" r="r" b="b"/>
              <a:pathLst>
                <a:path w="2516" h="2048" extrusionOk="0">
                  <a:moveTo>
                    <a:pt x="2288" y="1"/>
                  </a:moveTo>
                  <a:cubicBezTo>
                    <a:pt x="2221" y="1"/>
                    <a:pt x="2181" y="54"/>
                    <a:pt x="2181" y="122"/>
                  </a:cubicBezTo>
                  <a:lnTo>
                    <a:pt x="2181" y="134"/>
                  </a:lnTo>
                  <a:lnTo>
                    <a:pt x="2181" y="175"/>
                  </a:lnTo>
                  <a:cubicBezTo>
                    <a:pt x="2194" y="202"/>
                    <a:pt x="2194" y="241"/>
                    <a:pt x="2194" y="295"/>
                  </a:cubicBezTo>
                  <a:cubicBezTo>
                    <a:pt x="2194" y="389"/>
                    <a:pt x="2194" y="550"/>
                    <a:pt x="2181" y="710"/>
                  </a:cubicBezTo>
                  <a:cubicBezTo>
                    <a:pt x="2168" y="883"/>
                    <a:pt x="2128" y="1085"/>
                    <a:pt x="2034" y="1245"/>
                  </a:cubicBezTo>
                  <a:lnTo>
                    <a:pt x="1994" y="1311"/>
                  </a:lnTo>
                  <a:lnTo>
                    <a:pt x="1954" y="1365"/>
                  </a:lnTo>
                  <a:cubicBezTo>
                    <a:pt x="1927" y="1406"/>
                    <a:pt x="1887" y="1432"/>
                    <a:pt x="1847" y="1459"/>
                  </a:cubicBezTo>
                  <a:cubicBezTo>
                    <a:pt x="1820" y="1499"/>
                    <a:pt x="1780" y="1499"/>
                    <a:pt x="1740" y="1525"/>
                  </a:cubicBezTo>
                  <a:cubicBezTo>
                    <a:pt x="1727" y="1539"/>
                    <a:pt x="1700" y="1552"/>
                    <a:pt x="1673" y="1566"/>
                  </a:cubicBezTo>
                  <a:lnTo>
                    <a:pt x="1579" y="1593"/>
                  </a:lnTo>
                  <a:lnTo>
                    <a:pt x="1552" y="1606"/>
                  </a:lnTo>
                  <a:cubicBezTo>
                    <a:pt x="1552" y="1606"/>
                    <a:pt x="1564" y="1600"/>
                    <a:pt x="1568" y="1600"/>
                  </a:cubicBezTo>
                  <a:cubicBezTo>
                    <a:pt x="1570" y="1600"/>
                    <a:pt x="1570" y="1601"/>
                    <a:pt x="1566" y="1606"/>
                  </a:cubicBezTo>
                  <a:lnTo>
                    <a:pt x="1513" y="1606"/>
                  </a:lnTo>
                  <a:lnTo>
                    <a:pt x="1445" y="1620"/>
                  </a:lnTo>
                  <a:cubicBezTo>
                    <a:pt x="1392" y="1632"/>
                    <a:pt x="1352" y="1632"/>
                    <a:pt x="1299" y="1632"/>
                  </a:cubicBezTo>
                  <a:cubicBezTo>
                    <a:pt x="1245" y="1632"/>
                    <a:pt x="1204" y="1620"/>
                    <a:pt x="1151" y="1620"/>
                  </a:cubicBezTo>
                  <a:cubicBezTo>
                    <a:pt x="1111" y="1593"/>
                    <a:pt x="1058" y="1593"/>
                    <a:pt x="1017" y="1566"/>
                  </a:cubicBezTo>
                  <a:cubicBezTo>
                    <a:pt x="937" y="1525"/>
                    <a:pt x="844" y="1486"/>
                    <a:pt x="776" y="1418"/>
                  </a:cubicBezTo>
                  <a:cubicBezTo>
                    <a:pt x="737" y="1392"/>
                    <a:pt x="696" y="1365"/>
                    <a:pt x="669" y="1338"/>
                  </a:cubicBezTo>
                  <a:cubicBezTo>
                    <a:pt x="630" y="1311"/>
                    <a:pt x="603" y="1272"/>
                    <a:pt x="576" y="1245"/>
                  </a:cubicBezTo>
                  <a:cubicBezTo>
                    <a:pt x="455" y="1111"/>
                    <a:pt x="375" y="990"/>
                    <a:pt x="309" y="910"/>
                  </a:cubicBezTo>
                  <a:cubicBezTo>
                    <a:pt x="282" y="871"/>
                    <a:pt x="255" y="830"/>
                    <a:pt x="241" y="803"/>
                  </a:cubicBezTo>
                  <a:cubicBezTo>
                    <a:pt x="229" y="790"/>
                    <a:pt x="229" y="776"/>
                    <a:pt x="229" y="776"/>
                  </a:cubicBezTo>
                  <a:lnTo>
                    <a:pt x="229" y="764"/>
                  </a:lnTo>
                  <a:cubicBezTo>
                    <a:pt x="209" y="734"/>
                    <a:pt x="176" y="712"/>
                    <a:pt x="139" y="712"/>
                  </a:cubicBezTo>
                  <a:cubicBezTo>
                    <a:pt x="125" y="712"/>
                    <a:pt x="110" y="715"/>
                    <a:pt x="95" y="723"/>
                  </a:cubicBezTo>
                  <a:cubicBezTo>
                    <a:pt x="41" y="737"/>
                    <a:pt x="1" y="790"/>
                    <a:pt x="27" y="857"/>
                  </a:cubicBezTo>
                  <a:cubicBezTo>
                    <a:pt x="27" y="857"/>
                    <a:pt x="27" y="871"/>
                    <a:pt x="41" y="897"/>
                  </a:cubicBezTo>
                  <a:cubicBezTo>
                    <a:pt x="41" y="937"/>
                    <a:pt x="54" y="978"/>
                    <a:pt x="81" y="1031"/>
                  </a:cubicBezTo>
                  <a:cubicBezTo>
                    <a:pt x="122" y="1138"/>
                    <a:pt x="202" y="1285"/>
                    <a:pt x="309" y="1459"/>
                  </a:cubicBezTo>
                  <a:cubicBezTo>
                    <a:pt x="375" y="1539"/>
                    <a:pt x="443" y="1620"/>
                    <a:pt x="536" y="1700"/>
                  </a:cubicBezTo>
                  <a:cubicBezTo>
                    <a:pt x="616" y="1793"/>
                    <a:pt x="723" y="1860"/>
                    <a:pt x="857" y="1927"/>
                  </a:cubicBezTo>
                  <a:cubicBezTo>
                    <a:pt x="910" y="1954"/>
                    <a:pt x="990" y="1980"/>
                    <a:pt x="1058" y="2007"/>
                  </a:cubicBezTo>
                  <a:cubicBezTo>
                    <a:pt x="1124" y="2021"/>
                    <a:pt x="1192" y="2034"/>
                    <a:pt x="1272" y="2048"/>
                  </a:cubicBezTo>
                  <a:cubicBezTo>
                    <a:pt x="1305" y="2041"/>
                    <a:pt x="1342" y="2041"/>
                    <a:pt x="1380" y="2041"/>
                  </a:cubicBezTo>
                  <a:cubicBezTo>
                    <a:pt x="1419" y="2041"/>
                    <a:pt x="1459" y="2041"/>
                    <a:pt x="1499" y="2034"/>
                  </a:cubicBezTo>
                  <a:lnTo>
                    <a:pt x="1606" y="2021"/>
                  </a:lnTo>
                  <a:lnTo>
                    <a:pt x="1659" y="2007"/>
                  </a:lnTo>
                  <a:lnTo>
                    <a:pt x="1673" y="2007"/>
                  </a:lnTo>
                  <a:lnTo>
                    <a:pt x="1700" y="1994"/>
                  </a:lnTo>
                  <a:lnTo>
                    <a:pt x="1727" y="1980"/>
                  </a:lnTo>
                  <a:lnTo>
                    <a:pt x="1807" y="1954"/>
                  </a:lnTo>
                  <a:cubicBezTo>
                    <a:pt x="1847" y="1941"/>
                    <a:pt x="1860" y="1941"/>
                    <a:pt x="1900" y="1914"/>
                  </a:cubicBezTo>
                  <a:cubicBezTo>
                    <a:pt x="1980" y="1873"/>
                    <a:pt x="2061" y="1834"/>
                    <a:pt x="2114" y="1780"/>
                  </a:cubicBezTo>
                  <a:cubicBezTo>
                    <a:pt x="2168" y="1727"/>
                    <a:pt x="2221" y="1673"/>
                    <a:pt x="2262" y="1620"/>
                  </a:cubicBezTo>
                  <a:lnTo>
                    <a:pt x="2328" y="1525"/>
                  </a:lnTo>
                  <a:lnTo>
                    <a:pt x="2382" y="1432"/>
                  </a:lnTo>
                  <a:cubicBezTo>
                    <a:pt x="2435" y="1311"/>
                    <a:pt x="2476" y="1178"/>
                    <a:pt x="2489" y="1058"/>
                  </a:cubicBezTo>
                  <a:cubicBezTo>
                    <a:pt x="2515" y="937"/>
                    <a:pt x="2515" y="830"/>
                    <a:pt x="2515" y="723"/>
                  </a:cubicBezTo>
                  <a:cubicBezTo>
                    <a:pt x="2515" y="523"/>
                    <a:pt x="2476" y="362"/>
                    <a:pt x="2449" y="255"/>
                  </a:cubicBezTo>
                  <a:cubicBezTo>
                    <a:pt x="2435" y="188"/>
                    <a:pt x="2422" y="148"/>
                    <a:pt x="2408" y="122"/>
                  </a:cubicBezTo>
                  <a:cubicBezTo>
                    <a:pt x="2396" y="95"/>
                    <a:pt x="2396" y="81"/>
                    <a:pt x="2396" y="81"/>
                  </a:cubicBezTo>
                  <a:cubicBezTo>
                    <a:pt x="2382" y="27"/>
                    <a:pt x="2328" y="1"/>
                    <a:pt x="2288"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1" name="Google Shape;2281;p54"/>
            <p:cNvSpPr/>
            <p:nvPr/>
          </p:nvSpPr>
          <p:spPr>
            <a:xfrm>
              <a:off x="5144225" y="3739175"/>
              <a:ext cx="10050" cy="19150"/>
            </a:xfrm>
            <a:custGeom>
              <a:avLst/>
              <a:gdLst/>
              <a:ahLst/>
              <a:cxnLst/>
              <a:rect l="l" t="t" r="r" b="b"/>
              <a:pathLst>
                <a:path w="402" h="766" extrusionOk="0">
                  <a:moveTo>
                    <a:pt x="282" y="1"/>
                  </a:moveTo>
                  <a:cubicBezTo>
                    <a:pt x="225" y="1"/>
                    <a:pt x="172" y="38"/>
                    <a:pt x="161" y="97"/>
                  </a:cubicBezTo>
                  <a:lnTo>
                    <a:pt x="13" y="605"/>
                  </a:lnTo>
                  <a:cubicBezTo>
                    <a:pt x="0" y="672"/>
                    <a:pt x="40" y="739"/>
                    <a:pt x="93" y="752"/>
                  </a:cubicBezTo>
                  <a:cubicBezTo>
                    <a:pt x="107" y="766"/>
                    <a:pt x="120" y="766"/>
                    <a:pt x="134" y="766"/>
                  </a:cubicBezTo>
                  <a:cubicBezTo>
                    <a:pt x="188" y="766"/>
                    <a:pt x="227" y="725"/>
                    <a:pt x="254" y="672"/>
                  </a:cubicBezTo>
                  <a:lnTo>
                    <a:pt x="388" y="151"/>
                  </a:lnTo>
                  <a:cubicBezTo>
                    <a:pt x="402" y="97"/>
                    <a:pt x="375" y="30"/>
                    <a:pt x="307" y="3"/>
                  </a:cubicBezTo>
                  <a:cubicBezTo>
                    <a:pt x="299" y="1"/>
                    <a:pt x="291" y="1"/>
                    <a:pt x="282"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2" name="Google Shape;2282;p54"/>
            <p:cNvSpPr/>
            <p:nvPr/>
          </p:nvSpPr>
          <p:spPr>
            <a:xfrm>
              <a:off x="5170625" y="3741525"/>
              <a:ext cx="10725" cy="20825"/>
            </a:xfrm>
            <a:custGeom>
              <a:avLst/>
              <a:gdLst/>
              <a:ahLst/>
              <a:cxnLst/>
              <a:rect l="l" t="t" r="r" b="b"/>
              <a:pathLst>
                <a:path w="429" h="833" extrusionOk="0">
                  <a:moveTo>
                    <a:pt x="130" y="0"/>
                  </a:moveTo>
                  <a:cubicBezTo>
                    <a:pt x="122" y="0"/>
                    <a:pt x="115" y="1"/>
                    <a:pt x="108" y="3"/>
                  </a:cubicBezTo>
                  <a:cubicBezTo>
                    <a:pt x="41" y="16"/>
                    <a:pt x="1" y="83"/>
                    <a:pt x="14" y="150"/>
                  </a:cubicBezTo>
                  <a:lnTo>
                    <a:pt x="188" y="752"/>
                  </a:lnTo>
                  <a:cubicBezTo>
                    <a:pt x="202" y="806"/>
                    <a:pt x="241" y="832"/>
                    <a:pt x="295" y="832"/>
                  </a:cubicBezTo>
                  <a:lnTo>
                    <a:pt x="335" y="832"/>
                  </a:lnTo>
                  <a:cubicBezTo>
                    <a:pt x="402" y="819"/>
                    <a:pt x="429" y="752"/>
                    <a:pt x="416" y="685"/>
                  </a:cubicBezTo>
                  <a:lnTo>
                    <a:pt x="255" y="83"/>
                  </a:lnTo>
                  <a:cubicBezTo>
                    <a:pt x="232" y="37"/>
                    <a:pt x="178" y="0"/>
                    <a:pt x="13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3" name="Google Shape;2283;p54"/>
            <p:cNvSpPr/>
            <p:nvPr/>
          </p:nvSpPr>
          <p:spPr>
            <a:xfrm>
              <a:off x="5183675" y="3725875"/>
              <a:ext cx="21075" cy="14400"/>
            </a:xfrm>
            <a:custGeom>
              <a:avLst/>
              <a:gdLst/>
              <a:ahLst/>
              <a:cxnLst/>
              <a:rect l="l" t="t" r="r" b="b"/>
              <a:pathLst>
                <a:path w="843" h="576" extrusionOk="0">
                  <a:moveTo>
                    <a:pt x="141" y="0"/>
                  </a:moveTo>
                  <a:cubicBezTo>
                    <a:pt x="99" y="0"/>
                    <a:pt x="58" y="18"/>
                    <a:pt x="40" y="53"/>
                  </a:cubicBezTo>
                  <a:cubicBezTo>
                    <a:pt x="1" y="121"/>
                    <a:pt x="27" y="187"/>
                    <a:pt x="81" y="228"/>
                  </a:cubicBezTo>
                  <a:lnTo>
                    <a:pt x="643" y="562"/>
                  </a:lnTo>
                  <a:cubicBezTo>
                    <a:pt x="670" y="576"/>
                    <a:pt x="682" y="576"/>
                    <a:pt x="709" y="576"/>
                  </a:cubicBezTo>
                  <a:cubicBezTo>
                    <a:pt x="750" y="576"/>
                    <a:pt x="789" y="562"/>
                    <a:pt x="816" y="522"/>
                  </a:cubicBezTo>
                  <a:cubicBezTo>
                    <a:pt x="843" y="469"/>
                    <a:pt x="830" y="388"/>
                    <a:pt x="777" y="348"/>
                  </a:cubicBezTo>
                  <a:lnTo>
                    <a:pt x="201" y="14"/>
                  </a:lnTo>
                  <a:cubicBezTo>
                    <a:pt x="183" y="5"/>
                    <a:pt x="162" y="0"/>
                    <a:pt x="14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4" name="Google Shape;2284;p54"/>
            <p:cNvSpPr/>
            <p:nvPr/>
          </p:nvSpPr>
          <p:spPr>
            <a:xfrm>
              <a:off x="5310750" y="3617850"/>
              <a:ext cx="76600" cy="63575"/>
            </a:xfrm>
            <a:custGeom>
              <a:avLst/>
              <a:gdLst/>
              <a:ahLst/>
              <a:cxnLst/>
              <a:rect l="l" t="t" r="r" b="b"/>
              <a:pathLst>
                <a:path w="3064" h="2543" extrusionOk="0">
                  <a:moveTo>
                    <a:pt x="2168" y="1"/>
                  </a:moveTo>
                  <a:cubicBezTo>
                    <a:pt x="2114" y="14"/>
                    <a:pt x="2074" y="81"/>
                    <a:pt x="2087" y="135"/>
                  </a:cubicBezTo>
                  <a:lnTo>
                    <a:pt x="2087" y="148"/>
                  </a:lnTo>
                  <a:cubicBezTo>
                    <a:pt x="2087" y="148"/>
                    <a:pt x="2087" y="161"/>
                    <a:pt x="2100" y="188"/>
                  </a:cubicBezTo>
                  <a:cubicBezTo>
                    <a:pt x="2100" y="215"/>
                    <a:pt x="2114" y="255"/>
                    <a:pt x="2114" y="308"/>
                  </a:cubicBezTo>
                  <a:cubicBezTo>
                    <a:pt x="2141" y="402"/>
                    <a:pt x="2154" y="563"/>
                    <a:pt x="2154" y="723"/>
                  </a:cubicBezTo>
                  <a:cubicBezTo>
                    <a:pt x="2168" y="897"/>
                    <a:pt x="2141" y="1098"/>
                    <a:pt x="2074" y="1271"/>
                  </a:cubicBezTo>
                  <a:lnTo>
                    <a:pt x="2047" y="1339"/>
                  </a:lnTo>
                  <a:lnTo>
                    <a:pt x="2007" y="1405"/>
                  </a:lnTo>
                  <a:cubicBezTo>
                    <a:pt x="1980" y="1446"/>
                    <a:pt x="1954" y="1472"/>
                    <a:pt x="1913" y="1512"/>
                  </a:cubicBezTo>
                  <a:cubicBezTo>
                    <a:pt x="1886" y="1553"/>
                    <a:pt x="1847" y="1565"/>
                    <a:pt x="1820" y="1592"/>
                  </a:cubicBezTo>
                  <a:cubicBezTo>
                    <a:pt x="1806" y="1606"/>
                    <a:pt x="1779" y="1619"/>
                    <a:pt x="1752" y="1633"/>
                  </a:cubicBezTo>
                  <a:lnTo>
                    <a:pt x="1672" y="1672"/>
                  </a:lnTo>
                  <a:lnTo>
                    <a:pt x="1659" y="1686"/>
                  </a:lnTo>
                  <a:lnTo>
                    <a:pt x="1645" y="1686"/>
                  </a:lnTo>
                  <a:lnTo>
                    <a:pt x="1606" y="1699"/>
                  </a:lnTo>
                  <a:lnTo>
                    <a:pt x="1538" y="1726"/>
                  </a:lnTo>
                  <a:cubicBezTo>
                    <a:pt x="1485" y="1740"/>
                    <a:pt x="1431" y="1740"/>
                    <a:pt x="1392" y="1740"/>
                  </a:cubicBezTo>
                  <a:cubicBezTo>
                    <a:pt x="1374" y="1744"/>
                    <a:pt x="1358" y="1746"/>
                    <a:pt x="1342" y="1746"/>
                  </a:cubicBezTo>
                  <a:cubicBezTo>
                    <a:pt x="1310" y="1746"/>
                    <a:pt x="1280" y="1740"/>
                    <a:pt x="1244" y="1740"/>
                  </a:cubicBezTo>
                  <a:cubicBezTo>
                    <a:pt x="1205" y="1726"/>
                    <a:pt x="1151" y="1726"/>
                    <a:pt x="1110" y="1713"/>
                  </a:cubicBezTo>
                  <a:cubicBezTo>
                    <a:pt x="1017" y="1686"/>
                    <a:pt x="923" y="1646"/>
                    <a:pt x="843" y="1606"/>
                  </a:cubicBezTo>
                  <a:cubicBezTo>
                    <a:pt x="803" y="1579"/>
                    <a:pt x="763" y="1553"/>
                    <a:pt x="736" y="1526"/>
                  </a:cubicBezTo>
                  <a:cubicBezTo>
                    <a:pt x="696" y="1499"/>
                    <a:pt x="656" y="1472"/>
                    <a:pt x="629" y="1446"/>
                  </a:cubicBezTo>
                  <a:cubicBezTo>
                    <a:pt x="495" y="1339"/>
                    <a:pt x="388" y="1218"/>
                    <a:pt x="322" y="1151"/>
                  </a:cubicBezTo>
                  <a:cubicBezTo>
                    <a:pt x="295" y="1111"/>
                    <a:pt x="268" y="1071"/>
                    <a:pt x="254" y="1057"/>
                  </a:cubicBezTo>
                  <a:cubicBezTo>
                    <a:pt x="228" y="1030"/>
                    <a:pt x="228" y="1018"/>
                    <a:pt x="228" y="1018"/>
                  </a:cubicBezTo>
                  <a:lnTo>
                    <a:pt x="215" y="1018"/>
                  </a:lnTo>
                  <a:cubicBezTo>
                    <a:pt x="195" y="987"/>
                    <a:pt x="159" y="972"/>
                    <a:pt x="120" y="972"/>
                  </a:cubicBezTo>
                  <a:cubicBezTo>
                    <a:pt x="107" y="972"/>
                    <a:pt x="94" y="974"/>
                    <a:pt x="81" y="977"/>
                  </a:cubicBezTo>
                  <a:cubicBezTo>
                    <a:pt x="27" y="1004"/>
                    <a:pt x="1" y="1071"/>
                    <a:pt x="27" y="1125"/>
                  </a:cubicBezTo>
                  <a:cubicBezTo>
                    <a:pt x="27" y="1125"/>
                    <a:pt x="40" y="1137"/>
                    <a:pt x="54" y="1178"/>
                  </a:cubicBezTo>
                  <a:cubicBezTo>
                    <a:pt x="67" y="1205"/>
                    <a:pt x="81" y="1244"/>
                    <a:pt x="108" y="1298"/>
                  </a:cubicBezTo>
                  <a:cubicBezTo>
                    <a:pt x="161" y="1392"/>
                    <a:pt x="254" y="1539"/>
                    <a:pt x="388" y="1686"/>
                  </a:cubicBezTo>
                  <a:cubicBezTo>
                    <a:pt x="456" y="1767"/>
                    <a:pt x="536" y="1833"/>
                    <a:pt x="643" y="1913"/>
                  </a:cubicBezTo>
                  <a:cubicBezTo>
                    <a:pt x="696" y="1940"/>
                    <a:pt x="750" y="1981"/>
                    <a:pt x="803" y="2007"/>
                  </a:cubicBezTo>
                  <a:lnTo>
                    <a:pt x="750" y="2382"/>
                  </a:lnTo>
                  <a:cubicBezTo>
                    <a:pt x="750" y="2448"/>
                    <a:pt x="789" y="2502"/>
                    <a:pt x="857" y="2516"/>
                  </a:cubicBezTo>
                  <a:lnTo>
                    <a:pt x="870" y="2516"/>
                  </a:lnTo>
                  <a:cubicBezTo>
                    <a:pt x="937" y="2516"/>
                    <a:pt x="991" y="2475"/>
                    <a:pt x="991" y="2409"/>
                  </a:cubicBezTo>
                  <a:lnTo>
                    <a:pt x="1044" y="2100"/>
                  </a:lnTo>
                  <a:cubicBezTo>
                    <a:pt x="1084" y="2127"/>
                    <a:pt x="1137" y="2127"/>
                    <a:pt x="1191" y="2141"/>
                  </a:cubicBezTo>
                  <a:cubicBezTo>
                    <a:pt x="1271" y="2154"/>
                    <a:pt x="1338" y="2154"/>
                    <a:pt x="1419" y="2154"/>
                  </a:cubicBezTo>
                  <a:cubicBezTo>
                    <a:pt x="1485" y="2141"/>
                    <a:pt x="1565" y="2141"/>
                    <a:pt x="1633" y="2127"/>
                  </a:cubicBezTo>
                  <a:lnTo>
                    <a:pt x="1740" y="2088"/>
                  </a:lnTo>
                  <a:lnTo>
                    <a:pt x="1793" y="2074"/>
                  </a:lnTo>
                  <a:lnTo>
                    <a:pt x="1806" y="2074"/>
                  </a:lnTo>
                  <a:lnTo>
                    <a:pt x="1833" y="2061"/>
                  </a:lnTo>
                  <a:lnTo>
                    <a:pt x="1993" y="2462"/>
                  </a:lnTo>
                  <a:cubicBezTo>
                    <a:pt x="2020" y="2516"/>
                    <a:pt x="2061" y="2542"/>
                    <a:pt x="2114" y="2542"/>
                  </a:cubicBezTo>
                  <a:cubicBezTo>
                    <a:pt x="2127" y="2542"/>
                    <a:pt x="2141" y="2529"/>
                    <a:pt x="2154" y="2529"/>
                  </a:cubicBezTo>
                  <a:cubicBezTo>
                    <a:pt x="2221" y="2502"/>
                    <a:pt x="2248" y="2435"/>
                    <a:pt x="2221" y="2368"/>
                  </a:cubicBezTo>
                  <a:lnTo>
                    <a:pt x="2047" y="1940"/>
                  </a:lnTo>
                  <a:cubicBezTo>
                    <a:pt x="2100" y="1886"/>
                    <a:pt x="2168" y="1847"/>
                    <a:pt x="2221" y="1793"/>
                  </a:cubicBezTo>
                  <a:cubicBezTo>
                    <a:pt x="2261" y="1740"/>
                    <a:pt x="2314" y="1672"/>
                    <a:pt x="2341" y="1606"/>
                  </a:cubicBezTo>
                  <a:lnTo>
                    <a:pt x="2395" y="1512"/>
                  </a:lnTo>
                  <a:lnTo>
                    <a:pt x="2435" y="1419"/>
                  </a:lnTo>
                  <a:cubicBezTo>
                    <a:pt x="2448" y="1392"/>
                    <a:pt x="2448" y="1378"/>
                    <a:pt x="2462" y="1351"/>
                  </a:cubicBezTo>
                  <a:lnTo>
                    <a:pt x="2876" y="1539"/>
                  </a:lnTo>
                  <a:cubicBezTo>
                    <a:pt x="2890" y="1553"/>
                    <a:pt x="2917" y="1553"/>
                    <a:pt x="2930" y="1553"/>
                  </a:cubicBezTo>
                  <a:cubicBezTo>
                    <a:pt x="2970" y="1553"/>
                    <a:pt x="3024" y="1526"/>
                    <a:pt x="3037" y="1472"/>
                  </a:cubicBezTo>
                  <a:cubicBezTo>
                    <a:pt x="3063" y="1419"/>
                    <a:pt x="3037" y="1339"/>
                    <a:pt x="2983" y="1312"/>
                  </a:cubicBezTo>
                  <a:lnTo>
                    <a:pt x="2502" y="1111"/>
                  </a:lnTo>
                  <a:lnTo>
                    <a:pt x="2502" y="1030"/>
                  </a:lnTo>
                  <a:cubicBezTo>
                    <a:pt x="2515" y="911"/>
                    <a:pt x="2502" y="804"/>
                    <a:pt x="2489" y="697"/>
                  </a:cubicBezTo>
                  <a:cubicBezTo>
                    <a:pt x="2462" y="495"/>
                    <a:pt x="2408" y="349"/>
                    <a:pt x="2368" y="242"/>
                  </a:cubicBezTo>
                  <a:cubicBezTo>
                    <a:pt x="2355" y="188"/>
                    <a:pt x="2328" y="135"/>
                    <a:pt x="2314" y="108"/>
                  </a:cubicBezTo>
                  <a:cubicBezTo>
                    <a:pt x="2301" y="81"/>
                    <a:pt x="2288" y="67"/>
                    <a:pt x="2288" y="67"/>
                  </a:cubicBezTo>
                  <a:cubicBezTo>
                    <a:pt x="2275" y="28"/>
                    <a:pt x="2221" y="1"/>
                    <a:pt x="2168"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5" name="Google Shape;2285;p54"/>
            <p:cNvSpPr/>
            <p:nvPr/>
          </p:nvSpPr>
          <p:spPr>
            <a:xfrm>
              <a:off x="5096175" y="3644550"/>
              <a:ext cx="58425" cy="48575"/>
            </a:xfrm>
            <a:custGeom>
              <a:avLst/>
              <a:gdLst/>
              <a:ahLst/>
              <a:cxnLst/>
              <a:rect l="l" t="t" r="r" b="b"/>
              <a:pathLst>
                <a:path w="2337" h="1943" extrusionOk="0">
                  <a:moveTo>
                    <a:pt x="1727" y="1"/>
                  </a:moveTo>
                  <a:cubicBezTo>
                    <a:pt x="731" y="1"/>
                    <a:pt x="1" y="1487"/>
                    <a:pt x="330" y="1769"/>
                  </a:cubicBezTo>
                  <a:cubicBezTo>
                    <a:pt x="475" y="1892"/>
                    <a:pt x="582" y="1943"/>
                    <a:pt x="671" y="1943"/>
                  </a:cubicBezTo>
                  <a:cubicBezTo>
                    <a:pt x="861" y="1943"/>
                    <a:pt x="968" y="1715"/>
                    <a:pt x="1186" y="1487"/>
                  </a:cubicBezTo>
                  <a:cubicBezTo>
                    <a:pt x="1468" y="1207"/>
                    <a:pt x="1762" y="1059"/>
                    <a:pt x="2122" y="672"/>
                  </a:cubicBezTo>
                  <a:cubicBezTo>
                    <a:pt x="2336" y="458"/>
                    <a:pt x="2310" y="137"/>
                    <a:pt x="2015" y="43"/>
                  </a:cubicBezTo>
                  <a:cubicBezTo>
                    <a:pt x="1917" y="14"/>
                    <a:pt x="1821" y="1"/>
                    <a:pt x="1727" y="1"/>
                  </a:cubicBezTo>
                  <a:close/>
                </a:path>
              </a:pathLst>
            </a:custGeom>
            <a:solidFill>
              <a:srgbClr val="4029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6" name="Google Shape;2286;p54"/>
            <p:cNvSpPr/>
            <p:nvPr/>
          </p:nvSpPr>
          <p:spPr>
            <a:xfrm>
              <a:off x="5310400" y="3562500"/>
              <a:ext cx="50700" cy="22500"/>
            </a:xfrm>
            <a:custGeom>
              <a:avLst/>
              <a:gdLst/>
              <a:ahLst/>
              <a:cxnLst/>
              <a:rect l="l" t="t" r="r" b="b"/>
              <a:pathLst>
                <a:path w="2028" h="900" extrusionOk="0">
                  <a:moveTo>
                    <a:pt x="842" y="1"/>
                  </a:moveTo>
                  <a:cubicBezTo>
                    <a:pt x="506" y="1"/>
                    <a:pt x="197" y="115"/>
                    <a:pt x="81" y="423"/>
                  </a:cubicBezTo>
                  <a:cubicBezTo>
                    <a:pt x="1" y="663"/>
                    <a:pt x="108" y="863"/>
                    <a:pt x="322" y="877"/>
                  </a:cubicBezTo>
                  <a:cubicBezTo>
                    <a:pt x="376" y="881"/>
                    <a:pt x="427" y="883"/>
                    <a:pt x="475" y="883"/>
                  </a:cubicBezTo>
                  <a:cubicBezTo>
                    <a:pt x="735" y="883"/>
                    <a:pt x="917" y="835"/>
                    <a:pt x="1130" y="835"/>
                  </a:cubicBezTo>
                  <a:cubicBezTo>
                    <a:pt x="1150" y="835"/>
                    <a:pt x="1171" y="836"/>
                    <a:pt x="1192" y="837"/>
                  </a:cubicBezTo>
                  <a:cubicBezTo>
                    <a:pt x="1348" y="849"/>
                    <a:pt x="1521" y="900"/>
                    <a:pt x="1667" y="900"/>
                  </a:cubicBezTo>
                  <a:cubicBezTo>
                    <a:pt x="1834" y="900"/>
                    <a:pt x="1966" y="834"/>
                    <a:pt x="1994" y="569"/>
                  </a:cubicBezTo>
                  <a:cubicBezTo>
                    <a:pt x="2028" y="311"/>
                    <a:pt x="1397" y="1"/>
                    <a:pt x="842" y="1"/>
                  </a:cubicBezTo>
                  <a:close/>
                </a:path>
              </a:pathLst>
            </a:custGeom>
            <a:solidFill>
              <a:srgbClr val="4029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7" name="Google Shape;2287;p54"/>
            <p:cNvSpPr/>
            <p:nvPr/>
          </p:nvSpPr>
          <p:spPr>
            <a:xfrm>
              <a:off x="5236850" y="3683725"/>
              <a:ext cx="73925" cy="56200"/>
            </a:xfrm>
            <a:custGeom>
              <a:avLst/>
              <a:gdLst/>
              <a:ahLst/>
              <a:cxnLst/>
              <a:rect l="l" t="t" r="r" b="b"/>
              <a:pathLst>
                <a:path w="2957" h="2248" extrusionOk="0">
                  <a:moveTo>
                    <a:pt x="1913" y="1"/>
                  </a:moveTo>
                  <a:cubicBezTo>
                    <a:pt x="1619" y="1"/>
                    <a:pt x="1298" y="95"/>
                    <a:pt x="963" y="241"/>
                  </a:cubicBezTo>
                  <a:cubicBezTo>
                    <a:pt x="241" y="576"/>
                    <a:pt x="0" y="1204"/>
                    <a:pt x="187" y="1673"/>
                  </a:cubicBezTo>
                  <a:cubicBezTo>
                    <a:pt x="294" y="1953"/>
                    <a:pt x="589" y="2248"/>
                    <a:pt x="1138" y="2248"/>
                  </a:cubicBezTo>
                  <a:cubicBezTo>
                    <a:pt x="1338" y="2248"/>
                    <a:pt x="1566" y="2208"/>
                    <a:pt x="1846" y="2114"/>
                  </a:cubicBezTo>
                  <a:cubicBezTo>
                    <a:pt x="2863" y="1739"/>
                    <a:pt x="2957" y="910"/>
                    <a:pt x="2729" y="442"/>
                  </a:cubicBezTo>
                  <a:cubicBezTo>
                    <a:pt x="2568" y="134"/>
                    <a:pt x="2274" y="1"/>
                    <a:pt x="1913" y="1"/>
                  </a:cubicBezTo>
                  <a:close/>
                </a:path>
              </a:pathLst>
            </a:custGeom>
            <a:solidFill>
              <a:srgbClr val="D3A0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8" name="Google Shape;2288;p54"/>
            <p:cNvSpPr/>
            <p:nvPr/>
          </p:nvSpPr>
          <p:spPr>
            <a:xfrm>
              <a:off x="5288675" y="3681725"/>
              <a:ext cx="25100" cy="53775"/>
            </a:xfrm>
            <a:custGeom>
              <a:avLst/>
              <a:gdLst/>
              <a:ahLst/>
              <a:cxnLst/>
              <a:rect l="l" t="t" r="r" b="b"/>
              <a:pathLst>
                <a:path w="1004" h="2151" extrusionOk="0">
                  <a:moveTo>
                    <a:pt x="135" y="0"/>
                  </a:moveTo>
                  <a:cubicBezTo>
                    <a:pt x="108" y="0"/>
                    <a:pt x="67" y="27"/>
                    <a:pt x="54" y="54"/>
                  </a:cubicBezTo>
                  <a:cubicBezTo>
                    <a:pt x="28" y="107"/>
                    <a:pt x="40" y="161"/>
                    <a:pt x="94" y="188"/>
                  </a:cubicBezTo>
                  <a:cubicBezTo>
                    <a:pt x="94" y="188"/>
                    <a:pt x="121" y="214"/>
                    <a:pt x="174" y="241"/>
                  </a:cubicBezTo>
                  <a:cubicBezTo>
                    <a:pt x="228" y="268"/>
                    <a:pt x="308" y="321"/>
                    <a:pt x="375" y="402"/>
                  </a:cubicBezTo>
                  <a:cubicBezTo>
                    <a:pt x="456" y="469"/>
                    <a:pt x="509" y="562"/>
                    <a:pt x="563" y="669"/>
                  </a:cubicBezTo>
                  <a:cubicBezTo>
                    <a:pt x="589" y="723"/>
                    <a:pt x="616" y="803"/>
                    <a:pt x="616" y="844"/>
                  </a:cubicBezTo>
                  <a:cubicBezTo>
                    <a:pt x="629" y="883"/>
                    <a:pt x="629" y="924"/>
                    <a:pt x="629" y="963"/>
                  </a:cubicBezTo>
                  <a:lnTo>
                    <a:pt x="629" y="1044"/>
                  </a:lnTo>
                  <a:cubicBezTo>
                    <a:pt x="629" y="1284"/>
                    <a:pt x="456" y="1539"/>
                    <a:pt x="308" y="1712"/>
                  </a:cubicBezTo>
                  <a:cubicBezTo>
                    <a:pt x="242" y="1793"/>
                    <a:pt x="174" y="1860"/>
                    <a:pt x="121" y="1900"/>
                  </a:cubicBezTo>
                  <a:cubicBezTo>
                    <a:pt x="81" y="1953"/>
                    <a:pt x="54" y="1980"/>
                    <a:pt x="54" y="1980"/>
                  </a:cubicBezTo>
                  <a:lnTo>
                    <a:pt x="40" y="1980"/>
                  </a:lnTo>
                  <a:cubicBezTo>
                    <a:pt x="14" y="2007"/>
                    <a:pt x="1" y="2047"/>
                    <a:pt x="28" y="2087"/>
                  </a:cubicBezTo>
                  <a:cubicBezTo>
                    <a:pt x="37" y="2126"/>
                    <a:pt x="68" y="2151"/>
                    <a:pt x="105" y="2151"/>
                  </a:cubicBezTo>
                  <a:cubicBezTo>
                    <a:pt x="119" y="2151"/>
                    <a:pt x="133" y="2148"/>
                    <a:pt x="147" y="2140"/>
                  </a:cubicBezTo>
                  <a:cubicBezTo>
                    <a:pt x="147" y="2140"/>
                    <a:pt x="308" y="2074"/>
                    <a:pt x="509" y="1914"/>
                  </a:cubicBezTo>
                  <a:cubicBezTo>
                    <a:pt x="602" y="1833"/>
                    <a:pt x="723" y="1726"/>
                    <a:pt x="816" y="1579"/>
                  </a:cubicBezTo>
                  <a:cubicBezTo>
                    <a:pt x="857" y="1512"/>
                    <a:pt x="897" y="1432"/>
                    <a:pt x="937" y="1338"/>
                  </a:cubicBezTo>
                  <a:cubicBezTo>
                    <a:pt x="964" y="1258"/>
                    <a:pt x="991" y="1165"/>
                    <a:pt x="1004" y="1070"/>
                  </a:cubicBezTo>
                  <a:cubicBezTo>
                    <a:pt x="1004" y="1017"/>
                    <a:pt x="1004" y="963"/>
                    <a:pt x="991" y="910"/>
                  </a:cubicBezTo>
                  <a:cubicBezTo>
                    <a:pt x="991" y="856"/>
                    <a:pt x="977" y="830"/>
                    <a:pt x="977" y="790"/>
                  </a:cubicBezTo>
                  <a:cubicBezTo>
                    <a:pt x="950" y="669"/>
                    <a:pt x="923" y="603"/>
                    <a:pt x="884" y="522"/>
                  </a:cubicBezTo>
                  <a:cubicBezTo>
                    <a:pt x="803" y="362"/>
                    <a:pt x="670" y="241"/>
                    <a:pt x="563" y="161"/>
                  </a:cubicBezTo>
                  <a:cubicBezTo>
                    <a:pt x="335" y="0"/>
                    <a:pt x="135" y="0"/>
                    <a:pt x="135" y="0"/>
                  </a:cubicBezTo>
                  <a:close/>
                </a:path>
              </a:pathLst>
            </a:custGeom>
            <a:solidFill>
              <a:srgbClr val="B47F7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9" name="Google Shape;2289;p54"/>
            <p:cNvSpPr/>
            <p:nvPr/>
          </p:nvSpPr>
          <p:spPr>
            <a:xfrm>
              <a:off x="5247725" y="3732650"/>
              <a:ext cx="22600" cy="8000"/>
            </a:xfrm>
            <a:custGeom>
              <a:avLst/>
              <a:gdLst/>
              <a:ahLst/>
              <a:cxnLst/>
              <a:rect l="l" t="t" r="r" b="b"/>
              <a:pathLst>
                <a:path w="904" h="320" extrusionOk="0">
                  <a:moveTo>
                    <a:pt x="186" y="0"/>
                  </a:moveTo>
                  <a:cubicBezTo>
                    <a:pt x="127" y="0"/>
                    <a:pt x="81" y="11"/>
                    <a:pt x="60" y="37"/>
                  </a:cubicBezTo>
                  <a:cubicBezTo>
                    <a:pt x="1" y="126"/>
                    <a:pt x="340" y="319"/>
                    <a:pt x="611" y="319"/>
                  </a:cubicBezTo>
                  <a:cubicBezTo>
                    <a:pt x="705" y="319"/>
                    <a:pt x="791" y="296"/>
                    <a:pt x="849" y="237"/>
                  </a:cubicBezTo>
                  <a:cubicBezTo>
                    <a:pt x="903" y="184"/>
                    <a:pt x="429" y="0"/>
                    <a:pt x="186" y="0"/>
                  </a:cubicBezTo>
                  <a:close/>
                </a:path>
              </a:pathLst>
            </a:custGeom>
            <a:solidFill>
              <a:srgbClr val="4A362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0" name="Google Shape;2290;p54"/>
            <p:cNvSpPr/>
            <p:nvPr/>
          </p:nvSpPr>
          <p:spPr>
            <a:xfrm>
              <a:off x="6085250" y="3639225"/>
              <a:ext cx="77600" cy="64800"/>
            </a:xfrm>
            <a:custGeom>
              <a:avLst/>
              <a:gdLst/>
              <a:ahLst/>
              <a:cxnLst/>
              <a:rect l="l" t="t" r="r" b="b"/>
              <a:pathLst>
                <a:path w="3104" h="2592" extrusionOk="0">
                  <a:moveTo>
                    <a:pt x="1235" y="1"/>
                  </a:moveTo>
                  <a:cubicBezTo>
                    <a:pt x="1014" y="1"/>
                    <a:pt x="809" y="72"/>
                    <a:pt x="642" y="229"/>
                  </a:cubicBezTo>
                  <a:cubicBezTo>
                    <a:pt x="241" y="603"/>
                    <a:pt x="0" y="1352"/>
                    <a:pt x="869" y="2102"/>
                  </a:cubicBezTo>
                  <a:cubicBezTo>
                    <a:pt x="1289" y="2463"/>
                    <a:pt x="1661" y="2592"/>
                    <a:pt x="1965" y="2592"/>
                  </a:cubicBezTo>
                  <a:cubicBezTo>
                    <a:pt x="2282" y="2592"/>
                    <a:pt x="2526" y="2452"/>
                    <a:pt x="2676" y="2289"/>
                  </a:cubicBezTo>
                  <a:cubicBezTo>
                    <a:pt x="3023" y="1888"/>
                    <a:pt x="3104" y="1259"/>
                    <a:pt x="2515" y="657"/>
                  </a:cubicBezTo>
                  <a:cubicBezTo>
                    <a:pt x="2130" y="254"/>
                    <a:pt x="1653" y="1"/>
                    <a:pt x="1235" y="1"/>
                  </a:cubicBezTo>
                  <a:close/>
                </a:path>
              </a:pathLst>
            </a:custGeom>
            <a:solidFill>
              <a:srgbClr val="A664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1" name="Google Shape;2291;p54"/>
            <p:cNvSpPr/>
            <p:nvPr/>
          </p:nvSpPr>
          <p:spPr>
            <a:xfrm>
              <a:off x="6086900" y="3636175"/>
              <a:ext cx="33475" cy="51675"/>
            </a:xfrm>
            <a:custGeom>
              <a:avLst/>
              <a:gdLst/>
              <a:ahLst/>
              <a:cxnLst/>
              <a:rect l="l" t="t" r="r" b="b"/>
              <a:pathLst>
                <a:path w="1339" h="2067" extrusionOk="0">
                  <a:moveTo>
                    <a:pt x="1036" y="0"/>
                  </a:moveTo>
                  <a:cubicBezTo>
                    <a:pt x="967" y="0"/>
                    <a:pt x="884" y="8"/>
                    <a:pt x="790" y="30"/>
                  </a:cubicBezTo>
                  <a:cubicBezTo>
                    <a:pt x="657" y="57"/>
                    <a:pt x="496" y="124"/>
                    <a:pt x="362" y="244"/>
                  </a:cubicBezTo>
                  <a:cubicBezTo>
                    <a:pt x="282" y="311"/>
                    <a:pt x="229" y="365"/>
                    <a:pt x="175" y="458"/>
                  </a:cubicBezTo>
                  <a:cubicBezTo>
                    <a:pt x="148" y="499"/>
                    <a:pt x="122" y="525"/>
                    <a:pt x="108" y="565"/>
                  </a:cubicBezTo>
                  <a:cubicBezTo>
                    <a:pt x="81" y="618"/>
                    <a:pt x="68" y="672"/>
                    <a:pt x="41" y="725"/>
                  </a:cubicBezTo>
                  <a:cubicBezTo>
                    <a:pt x="15" y="820"/>
                    <a:pt x="1" y="913"/>
                    <a:pt x="1" y="1007"/>
                  </a:cubicBezTo>
                  <a:cubicBezTo>
                    <a:pt x="1" y="1100"/>
                    <a:pt x="15" y="1194"/>
                    <a:pt x="27" y="1274"/>
                  </a:cubicBezTo>
                  <a:cubicBezTo>
                    <a:pt x="68" y="1435"/>
                    <a:pt x="148" y="1581"/>
                    <a:pt x="202" y="1689"/>
                  </a:cubicBezTo>
                  <a:cubicBezTo>
                    <a:pt x="336" y="1916"/>
                    <a:pt x="469" y="2036"/>
                    <a:pt x="469" y="2036"/>
                  </a:cubicBezTo>
                  <a:cubicBezTo>
                    <a:pt x="489" y="2057"/>
                    <a:pt x="516" y="2067"/>
                    <a:pt x="543" y="2067"/>
                  </a:cubicBezTo>
                  <a:cubicBezTo>
                    <a:pt x="569" y="2067"/>
                    <a:pt x="596" y="2057"/>
                    <a:pt x="616" y="2036"/>
                  </a:cubicBezTo>
                  <a:cubicBezTo>
                    <a:pt x="643" y="2010"/>
                    <a:pt x="643" y="1956"/>
                    <a:pt x="630" y="1929"/>
                  </a:cubicBezTo>
                  <a:lnTo>
                    <a:pt x="630" y="1916"/>
                  </a:lnTo>
                  <a:cubicBezTo>
                    <a:pt x="630" y="1916"/>
                    <a:pt x="616" y="1890"/>
                    <a:pt x="576" y="1822"/>
                  </a:cubicBezTo>
                  <a:cubicBezTo>
                    <a:pt x="550" y="1769"/>
                    <a:pt x="509" y="1676"/>
                    <a:pt x="469" y="1569"/>
                  </a:cubicBezTo>
                  <a:cubicBezTo>
                    <a:pt x="402" y="1367"/>
                    <a:pt x="322" y="1060"/>
                    <a:pt x="402" y="820"/>
                  </a:cubicBezTo>
                  <a:cubicBezTo>
                    <a:pt x="416" y="793"/>
                    <a:pt x="429" y="779"/>
                    <a:pt x="429" y="752"/>
                  </a:cubicBezTo>
                  <a:cubicBezTo>
                    <a:pt x="443" y="725"/>
                    <a:pt x="469" y="686"/>
                    <a:pt x="496" y="645"/>
                  </a:cubicBezTo>
                  <a:cubicBezTo>
                    <a:pt x="509" y="606"/>
                    <a:pt x="562" y="552"/>
                    <a:pt x="603" y="499"/>
                  </a:cubicBezTo>
                  <a:cubicBezTo>
                    <a:pt x="696" y="418"/>
                    <a:pt x="790" y="351"/>
                    <a:pt x="883" y="311"/>
                  </a:cubicBezTo>
                  <a:cubicBezTo>
                    <a:pt x="990" y="271"/>
                    <a:pt x="1071" y="244"/>
                    <a:pt x="1138" y="231"/>
                  </a:cubicBezTo>
                  <a:cubicBezTo>
                    <a:pt x="1204" y="217"/>
                    <a:pt x="1231" y="217"/>
                    <a:pt x="1231" y="217"/>
                  </a:cubicBezTo>
                  <a:lnTo>
                    <a:pt x="1245" y="217"/>
                  </a:lnTo>
                  <a:cubicBezTo>
                    <a:pt x="1299" y="217"/>
                    <a:pt x="1338" y="164"/>
                    <a:pt x="1325" y="110"/>
                  </a:cubicBezTo>
                  <a:cubicBezTo>
                    <a:pt x="1325" y="71"/>
                    <a:pt x="1299" y="44"/>
                    <a:pt x="1258" y="30"/>
                  </a:cubicBezTo>
                  <a:cubicBezTo>
                    <a:pt x="1258" y="30"/>
                    <a:pt x="1175" y="0"/>
                    <a:pt x="1036" y="0"/>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2" name="Google Shape;2292;p54"/>
            <p:cNvSpPr/>
            <p:nvPr/>
          </p:nvSpPr>
          <p:spPr>
            <a:xfrm>
              <a:off x="6127750" y="3696500"/>
              <a:ext cx="23850" cy="8275"/>
            </a:xfrm>
            <a:custGeom>
              <a:avLst/>
              <a:gdLst/>
              <a:ahLst/>
              <a:cxnLst/>
              <a:rect l="l" t="t" r="r" b="b"/>
              <a:pathLst>
                <a:path w="954" h="331" extrusionOk="0">
                  <a:moveTo>
                    <a:pt x="737" y="1"/>
                  </a:moveTo>
                  <a:cubicBezTo>
                    <a:pt x="473" y="1"/>
                    <a:pt x="0" y="176"/>
                    <a:pt x="52" y="239"/>
                  </a:cubicBezTo>
                  <a:cubicBezTo>
                    <a:pt x="114" y="304"/>
                    <a:pt x="212" y="330"/>
                    <a:pt x="319" y="330"/>
                  </a:cubicBezTo>
                  <a:cubicBezTo>
                    <a:pt x="603" y="330"/>
                    <a:pt x="954" y="148"/>
                    <a:pt x="895" y="51"/>
                  </a:cubicBezTo>
                  <a:cubicBezTo>
                    <a:pt x="871" y="15"/>
                    <a:pt x="813" y="1"/>
                    <a:pt x="737" y="1"/>
                  </a:cubicBezTo>
                  <a:close/>
                </a:path>
              </a:pathLst>
            </a:custGeom>
            <a:solidFill>
              <a:srgbClr val="4A362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3" name="Google Shape;2293;p54"/>
            <p:cNvSpPr/>
            <p:nvPr/>
          </p:nvSpPr>
          <p:spPr>
            <a:xfrm>
              <a:off x="6358125" y="3837750"/>
              <a:ext cx="72250" cy="32275"/>
            </a:xfrm>
            <a:custGeom>
              <a:avLst/>
              <a:gdLst/>
              <a:ahLst/>
              <a:cxnLst/>
              <a:rect l="l" t="t" r="r" b="b"/>
              <a:pathLst>
                <a:path w="2890" h="1291" extrusionOk="0">
                  <a:moveTo>
                    <a:pt x="1432" y="1"/>
                  </a:moveTo>
                  <a:cubicBezTo>
                    <a:pt x="1348" y="1"/>
                    <a:pt x="1266" y="10"/>
                    <a:pt x="1190" y="19"/>
                  </a:cubicBezTo>
                  <a:cubicBezTo>
                    <a:pt x="1070" y="46"/>
                    <a:pt x="963" y="73"/>
                    <a:pt x="869" y="114"/>
                  </a:cubicBezTo>
                  <a:cubicBezTo>
                    <a:pt x="762" y="153"/>
                    <a:pt x="682" y="207"/>
                    <a:pt x="589" y="260"/>
                  </a:cubicBezTo>
                  <a:cubicBezTo>
                    <a:pt x="521" y="314"/>
                    <a:pt x="441" y="354"/>
                    <a:pt x="388" y="421"/>
                  </a:cubicBezTo>
                  <a:cubicBezTo>
                    <a:pt x="321" y="461"/>
                    <a:pt x="268" y="515"/>
                    <a:pt x="227" y="568"/>
                  </a:cubicBezTo>
                  <a:cubicBezTo>
                    <a:pt x="174" y="608"/>
                    <a:pt x="134" y="661"/>
                    <a:pt x="107" y="702"/>
                  </a:cubicBezTo>
                  <a:cubicBezTo>
                    <a:pt x="81" y="742"/>
                    <a:pt x="67" y="768"/>
                    <a:pt x="54" y="795"/>
                  </a:cubicBezTo>
                  <a:cubicBezTo>
                    <a:pt x="40" y="809"/>
                    <a:pt x="40" y="822"/>
                    <a:pt x="40" y="822"/>
                  </a:cubicBezTo>
                  <a:cubicBezTo>
                    <a:pt x="0" y="875"/>
                    <a:pt x="13" y="929"/>
                    <a:pt x="40" y="982"/>
                  </a:cubicBezTo>
                  <a:cubicBezTo>
                    <a:pt x="72" y="1015"/>
                    <a:pt x="115" y="1033"/>
                    <a:pt x="158" y="1033"/>
                  </a:cubicBezTo>
                  <a:cubicBezTo>
                    <a:pt x="186" y="1033"/>
                    <a:pt x="215" y="1025"/>
                    <a:pt x="241" y="1009"/>
                  </a:cubicBezTo>
                  <a:lnTo>
                    <a:pt x="268" y="982"/>
                  </a:lnTo>
                  <a:cubicBezTo>
                    <a:pt x="281" y="970"/>
                    <a:pt x="321" y="943"/>
                    <a:pt x="348" y="929"/>
                  </a:cubicBezTo>
                  <a:cubicBezTo>
                    <a:pt x="388" y="902"/>
                    <a:pt x="414" y="875"/>
                    <a:pt x="468" y="849"/>
                  </a:cubicBezTo>
                  <a:cubicBezTo>
                    <a:pt x="509" y="822"/>
                    <a:pt x="562" y="782"/>
                    <a:pt x="628" y="756"/>
                  </a:cubicBezTo>
                  <a:cubicBezTo>
                    <a:pt x="682" y="715"/>
                    <a:pt x="749" y="688"/>
                    <a:pt x="816" y="661"/>
                  </a:cubicBezTo>
                  <a:cubicBezTo>
                    <a:pt x="883" y="635"/>
                    <a:pt x="963" y="595"/>
                    <a:pt x="1030" y="581"/>
                  </a:cubicBezTo>
                  <a:cubicBezTo>
                    <a:pt x="1110" y="554"/>
                    <a:pt x="1190" y="542"/>
                    <a:pt x="1271" y="528"/>
                  </a:cubicBezTo>
                  <a:lnTo>
                    <a:pt x="1378" y="515"/>
                  </a:lnTo>
                  <a:cubicBezTo>
                    <a:pt x="1405" y="515"/>
                    <a:pt x="1431" y="521"/>
                    <a:pt x="1458" y="521"/>
                  </a:cubicBezTo>
                  <a:cubicBezTo>
                    <a:pt x="1471" y="521"/>
                    <a:pt x="1485" y="519"/>
                    <a:pt x="1498" y="515"/>
                  </a:cubicBezTo>
                  <a:cubicBezTo>
                    <a:pt x="1538" y="515"/>
                    <a:pt x="1579" y="528"/>
                    <a:pt x="1618" y="542"/>
                  </a:cubicBezTo>
                  <a:cubicBezTo>
                    <a:pt x="1645" y="542"/>
                    <a:pt x="1686" y="542"/>
                    <a:pt x="1725" y="554"/>
                  </a:cubicBezTo>
                  <a:cubicBezTo>
                    <a:pt x="1793" y="595"/>
                    <a:pt x="1873" y="608"/>
                    <a:pt x="1939" y="649"/>
                  </a:cubicBezTo>
                  <a:cubicBezTo>
                    <a:pt x="1966" y="675"/>
                    <a:pt x="2007" y="688"/>
                    <a:pt x="2034" y="702"/>
                  </a:cubicBezTo>
                  <a:cubicBezTo>
                    <a:pt x="2073" y="729"/>
                    <a:pt x="2100" y="756"/>
                    <a:pt x="2127" y="768"/>
                  </a:cubicBezTo>
                  <a:cubicBezTo>
                    <a:pt x="2153" y="795"/>
                    <a:pt x="2194" y="822"/>
                    <a:pt x="2221" y="836"/>
                  </a:cubicBezTo>
                  <a:lnTo>
                    <a:pt x="2287" y="902"/>
                  </a:lnTo>
                  <a:cubicBezTo>
                    <a:pt x="2341" y="956"/>
                    <a:pt x="2394" y="996"/>
                    <a:pt x="2435" y="1036"/>
                  </a:cubicBezTo>
                  <a:cubicBezTo>
                    <a:pt x="2462" y="1077"/>
                    <a:pt x="2501" y="1116"/>
                    <a:pt x="2528" y="1143"/>
                  </a:cubicBezTo>
                  <a:cubicBezTo>
                    <a:pt x="2581" y="1210"/>
                    <a:pt x="2622" y="1237"/>
                    <a:pt x="2622" y="1237"/>
                  </a:cubicBezTo>
                  <a:lnTo>
                    <a:pt x="2635" y="1250"/>
                  </a:lnTo>
                  <a:cubicBezTo>
                    <a:pt x="2661" y="1276"/>
                    <a:pt x="2693" y="1291"/>
                    <a:pt x="2726" y="1291"/>
                  </a:cubicBezTo>
                  <a:cubicBezTo>
                    <a:pt x="2744" y="1291"/>
                    <a:pt x="2764" y="1286"/>
                    <a:pt x="2783" y="1277"/>
                  </a:cubicBezTo>
                  <a:cubicBezTo>
                    <a:pt x="2849" y="1250"/>
                    <a:pt x="2890" y="1170"/>
                    <a:pt x="2863" y="1103"/>
                  </a:cubicBezTo>
                  <a:lnTo>
                    <a:pt x="2795" y="970"/>
                  </a:lnTo>
                  <a:cubicBezTo>
                    <a:pt x="2783" y="929"/>
                    <a:pt x="2756" y="875"/>
                    <a:pt x="2729" y="822"/>
                  </a:cubicBezTo>
                  <a:cubicBezTo>
                    <a:pt x="2702" y="756"/>
                    <a:pt x="2649" y="702"/>
                    <a:pt x="2595" y="635"/>
                  </a:cubicBezTo>
                  <a:cubicBezTo>
                    <a:pt x="2581" y="595"/>
                    <a:pt x="2555" y="568"/>
                    <a:pt x="2528" y="528"/>
                  </a:cubicBezTo>
                  <a:lnTo>
                    <a:pt x="2435" y="435"/>
                  </a:lnTo>
                  <a:cubicBezTo>
                    <a:pt x="2394" y="394"/>
                    <a:pt x="2355" y="367"/>
                    <a:pt x="2328" y="328"/>
                  </a:cubicBezTo>
                  <a:cubicBezTo>
                    <a:pt x="2287" y="287"/>
                    <a:pt x="2234" y="260"/>
                    <a:pt x="2194" y="233"/>
                  </a:cubicBezTo>
                  <a:cubicBezTo>
                    <a:pt x="2100" y="167"/>
                    <a:pt x="1993" y="126"/>
                    <a:pt x="1886" y="73"/>
                  </a:cubicBezTo>
                  <a:cubicBezTo>
                    <a:pt x="1832" y="46"/>
                    <a:pt x="1779" y="46"/>
                    <a:pt x="1712" y="33"/>
                  </a:cubicBezTo>
                  <a:cubicBezTo>
                    <a:pt x="1659" y="19"/>
                    <a:pt x="1605" y="7"/>
                    <a:pt x="1538" y="7"/>
                  </a:cubicBezTo>
                  <a:cubicBezTo>
                    <a:pt x="1503" y="2"/>
                    <a:pt x="1467" y="1"/>
                    <a:pt x="1432" y="1"/>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4" name="Google Shape;2294;p54"/>
            <p:cNvSpPr/>
            <p:nvPr/>
          </p:nvSpPr>
          <p:spPr>
            <a:xfrm>
              <a:off x="6041425" y="3591600"/>
              <a:ext cx="35150" cy="32500"/>
            </a:xfrm>
            <a:custGeom>
              <a:avLst/>
              <a:gdLst/>
              <a:ahLst/>
              <a:cxnLst/>
              <a:rect l="l" t="t" r="r" b="b"/>
              <a:pathLst>
                <a:path w="1406" h="1300" extrusionOk="0">
                  <a:moveTo>
                    <a:pt x="703" y="0"/>
                  </a:moveTo>
                  <a:cubicBezTo>
                    <a:pt x="382" y="0"/>
                    <a:pt x="102" y="229"/>
                    <a:pt x="54" y="555"/>
                  </a:cubicBezTo>
                  <a:cubicBezTo>
                    <a:pt x="0" y="917"/>
                    <a:pt x="255" y="1238"/>
                    <a:pt x="603" y="1292"/>
                  </a:cubicBezTo>
                  <a:cubicBezTo>
                    <a:pt x="637" y="1297"/>
                    <a:pt x="670" y="1299"/>
                    <a:pt x="703" y="1299"/>
                  </a:cubicBezTo>
                  <a:cubicBezTo>
                    <a:pt x="1024" y="1299"/>
                    <a:pt x="1303" y="1071"/>
                    <a:pt x="1352" y="743"/>
                  </a:cubicBezTo>
                  <a:cubicBezTo>
                    <a:pt x="1405" y="395"/>
                    <a:pt x="1151" y="61"/>
                    <a:pt x="803" y="8"/>
                  </a:cubicBezTo>
                  <a:cubicBezTo>
                    <a:pt x="769" y="3"/>
                    <a:pt x="736" y="0"/>
                    <a:pt x="703" y="0"/>
                  </a:cubicBezTo>
                  <a:close/>
                </a:path>
              </a:pathLst>
            </a:custGeom>
            <a:solidFill>
              <a:srgbClr val="21191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5" name="Google Shape;2295;p54"/>
            <p:cNvSpPr/>
            <p:nvPr/>
          </p:nvSpPr>
          <p:spPr>
            <a:xfrm>
              <a:off x="6192250" y="3707625"/>
              <a:ext cx="34800" cy="32500"/>
            </a:xfrm>
            <a:custGeom>
              <a:avLst/>
              <a:gdLst/>
              <a:ahLst/>
              <a:cxnLst/>
              <a:rect l="l" t="t" r="r" b="b"/>
              <a:pathLst>
                <a:path w="1392" h="1300" extrusionOk="0">
                  <a:moveTo>
                    <a:pt x="696" y="1"/>
                  </a:moveTo>
                  <a:cubicBezTo>
                    <a:pt x="384" y="1"/>
                    <a:pt x="103" y="240"/>
                    <a:pt x="54" y="557"/>
                  </a:cubicBezTo>
                  <a:cubicBezTo>
                    <a:pt x="1" y="917"/>
                    <a:pt x="254" y="1252"/>
                    <a:pt x="602" y="1292"/>
                  </a:cubicBezTo>
                  <a:cubicBezTo>
                    <a:pt x="636" y="1297"/>
                    <a:pt x="669" y="1299"/>
                    <a:pt x="702" y="1299"/>
                  </a:cubicBezTo>
                  <a:cubicBezTo>
                    <a:pt x="1021" y="1299"/>
                    <a:pt x="1290" y="1071"/>
                    <a:pt x="1338" y="744"/>
                  </a:cubicBezTo>
                  <a:cubicBezTo>
                    <a:pt x="1392" y="396"/>
                    <a:pt x="1151" y="61"/>
                    <a:pt x="789" y="8"/>
                  </a:cubicBezTo>
                  <a:cubicBezTo>
                    <a:pt x="758" y="3"/>
                    <a:pt x="727" y="1"/>
                    <a:pt x="696" y="1"/>
                  </a:cubicBezTo>
                  <a:close/>
                </a:path>
              </a:pathLst>
            </a:custGeom>
            <a:solidFill>
              <a:srgbClr val="21191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6" name="Google Shape;2296;p54"/>
            <p:cNvSpPr/>
            <p:nvPr/>
          </p:nvSpPr>
          <p:spPr>
            <a:xfrm>
              <a:off x="6067175" y="3522175"/>
              <a:ext cx="62225" cy="26825"/>
            </a:xfrm>
            <a:custGeom>
              <a:avLst/>
              <a:gdLst/>
              <a:ahLst/>
              <a:cxnLst/>
              <a:rect l="l" t="t" r="r" b="b"/>
              <a:pathLst>
                <a:path w="2489" h="1073" extrusionOk="0">
                  <a:moveTo>
                    <a:pt x="1071" y="1"/>
                  </a:moveTo>
                  <a:cubicBezTo>
                    <a:pt x="424" y="1"/>
                    <a:pt x="39" y="309"/>
                    <a:pt x="14" y="618"/>
                  </a:cubicBezTo>
                  <a:cubicBezTo>
                    <a:pt x="1" y="939"/>
                    <a:pt x="697" y="992"/>
                    <a:pt x="1137" y="1032"/>
                  </a:cubicBezTo>
                  <a:cubicBezTo>
                    <a:pt x="1341" y="1043"/>
                    <a:pt x="1586" y="1073"/>
                    <a:pt x="1807" y="1073"/>
                  </a:cubicBezTo>
                  <a:cubicBezTo>
                    <a:pt x="2096" y="1073"/>
                    <a:pt x="2342" y="1023"/>
                    <a:pt x="2395" y="818"/>
                  </a:cubicBezTo>
                  <a:cubicBezTo>
                    <a:pt x="2489" y="470"/>
                    <a:pt x="1967" y="29"/>
                    <a:pt x="1151" y="2"/>
                  </a:cubicBezTo>
                  <a:cubicBezTo>
                    <a:pt x="1124" y="1"/>
                    <a:pt x="1097" y="1"/>
                    <a:pt x="1071" y="1"/>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7" name="Google Shape;2297;p54"/>
            <p:cNvSpPr/>
            <p:nvPr/>
          </p:nvSpPr>
          <p:spPr>
            <a:xfrm>
              <a:off x="6246750" y="3654975"/>
              <a:ext cx="36150" cy="52950"/>
            </a:xfrm>
            <a:custGeom>
              <a:avLst/>
              <a:gdLst/>
              <a:ahLst/>
              <a:cxnLst/>
              <a:rect l="l" t="t" r="r" b="b"/>
              <a:pathLst>
                <a:path w="1446" h="2118" extrusionOk="0">
                  <a:moveTo>
                    <a:pt x="563" y="1"/>
                  </a:moveTo>
                  <a:cubicBezTo>
                    <a:pt x="506" y="1"/>
                    <a:pt x="452" y="14"/>
                    <a:pt x="402" y="41"/>
                  </a:cubicBezTo>
                  <a:cubicBezTo>
                    <a:pt x="0" y="255"/>
                    <a:pt x="282" y="710"/>
                    <a:pt x="362" y="1164"/>
                  </a:cubicBezTo>
                  <a:cubicBezTo>
                    <a:pt x="439" y="1586"/>
                    <a:pt x="552" y="2117"/>
                    <a:pt x="830" y="2117"/>
                  </a:cubicBezTo>
                  <a:cubicBezTo>
                    <a:pt x="843" y="2117"/>
                    <a:pt x="857" y="2116"/>
                    <a:pt x="870" y="2114"/>
                  </a:cubicBezTo>
                  <a:cubicBezTo>
                    <a:pt x="1178" y="2047"/>
                    <a:pt x="1445" y="1766"/>
                    <a:pt x="1352" y="1070"/>
                  </a:cubicBezTo>
                  <a:cubicBezTo>
                    <a:pt x="1250" y="392"/>
                    <a:pt x="871" y="1"/>
                    <a:pt x="563" y="1"/>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8" name="Google Shape;2298;p54"/>
            <p:cNvSpPr/>
            <p:nvPr/>
          </p:nvSpPr>
          <p:spPr>
            <a:xfrm>
              <a:off x="6046450" y="3656900"/>
              <a:ext cx="110700" cy="96700"/>
            </a:xfrm>
            <a:custGeom>
              <a:avLst/>
              <a:gdLst/>
              <a:ahLst/>
              <a:cxnLst/>
              <a:rect l="l" t="t" r="r" b="b"/>
              <a:pathLst>
                <a:path w="4428" h="3868" extrusionOk="0">
                  <a:moveTo>
                    <a:pt x="227" y="0"/>
                  </a:moveTo>
                  <a:cubicBezTo>
                    <a:pt x="183" y="0"/>
                    <a:pt x="145" y="24"/>
                    <a:pt x="134" y="57"/>
                  </a:cubicBezTo>
                  <a:cubicBezTo>
                    <a:pt x="134" y="57"/>
                    <a:pt x="134" y="84"/>
                    <a:pt x="108" y="137"/>
                  </a:cubicBezTo>
                  <a:cubicBezTo>
                    <a:pt x="94" y="191"/>
                    <a:pt x="81" y="258"/>
                    <a:pt x="67" y="351"/>
                  </a:cubicBezTo>
                  <a:cubicBezTo>
                    <a:pt x="40" y="538"/>
                    <a:pt x="1" y="806"/>
                    <a:pt x="40" y="1114"/>
                  </a:cubicBezTo>
                  <a:cubicBezTo>
                    <a:pt x="81" y="1435"/>
                    <a:pt x="161" y="1810"/>
                    <a:pt x="361" y="2170"/>
                  </a:cubicBezTo>
                  <a:cubicBezTo>
                    <a:pt x="548" y="2532"/>
                    <a:pt x="830" y="2866"/>
                    <a:pt x="1164" y="3133"/>
                  </a:cubicBezTo>
                  <a:lnTo>
                    <a:pt x="1285" y="3240"/>
                  </a:lnTo>
                  <a:lnTo>
                    <a:pt x="1405" y="3335"/>
                  </a:lnTo>
                  <a:lnTo>
                    <a:pt x="1686" y="3495"/>
                  </a:lnTo>
                  <a:cubicBezTo>
                    <a:pt x="1873" y="3602"/>
                    <a:pt x="2061" y="3682"/>
                    <a:pt x="2261" y="3736"/>
                  </a:cubicBezTo>
                  <a:cubicBezTo>
                    <a:pt x="2546" y="3834"/>
                    <a:pt x="2824" y="3867"/>
                    <a:pt x="3078" y="3867"/>
                  </a:cubicBezTo>
                  <a:cubicBezTo>
                    <a:pt x="3170" y="3867"/>
                    <a:pt x="3259" y="3863"/>
                    <a:pt x="3345" y="3856"/>
                  </a:cubicBezTo>
                  <a:cubicBezTo>
                    <a:pt x="3666" y="3843"/>
                    <a:pt x="3919" y="3763"/>
                    <a:pt x="4107" y="3695"/>
                  </a:cubicBezTo>
                  <a:cubicBezTo>
                    <a:pt x="4187" y="3669"/>
                    <a:pt x="4254" y="3642"/>
                    <a:pt x="4308" y="3615"/>
                  </a:cubicBezTo>
                  <a:cubicBezTo>
                    <a:pt x="4347" y="3602"/>
                    <a:pt x="4374" y="3588"/>
                    <a:pt x="4374" y="3588"/>
                  </a:cubicBezTo>
                  <a:cubicBezTo>
                    <a:pt x="4415" y="3562"/>
                    <a:pt x="4428" y="3522"/>
                    <a:pt x="4415" y="3468"/>
                  </a:cubicBezTo>
                  <a:cubicBezTo>
                    <a:pt x="4403" y="3435"/>
                    <a:pt x="4366" y="3411"/>
                    <a:pt x="4330" y="3411"/>
                  </a:cubicBezTo>
                  <a:cubicBezTo>
                    <a:pt x="4323" y="3411"/>
                    <a:pt x="4315" y="3412"/>
                    <a:pt x="4308" y="3415"/>
                  </a:cubicBezTo>
                  <a:lnTo>
                    <a:pt x="4294" y="3415"/>
                  </a:lnTo>
                  <a:cubicBezTo>
                    <a:pt x="4294" y="3415"/>
                    <a:pt x="4267" y="3428"/>
                    <a:pt x="4228" y="3442"/>
                  </a:cubicBezTo>
                  <a:cubicBezTo>
                    <a:pt x="4187" y="3455"/>
                    <a:pt x="4121" y="3468"/>
                    <a:pt x="4040" y="3495"/>
                  </a:cubicBezTo>
                  <a:cubicBezTo>
                    <a:pt x="3866" y="3535"/>
                    <a:pt x="3625" y="3575"/>
                    <a:pt x="3331" y="3588"/>
                  </a:cubicBezTo>
                  <a:cubicBezTo>
                    <a:pt x="3036" y="3588"/>
                    <a:pt x="2703" y="3549"/>
                    <a:pt x="2355" y="3428"/>
                  </a:cubicBezTo>
                  <a:cubicBezTo>
                    <a:pt x="2194" y="3374"/>
                    <a:pt x="2020" y="3294"/>
                    <a:pt x="1847" y="3201"/>
                  </a:cubicBezTo>
                  <a:cubicBezTo>
                    <a:pt x="1766" y="3160"/>
                    <a:pt x="1686" y="3107"/>
                    <a:pt x="1606" y="3053"/>
                  </a:cubicBezTo>
                  <a:lnTo>
                    <a:pt x="1485" y="2960"/>
                  </a:lnTo>
                  <a:lnTo>
                    <a:pt x="1378" y="2866"/>
                  </a:lnTo>
                  <a:cubicBezTo>
                    <a:pt x="1071" y="2625"/>
                    <a:pt x="816" y="2331"/>
                    <a:pt x="643" y="2010"/>
                  </a:cubicBezTo>
                  <a:cubicBezTo>
                    <a:pt x="468" y="1703"/>
                    <a:pt x="361" y="1368"/>
                    <a:pt x="308" y="1087"/>
                  </a:cubicBezTo>
                  <a:cubicBezTo>
                    <a:pt x="268" y="793"/>
                    <a:pt x="268" y="552"/>
                    <a:pt x="281" y="378"/>
                  </a:cubicBezTo>
                  <a:cubicBezTo>
                    <a:pt x="281" y="285"/>
                    <a:pt x="295" y="217"/>
                    <a:pt x="295" y="178"/>
                  </a:cubicBezTo>
                  <a:cubicBezTo>
                    <a:pt x="308" y="137"/>
                    <a:pt x="308" y="110"/>
                    <a:pt x="308" y="110"/>
                  </a:cubicBezTo>
                  <a:cubicBezTo>
                    <a:pt x="322" y="57"/>
                    <a:pt x="295" y="17"/>
                    <a:pt x="254" y="3"/>
                  </a:cubicBezTo>
                  <a:cubicBezTo>
                    <a:pt x="245" y="1"/>
                    <a:pt x="236" y="0"/>
                    <a:pt x="22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9" name="Google Shape;2299;p54"/>
            <p:cNvSpPr/>
            <p:nvPr/>
          </p:nvSpPr>
          <p:spPr>
            <a:xfrm>
              <a:off x="5931425" y="3615050"/>
              <a:ext cx="86950" cy="80875"/>
            </a:xfrm>
            <a:custGeom>
              <a:avLst/>
              <a:gdLst/>
              <a:ahLst/>
              <a:cxnLst/>
              <a:rect l="l" t="t" r="r" b="b"/>
              <a:pathLst>
                <a:path w="3478" h="3235" extrusionOk="0">
                  <a:moveTo>
                    <a:pt x="1735" y="0"/>
                  </a:moveTo>
                  <a:cubicBezTo>
                    <a:pt x="939" y="0"/>
                    <a:pt x="255" y="582"/>
                    <a:pt x="134" y="1383"/>
                  </a:cubicBezTo>
                  <a:cubicBezTo>
                    <a:pt x="0" y="2266"/>
                    <a:pt x="615" y="3095"/>
                    <a:pt x="1498" y="3216"/>
                  </a:cubicBezTo>
                  <a:cubicBezTo>
                    <a:pt x="1581" y="3229"/>
                    <a:pt x="1662" y="3235"/>
                    <a:pt x="1743" y="3235"/>
                  </a:cubicBezTo>
                  <a:cubicBezTo>
                    <a:pt x="2538" y="3235"/>
                    <a:pt x="3223" y="2653"/>
                    <a:pt x="3344" y="1852"/>
                  </a:cubicBezTo>
                  <a:cubicBezTo>
                    <a:pt x="3478" y="969"/>
                    <a:pt x="2863" y="140"/>
                    <a:pt x="1980" y="19"/>
                  </a:cubicBezTo>
                  <a:cubicBezTo>
                    <a:pt x="1897" y="6"/>
                    <a:pt x="1816" y="0"/>
                    <a:pt x="1735" y="0"/>
                  </a:cubicBezTo>
                  <a:close/>
                </a:path>
              </a:pathLst>
            </a:custGeom>
            <a:solidFill>
              <a:srgbClr val="A664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0" name="Google Shape;2300;p54"/>
            <p:cNvSpPr/>
            <p:nvPr/>
          </p:nvSpPr>
          <p:spPr>
            <a:xfrm>
              <a:off x="6150800" y="3781450"/>
              <a:ext cx="113050" cy="105875"/>
            </a:xfrm>
            <a:custGeom>
              <a:avLst/>
              <a:gdLst/>
              <a:ahLst/>
              <a:cxnLst/>
              <a:rect l="l" t="t" r="r" b="b"/>
              <a:pathLst>
                <a:path w="4522" h="4235" extrusionOk="0">
                  <a:moveTo>
                    <a:pt x="2255" y="1"/>
                  </a:moveTo>
                  <a:cubicBezTo>
                    <a:pt x="1227" y="1"/>
                    <a:pt x="319" y="759"/>
                    <a:pt x="173" y="1804"/>
                  </a:cubicBezTo>
                  <a:cubicBezTo>
                    <a:pt x="0" y="2967"/>
                    <a:pt x="803" y="4037"/>
                    <a:pt x="1953" y="4211"/>
                  </a:cubicBezTo>
                  <a:cubicBezTo>
                    <a:pt x="2059" y="4227"/>
                    <a:pt x="2165" y="4235"/>
                    <a:pt x="2269" y="4235"/>
                  </a:cubicBezTo>
                  <a:cubicBezTo>
                    <a:pt x="3304" y="4235"/>
                    <a:pt x="4202" y="3476"/>
                    <a:pt x="4361" y="2419"/>
                  </a:cubicBezTo>
                  <a:cubicBezTo>
                    <a:pt x="4521" y="1269"/>
                    <a:pt x="3731" y="199"/>
                    <a:pt x="2568" y="24"/>
                  </a:cubicBezTo>
                  <a:cubicBezTo>
                    <a:pt x="2463" y="8"/>
                    <a:pt x="2358" y="1"/>
                    <a:pt x="2255" y="1"/>
                  </a:cubicBezTo>
                  <a:close/>
                </a:path>
              </a:pathLst>
            </a:custGeom>
            <a:solidFill>
              <a:srgbClr val="A664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1" name="Google Shape;2301;p54"/>
            <p:cNvSpPr/>
            <p:nvPr/>
          </p:nvSpPr>
          <p:spPr>
            <a:xfrm>
              <a:off x="5799300" y="3410225"/>
              <a:ext cx="149800" cy="106825"/>
            </a:xfrm>
            <a:custGeom>
              <a:avLst/>
              <a:gdLst/>
              <a:ahLst/>
              <a:cxnLst/>
              <a:rect l="l" t="t" r="r" b="b"/>
              <a:pathLst>
                <a:path w="5992" h="4273" extrusionOk="0">
                  <a:moveTo>
                    <a:pt x="1768" y="0"/>
                  </a:moveTo>
                  <a:cubicBezTo>
                    <a:pt x="1656" y="0"/>
                    <a:pt x="1536" y="36"/>
                    <a:pt x="1406" y="120"/>
                  </a:cubicBezTo>
                  <a:cubicBezTo>
                    <a:pt x="1" y="1015"/>
                    <a:pt x="1754" y="3945"/>
                    <a:pt x="2476" y="4252"/>
                  </a:cubicBezTo>
                  <a:cubicBezTo>
                    <a:pt x="2510" y="4266"/>
                    <a:pt x="2549" y="4273"/>
                    <a:pt x="2592" y="4273"/>
                  </a:cubicBezTo>
                  <a:cubicBezTo>
                    <a:pt x="3458" y="4273"/>
                    <a:pt x="5992" y="1550"/>
                    <a:pt x="5137" y="454"/>
                  </a:cubicBezTo>
                  <a:cubicBezTo>
                    <a:pt x="4947" y="205"/>
                    <a:pt x="4729" y="108"/>
                    <a:pt x="4505" y="108"/>
                  </a:cubicBezTo>
                  <a:cubicBezTo>
                    <a:pt x="3693" y="108"/>
                    <a:pt x="2797" y="1390"/>
                    <a:pt x="2797" y="1390"/>
                  </a:cubicBezTo>
                  <a:cubicBezTo>
                    <a:pt x="2797" y="1390"/>
                    <a:pt x="2460" y="0"/>
                    <a:pt x="176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2" name="Google Shape;2302;p54"/>
            <p:cNvSpPr/>
            <p:nvPr/>
          </p:nvSpPr>
          <p:spPr>
            <a:xfrm>
              <a:off x="4830200" y="3504825"/>
              <a:ext cx="104700" cy="453475"/>
            </a:xfrm>
            <a:custGeom>
              <a:avLst/>
              <a:gdLst/>
              <a:ahLst/>
              <a:cxnLst/>
              <a:rect l="l" t="t" r="r" b="b"/>
              <a:pathLst>
                <a:path w="4188" h="18139" extrusionOk="0">
                  <a:moveTo>
                    <a:pt x="4147" y="1"/>
                  </a:moveTo>
                  <a:cubicBezTo>
                    <a:pt x="776" y="242"/>
                    <a:pt x="309" y="4789"/>
                    <a:pt x="134" y="7344"/>
                  </a:cubicBezTo>
                  <a:cubicBezTo>
                    <a:pt x="0" y="9364"/>
                    <a:pt x="68" y="11397"/>
                    <a:pt x="95" y="13417"/>
                  </a:cubicBezTo>
                  <a:cubicBezTo>
                    <a:pt x="121" y="14929"/>
                    <a:pt x="255" y="16507"/>
                    <a:pt x="54" y="18005"/>
                  </a:cubicBezTo>
                  <a:cubicBezTo>
                    <a:pt x="41" y="18085"/>
                    <a:pt x="95" y="18139"/>
                    <a:pt x="161" y="18139"/>
                  </a:cubicBezTo>
                  <a:cubicBezTo>
                    <a:pt x="202" y="18139"/>
                    <a:pt x="241" y="18112"/>
                    <a:pt x="255" y="18059"/>
                  </a:cubicBezTo>
                  <a:cubicBezTo>
                    <a:pt x="683" y="16868"/>
                    <a:pt x="616" y="15503"/>
                    <a:pt x="603" y="14260"/>
                  </a:cubicBezTo>
                  <a:cubicBezTo>
                    <a:pt x="589" y="12387"/>
                    <a:pt x="496" y="10515"/>
                    <a:pt x="535" y="8642"/>
                  </a:cubicBezTo>
                  <a:cubicBezTo>
                    <a:pt x="549" y="7932"/>
                    <a:pt x="562" y="7117"/>
                    <a:pt x="630" y="6261"/>
                  </a:cubicBezTo>
                  <a:cubicBezTo>
                    <a:pt x="576" y="5899"/>
                    <a:pt x="643" y="5512"/>
                    <a:pt x="763" y="5137"/>
                  </a:cubicBezTo>
                  <a:cubicBezTo>
                    <a:pt x="1084" y="2876"/>
                    <a:pt x="1927" y="670"/>
                    <a:pt x="4161" y="67"/>
                  </a:cubicBezTo>
                  <a:cubicBezTo>
                    <a:pt x="4188" y="54"/>
                    <a:pt x="4188" y="1"/>
                    <a:pt x="4147"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3" name="Google Shape;2303;p54"/>
            <p:cNvSpPr/>
            <p:nvPr/>
          </p:nvSpPr>
          <p:spPr>
            <a:xfrm>
              <a:off x="4867325" y="3535925"/>
              <a:ext cx="60900" cy="186300"/>
            </a:xfrm>
            <a:custGeom>
              <a:avLst/>
              <a:gdLst/>
              <a:ahLst/>
              <a:cxnLst/>
              <a:rect l="l" t="t" r="r" b="b"/>
              <a:pathLst>
                <a:path w="2436" h="7452" extrusionOk="0">
                  <a:moveTo>
                    <a:pt x="2248" y="0"/>
                  </a:moveTo>
                  <a:cubicBezTo>
                    <a:pt x="2234" y="0"/>
                    <a:pt x="2207" y="0"/>
                    <a:pt x="2194" y="14"/>
                  </a:cubicBezTo>
                  <a:cubicBezTo>
                    <a:pt x="1" y="1659"/>
                    <a:pt x="67" y="4896"/>
                    <a:pt x="135" y="7357"/>
                  </a:cubicBezTo>
                  <a:cubicBezTo>
                    <a:pt x="135" y="7425"/>
                    <a:pt x="174" y="7451"/>
                    <a:pt x="228" y="7451"/>
                  </a:cubicBezTo>
                  <a:cubicBezTo>
                    <a:pt x="268" y="7451"/>
                    <a:pt x="322" y="7411"/>
                    <a:pt x="335" y="7357"/>
                  </a:cubicBezTo>
                  <a:cubicBezTo>
                    <a:pt x="429" y="6474"/>
                    <a:pt x="456" y="5498"/>
                    <a:pt x="536" y="4535"/>
                  </a:cubicBezTo>
                  <a:cubicBezTo>
                    <a:pt x="468" y="4348"/>
                    <a:pt x="536" y="4147"/>
                    <a:pt x="563" y="3920"/>
                  </a:cubicBezTo>
                  <a:cubicBezTo>
                    <a:pt x="602" y="3626"/>
                    <a:pt x="616" y="3331"/>
                    <a:pt x="723" y="3050"/>
                  </a:cubicBezTo>
                  <a:cubicBezTo>
                    <a:pt x="736" y="3010"/>
                    <a:pt x="750" y="2984"/>
                    <a:pt x="763" y="2957"/>
                  </a:cubicBezTo>
                  <a:cubicBezTo>
                    <a:pt x="1003" y="1900"/>
                    <a:pt x="1445" y="924"/>
                    <a:pt x="2341" y="214"/>
                  </a:cubicBezTo>
                  <a:cubicBezTo>
                    <a:pt x="2435" y="134"/>
                    <a:pt x="2341" y="0"/>
                    <a:pt x="2248" y="0"/>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4" name="Google Shape;2304;p54"/>
            <p:cNvSpPr/>
            <p:nvPr/>
          </p:nvSpPr>
          <p:spPr>
            <a:xfrm>
              <a:off x="4874025" y="3866975"/>
              <a:ext cx="15050" cy="92000"/>
            </a:xfrm>
            <a:custGeom>
              <a:avLst/>
              <a:gdLst/>
              <a:ahLst/>
              <a:cxnLst/>
              <a:rect l="l" t="t" r="r" b="b"/>
              <a:pathLst>
                <a:path w="602" h="3680" extrusionOk="0">
                  <a:moveTo>
                    <a:pt x="414" y="1"/>
                  </a:moveTo>
                  <a:lnTo>
                    <a:pt x="402" y="15"/>
                  </a:lnTo>
                  <a:cubicBezTo>
                    <a:pt x="388" y="27"/>
                    <a:pt x="375" y="41"/>
                    <a:pt x="375" y="68"/>
                  </a:cubicBezTo>
                  <a:lnTo>
                    <a:pt x="375" y="122"/>
                  </a:lnTo>
                  <a:cubicBezTo>
                    <a:pt x="361" y="161"/>
                    <a:pt x="361" y="202"/>
                    <a:pt x="348" y="241"/>
                  </a:cubicBezTo>
                  <a:cubicBezTo>
                    <a:pt x="348" y="255"/>
                    <a:pt x="348" y="255"/>
                    <a:pt x="361" y="255"/>
                  </a:cubicBezTo>
                  <a:cubicBezTo>
                    <a:pt x="348" y="509"/>
                    <a:pt x="321" y="750"/>
                    <a:pt x="307" y="1004"/>
                  </a:cubicBezTo>
                  <a:cubicBezTo>
                    <a:pt x="295" y="1392"/>
                    <a:pt x="281" y="1793"/>
                    <a:pt x="254" y="2182"/>
                  </a:cubicBezTo>
                  <a:cubicBezTo>
                    <a:pt x="214" y="2676"/>
                    <a:pt x="40" y="3118"/>
                    <a:pt x="0" y="3599"/>
                  </a:cubicBezTo>
                  <a:cubicBezTo>
                    <a:pt x="0" y="3653"/>
                    <a:pt x="27" y="3680"/>
                    <a:pt x="67" y="3680"/>
                  </a:cubicBezTo>
                  <a:cubicBezTo>
                    <a:pt x="107" y="3680"/>
                    <a:pt x="134" y="3666"/>
                    <a:pt x="147" y="3639"/>
                  </a:cubicBezTo>
                  <a:cubicBezTo>
                    <a:pt x="602" y="2997"/>
                    <a:pt x="562" y="1994"/>
                    <a:pt x="548" y="1231"/>
                  </a:cubicBezTo>
                  <a:cubicBezTo>
                    <a:pt x="535" y="844"/>
                    <a:pt x="575" y="429"/>
                    <a:pt x="495" y="54"/>
                  </a:cubicBezTo>
                  <a:cubicBezTo>
                    <a:pt x="482" y="27"/>
                    <a:pt x="455" y="1"/>
                    <a:pt x="428"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5" name="Google Shape;2305;p54"/>
            <p:cNvSpPr/>
            <p:nvPr/>
          </p:nvSpPr>
          <p:spPr>
            <a:xfrm>
              <a:off x="4917825" y="3887400"/>
              <a:ext cx="23100" cy="97000"/>
            </a:xfrm>
            <a:custGeom>
              <a:avLst/>
              <a:gdLst/>
              <a:ahLst/>
              <a:cxnLst/>
              <a:rect l="l" t="t" r="r" b="b"/>
              <a:pathLst>
                <a:path w="924" h="3880" extrusionOk="0">
                  <a:moveTo>
                    <a:pt x="615" y="0"/>
                  </a:moveTo>
                  <a:cubicBezTo>
                    <a:pt x="576" y="0"/>
                    <a:pt x="535" y="27"/>
                    <a:pt x="522" y="93"/>
                  </a:cubicBezTo>
                  <a:cubicBezTo>
                    <a:pt x="428" y="749"/>
                    <a:pt x="401" y="1404"/>
                    <a:pt x="321" y="2060"/>
                  </a:cubicBezTo>
                  <a:cubicBezTo>
                    <a:pt x="241" y="2635"/>
                    <a:pt x="80" y="3197"/>
                    <a:pt x="14" y="3772"/>
                  </a:cubicBezTo>
                  <a:cubicBezTo>
                    <a:pt x="0" y="3839"/>
                    <a:pt x="54" y="3879"/>
                    <a:pt x="121" y="3879"/>
                  </a:cubicBezTo>
                  <a:cubicBezTo>
                    <a:pt x="161" y="3879"/>
                    <a:pt x="201" y="3865"/>
                    <a:pt x="214" y="3826"/>
                  </a:cubicBezTo>
                  <a:cubicBezTo>
                    <a:pt x="829" y="2822"/>
                    <a:pt x="924" y="1270"/>
                    <a:pt x="763" y="120"/>
                  </a:cubicBezTo>
                  <a:cubicBezTo>
                    <a:pt x="749" y="54"/>
                    <a:pt x="683" y="0"/>
                    <a:pt x="615" y="0"/>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6" name="Google Shape;2306;p54"/>
            <p:cNvSpPr/>
            <p:nvPr/>
          </p:nvSpPr>
          <p:spPr>
            <a:xfrm>
              <a:off x="4929175" y="3538275"/>
              <a:ext cx="141150" cy="400650"/>
            </a:xfrm>
            <a:custGeom>
              <a:avLst/>
              <a:gdLst/>
              <a:ahLst/>
              <a:cxnLst/>
              <a:rect l="l" t="t" r="r" b="b"/>
              <a:pathLst>
                <a:path w="5646" h="16026" extrusionOk="0">
                  <a:moveTo>
                    <a:pt x="1165" y="0"/>
                  </a:moveTo>
                  <a:lnTo>
                    <a:pt x="1151" y="13"/>
                  </a:lnTo>
                  <a:cubicBezTo>
                    <a:pt x="550" y="1285"/>
                    <a:pt x="482" y="2649"/>
                    <a:pt x="657" y="4013"/>
                  </a:cubicBezTo>
                  <a:cubicBezTo>
                    <a:pt x="684" y="4026"/>
                    <a:pt x="710" y="4053"/>
                    <a:pt x="710" y="4080"/>
                  </a:cubicBezTo>
                  <a:cubicBezTo>
                    <a:pt x="710" y="4080"/>
                    <a:pt x="696" y="4160"/>
                    <a:pt x="696" y="4294"/>
                  </a:cubicBezTo>
                  <a:cubicBezTo>
                    <a:pt x="924" y="5738"/>
                    <a:pt x="1379" y="7197"/>
                    <a:pt x="1740" y="8561"/>
                  </a:cubicBezTo>
                  <a:cubicBezTo>
                    <a:pt x="1994" y="9537"/>
                    <a:pt x="2275" y="10568"/>
                    <a:pt x="2636" y="11570"/>
                  </a:cubicBezTo>
                  <a:cubicBezTo>
                    <a:pt x="2756" y="11771"/>
                    <a:pt x="2863" y="11959"/>
                    <a:pt x="2984" y="12132"/>
                  </a:cubicBezTo>
                  <a:cubicBezTo>
                    <a:pt x="3131" y="12319"/>
                    <a:pt x="3252" y="12494"/>
                    <a:pt x="3372" y="12654"/>
                  </a:cubicBezTo>
                  <a:cubicBezTo>
                    <a:pt x="3493" y="12801"/>
                    <a:pt x="3586" y="12935"/>
                    <a:pt x="3680" y="13042"/>
                  </a:cubicBezTo>
                  <a:lnTo>
                    <a:pt x="3693" y="13056"/>
                  </a:lnTo>
                  <a:cubicBezTo>
                    <a:pt x="3011" y="11677"/>
                    <a:pt x="2556" y="10179"/>
                    <a:pt x="2128" y="8708"/>
                  </a:cubicBezTo>
                  <a:cubicBezTo>
                    <a:pt x="1365" y="6100"/>
                    <a:pt x="1" y="2688"/>
                    <a:pt x="1192" y="40"/>
                  </a:cubicBezTo>
                  <a:cubicBezTo>
                    <a:pt x="1205" y="27"/>
                    <a:pt x="1192" y="0"/>
                    <a:pt x="1165" y="0"/>
                  </a:cubicBezTo>
                  <a:close/>
                  <a:moveTo>
                    <a:pt x="3091" y="12614"/>
                  </a:moveTo>
                  <a:lnTo>
                    <a:pt x="3051" y="12654"/>
                  </a:lnTo>
                  <a:cubicBezTo>
                    <a:pt x="3600" y="13925"/>
                    <a:pt x="4322" y="15089"/>
                    <a:pt x="5351" y="15984"/>
                  </a:cubicBezTo>
                  <a:cubicBezTo>
                    <a:pt x="5392" y="16011"/>
                    <a:pt x="5419" y="16025"/>
                    <a:pt x="5446" y="16025"/>
                  </a:cubicBezTo>
                  <a:cubicBezTo>
                    <a:pt x="5553" y="16025"/>
                    <a:pt x="5646" y="15891"/>
                    <a:pt x="5553" y="15784"/>
                  </a:cubicBezTo>
                  <a:cubicBezTo>
                    <a:pt x="4897" y="15089"/>
                    <a:pt x="4362" y="14313"/>
                    <a:pt x="3921" y="13496"/>
                  </a:cubicBezTo>
                  <a:lnTo>
                    <a:pt x="3907" y="13496"/>
                  </a:lnTo>
                  <a:cubicBezTo>
                    <a:pt x="3894" y="13496"/>
                    <a:pt x="3867" y="13484"/>
                    <a:pt x="3853" y="13470"/>
                  </a:cubicBezTo>
                  <a:cubicBezTo>
                    <a:pt x="3853" y="13470"/>
                    <a:pt x="3746" y="13350"/>
                    <a:pt x="3546" y="13149"/>
                  </a:cubicBezTo>
                  <a:cubicBezTo>
                    <a:pt x="3452" y="13056"/>
                    <a:pt x="3345" y="12922"/>
                    <a:pt x="3225" y="12774"/>
                  </a:cubicBezTo>
                  <a:cubicBezTo>
                    <a:pt x="3172" y="12721"/>
                    <a:pt x="3131" y="12667"/>
                    <a:pt x="3091" y="12614"/>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7" name="Google Shape;2307;p54"/>
            <p:cNvSpPr/>
            <p:nvPr/>
          </p:nvSpPr>
          <p:spPr>
            <a:xfrm>
              <a:off x="5003775" y="3850250"/>
              <a:ext cx="2700" cy="4400"/>
            </a:xfrm>
            <a:custGeom>
              <a:avLst/>
              <a:gdLst/>
              <a:ahLst/>
              <a:cxnLst/>
              <a:rect l="l" t="t" r="r" b="b"/>
              <a:pathLst>
                <a:path w="108" h="176" extrusionOk="0">
                  <a:moveTo>
                    <a:pt x="0" y="1"/>
                  </a:moveTo>
                  <a:lnTo>
                    <a:pt x="0" y="1"/>
                  </a:lnTo>
                  <a:cubicBezTo>
                    <a:pt x="13" y="54"/>
                    <a:pt x="40" y="122"/>
                    <a:pt x="67" y="175"/>
                  </a:cubicBezTo>
                  <a:lnTo>
                    <a:pt x="107" y="135"/>
                  </a:lnTo>
                  <a:cubicBezTo>
                    <a:pt x="67" y="95"/>
                    <a:pt x="27" y="42"/>
                    <a:pt x="0" y="1"/>
                  </a:cubicBezTo>
                  <a:close/>
                </a:path>
              </a:pathLst>
            </a:custGeom>
            <a:solidFill>
              <a:srgbClr val="D7B7B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8" name="Google Shape;2308;p54"/>
            <p:cNvSpPr/>
            <p:nvPr/>
          </p:nvSpPr>
          <p:spPr>
            <a:xfrm>
              <a:off x="4945575" y="3638600"/>
              <a:ext cx="81625" cy="237100"/>
            </a:xfrm>
            <a:custGeom>
              <a:avLst/>
              <a:gdLst/>
              <a:ahLst/>
              <a:cxnLst/>
              <a:rect l="l" t="t" r="r" b="b"/>
              <a:pathLst>
                <a:path w="3265" h="9484" extrusionOk="0">
                  <a:moveTo>
                    <a:pt x="1" y="0"/>
                  </a:moveTo>
                  <a:lnTo>
                    <a:pt x="40" y="281"/>
                  </a:lnTo>
                  <a:cubicBezTo>
                    <a:pt x="40" y="147"/>
                    <a:pt x="54" y="67"/>
                    <a:pt x="54" y="67"/>
                  </a:cubicBezTo>
                  <a:cubicBezTo>
                    <a:pt x="54" y="40"/>
                    <a:pt x="28" y="13"/>
                    <a:pt x="1" y="0"/>
                  </a:cubicBezTo>
                  <a:close/>
                  <a:moveTo>
                    <a:pt x="1980" y="7557"/>
                  </a:moveTo>
                  <a:cubicBezTo>
                    <a:pt x="2088" y="7866"/>
                    <a:pt x="2195" y="8160"/>
                    <a:pt x="2328" y="8467"/>
                  </a:cubicBezTo>
                  <a:cubicBezTo>
                    <a:pt x="2355" y="8508"/>
                    <a:pt x="2395" y="8561"/>
                    <a:pt x="2435" y="8601"/>
                  </a:cubicBezTo>
                  <a:cubicBezTo>
                    <a:pt x="2475" y="8654"/>
                    <a:pt x="2516" y="8708"/>
                    <a:pt x="2569" y="8761"/>
                  </a:cubicBezTo>
                  <a:cubicBezTo>
                    <a:pt x="2689" y="8909"/>
                    <a:pt x="2796" y="9043"/>
                    <a:pt x="2890" y="9136"/>
                  </a:cubicBezTo>
                  <a:cubicBezTo>
                    <a:pt x="3090" y="9337"/>
                    <a:pt x="3197" y="9457"/>
                    <a:pt x="3197" y="9457"/>
                  </a:cubicBezTo>
                  <a:cubicBezTo>
                    <a:pt x="3211" y="9471"/>
                    <a:pt x="3238" y="9483"/>
                    <a:pt x="3251" y="9483"/>
                  </a:cubicBezTo>
                  <a:lnTo>
                    <a:pt x="3265" y="9483"/>
                  </a:lnTo>
                  <a:cubicBezTo>
                    <a:pt x="3184" y="9337"/>
                    <a:pt x="3104" y="9189"/>
                    <a:pt x="3037" y="9043"/>
                  </a:cubicBezTo>
                  <a:lnTo>
                    <a:pt x="3024" y="9029"/>
                  </a:lnTo>
                  <a:cubicBezTo>
                    <a:pt x="2930" y="8922"/>
                    <a:pt x="2837" y="8788"/>
                    <a:pt x="2716" y="8641"/>
                  </a:cubicBezTo>
                  <a:cubicBezTo>
                    <a:pt x="2596" y="8481"/>
                    <a:pt x="2475" y="8306"/>
                    <a:pt x="2328" y="8119"/>
                  </a:cubicBezTo>
                  <a:cubicBezTo>
                    <a:pt x="2207" y="7946"/>
                    <a:pt x="2100" y="7758"/>
                    <a:pt x="1980" y="7557"/>
                  </a:cubicBezTo>
                  <a:close/>
                </a:path>
              </a:pathLst>
            </a:custGeom>
            <a:solidFill>
              <a:srgbClr val="4028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9" name="Google Shape;2309;p54"/>
            <p:cNvSpPr/>
            <p:nvPr/>
          </p:nvSpPr>
          <p:spPr>
            <a:xfrm>
              <a:off x="4968325" y="3500825"/>
              <a:ext cx="120050" cy="160850"/>
            </a:xfrm>
            <a:custGeom>
              <a:avLst/>
              <a:gdLst/>
              <a:ahLst/>
              <a:cxnLst/>
              <a:rect l="l" t="t" r="r" b="b"/>
              <a:pathLst>
                <a:path w="4802" h="6434" extrusionOk="0">
                  <a:moveTo>
                    <a:pt x="682" y="0"/>
                  </a:moveTo>
                  <a:cubicBezTo>
                    <a:pt x="495" y="0"/>
                    <a:pt x="308" y="40"/>
                    <a:pt x="120" y="147"/>
                  </a:cubicBezTo>
                  <a:cubicBezTo>
                    <a:pt x="0" y="214"/>
                    <a:pt x="67" y="388"/>
                    <a:pt x="188" y="388"/>
                  </a:cubicBezTo>
                  <a:cubicBezTo>
                    <a:pt x="201" y="388"/>
                    <a:pt x="214" y="388"/>
                    <a:pt x="214" y="375"/>
                  </a:cubicBezTo>
                  <a:cubicBezTo>
                    <a:pt x="348" y="348"/>
                    <a:pt x="468" y="321"/>
                    <a:pt x="602" y="321"/>
                  </a:cubicBezTo>
                  <a:cubicBezTo>
                    <a:pt x="1793" y="321"/>
                    <a:pt x="2635" y="1900"/>
                    <a:pt x="3143" y="2809"/>
                  </a:cubicBezTo>
                  <a:cubicBezTo>
                    <a:pt x="3773" y="3933"/>
                    <a:pt x="4240" y="5137"/>
                    <a:pt x="4602" y="6353"/>
                  </a:cubicBezTo>
                  <a:cubicBezTo>
                    <a:pt x="4615" y="6407"/>
                    <a:pt x="4655" y="6434"/>
                    <a:pt x="4695" y="6434"/>
                  </a:cubicBezTo>
                  <a:cubicBezTo>
                    <a:pt x="4748" y="6434"/>
                    <a:pt x="4802" y="6394"/>
                    <a:pt x="4802" y="6327"/>
                  </a:cubicBezTo>
                  <a:cubicBezTo>
                    <a:pt x="4588" y="4842"/>
                    <a:pt x="3759" y="3277"/>
                    <a:pt x="2983" y="2007"/>
                  </a:cubicBezTo>
                  <a:cubicBezTo>
                    <a:pt x="2555" y="1297"/>
                    <a:pt x="1672" y="0"/>
                    <a:pt x="682" y="0"/>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0" name="Google Shape;2310;p54"/>
            <p:cNvSpPr/>
            <p:nvPr/>
          </p:nvSpPr>
          <p:spPr>
            <a:xfrm>
              <a:off x="5013125" y="3478075"/>
              <a:ext cx="96000" cy="68925"/>
            </a:xfrm>
            <a:custGeom>
              <a:avLst/>
              <a:gdLst/>
              <a:ahLst/>
              <a:cxnLst/>
              <a:rect l="l" t="t" r="r" b="b"/>
              <a:pathLst>
                <a:path w="3840" h="2757" extrusionOk="0">
                  <a:moveTo>
                    <a:pt x="14" y="1"/>
                  </a:moveTo>
                  <a:cubicBezTo>
                    <a:pt x="1" y="1"/>
                    <a:pt x="1" y="14"/>
                    <a:pt x="14" y="14"/>
                  </a:cubicBezTo>
                  <a:cubicBezTo>
                    <a:pt x="723" y="254"/>
                    <a:pt x="1405" y="562"/>
                    <a:pt x="2034" y="977"/>
                  </a:cubicBezTo>
                  <a:cubicBezTo>
                    <a:pt x="2716" y="1431"/>
                    <a:pt x="3158" y="2073"/>
                    <a:pt x="3639" y="2716"/>
                  </a:cubicBezTo>
                  <a:cubicBezTo>
                    <a:pt x="3652" y="2742"/>
                    <a:pt x="3693" y="2756"/>
                    <a:pt x="3719" y="2756"/>
                  </a:cubicBezTo>
                  <a:cubicBezTo>
                    <a:pt x="3773" y="2756"/>
                    <a:pt x="3839" y="2716"/>
                    <a:pt x="3800" y="2649"/>
                  </a:cubicBezTo>
                  <a:cubicBezTo>
                    <a:pt x="3170" y="1084"/>
                    <a:pt x="1539" y="375"/>
                    <a:pt x="14"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1" name="Google Shape;2311;p54"/>
            <p:cNvSpPr/>
            <p:nvPr/>
          </p:nvSpPr>
          <p:spPr>
            <a:xfrm>
              <a:off x="5007125" y="3457000"/>
              <a:ext cx="181575" cy="161875"/>
            </a:xfrm>
            <a:custGeom>
              <a:avLst/>
              <a:gdLst/>
              <a:ahLst/>
              <a:cxnLst/>
              <a:rect l="l" t="t" r="r" b="b"/>
              <a:pathLst>
                <a:path w="7263" h="6475" extrusionOk="0">
                  <a:moveTo>
                    <a:pt x="1672" y="0"/>
                  </a:moveTo>
                  <a:cubicBezTo>
                    <a:pt x="1150" y="0"/>
                    <a:pt x="628" y="54"/>
                    <a:pt x="134" y="54"/>
                  </a:cubicBezTo>
                  <a:cubicBezTo>
                    <a:pt x="27" y="54"/>
                    <a:pt x="0" y="241"/>
                    <a:pt x="107" y="255"/>
                  </a:cubicBezTo>
                  <a:cubicBezTo>
                    <a:pt x="414" y="295"/>
                    <a:pt x="735" y="309"/>
                    <a:pt x="1043" y="309"/>
                  </a:cubicBezTo>
                  <a:cubicBezTo>
                    <a:pt x="1177" y="309"/>
                    <a:pt x="1311" y="309"/>
                    <a:pt x="1445" y="295"/>
                  </a:cubicBezTo>
                  <a:lnTo>
                    <a:pt x="2153" y="295"/>
                  </a:lnTo>
                  <a:cubicBezTo>
                    <a:pt x="3264" y="335"/>
                    <a:pt x="4133" y="844"/>
                    <a:pt x="4869" y="1646"/>
                  </a:cubicBezTo>
                  <a:cubicBezTo>
                    <a:pt x="4962" y="1739"/>
                    <a:pt x="5042" y="1846"/>
                    <a:pt x="5123" y="1953"/>
                  </a:cubicBezTo>
                  <a:lnTo>
                    <a:pt x="5123" y="1579"/>
                  </a:lnTo>
                  <a:cubicBezTo>
                    <a:pt x="4521" y="883"/>
                    <a:pt x="3852" y="375"/>
                    <a:pt x="2943" y="148"/>
                  </a:cubicBezTo>
                  <a:cubicBezTo>
                    <a:pt x="2542" y="41"/>
                    <a:pt x="2100" y="0"/>
                    <a:pt x="1672" y="0"/>
                  </a:cubicBezTo>
                  <a:close/>
                  <a:moveTo>
                    <a:pt x="6153" y="3077"/>
                  </a:moveTo>
                  <a:lnTo>
                    <a:pt x="6112" y="3679"/>
                  </a:lnTo>
                  <a:cubicBezTo>
                    <a:pt x="6487" y="4562"/>
                    <a:pt x="6768" y="5511"/>
                    <a:pt x="7129" y="6421"/>
                  </a:cubicBezTo>
                  <a:cubicBezTo>
                    <a:pt x="7143" y="6448"/>
                    <a:pt x="7170" y="6475"/>
                    <a:pt x="7209" y="6475"/>
                  </a:cubicBezTo>
                  <a:cubicBezTo>
                    <a:pt x="7236" y="6475"/>
                    <a:pt x="7263" y="6448"/>
                    <a:pt x="7263" y="6408"/>
                  </a:cubicBezTo>
                  <a:cubicBezTo>
                    <a:pt x="7129" y="5324"/>
                    <a:pt x="6715" y="4134"/>
                    <a:pt x="6153" y="3077"/>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2" name="Google Shape;2312;p54"/>
            <p:cNvSpPr/>
            <p:nvPr/>
          </p:nvSpPr>
          <p:spPr>
            <a:xfrm>
              <a:off x="5055275" y="3432250"/>
              <a:ext cx="186625" cy="152875"/>
            </a:xfrm>
            <a:custGeom>
              <a:avLst/>
              <a:gdLst/>
              <a:ahLst/>
              <a:cxnLst/>
              <a:rect l="l" t="t" r="r" b="b"/>
              <a:pathLst>
                <a:path w="7465" h="6115" extrusionOk="0">
                  <a:moveTo>
                    <a:pt x="1591" y="1"/>
                  </a:moveTo>
                  <a:cubicBezTo>
                    <a:pt x="1056" y="1"/>
                    <a:pt x="521" y="54"/>
                    <a:pt x="0" y="161"/>
                  </a:cubicBezTo>
                  <a:cubicBezTo>
                    <a:pt x="361" y="122"/>
                    <a:pt x="709" y="95"/>
                    <a:pt x="1056" y="95"/>
                  </a:cubicBezTo>
                  <a:cubicBezTo>
                    <a:pt x="2488" y="95"/>
                    <a:pt x="3879" y="482"/>
                    <a:pt x="5016" y="1406"/>
                  </a:cubicBezTo>
                  <a:cubicBezTo>
                    <a:pt x="5337" y="1673"/>
                    <a:pt x="5618" y="1967"/>
                    <a:pt x="5845" y="2275"/>
                  </a:cubicBezTo>
                  <a:cubicBezTo>
                    <a:pt x="6153" y="2583"/>
                    <a:pt x="6341" y="2984"/>
                    <a:pt x="6501" y="3412"/>
                  </a:cubicBezTo>
                  <a:cubicBezTo>
                    <a:pt x="6862" y="4227"/>
                    <a:pt x="7063" y="5137"/>
                    <a:pt x="7250" y="6034"/>
                  </a:cubicBezTo>
                  <a:cubicBezTo>
                    <a:pt x="7263" y="6087"/>
                    <a:pt x="7304" y="6114"/>
                    <a:pt x="7343" y="6114"/>
                  </a:cubicBezTo>
                  <a:cubicBezTo>
                    <a:pt x="7397" y="6114"/>
                    <a:pt x="7464" y="6073"/>
                    <a:pt x="7464" y="6007"/>
                  </a:cubicBezTo>
                  <a:cubicBezTo>
                    <a:pt x="7370" y="4147"/>
                    <a:pt x="6487" y="2288"/>
                    <a:pt x="5030" y="1124"/>
                  </a:cubicBezTo>
                  <a:cubicBezTo>
                    <a:pt x="4026" y="309"/>
                    <a:pt x="2822" y="1"/>
                    <a:pt x="1591"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3" name="Google Shape;2313;p54"/>
            <p:cNvSpPr/>
            <p:nvPr/>
          </p:nvSpPr>
          <p:spPr>
            <a:xfrm>
              <a:off x="5072300" y="3409500"/>
              <a:ext cx="260550" cy="146175"/>
            </a:xfrm>
            <a:custGeom>
              <a:avLst/>
              <a:gdLst/>
              <a:ahLst/>
              <a:cxnLst/>
              <a:rect l="l" t="t" r="r" b="b"/>
              <a:pathLst>
                <a:path w="10422" h="5847" extrusionOk="0">
                  <a:moveTo>
                    <a:pt x="2355" y="1"/>
                  </a:moveTo>
                  <a:cubicBezTo>
                    <a:pt x="1553" y="1"/>
                    <a:pt x="750" y="108"/>
                    <a:pt x="15" y="309"/>
                  </a:cubicBezTo>
                  <a:cubicBezTo>
                    <a:pt x="1" y="309"/>
                    <a:pt x="1" y="336"/>
                    <a:pt x="15" y="336"/>
                  </a:cubicBezTo>
                  <a:cubicBezTo>
                    <a:pt x="657" y="256"/>
                    <a:pt x="1299" y="215"/>
                    <a:pt x="1927" y="215"/>
                  </a:cubicBezTo>
                  <a:cubicBezTo>
                    <a:pt x="3359" y="215"/>
                    <a:pt x="4763" y="429"/>
                    <a:pt x="6100" y="991"/>
                  </a:cubicBezTo>
                  <a:cubicBezTo>
                    <a:pt x="8255" y="1900"/>
                    <a:pt x="9565" y="3600"/>
                    <a:pt x="10220" y="5780"/>
                  </a:cubicBezTo>
                  <a:cubicBezTo>
                    <a:pt x="10234" y="5833"/>
                    <a:pt x="10274" y="5847"/>
                    <a:pt x="10315" y="5847"/>
                  </a:cubicBezTo>
                  <a:cubicBezTo>
                    <a:pt x="10368" y="5847"/>
                    <a:pt x="10422" y="5806"/>
                    <a:pt x="10408" y="5740"/>
                  </a:cubicBezTo>
                  <a:cubicBezTo>
                    <a:pt x="9819" y="2007"/>
                    <a:pt x="5940" y="1"/>
                    <a:pt x="2355"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4" name="Google Shape;2314;p54"/>
            <p:cNvSpPr/>
            <p:nvPr/>
          </p:nvSpPr>
          <p:spPr>
            <a:xfrm>
              <a:off x="5280000" y="3437275"/>
              <a:ext cx="82600" cy="87300"/>
            </a:xfrm>
            <a:custGeom>
              <a:avLst/>
              <a:gdLst/>
              <a:ahLst/>
              <a:cxnLst/>
              <a:rect l="l" t="t" r="r" b="b"/>
              <a:pathLst>
                <a:path w="3304" h="3492" extrusionOk="0">
                  <a:moveTo>
                    <a:pt x="93" y="1"/>
                  </a:moveTo>
                  <a:cubicBezTo>
                    <a:pt x="13" y="1"/>
                    <a:pt x="0" y="135"/>
                    <a:pt x="80" y="147"/>
                  </a:cubicBezTo>
                  <a:cubicBezTo>
                    <a:pt x="1579" y="482"/>
                    <a:pt x="2488" y="2114"/>
                    <a:pt x="3050" y="3411"/>
                  </a:cubicBezTo>
                  <a:cubicBezTo>
                    <a:pt x="3077" y="3465"/>
                    <a:pt x="3116" y="3491"/>
                    <a:pt x="3170" y="3491"/>
                  </a:cubicBezTo>
                  <a:cubicBezTo>
                    <a:pt x="3237" y="3491"/>
                    <a:pt x="3304" y="3438"/>
                    <a:pt x="3277" y="3345"/>
                  </a:cubicBezTo>
                  <a:cubicBezTo>
                    <a:pt x="2996" y="1993"/>
                    <a:pt x="1591" y="81"/>
                    <a:pt x="93"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5" name="Google Shape;2315;p54"/>
            <p:cNvSpPr/>
            <p:nvPr/>
          </p:nvSpPr>
          <p:spPr>
            <a:xfrm>
              <a:off x="4845925" y="3602475"/>
              <a:ext cx="27775" cy="68925"/>
            </a:xfrm>
            <a:custGeom>
              <a:avLst/>
              <a:gdLst/>
              <a:ahLst/>
              <a:cxnLst/>
              <a:rect l="l" t="t" r="r" b="b"/>
              <a:pathLst>
                <a:path w="1111" h="2757" extrusionOk="0">
                  <a:moveTo>
                    <a:pt x="776" y="1"/>
                  </a:moveTo>
                  <a:cubicBezTo>
                    <a:pt x="682" y="1"/>
                    <a:pt x="589" y="54"/>
                    <a:pt x="536" y="147"/>
                  </a:cubicBezTo>
                  <a:cubicBezTo>
                    <a:pt x="402" y="468"/>
                    <a:pt x="241" y="843"/>
                    <a:pt x="134" y="1231"/>
                  </a:cubicBezTo>
                  <a:cubicBezTo>
                    <a:pt x="67" y="1606"/>
                    <a:pt x="27" y="1980"/>
                    <a:pt x="1" y="2355"/>
                  </a:cubicBezTo>
                  <a:cubicBezTo>
                    <a:pt x="14" y="2394"/>
                    <a:pt x="14" y="2448"/>
                    <a:pt x="27" y="2489"/>
                  </a:cubicBezTo>
                  <a:cubicBezTo>
                    <a:pt x="67" y="2662"/>
                    <a:pt x="215" y="2756"/>
                    <a:pt x="375" y="2756"/>
                  </a:cubicBezTo>
                  <a:cubicBezTo>
                    <a:pt x="536" y="2756"/>
                    <a:pt x="709" y="2649"/>
                    <a:pt x="763" y="2475"/>
                  </a:cubicBezTo>
                  <a:cubicBezTo>
                    <a:pt x="857" y="2141"/>
                    <a:pt x="843" y="1779"/>
                    <a:pt x="910" y="1431"/>
                  </a:cubicBezTo>
                  <a:cubicBezTo>
                    <a:pt x="977" y="1057"/>
                    <a:pt x="1057" y="682"/>
                    <a:pt x="1098" y="295"/>
                  </a:cubicBezTo>
                  <a:cubicBezTo>
                    <a:pt x="1110" y="120"/>
                    <a:pt x="937" y="1"/>
                    <a:pt x="776"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6" name="Google Shape;2316;p54"/>
            <p:cNvSpPr/>
            <p:nvPr/>
          </p:nvSpPr>
          <p:spPr>
            <a:xfrm>
              <a:off x="4844600" y="3633250"/>
              <a:ext cx="4700" cy="28100"/>
            </a:xfrm>
            <a:custGeom>
              <a:avLst/>
              <a:gdLst/>
              <a:ahLst/>
              <a:cxnLst/>
              <a:rect l="l" t="t" r="r" b="b"/>
              <a:pathLst>
                <a:path w="188" h="1124" extrusionOk="0">
                  <a:moveTo>
                    <a:pt x="187" y="0"/>
                  </a:moveTo>
                  <a:cubicBezTo>
                    <a:pt x="67" y="375"/>
                    <a:pt x="0" y="762"/>
                    <a:pt x="54" y="1124"/>
                  </a:cubicBezTo>
                  <a:cubicBezTo>
                    <a:pt x="80" y="749"/>
                    <a:pt x="120" y="375"/>
                    <a:pt x="187" y="0"/>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7" name="Google Shape;2317;p54"/>
            <p:cNvSpPr/>
            <p:nvPr/>
          </p:nvSpPr>
          <p:spPr>
            <a:xfrm>
              <a:off x="4880700" y="3606150"/>
              <a:ext cx="22425" cy="50850"/>
            </a:xfrm>
            <a:custGeom>
              <a:avLst/>
              <a:gdLst/>
              <a:ahLst/>
              <a:cxnLst/>
              <a:rect l="l" t="t" r="r" b="b"/>
              <a:pathLst>
                <a:path w="897" h="2034" extrusionOk="0">
                  <a:moveTo>
                    <a:pt x="495" y="0"/>
                  </a:moveTo>
                  <a:cubicBezTo>
                    <a:pt x="402" y="0"/>
                    <a:pt x="295" y="41"/>
                    <a:pt x="228" y="148"/>
                  </a:cubicBezTo>
                  <a:cubicBezTo>
                    <a:pt x="108" y="656"/>
                    <a:pt x="40" y="1191"/>
                    <a:pt x="1" y="1726"/>
                  </a:cubicBezTo>
                  <a:cubicBezTo>
                    <a:pt x="28" y="1793"/>
                    <a:pt x="67" y="1860"/>
                    <a:pt x="121" y="1926"/>
                  </a:cubicBezTo>
                  <a:cubicBezTo>
                    <a:pt x="188" y="1994"/>
                    <a:pt x="295" y="2033"/>
                    <a:pt x="388" y="2033"/>
                  </a:cubicBezTo>
                  <a:cubicBezTo>
                    <a:pt x="456" y="2033"/>
                    <a:pt x="522" y="2007"/>
                    <a:pt x="589" y="1980"/>
                  </a:cubicBezTo>
                  <a:cubicBezTo>
                    <a:pt x="602" y="1967"/>
                    <a:pt x="616" y="1953"/>
                    <a:pt x="629" y="1953"/>
                  </a:cubicBezTo>
                  <a:cubicBezTo>
                    <a:pt x="763" y="1873"/>
                    <a:pt x="857" y="1712"/>
                    <a:pt x="857" y="1566"/>
                  </a:cubicBezTo>
                  <a:cubicBezTo>
                    <a:pt x="843" y="1151"/>
                    <a:pt x="896" y="736"/>
                    <a:pt x="843" y="321"/>
                  </a:cubicBezTo>
                  <a:cubicBezTo>
                    <a:pt x="816" y="107"/>
                    <a:pt x="656" y="0"/>
                    <a:pt x="495" y="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8" name="Google Shape;2318;p54"/>
            <p:cNvSpPr/>
            <p:nvPr/>
          </p:nvSpPr>
          <p:spPr>
            <a:xfrm>
              <a:off x="4879025" y="3609825"/>
              <a:ext cx="7375" cy="39500"/>
            </a:xfrm>
            <a:custGeom>
              <a:avLst/>
              <a:gdLst/>
              <a:ahLst/>
              <a:cxnLst/>
              <a:rect l="l" t="t" r="r" b="b"/>
              <a:pathLst>
                <a:path w="295" h="1580" extrusionOk="0">
                  <a:moveTo>
                    <a:pt x="295" y="1"/>
                  </a:moveTo>
                  <a:cubicBezTo>
                    <a:pt x="282" y="28"/>
                    <a:pt x="268" y="54"/>
                    <a:pt x="255" y="94"/>
                  </a:cubicBezTo>
                  <a:cubicBezTo>
                    <a:pt x="148" y="375"/>
                    <a:pt x="134" y="670"/>
                    <a:pt x="95" y="964"/>
                  </a:cubicBezTo>
                  <a:cubicBezTo>
                    <a:pt x="68" y="1191"/>
                    <a:pt x="0" y="1392"/>
                    <a:pt x="68" y="1579"/>
                  </a:cubicBezTo>
                  <a:cubicBezTo>
                    <a:pt x="107" y="1044"/>
                    <a:pt x="175" y="509"/>
                    <a:pt x="295" y="1"/>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9" name="Google Shape;2319;p54"/>
            <p:cNvSpPr/>
            <p:nvPr/>
          </p:nvSpPr>
          <p:spPr>
            <a:xfrm>
              <a:off x="4907450" y="3604125"/>
              <a:ext cx="20775" cy="29475"/>
            </a:xfrm>
            <a:custGeom>
              <a:avLst/>
              <a:gdLst/>
              <a:ahLst/>
              <a:cxnLst/>
              <a:rect l="l" t="t" r="r" b="b"/>
              <a:pathLst>
                <a:path w="831" h="1179" extrusionOk="0">
                  <a:moveTo>
                    <a:pt x="429" y="1"/>
                  </a:moveTo>
                  <a:cubicBezTo>
                    <a:pt x="308" y="1"/>
                    <a:pt x="188" y="81"/>
                    <a:pt x="135" y="215"/>
                  </a:cubicBezTo>
                  <a:cubicBezTo>
                    <a:pt x="108" y="309"/>
                    <a:pt x="94" y="416"/>
                    <a:pt x="81" y="509"/>
                  </a:cubicBezTo>
                  <a:cubicBezTo>
                    <a:pt x="54" y="684"/>
                    <a:pt x="1" y="857"/>
                    <a:pt x="108" y="1018"/>
                  </a:cubicBezTo>
                  <a:cubicBezTo>
                    <a:pt x="188" y="1125"/>
                    <a:pt x="308" y="1178"/>
                    <a:pt x="415" y="1178"/>
                  </a:cubicBezTo>
                  <a:cubicBezTo>
                    <a:pt x="536" y="1178"/>
                    <a:pt x="656" y="1125"/>
                    <a:pt x="736" y="1005"/>
                  </a:cubicBezTo>
                  <a:cubicBezTo>
                    <a:pt x="830" y="857"/>
                    <a:pt x="790" y="697"/>
                    <a:pt x="763" y="536"/>
                  </a:cubicBezTo>
                  <a:cubicBezTo>
                    <a:pt x="750" y="429"/>
                    <a:pt x="736" y="322"/>
                    <a:pt x="696" y="215"/>
                  </a:cubicBezTo>
                  <a:cubicBezTo>
                    <a:pt x="656" y="68"/>
                    <a:pt x="536" y="1"/>
                    <a:pt x="429"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0" name="Google Shape;2320;p54"/>
            <p:cNvSpPr/>
            <p:nvPr/>
          </p:nvSpPr>
          <p:spPr>
            <a:xfrm>
              <a:off x="5099725" y="3478750"/>
              <a:ext cx="122100" cy="89975"/>
            </a:xfrm>
            <a:custGeom>
              <a:avLst/>
              <a:gdLst/>
              <a:ahLst/>
              <a:cxnLst/>
              <a:rect l="l" t="t" r="r" b="b"/>
              <a:pathLst>
                <a:path w="4884" h="3599" extrusionOk="0">
                  <a:moveTo>
                    <a:pt x="3359" y="0"/>
                  </a:moveTo>
                  <a:cubicBezTo>
                    <a:pt x="3145" y="0"/>
                    <a:pt x="2997" y="281"/>
                    <a:pt x="3091" y="468"/>
                  </a:cubicBezTo>
                  <a:cubicBezTo>
                    <a:pt x="2997" y="535"/>
                    <a:pt x="2931" y="616"/>
                    <a:pt x="2890" y="723"/>
                  </a:cubicBezTo>
                  <a:cubicBezTo>
                    <a:pt x="2663" y="522"/>
                    <a:pt x="2435" y="334"/>
                    <a:pt x="2182" y="174"/>
                  </a:cubicBezTo>
                  <a:cubicBezTo>
                    <a:pt x="2101" y="134"/>
                    <a:pt x="2021" y="107"/>
                    <a:pt x="1941" y="107"/>
                  </a:cubicBezTo>
                  <a:cubicBezTo>
                    <a:pt x="1673" y="107"/>
                    <a:pt x="1419" y="334"/>
                    <a:pt x="1419" y="629"/>
                  </a:cubicBezTo>
                  <a:lnTo>
                    <a:pt x="1419" y="709"/>
                  </a:lnTo>
                  <a:cubicBezTo>
                    <a:pt x="1445" y="736"/>
                    <a:pt x="1472" y="776"/>
                    <a:pt x="1499" y="803"/>
                  </a:cubicBezTo>
                  <a:cubicBezTo>
                    <a:pt x="1834" y="1217"/>
                    <a:pt x="2155" y="1699"/>
                    <a:pt x="2449" y="2207"/>
                  </a:cubicBezTo>
                  <a:lnTo>
                    <a:pt x="2449" y="1632"/>
                  </a:lnTo>
                  <a:cubicBezTo>
                    <a:pt x="2824" y="1993"/>
                    <a:pt x="3131" y="2394"/>
                    <a:pt x="3452" y="2809"/>
                  </a:cubicBezTo>
                  <a:cubicBezTo>
                    <a:pt x="3546" y="2943"/>
                    <a:pt x="3719" y="3010"/>
                    <a:pt x="3867" y="3010"/>
                  </a:cubicBezTo>
                  <a:cubicBezTo>
                    <a:pt x="4094" y="3010"/>
                    <a:pt x="4308" y="2876"/>
                    <a:pt x="4295" y="2581"/>
                  </a:cubicBezTo>
                  <a:cubicBezTo>
                    <a:pt x="4281" y="2462"/>
                    <a:pt x="4268" y="2355"/>
                    <a:pt x="4254" y="2248"/>
                  </a:cubicBezTo>
                  <a:cubicBezTo>
                    <a:pt x="4281" y="2248"/>
                    <a:pt x="4308" y="2260"/>
                    <a:pt x="4335" y="2260"/>
                  </a:cubicBezTo>
                  <a:cubicBezTo>
                    <a:pt x="4602" y="2260"/>
                    <a:pt x="4884" y="2020"/>
                    <a:pt x="4777" y="1713"/>
                  </a:cubicBezTo>
                  <a:cubicBezTo>
                    <a:pt x="4763" y="1659"/>
                    <a:pt x="4736" y="1606"/>
                    <a:pt x="4723" y="1552"/>
                  </a:cubicBezTo>
                  <a:cubicBezTo>
                    <a:pt x="4549" y="1151"/>
                    <a:pt x="4335" y="762"/>
                    <a:pt x="4067" y="415"/>
                  </a:cubicBezTo>
                  <a:cubicBezTo>
                    <a:pt x="3907" y="241"/>
                    <a:pt x="3707" y="107"/>
                    <a:pt x="3452" y="27"/>
                  </a:cubicBezTo>
                  <a:cubicBezTo>
                    <a:pt x="3425" y="13"/>
                    <a:pt x="3385" y="0"/>
                    <a:pt x="3359" y="0"/>
                  </a:cubicBezTo>
                  <a:close/>
                  <a:moveTo>
                    <a:pt x="696" y="950"/>
                  </a:moveTo>
                  <a:cubicBezTo>
                    <a:pt x="322" y="950"/>
                    <a:pt x="1" y="1378"/>
                    <a:pt x="349" y="1686"/>
                  </a:cubicBezTo>
                  <a:cubicBezTo>
                    <a:pt x="857" y="2141"/>
                    <a:pt x="1151" y="2608"/>
                    <a:pt x="1379" y="3250"/>
                  </a:cubicBezTo>
                  <a:cubicBezTo>
                    <a:pt x="1459" y="3464"/>
                    <a:pt x="1713" y="3598"/>
                    <a:pt x="1941" y="3598"/>
                  </a:cubicBezTo>
                  <a:cubicBezTo>
                    <a:pt x="2141" y="3598"/>
                    <a:pt x="2328" y="3491"/>
                    <a:pt x="2369" y="3237"/>
                  </a:cubicBezTo>
                  <a:cubicBezTo>
                    <a:pt x="2382" y="3090"/>
                    <a:pt x="2396" y="2943"/>
                    <a:pt x="2408" y="2809"/>
                  </a:cubicBezTo>
                  <a:cubicBezTo>
                    <a:pt x="2155" y="2194"/>
                    <a:pt x="1847" y="1618"/>
                    <a:pt x="1419" y="1083"/>
                  </a:cubicBezTo>
                  <a:lnTo>
                    <a:pt x="1419" y="1351"/>
                  </a:lnTo>
                  <a:cubicBezTo>
                    <a:pt x="1258" y="1204"/>
                    <a:pt x="1085" y="1083"/>
                    <a:pt x="871" y="990"/>
                  </a:cubicBezTo>
                  <a:cubicBezTo>
                    <a:pt x="817" y="964"/>
                    <a:pt x="750" y="950"/>
                    <a:pt x="696" y="95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1" name="Google Shape;2321;p54"/>
            <p:cNvSpPr/>
            <p:nvPr/>
          </p:nvSpPr>
          <p:spPr>
            <a:xfrm>
              <a:off x="5135175" y="3496450"/>
              <a:ext cx="25800" cy="52550"/>
            </a:xfrm>
            <a:custGeom>
              <a:avLst/>
              <a:gdLst/>
              <a:ahLst/>
              <a:cxnLst/>
              <a:rect l="l" t="t" r="r" b="b"/>
              <a:pathLst>
                <a:path w="1032" h="2102" extrusionOk="0">
                  <a:moveTo>
                    <a:pt x="1" y="1"/>
                  </a:moveTo>
                  <a:lnTo>
                    <a:pt x="1" y="375"/>
                  </a:lnTo>
                  <a:cubicBezTo>
                    <a:pt x="429" y="910"/>
                    <a:pt x="737" y="1486"/>
                    <a:pt x="990" y="2101"/>
                  </a:cubicBezTo>
                  <a:lnTo>
                    <a:pt x="1031" y="1499"/>
                  </a:lnTo>
                  <a:cubicBezTo>
                    <a:pt x="737" y="991"/>
                    <a:pt x="416" y="509"/>
                    <a:pt x="81" y="95"/>
                  </a:cubicBezTo>
                  <a:cubicBezTo>
                    <a:pt x="54" y="68"/>
                    <a:pt x="27" y="28"/>
                    <a:pt x="1" y="1"/>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2" name="Google Shape;2322;p54"/>
            <p:cNvSpPr/>
            <p:nvPr/>
          </p:nvSpPr>
          <p:spPr>
            <a:xfrm>
              <a:off x="5201400" y="3489100"/>
              <a:ext cx="16425" cy="28475"/>
            </a:xfrm>
            <a:custGeom>
              <a:avLst/>
              <a:gdLst/>
              <a:ahLst/>
              <a:cxnLst/>
              <a:rect l="l" t="t" r="r" b="b"/>
              <a:pathLst>
                <a:path w="657" h="1139" extrusionOk="0">
                  <a:moveTo>
                    <a:pt x="0" y="1"/>
                  </a:moveTo>
                  <a:lnTo>
                    <a:pt x="0" y="1"/>
                  </a:lnTo>
                  <a:cubicBezTo>
                    <a:pt x="268" y="348"/>
                    <a:pt x="482" y="737"/>
                    <a:pt x="656" y="1138"/>
                  </a:cubicBezTo>
                  <a:cubicBezTo>
                    <a:pt x="496" y="710"/>
                    <a:pt x="308" y="309"/>
                    <a:pt x="0" y="1"/>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3" name="Google Shape;2323;p54"/>
            <p:cNvSpPr/>
            <p:nvPr/>
          </p:nvSpPr>
          <p:spPr>
            <a:xfrm>
              <a:off x="5220125" y="3455650"/>
              <a:ext cx="67925" cy="59550"/>
            </a:xfrm>
            <a:custGeom>
              <a:avLst/>
              <a:gdLst/>
              <a:ahLst/>
              <a:cxnLst/>
              <a:rect l="l" t="t" r="r" b="b"/>
              <a:pathLst>
                <a:path w="2717" h="2382" extrusionOk="0">
                  <a:moveTo>
                    <a:pt x="603" y="1"/>
                  </a:moveTo>
                  <a:cubicBezTo>
                    <a:pt x="282" y="1"/>
                    <a:pt x="0" y="429"/>
                    <a:pt x="308" y="670"/>
                  </a:cubicBezTo>
                  <a:cubicBezTo>
                    <a:pt x="562" y="871"/>
                    <a:pt x="817" y="1058"/>
                    <a:pt x="1057" y="1285"/>
                  </a:cubicBezTo>
                  <a:cubicBezTo>
                    <a:pt x="1325" y="1540"/>
                    <a:pt x="1498" y="1847"/>
                    <a:pt x="1726" y="2141"/>
                  </a:cubicBezTo>
                  <a:cubicBezTo>
                    <a:pt x="1833" y="2275"/>
                    <a:pt x="1980" y="2382"/>
                    <a:pt x="2154" y="2382"/>
                  </a:cubicBezTo>
                  <a:cubicBezTo>
                    <a:pt x="2194" y="2382"/>
                    <a:pt x="2235" y="2369"/>
                    <a:pt x="2288" y="2355"/>
                  </a:cubicBezTo>
                  <a:cubicBezTo>
                    <a:pt x="2529" y="2289"/>
                    <a:pt x="2716" y="2007"/>
                    <a:pt x="2622" y="1754"/>
                  </a:cubicBezTo>
                  <a:cubicBezTo>
                    <a:pt x="2328" y="978"/>
                    <a:pt x="1498" y="188"/>
                    <a:pt x="683"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4" name="Google Shape;2324;p54"/>
            <p:cNvSpPr/>
            <p:nvPr/>
          </p:nvSpPr>
          <p:spPr>
            <a:xfrm>
              <a:off x="5282000" y="3450650"/>
              <a:ext cx="37475" cy="35125"/>
            </a:xfrm>
            <a:custGeom>
              <a:avLst/>
              <a:gdLst/>
              <a:ahLst/>
              <a:cxnLst/>
              <a:rect l="l" t="t" r="r" b="b"/>
              <a:pathLst>
                <a:path w="1499" h="1405" extrusionOk="0">
                  <a:moveTo>
                    <a:pt x="642" y="1"/>
                  </a:moveTo>
                  <a:cubicBezTo>
                    <a:pt x="562" y="1"/>
                    <a:pt x="495" y="40"/>
                    <a:pt x="441" y="108"/>
                  </a:cubicBezTo>
                  <a:cubicBezTo>
                    <a:pt x="388" y="81"/>
                    <a:pt x="334" y="54"/>
                    <a:pt x="281" y="54"/>
                  </a:cubicBezTo>
                  <a:lnTo>
                    <a:pt x="254" y="54"/>
                  </a:lnTo>
                  <a:cubicBezTo>
                    <a:pt x="93" y="67"/>
                    <a:pt x="0" y="201"/>
                    <a:pt x="27" y="361"/>
                  </a:cubicBezTo>
                  <a:cubicBezTo>
                    <a:pt x="67" y="522"/>
                    <a:pt x="254" y="656"/>
                    <a:pt x="361" y="789"/>
                  </a:cubicBezTo>
                  <a:cubicBezTo>
                    <a:pt x="509" y="964"/>
                    <a:pt x="642" y="1137"/>
                    <a:pt x="789" y="1312"/>
                  </a:cubicBezTo>
                  <a:cubicBezTo>
                    <a:pt x="843" y="1378"/>
                    <a:pt x="910" y="1405"/>
                    <a:pt x="990" y="1405"/>
                  </a:cubicBezTo>
                  <a:cubicBezTo>
                    <a:pt x="1151" y="1405"/>
                    <a:pt x="1311" y="1258"/>
                    <a:pt x="1311" y="1084"/>
                  </a:cubicBezTo>
                  <a:lnTo>
                    <a:pt x="1311" y="977"/>
                  </a:lnTo>
                  <a:cubicBezTo>
                    <a:pt x="1418" y="937"/>
                    <a:pt x="1499" y="803"/>
                    <a:pt x="1458" y="670"/>
                  </a:cubicBezTo>
                  <a:cubicBezTo>
                    <a:pt x="1378" y="349"/>
                    <a:pt x="1017" y="135"/>
                    <a:pt x="736" y="28"/>
                  </a:cubicBezTo>
                  <a:cubicBezTo>
                    <a:pt x="709" y="14"/>
                    <a:pt x="669" y="1"/>
                    <a:pt x="642"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5" name="Google Shape;2325;p54"/>
            <p:cNvSpPr/>
            <p:nvPr/>
          </p:nvSpPr>
          <p:spPr>
            <a:xfrm>
              <a:off x="5305400" y="3430600"/>
              <a:ext cx="45150" cy="37125"/>
            </a:xfrm>
            <a:custGeom>
              <a:avLst/>
              <a:gdLst/>
              <a:ahLst/>
              <a:cxnLst/>
              <a:rect l="l" t="t" r="r" b="b"/>
              <a:pathLst>
                <a:path w="1806" h="1485" extrusionOk="0">
                  <a:moveTo>
                    <a:pt x="388" y="0"/>
                  </a:moveTo>
                  <a:cubicBezTo>
                    <a:pt x="281" y="0"/>
                    <a:pt x="174" y="40"/>
                    <a:pt x="81" y="134"/>
                  </a:cubicBezTo>
                  <a:cubicBezTo>
                    <a:pt x="1" y="214"/>
                    <a:pt x="27" y="334"/>
                    <a:pt x="121" y="388"/>
                  </a:cubicBezTo>
                  <a:cubicBezTo>
                    <a:pt x="402" y="562"/>
                    <a:pt x="670" y="749"/>
                    <a:pt x="896" y="990"/>
                  </a:cubicBezTo>
                  <a:cubicBezTo>
                    <a:pt x="1017" y="1137"/>
                    <a:pt x="1110" y="1351"/>
                    <a:pt x="1271" y="1431"/>
                  </a:cubicBezTo>
                  <a:cubicBezTo>
                    <a:pt x="1338" y="1458"/>
                    <a:pt x="1405" y="1484"/>
                    <a:pt x="1458" y="1484"/>
                  </a:cubicBezTo>
                  <a:cubicBezTo>
                    <a:pt x="1565" y="1484"/>
                    <a:pt x="1672" y="1431"/>
                    <a:pt x="1699" y="1297"/>
                  </a:cubicBezTo>
                  <a:cubicBezTo>
                    <a:pt x="1806" y="896"/>
                    <a:pt x="1312" y="495"/>
                    <a:pt x="1030" y="281"/>
                  </a:cubicBezTo>
                  <a:cubicBezTo>
                    <a:pt x="870" y="147"/>
                    <a:pt x="616" y="0"/>
                    <a:pt x="388" y="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6" name="Google Shape;2326;p54"/>
            <p:cNvSpPr/>
            <p:nvPr/>
          </p:nvSpPr>
          <p:spPr>
            <a:xfrm>
              <a:off x="5049925" y="3537600"/>
              <a:ext cx="51175" cy="58875"/>
            </a:xfrm>
            <a:custGeom>
              <a:avLst/>
              <a:gdLst/>
              <a:ahLst/>
              <a:cxnLst/>
              <a:rect l="l" t="t" r="r" b="b"/>
              <a:pathLst>
                <a:path w="2047" h="2355" extrusionOk="0">
                  <a:moveTo>
                    <a:pt x="268" y="1"/>
                  </a:moveTo>
                  <a:cubicBezTo>
                    <a:pt x="93" y="1"/>
                    <a:pt x="0" y="201"/>
                    <a:pt x="80" y="348"/>
                  </a:cubicBezTo>
                  <a:cubicBezTo>
                    <a:pt x="241" y="656"/>
                    <a:pt x="535" y="1110"/>
                    <a:pt x="696" y="1499"/>
                  </a:cubicBezTo>
                  <a:cubicBezTo>
                    <a:pt x="789" y="1713"/>
                    <a:pt x="803" y="2020"/>
                    <a:pt x="976" y="2194"/>
                  </a:cubicBezTo>
                  <a:cubicBezTo>
                    <a:pt x="1083" y="2287"/>
                    <a:pt x="1217" y="2355"/>
                    <a:pt x="1365" y="2355"/>
                  </a:cubicBezTo>
                  <a:cubicBezTo>
                    <a:pt x="1458" y="2355"/>
                    <a:pt x="1552" y="2328"/>
                    <a:pt x="1618" y="2261"/>
                  </a:cubicBezTo>
                  <a:cubicBezTo>
                    <a:pt x="2046" y="1873"/>
                    <a:pt x="1618" y="1244"/>
                    <a:pt x="1391" y="857"/>
                  </a:cubicBezTo>
                  <a:cubicBezTo>
                    <a:pt x="1137" y="415"/>
                    <a:pt x="803" y="13"/>
                    <a:pt x="268"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7" name="Google Shape;2327;p54"/>
            <p:cNvSpPr/>
            <p:nvPr/>
          </p:nvSpPr>
          <p:spPr>
            <a:xfrm>
              <a:off x="5021825" y="3563025"/>
              <a:ext cx="32125" cy="45825"/>
            </a:xfrm>
            <a:custGeom>
              <a:avLst/>
              <a:gdLst/>
              <a:ahLst/>
              <a:cxnLst/>
              <a:rect l="l" t="t" r="r" b="b"/>
              <a:pathLst>
                <a:path w="1285" h="1833" extrusionOk="0">
                  <a:moveTo>
                    <a:pt x="348" y="0"/>
                  </a:moveTo>
                  <a:cubicBezTo>
                    <a:pt x="215" y="0"/>
                    <a:pt x="81" y="67"/>
                    <a:pt x="40" y="227"/>
                  </a:cubicBezTo>
                  <a:cubicBezTo>
                    <a:pt x="1" y="455"/>
                    <a:pt x="40" y="682"/>
                    <a:pt x="94" y="910"/>
                  </a:cubicBezTo>
                  <a:cubicBezTo>
                    <a:pt x="161" y="1137"/>
                    <a:pt x="241" y="1431"/>
                    <a:pt x="388" y="1632"/>
                  </a:cubicBezTo>
                  <a:cubicBezTo>
                    <a:pt x="482" y="1766"/>
                    <a:pt x="629" y="1832"/>
                    <a:pt x="763" y="1832"/>
                  </a:cubicBezTo>
                  <a:cubicBezTo>
                    <a:pt x="1030" y="1832"/>
                    <a:pt x="1285" y="1618"/>
                    <a:pt x="1191" y="1297"/>
                  </a:cubicBezTo>
                  <a:cubicBezTo>
                    <a:pt x="1124" y="1097"/>
                    <a:pt x="1003" y="910"/>
                    <a:pt x="910" y="723"/>
                  </a:cubicBezTo>
                  <a:cubicBezTo>
                    <a:pt x="816" y="535"/>
                    <a:pt x="750" y="321"/>
                    <a:pt x="643" y="147"/>
                  </a:cubicBezTo>
                  <a:cubicBezTo>
                    <a:pt x="575" y="54"/>
                    <a:pt x="455" y="0"/>
                    <a:pt x="348" y="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8" name="Google Shape;2328;p54"/>
            <p:cNvSpPr/>
            <p:nvPr/>
          </p:nvSpPr>
          <p:spPr>
            <a:xfrm>
              <a:off x="5002075" y="3583750"/>
              <a:ext cx="34150" cy="39800"/>
            </a:xfrm>
            <a:custGeom>
              <a:avLst/>
              <a:gdLst/>
              <a:ahLst/>
              <a:cxnLst/>
              <a:rect l="l" t="t" r="r" b="b"/>
              <a:pathLst>
                <a:path w="1366" h="1592" extrusionOk="0">
                  <a:moveTo>
                    <a:pt x="416" y="1"/>
                  </a:moveTo>
                  <a:cubicBezTo>
                    <a:pt x="28" y="1"/>
                    <a:pt x="1" y="509"/>
                    <a:pt x="68" y="789"/>
                  </a:cubicBezTo>
                  <a:cubicBezTo>
                    <a:pt x="161" y="1178"/>
                    <a:pt x="523" y="1485"/>
                    <a:pt x="898" y="1579"/>
                  </a:cubicBezTo>
                  <a:cubicBezTo>
                    <a:pt x="924" y="1592"/>
                    <a:pt x="964" y="1592"/>
                    <a:pt x="991" y="1592"/>
                  </a:cubicBezTo>
                  <a:cubicBezTo>
                    <a:pt x="1258" y="1592"/>
                    <a:pt x="1365" y="1258"/>
                    <a:pt x="1205" y="1057"/>
                  </a:cubicBezTo>
                  <a:cubicBezTo>
                    <a:pt x="1031" y="843"/>
                    <a:pt x="844" y="669"/>
                    <a:pt x="723" y="441"/>
                  </a:cubicBezTo>
                  <a:cubicBezTo>
                    <a:pt x="643" y="308"/>
                    <a:pt x="684" y="13"/>
                    <a:pt x="456"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9" name="Google Shape;2329;p54"/>
            <p:cNvSpPr/>
            <p:nvPr/>
          </p:nvSpPr>
          <p:spPr>
            <a:xfrm>
              <a:off x="5054250" y="4270300"/>
              <a:ext cx="20750" cy="21400"/>
            </a:xfrm>
            <a:custGeom>
              <a:avLst/>
              <a:gdLst/>
              <a:ahLst/>
              <a:cxnLst/>
              <a:rect l="l" t="t" r="r" b="b"/>
              <a:pathLst>
                <a:path w="830" h="856" extrusionOk="0">
                  <a:moveTo>
                    <a:pt x="253" y="0"/>
                  </a:moveTo>
                  <a:cubicBezTo>
                    <a:pt x="210" y="0"/>
                    <a:pt x="167" y="10"/>
                    <a:pt x="134" y="26"/>
                  </a:cubicBezTo>
                  <a:cubicBezTo>
                    <a:pt x="41" y="80"/>
                    <a:pt x="1" y="187"/>
                    <a:pt x="27" y="294"/>
                  </a:cubicBezTo>
                  <a:cubicBezTo>
                    <a:pt x="68" y="441"/>
                    <a:pt x="148" y="561"/>
                    <a:pt x="241" y="682"/>
                  </a:cubicBezTo>
                  <a:cubicBezTo>
                    <a:pt x="295" y="749"/>
                    <a:pt x="362" y="802"/>
                    <a:pt x="443" y="829"/>
                  </a:cubicBezTo>
                  <a:cubicBezTo>
                    <a:pt x="482" y="843"/>
                    <a:pt x="523" y="856"/>
                    <a:pt x="562" y="856"/>
                  </a:cubicBezTo>
                  <a:cubicBezTo>
                    <a:pt x="616" y="856"/>
                    <a:pt x="657" y="843"/>
                    <a:pt x="696" y="816"/>
                  </a:cubicBezTo>
                  <a:cubicBezTo>
                    <a:pt x="737" y="789"/>
                    <a:pt x="764" y="775"/>
                    <a:pt x="750" y="775"/>
                  </a:cubicBezTo>
                  <a:cubicBezTo>
                    <a:pt x="790" y="749"/>
                    <a:pt x="817" y="695"/>
                    <a:pt x="817" y="655"/>
                  </a:cubicBezTo>
                  <a:cubicBezTo>
                    <a:pt x="820" y="662"/>
                    <a:pt x="823" y="666"/>
                    <a:pt x="825" y="666"/>
                  </a:cubicBezTo>
                  <a:cubicBezTo>
                    <a:pt x="830" y="666"/>
                    <a:pt x="830" y="638"/>
                    <a:pt x="830" y="588"/>
                  </a:cubicBezTo>
                  <a:cubicBezTo>
                    <a:pt x="830" y="535"/>
                    <a:pt x="803" y="481"/>
                    <a:pt x="776" y="441"/>
                  </a:cubicBezTo>
                  <a:cubicBezTo>
                    <a:pt x="764" y="401"/>
                    <a:pt x="723" y="361"/>
                    <a:pt x="696" y="334"/>
                  </a:cubicBezTo>
                  <a:cubicBezTo>
                    <a:pt x="696" y="334"/>
                    <a:pt x="643" y="294"/>
                    <a:pt x="630" y="281"/>
                  </a:cubicBezTo>
                  <a:cubicBezTo>
                    <a:pt x="550" y="214"/>
                    <a:pt x="469" y="147"/>
                    <a:pt x="416" y="67"/>
                  </a:cubicBezTo>
                  <a:cubicBezTo>
                    <a:pt x="376" y="20"/>
                    <a:pt x="314" y="0"/>
                    <a:pt x="253" y="0"/>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0" name="Google Shape;2330;p54"/>
            <p:cNvSpPr/>
            <p:nvPr/>
          </p:nvSpPr>
          <p:spPr>
            <a:xfrm>
              <a:off x="5076950" y="4272150"/>
              <a:ext cx="27175" cy="21400"/>
            </a:xfrm>
            <a:custGeom>
              <a:avLst/>
              <a:gdLst/>
              <a:ahLst/>
              <a:cxnLst/>
              <a:rect l="l" t="t" r="r" b="b"/>
              <a:pathLst>
                <a:path w="1087" h="856" extrusionOk="0">
                  <a:moveTo>
                    <a:pt x="204" y="0"/>
                  </a:moveTo>
                  <a:cubicBezTo>
                    <a:pt x="133" y="0"/>
                    <a:pt x="64" y="39"/>
                    <a:pt x="56" y="113"/>
                  </a:cubicBezTo>
                  <a:cubicBezTo>
                    <a:pt x="1" y="434"/>
                    <a:pt x="321" y="856"/>
                    <a:pt x="652" y="856"/>
                  </a:cubicBezTo>
                  <a:cubicBezTo>
                    <a:pt x="721" y="856"/>
                    <a:pt x="791" y="837"/>
                    <a:pt x="858" y="795"/>
                  </a:cubicBezTo>
                  <a:cubicBezTo>
                    <a:pt x="1086" y="675"/>
                    <a:pt x="792" y="434"/>
                    <a:pt x="671" y="367"/>
                  </a:cubicBezTo>
                  <a:cubicBezTo>
                    <a:pt x="605" y="314"/>
                    <a:pt x="537" y="287"/>
                    <a:pt x="484" y="234"/>
                  </a:cubicBezTo>
                  <a:cubicBezTo>
                    <a:pt x="417" y="180"/>
                    <a:pt x="377" y="100"/>
                    <a:pt x="323" y="46"/>
                  </a:cubicBezTo>
                  <a:cubicBezTo>
                    <a:pt x="292" y="16"/>
                    <a:pt x="248" y="0"/>
                    <a:pt x="204" y="0"/>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1" name="Google Shape;2331;p54"/>
            <p:cNvSpPr/>
            <p:nvPr/>
          </p:nvSpPr>
          <p:spPr>
            <a:xfrm>
              <a:off x="6217675" y="4238525"/>
              <a:ext cx="38800" cy="34125"/>
            </a:xfrm>
            <a:custGeom>
              <a:avLst/>
              <a:gdLst/>
              <a:ahLst/>
              <a:cxnLst/>
              <a:rect l="l" t="t" r="r" b="b"/>
              <a:pathLst>
                <a:path w="1552" h="1365" extrusionOk="0">
                  <a:moveTo>
                    <a:pt x="1244" y="0"/>
                  </a:moveTo>
                  <a:cubicBezTo>
                    <a:pt x="1217" y="0"/>
                    <a:pt x="1190" y="0"/>
                    <a:pt x="1163" y="27"/>
                  </a:cubicBezTo>
                  <a:cubicBezTo>
                    <a:pt x="937" y="161"/>
                    <a:pt x="856" y="468"/>
                    <a:pt x="669" y="669"/>
                  </a:cubicBezTo>
                  <a:cubicBezTo>
                    <a:pt x="509" y="842"/>
                    <a:pt x="295" y="1017"/>
                    <a:pt x="81" y="1137"/>
                  </a:cubicBezTo>
                  <a:cubicBezTo>
                    <a:pt x="0" y="1190"/>
                    <a:pt x="13" y="1338"/>
                    <a:pt x="120" y="1351"/>
                  </a:cubicBezTo>
                  <a:cubicBezTo>
                    <a:pt x="174" y="1365"/>
                    <a:pt x="227" y="1365"/>
                    <a:pt x="281" y="1365"/>
                  </a:cubicBezTo>
                  <a:cubicBezTo>
                    <a:pt x="562" y="1365"/>
                    <a:pt x="789" y="1270"/>
                    <a:pt x="1003" y="1070"/>
                  </a:cubicBezTo>
                  <a:cubicBezTo>
                    <a:pt x="1231" y="869"/>
                    <a:pt x="1552" y="441"/>
                    <a:pt x="1431" y="134"/>
                  </a:cubicBezTo>
                  <a:cubicBezTo>
                    <a:pt x="1404" y="54"/>
                    <a:pt x="1324" y="0"/>
                    <a:pt x="1244" y="0"/>
                  </a:cubicBez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2" name="Google Shape;2332;p54"/>
            <p:cNvSpPr/>
            <p:nvPr/>
          </p:nvSpPr>
          <p:spPr>
            <a:xfrm>
              <a:off x="6320675" y="3950775"/>
              <a:ext cx="16725" cy="15600"/>
            </a:xfrm>
            <a:custGeom>
              <a:avLst/>
              <a:gdLst/>
              <a:ahLst/>
              <a:cxnLst/>
              <a:rect l="l" t="t" r="r" b="b"/>
              <a:pathLst>
                <a:path w="669" h="624" extrusionOk="0">
                  <a:moveTo>
                    <a:pt x="177" y="0"/>
                  </a:moveTo>
                  <a:cubicBezTo>
                    <a:pt x="153" y="0"/>
                    <a:pt x="130" y="6"/>
                    <a:pt x="107" y="20"/>
                  </a:cubicBezTo>
                  <a:cubicBezTo>
                    <a:pt x="40" y="73"/>
                    <a:pt x="0" y="180"/>
                    <a:pt x="54" y="247"/>
                  </a:cubicBezTo>
                  <a:cubicBezTo>
                    <a:pt x="155" y="387"/>
                    <a:pt x="293" y="624"/>
                    <a:pt x="490" y="624"/>
                  </a:cubicBezTo>
                  <a:cubicBezTo>
                    <a:pt x="500" y="624"/>
                    <a:pt x="511" y="623"/>
                    <a:pt x="521" y="622"/>
                  </a:cubicBezTo>
                  <a:cubicBezTo>
                    <a:pt x="602" y="608"/>
                    <a:pt x="642" y="568"/>
                    <a:pt x="642" y="501"/>
                  </a:cubicBezTo>
                  <a:cubicBezTo>
                    <a:pt x="669" y="287"/>
                    <a:pt x="441" y="153"/>
                    <a:pt x="307" y="46"/>
                  </a:cubicBezTo>
                  <a:cubicBezTo>
                    <a:pt x="264" y="20"/>
                    <a:pt x="220" y="0"/>
                    <a:pt x="177" y="0"/>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3" name="Google Shape;2333;p54"/>
            <p:cNvSpPr/>
            <p:nvPr/>
          </p:nvSpPr>
          <p:spPr>
            <a:xfrm>
              <a:off x="6341725" y="3968575"/>
              <a:ext cx="12400" cy="17550"/>
            </a:xfrm>
            <a:custGeom>
              <a:avLst/>
              <a:gdLst/>
              <a:ahLst/>
              <a:cxnLst/>
              <a:rect l="l" t="t" r="r" b="b"/>
              <a:pathLst>
                <a:path w="496" h="702" extrusionOk="0">
                  <a:moveTo>
                    <a:pt x="220" y="0"/>
                  </a:moveTo>
                  <a:cubicBezTo>
                    <a:pt x="158" y="0"/>
                    <a:pt x="95" y="37"/>
                    <a:pt x="68" y="110"/>
                  </a:cubicBezTo>
                  <a:cubicBezTo>
                    <a:pt x="27" y="217"/>
                    <a:pt x="0" y="351"/>
                    <a:pt x="27" y="472"/>
                  </a:cubicBezTo>
                  <a:cubicBezTo>
                    <a:pt x="27" y="538"/>
                    <a:pt x="54" y="592"/>
                    <a:pt x="107" y="632"/>
                  </a:cubicBezTo>
                  <a:cubicBezTo>
                    <a:pt x="134" y="659"/>
                    <a:pt x="161" y="672"/>
                    <a:pt x="202" y="686"/>
                  </a:cubicBezTo>
                  <a:cubicBezTo>
                    <a:pt x="228" y="686"/>
                    <a:pt x="241" y="699"/>
                    <a:pt x="255" y="699"/>
                  </a:cubicBezTo>
                  <a:cubicBezTo>
                    <a:pt x="264" y="700"/>
                    <a:pt x="273" y="701"/>
                    <a:pt x="282" y="701"/>
                  </a:cubicBezTo>
                  <a:cubicBezTo>
                    <a:pt x="342" y="701"/>
                    <a:pt x="405" y="663"/>
                    <a:pt x="428" y="606"/>
                  </a:cubicBezTo>
                  <a:lnTo>
                    <a:pt x="428" y="592"/>
                  </a:lnTo>
                  <a:cubicBezTo>
                    <a:pt x="496" y="445"/>
                    <a:pt x="416" y="244"/>
                    <a:pt x="362" y="110"/>
                  </a:cubicBezTo>
                  <a:cubicBezTo>
                    <a:pt x="342" y="37"/>
                    <a:pt x="282" y="0"/>
                    <a:pt x="220" y="0"/>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4" name="Google Shape;2334;p54"/>
            <p:cNvSpPr/>
            <p:nvPr/>
          </p:nvSpPr>
          <p:spPr>
            <a:xfrm>
              <a:off x="6310950" y="3977575"/>
              <a:ext cx="15075" cy="15050"/>
            </a:xfrm>
            <a:custGeom>
              <a:avLst/>
              <a:gdLst/>
              <a:ahLst/>
              <a:cxnLst/>
              <a:rect l="l" t="t" r="r" b="b"/>
              <a:pathLst>
                <a:path w="603" h="602" extrusionOk="0">
                  <a:moveTo>
                    <a:pt x="241" y="0"/>
                  </a:moveTo>
                  <a:cubicBezTo>
                    <a:pt x="195" y="0"/>
                    <a:pt x="146" y="31"/>
                    <a:pt x="122" y="71"/>
                  </a:cubicBezTo>
                  <a:cubicBezTo>
                    <a:pt x="1" y="219"/>
                    <a:pt x="68" y="406"/>
                    <a:pt x="175" y="540"/>
                  </a:cubicBezTo>
                  <a:cubicBezTo>
                    <a:pt x="215" y="583"/>
                    <a:pt x="262" y="601"/>
                    <a:pt x="307" y="601"/>
                  </a:cubicBezTo>
                  <a:cubicBezTo>
                    <a:pt x="460" y="601"/>
                    <a:pt x="603" y="399"/>
                    <a:pt x="469" y="246"/>
                  </a:cubicBezTo>
                  <a:lnTo>
                    <a:pt x="456" y="246"/>
                  </a:lnTo>
                  <a:cubicBezTo>
                    <a:pt x="456" y="232"/>
                    <a:pt x="443" y="232"/>
                    <a:pt x="443" y="232"/>
                  </a:cubicBezTo>
                  <a:cubicBezTo>
                    <a:pt x="429" y="205"/>
                    <a:pt x="416" y="192"/>
                    <a:pt x="402" y="165"/>
                  </a:cubicBezTo>
                  <a:cubicBezTo>
                    <a:pt x="389" y="139"/>
                    <a:pt x="362" y="85"/>
                    <a:pt x="322" y="44"/>
                  </a:cubicBezTo>
                  <a:cubicBezTo>
                    <a:pt x="301" y="13"/>
                    <a:pt x="272" y="0"/>
                    <a:pt x="241" y="0"/>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5" name="Google Shape;2335;p54"/>
            <p:cNvSpPr/>
            <p:nvPr/>
          </p:nvSpPr>
          <p:spPr>
            <a:xfrm>
              <a:off x="6122700" y="3415875"/>
              <a:ext cx="84625" cy="55850"/>
            </a:xfrm>
            <a:custGeom>
              <a:avLst/>
              <a:gdLst/>
              <a:ahLst/>
              <a:cxnLst/>
              <a:rect l="l" t="t" r="r" b="b"/>
              <a:pathLst>
                <a:path w="3385" h="2234" extrusionOk="0">
                  <a:moveTo>
                    <a:pt x="1164" y="1"/>
                  </a:moveTo>
                  <a:cubicBezTo>
                    <a:pt x="856" y="1"/>
                    <a:pt x="602" y="67"/>
                    <a:pt x="334" y="281"/>
                  </a:cubicBezTo>
                  <a:cubicBezTo>
                    <a:pt x="93" y="495"/>
                    <a:pt x="0" y="816"/>
                    <a:pt x="54" y="1124"/>
                  </a:cubicBezTo>
                  <a:cubicBezTo>
                    <a:pt x="93" y="1392"/>
                    <a:pt x="348" y="1606"/>
                    <a:pt x="616" y="1645"/>
                  </a:cubicBezTo>
                  <a:cubicBezTo>
                    <a:pt x="669" y="1645"/>
                    <a:pt x="709" y="1659"/>
                    <a:pt x="762" y="1659"/>
                  </a:cubicBezTo>
                  <a:cubicBezTo>
                    <a:pt x="950" y="1659"/>
                    <a:pt x="1137" y="1592"/>
                    <a:pt x="1297" y="1512"/>
                  </a:cubicBezTo>
                  <a:cubicBezTo>
                    <a:pt x="1392" y="1980"/>
                    <a:pt x="1873" y="2234"/>
                    <a:pt x="2381" y="2234"/>
                  </a:cubicBezTo>
                  <a:cubicBezTo>
                    <a:pt x="2676" y="2234"/>
                    <a:pt x="2983" y="2154"/>
                    <a:pt x="3237" y="1980"/>
                  </a:cubicBezTo>
                  <a:cubicBezTo>
                    <a:pt x="3384" y="1886"/>
                    <a:pt x="3291" y="1713"/>
                    <a:pt x="3143" y="1713"/>
                  </a:cubicBezTo>
                  <a:cubicBezTo>
                    <a:pt x="3143" y="1713"/>
                    <a:pt x="3130" y="1713"/>
                    <a:pt x="3117" y="1726"/>
                  </a:cubicBezTo>
                  <a:cubicBezTo>
                    <a:pt x="2970" y="1740"/>
                    <a:pt x="2783" y="1766"/>
                    <a:pt x="2595" y="1766"/>
                  </a:cubicBezTo>
                  <a:cubicBezTo>
                    <a:pt x="2127" y="1766"/>
                    <a:pt x="1672" y="1633"/>
                    <a:pt x="1846" y="1057"/>
                  </a:cubicBezTo>
                  <a:cubicBezTo>
                    <a:pt x="1913" y="870"/>
                    <a:pt x="1752" y="750"/>
                    <a:pt x="1606" y="750"/>
                  </a:cubicBezTo>
                  <a:cubicBezTo>
                    <a:pt x="1538" y="750"/>
                    <a:pt x="1472" y="763"/>
                    <a:pt x="1418" y="816"/>
                  </a:cubicBezTo>
                  <a:cubicBezTo>
                    <a:pt x="1285" y="923"/>
                    <a:pt x="976" y="1151"/>
                    <a:pt x="749" y="1151"/>
                  </a:cubicBezTo>
                  <a:cubicBezTo>
                    <a:pt x="642" y="1151"/>
                    <a:pt x="548" y="1098"/>
                    <a:pt x="509" y="950"/>
                  </a:cubicBezTo>
                  <a:cubicBezTo>
                    <a:pt x="375" y="468"/>
                    <a:pt x="1083" y="134"/>
                    <a:pt x="1431" y="54"/>
                  </a:cubicBezTo>
                  <a:cubicBezTo>
                    <a:pt x="1458" y="54"/>
                    <a:pt x="1445" y="14"/>
                    <a:pt x="1431" y="14"/>
                  </a:cubicBezTo>
                  <a:cubicBezTo>
                    <a:pt x="1338" y="14"/>
                    <a:pt x="1244" y="1"/>
                    <a:pt x="1164" y="1"/>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6" name="Google Shape;2336;p54"/>
            <p:cNvSpPr/>
            <p:nvPr/>
          </p:nvSpPr>
          <p:spPr>
            <a:xfrm>
              <a:off x="6322325" y="3475725"/>
              <a:ext cx="58875" cy="66225"/>
            </a:xfrm>
            <a:custGeom>
              <a:avLst/>
              <a:gdLst/>
              <a:ahLst/>
              <a:cxnLst/>
              <a:rect l="l" t="t" r="r" b="b"/>
              <a:pathLst>
                <a:path w="2355" h="2649" extrusionOk="0">
                  <a:moveTo>
                    <a:pt x="1593" y="0"/>
                  </a:moveTo>
                  <a:cubicBezTo>
                    <a:pt x="1539" y="0"/>
                    <a:pt x="1499" y="0"/>
                    <a:pt x="1445" y="14"/>
                  </a:cubicBezTo>
                  <a:cubicBezTo>
                    <a:pt x="817" y="121"/>
                    <a:pt x="844" y="723"/>
                    <a:pt x="1031" y="1218"/>
                  </a:cubicBezTo>
                  <a:lnTo>
                    <a:pt x="1017" y="1218"/>
                  </a:lnTo>
                  <a:cubicBezTo>
                    <a:pt x="964" y="1218"/>
                    <a:pt x="924" y="1231"/>
                    <a:pt x="871" y="1231"/>
                  </a:cubicBezTo>
                  <a:cubicBezTo>
                    <a:pt x="669" y="1272"/>
                    <a:pt x="496" y="1392"/>
                    <a:pt x="295" y="1392"/>
                  </a:cubicBezTo>
                  <a:cubicBezTo>
                    <a:pt x="108" y="1406"/>
                    <a:pt x="1" y="1593"/>
                    <a:pt x="95" y="1753"/>
                  </a:cubicBezTo>
                  <a:cubicBezTo>
                    <a:pt x="309" y="2155"/>
                    <a:pt x="683" y="2369"/>
                    <a:pt x="1058" y="2609"/>
                  </a:cubicBezTo>
                  <a:cubicBezTo>
                    <a:pt x="1085" y="2636"/>
                    <a:pt x="1124" y="2649"/>
                    <a:pt x="1165" y="2649"/>
                  </a:cubicBezTo>
                  <a:cubicBezTo>
                    <a:pt x="1338" y="2649"/>
                    <a:pt x="1499" y="2381"/>
                    <a:pt x="1325" y="2248"/>
                  </a:cubicBezTo>
                  <a:cubicBezTo>
                    <a:pt x="1138" y="2101"/>
                    <a:pt x="910" y="1953"/>
                    <a:pt x="723" y="1780"/>
                  </a:cubicBezTo>
                  <a:cubicBezTo>
                    <a:pt x="844" y="1739"/>
                    <a:pt x="964" y="1713"/>
                    <a:pt x="1085" y="1713"/>
                  </a:cubicBezTo>
                  <a:cubicBezTo>
                    <a:pt x="1178" y="1713"/>
                    <a:pt x="1272" y="1727"/>
                    <a:pt x="1365" y="1766"/>
                  </a:cubicBezTo>
                  <a:cubicBezTo>
                    <a:pt x="1392" y="1780"/>
                    <a:pt x="1418" y="1780"/>
                    <a:pt x="1432" y="1780"/>
                  </a:cubicBezTo>
                  <a:cubicBezTo>
                    <a:pt x="1593" y="1780"/>
                    <a:pt x="1713" y="1579"/>
                    <a:pt x="1620" y="1432"/>
                  </a:cubicBezTo>
                  <a:cubicBezTo>
                    <a:pt x="1472" y="1192"/>
                    <a:pt x="1058" y="496"/>
                    <a:pt x="1552" y="389"/>
                  </a:cubicBezTo>
                  <a:cubicBezTo>
                    <a:pt x="1579" y="375"/>
                    <a:pt x="1606" y="375"/>
                    <a:pt x="1632" y="375"/>
                  </a:cubicBezTo>
                  <a:cubicBezTo>
                    <a:pt x="1873" y="375"/>
                    <a:pt x="2221" y="589"/>
                    <a:pt x="2274" y="776"/>
                  </a:cubicBezTo>
                  <a:cubicBezTo>
                    <a:pt x="2274" y="790"/>
                    <a:pt x="2288" y="790"/>
                    <a:pt x="2301" y="790"/>
                  </a:cubicBezTo>
                  <a:cubicBezTo>
                    <a:pt x="2301" y="790"/>
                    <a:pt x="2315" y="776"/>
                    <a:pt x="2315" y="763"/>
                  </a:cubicBezTo>
                  <a:cubicBezTo>
                    <a:pt x="2315" y="536"/>
                    <a:pt x="2355" y="416"/>
                    <a:pt x="2155" y="228"/>
                  </a:cubicBezTo>
                  <a:cubicBezTo>
                    <a:pt x="2007" y="81"/>
                    <a:pt x="1793" y="0"/>
                    <a:pt x="1593" y="0"/>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7" name="Google Shape;2337;p54"/>
            <p:cNvSpPr/>
            <p:nvPr/>
          </p:nvSpPr>
          <p:spPr>
            <a:xfrm>
              <a:off x="6392225" y="3554325"/>
              <a:ext cx="41825" cy="50500"/>
            </a:xfrm>
            <a:custGeom>
              <a:avLst/>
              <a:gdLst/>
              <a:ahLst/>
              <a:cxnLst/>
              <a:rect l="l" t="t" r="r" b="b"/>
              <a:pathLst>
                <a:path w="1673" h="2020" extrusionOk="0">
                  <a:moveTo>
                    <a:pt x="1030" y="0"/>
                  </a:moveTo>
                  <a:cubicBezTo>
                    <a:pt x="991" y="0"/>
                    <a:pt x="937" y="0"/>
                    <a:pt x="896" y="13"/>
                  </a:cubicBezTo>
                  <a:cubicBezTo>
                    <a:pt x="549" y="67"/>
                    <a:pt x="281" y="321"/>
                    <a:pt x="134" y="629"/>
                  </a:cubicBezTo>
                  <a:cubicBezTo>
                    <a:pt x="54" y="830"/>
                    <a:pt x="1" y="1057"/>
                    <a:pt x="27" y="1285"/>
                  </a:cubicBezTo>
                  <a:cubicBezTo>
                    <a:pt x="40" y="1538"/>
                    <a:pt x="147" y="1859"/>
                    <a:pt x="375" y="2007"/>
                  </a:cubicBezTo>
                  <a:cubicBezTo>
                    <a:pt x="402" y="2020"/>
                    <a:pt x="429" y="2020"/>
                    <a:pt x="455" y="2020"/>
                  </a:cubicBezTo>
                  <a:cubicBezTo>
                    <a:pt x="522" y="2020"/>
                    <a:pt x="575" y="1980"/>
                    <a:pt x="602" y="1913"/>
                  </a:cubicBezTo>
                  <a:cubicBezTo>
                    <a:pt x="643" y="1739"/>
                    <a:pt x="616" y="1511"/>
                    <a:pt x="602" y="1338"/>
                  </a:cubicBezTo>
                  <a:cubicBezTo>
                    <a:pt x="589" y="1244"/>
                    <a:pt x="589" y="1164"/>
                    <a:pt x="602" y="1083"/>
                  </a:cubicBezTo>
                  <a:lnTo>
                    <a:pt x="602" y="1044"/>
                  </a:lnTo>
                  <a:lnTo>
                    <a:pt x="602" y="1030"/>
                  </a:lnTo>
                  <a:cubicBezTo>
                    <a:pt x="616" y="976"/>
                    <a:pt x="616" y="950"/>
                    <a:pt x="629" y="910"/>
                  </a:cubicBezTo>
                  <a:cubicBezTo>
                    <a:pt x="629" y="896"/>
                    <a:pt x="656" y="857"/>
                    <a:pt x="656" y="843"/>
                  </a:cubicBezTo>
                  <a:lnTo>
                    <a:pt x="696" y="762"/>
                  </a:lnTo>
                  <a:cubicBezTo>
                    <a:pt x="709" y="736"/>
                    <a:pt x="723" y="709"/>
                    <a:pt x="736" y="696"/>
                  </a:cubicBezTo>
                  <a:lnTo>
                    <a:pt x="777" y="655"/>
                  </a:lnTo>
                  <a:cubicBezTo>
                    <a:pt x="789" y="629"/>
                    <a:pt x="816" y="616"/>
                    <a:pt x="830" y="589"/>
                  </a:cubicBezTo>
                  <a:cubicBezTo>
                    <a:pt x="843" y="589"/>
                    <a:pt x="843" y="589"/>
                    <a:pt x="843" y="575"/>
                  </a:cubicBezTo>
                  <a:cubicBezTo>
                    <a:pt x="857" y="575"/>
                    <a:pt x="857" y="575"/>
                    <a:pt x="870" y="562"/>
                  </a:cubicBezTo>
                  <a:cubicBezTo>
                    <a:pt x="910" y="536"/>
                    <a:pt x="950" y="522"/>
                    <a:pt x="991" y="495"/>
                  </a:cubicBezTo>
                  <a:cubicBezTo>
                    <a:pt x="1003" y="495"/>
                    <a:pt x="1017" y="482"/>
                    <a:pt x="1030" y="482"/>
                  </a:cubicBezTo>
                  <a:cubicBezTo>
                    <a:pt x="1044" y="482"/>
                    <a:pt x="1057" y="468"/>
                    <a:pt x="1084" y="468"/>
                  </a:cubicBezTo>
                  <a:lnTo>
                    <a:pt x="1151" y="468"/>
                  </a:lnTo>
                  <a:cubicBezTo>
                    <a:pt x="1164" y="468"/>
                    <a:pt x="1178" y="468"/>
                    <a:pt x="1205" y="482"/>
                  </a:cubicBezTo>
                  <a:cubicBezTo>
                    <a:pt x="1205" y="482"/>
                    <a:pt x="1217" y="482"/>
                    <a:pt x="1231" y="495"/>
                  </a:cubicBezTo>
                  <a:lnTo>
                    <a:pt x="1244" y="495"/>
                  </a:lnTo>
                  <a:cubicBezTo>
                    <a:pt x="1244" y="509"/>
                    <a:pt x="1258" y="509"/>
                    <a:pt x="1258" y="522"/>
                  </a:cubicBezTo>
                  <a:lnTo>
                    <a:pt x="1271" y="522"/>
                  </a:lnTo>
                  <a:cubicBezTo>
                    <a:pt x="1312" y="589"/>
                    <a:pt x="1324" y="682"/>
                    <a:pt x="1324" y="789"/>
                  </a:cubicBezTo>
                  <a:cubicBezTo>
                    <a:pt x="1324" y="964"/>
                    <a:pt x="1285" y="1178"/>
                    <a:pt x="1217" y="1351"/>
                  </a:cubicBezTo>
                  <a:cubicBezTo>
                    <a:pt x="1217" y="1365"/>
                    <a:pt x="1217" y="1378"/>
                    <a:pt x="1231" y="1378"/>
                  </a:cubicBezTo>
                  <a:cubicBezTo>
                    <a:pt x="1244" y="1378"/>
                    <a:pt x="1244" y="1378"/>
                    <a:pt x="1244" y="1365"/>
                  </a:cubicBezTo>
                  <a:cubicBezTo>
                    <a:pt x="1392" y="1190"/>
                    <a:pt x="1526" y="1057"/>
                    <a:pt x="1606" y="843"/>
                  </a:cubicBezTo>
                  <a:cubicBezTo>
                    <a:pt x="1659" y="696"/>
                    <a:pt x="1672" y="536"/>
                    <a:pt x="1633" y="388"/>
                  </a:cubicBezTo>
                  <a:cubicBezTo>
                    <a:pt x="1552" y="107"/>
                    <a:pt x="1298" y="0"/>
                    <a:pt x="1030" y="0"/>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8" name="Google Shape;2338;p54"/>
            <p:cNvSpPr/>
            <p:nvPr/>
          </p:nvSpPr>
          <p:spPr>
            <a:xfrm>
              <a:off x="6389875" y="3676375"/>
              <a:ext cx="73950" cy="69250"/>
            </a:xfrm>
            <a:custGeom>
              <a:avLst/>
              <a:gdLst/>
              <a:ahLst/>
              <a:cxnLst/>
              <a:rect l="l" t="t" r="r" b="b"/>
              <a:pathLst>
                <a:path w="2958" h="2770" extrusionOk="0">
                  <a:moveTo>
                    <a:pt x="857" y="0"/>
                  </a:moveTo>
                  <a:cubicBezTo>
                    <a:pt x="482" y="94"/>
                    <a:pt x="1" y="522"/>
                    <a:pt x="215" y="950"/>
                  </a:cubicBezTo>
                  <a:cubicBezTo>
                    <a:pt x="335" y="1177"/>
                    <a:pt x="523" y="1258"/>
                    <a:pt x="737" y="1258"/>
                  </a:cubicBezTo>
                  <a:cubicBezTo>
                    <a:pt x="776" y="1258"/>
                    <a:pt x="830" y="1258"/>
                    <a:pt x="871" y="1245"/>
                  </a:cubicBezTo>
                  <a:lnTo>
                    <a:pt x="871" y="1245"/>
                  </a:lnTo>
                  <a:cubicBezTo>
                    <a:pt x="710" y="1632"/>
                    <a:pt x="723" y="2047"/>
                    <a:pt x="1031" y="2408"/>
                  </a:cubicBezTo>
                  <a:cubicBezTo>
                    <a:pt x="1258" y="2663"/>
                    <a:pt x="1525" y="2770"/>
                    <a:pt x="1807" y="2770"/>
                  </a:cubicBezTo>
                  <a:cubicBezTo>
                    <a:pt x="2194" y="2770"/>
                    <a:pt x="2583" y="2568"/>
                    <a:pt x="2850" y="2235"/>
                  </a:cubicBezTo>
                  <a:cubicBezTo>
                    <a:pt x="2957" y="2101"/>
                    <a:pt x="2850" y="1940"/>
                    <a:pt x="2716" y="1940"/>
                  </a:cubicBezTo>
                  <a:cubicBezTo>
                    <a:pt x="2676" y="1940"/>
                    <a:pt x="2636" y="1953"/>
                    <a:pt x="2583" y="1994"/>
                  </a:cubicBezTo>
                  <a:cubicBezTo>
                    <a:pt x="2369" y="2167"/>
                    <a:pt x="2114" y="2328"/>
                    <a:pt x="1860" y="2328"/>
                  </a:cubicBezTo>
                  <a:cubicBezTo>
                    <a:pt x="1700" y="2328"/>
                    <a:pt x="1552" y="2274"/>
                    <a:pt x="1406" y="2140"/>
                  </a:cubicBezTo>
                  <a:cubicBezTo>
                    <a:pt x="1031" y="1793"/>
                    <a:pt x="1231" y="1245"/>
                    <a:pt x="1566" y="963"/>
                  </a:cubicBezTo>
                  <a:cubicBezTo>
                    <a:pt x="1727" y="830"/>
                    <a:pt x="1579" y="616"/>
                    <a:pt x="1406" y="616"/>
                  </a:cubicBezTo>
                  <a:cubicBezTo>
                    <a:pt x="1379" y="616"/>
                    <a:pt x="1338" y="616"/>
                    <a:pt x="1311" y="629"/>
                  </a:cubicBezTo>
                  <a:cubicBezTo>
                    <a:pt x="1192" y="696"/>
                    <a:pt x="978" y="817"/>
                    <a:pt x="790" y="817"/>
                  </a:cubicBezTo>
                  <a:cubicBezTo>
                    <a:pt x="737" y="817"/>
                    <a:pt x="683" y="803"/>
                    <a:pt x="630" y="776"/>
                  </a:cubicBezTo>
                  <a:cubicBezTo>
                    <a:pt x="469" y="642"/>
                    <a:pt x="910" y="282"/>
                    <a:pt x="978" y="201"/>
                  </a:cubicBezTo>
                  <a:cubicBezTo>
                    <a:pt x="1058" y="121"/>
                    <a:pt x="990" y="0"/>
                    <a:pt x="897" y="0"/>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9" name="Google Shape;2339;p54"/>
            <p:cNvSpPr/>
            <p:nvPr/>
          </p:nvSpPr>
          <p:spPr>
            <a:xfrm>
              <a:off x="6204950" y="3367375"/>
              <a:ext cx="34150" cy="16425"/>
            </a:xfrm>
            <a:custGeom>
              <a:avLst/>
              <a:gdLst/>
              <a:ahLst/>
              <a:cxnLst/>
              <a:rect l="l" t="t" r="r" b="b"/>
              <a:pathLst>
                <a:path w="1366" h="657" extrusionOk="0">
                  <a:moveTo>
                    <a:pt x="495" y="1"/>
                  </a:moveTo>
                  <a:cubicBezTo>
                    <a:pt x="308" y="1"/>
                    <a:pt x="148" y="68"/>
                    <a:pt x="67" y="215"/>
                  </a:cubicBezTo>
                  <a:cubicBezTo>
                    <a:pt x="1" y="362"/>
                    <a:pt x="28" y="536"/>
                    <a:pt x="174" y="616"/>
                  </a:cubicBezTo>
                  <a:cubicBezTo>
                    <a:pt x="242" y="657"/>
                    <a:pt x="308" y="657"/>
                    <a:pt x="376" y="657"/>
                  </a:cubicBezTo>
                  <a:cubicBezTo>
                    <a:pt x="509" y="657"/>
                    <a:pt x="616" y="616"/>
                    <a:pt x="763" y="616"/>
                  </a:cubicBezTo>
                  <a:lnTo>
                    <a:pt x="777" y="616"/>
                  </a:lnTo>
                  <a:cubicBezTo>
                    <a:pt x="830" y="616"/>
                    <a:pt x="897" y="630"/>
                    <a:pt x="950" y="630"/>
                  </a:cubicBezTo>
                  <a:cubicBezTo>
                    <a:pt x="1018" y="643"/>
                    <a:pt x="1084" y="643"/>
                    <a:pt x="1137" y="643"/>
                  </a:cubicBezTo>
                  <a:cubicBezTo>
                    <a:pt x="1218" y="643"/>
                    <a:pt x="1285" y="630"/>
                    <a:pt x="1351" y="603"/>
                  </a:cubicBezTo>
                  <a:cubicBezTo>
                    <a:pt x="1365" y="603"/>
                    <a:pt x="1365" y="589"/>
                    <a:pt x="1365" y="589"/>
                  </a:cubicBezTo>
                  <a:cubicBezTo>
                    <a:pt x="1339" y="268"/>
                    <a:pt x="870" y="1"/>
                    <a:pt x="495"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0" name="Google Shape;2340;p54"/>
            <p:cNvSpPr/>
            <p:nvPr/>
          </p:nvSpPr>
          <p:spPr>
            <a:xfrm>
              <a:off x="6205950" y="3391450"/>
              <a:ext cx="22100" cy="16750"/>
            </a:xfrm>
            <a:custGeom>
              <a:avLst/>
              <a:gdLst/>
              <a:ahLst/>
              <a:cxnLst/>
              <a:rect l="l" t="t" r="r" b="b"/>
              <a:pathLst>
                <a:path w="884" h="670" extrusionOk="0">
                  <a:moveTo>
                    <a:pt x="443" y="1"/>
                  </a:moveTo>
                  <a:cubicBezTo>
                    <a:pt x="402" y="1"/>
                    <a:pt x="362" y="1"/>
                    <a:pt x="322" y="15"/>
                  </a:cubicBezTo>
                  <a:cubicBezTo>
                    <a:pt x="121" y="81"/>
                    <a:pt x="1" y="322"/>
                    <a:pt x="121" y="509"/>
                  </a:cubicBezTo>
                  <a:cubicBezTo>
                    <a:pt x="175" y="589"/>
                    <a:pt x="228" y="630"/>
                    <a:pt x="322" y="657"/>
                  </a:cubicBezTo>
                  <a:cubicBezTo>
                    <a:pt x="348" y="669"/>
                    <a:pt x="375" y="669"/>
                    <a:pt x="402" y="669"/>
                  </a:cubicBezTo>
                  <a:cubicBezTo>
                    <a:pt x="482" y="669"/>
                    <a:pt x="562" y="643"/>
                    <a:pt x="616" y="589"/>
                  </a:cubicBezTo>
                  <a:lnTo>
                    <a:pt x="750" y="589"/>
                  </a:lnTo>
                  <a:cubicBezTo>
                    <a:pt x="764" y="589"/>
                    <a:pt x="790" y="589"/>
                    <a:pt x="764" y="576"/>
                  </a:cubicBezTo>
                  <a:lnTo>
                    <a:pt x="790" y="576"/>
                  </a:lnTo>
                  <a:cubicBezTo>
                    <a:pt x="844" y="576"/>
                    <a:pt x="883" y="536"/>
                    <a:pt x="871" y="469"/>
                  </a:cubicBezTo>
                  <a:cubicBezTo>
                    <a:pt x="871" y="416"/>
                    <a:pt x="883" y="362"/>
                    <a:pt x="857" y="309"/>
                  </a:cubicBezTo>
                  <a:cubicBezTo>
                    <a:pt x="830" y="241"/>
                    <a:pt x="803" y="188"/>
                    <a:pt x="750" y="134"/>
                  </a:cubicBezTo>
                  <a:cubicBezTo>
                    <a:pt x="669" y="41"/>
                    <a:pt x="562" y="1"/>
                    <a:pt x="443"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1" name="Google Shape;2341;p54"/>
            <p:cNvSpPr/>
            <p:nvPr/>
          </p:nvSpPr>
          <p:spPr>
            <a:xfrm>
              <a:off x="6217675" y="3417550"/>
              <a:ext cx="14075" cy="11725"/>
            </a:xfrm>
            <a:custGeom>
              <a:avLst/>
              <a:gdLst/>
              <a:ahLst/>
              <a:cxnLst/>
              <a:rect l="l" t="t" r="r" b="b"/>
              <a:pathLst>
                <a:path w="563" h="469" extrusionOk="0">
                  <a:moveTo>
                    <a:pt x="227" y="0"/>
                  </a:moveTo>
                  <a:cubicBezTo>
                    <a:pt x="107" y="0"/>
                    <a:pt x="0" y="121"/>
                    <a:pt x="0" y="228"/>
                  </a:cubicBezTo>
                  <a:cubicBezTo>
                    <a:pt x="0" y="348"/>
                    <a:pt x="107" y="469"/>
                    <a:pt x="227" y="469"/>
                  </a:cubicBezTo>
                  <a:cubicBezTo>
                    <a:pt x="254" y="469"/>
                    <a:pt x="268" y="455"/>
                    <a:pt x="295" y="455"/>
                  </a:cubicBezTo>
                  <a:cubicBezTo>
                    <a:pt x="307" y="442"/>
                    <a:pt x="321" y="442"/>
                    <a:pt x="334" y="442"/>
                  </a:cubicBezTo>
                  <a:lnTo>
                    <a:pt x="375" y="442"/>
                  </a:lnTo>
                  <a:cubicBezTo>
                    <a:pt x="388" y="455"/>
                    <a:pt x="402" y="455"/>
                    <a:pt x="402" y="455"/>
                  </a:cubicBezTo>
                  <a:cubicBezTo>
                    <a:pt x="495" y="455"/>
                    <a:pt x="562" y="362"/>
                    <a:pt x="535" y="281"/>
                  </a:cubicBezTo>
                  <a:cubicBezTo>
                    <a:pt x="521" y="228"/>
                    <a:pt x="509" y="174"/>
                    <a:pt x="482" y="134"/>
                  </a:cubicBezTo>
                  <a:cubicBezTo>
                    <a:pt x="468" y="134"/>
                    <a:pt x="468" y="121"/>
                    <a:pt x="455" y="121"/>
                  </a:cubicBezTo>
                  <a:cubicBezTo>
                    <a:pt x="441" y="107"/>
                    <a:pt x="441" y="94"/>
                    <a:pt x="428" y="80"/>
                  </a:cubicBezTo>
                  <a:cubicBezTo>
                    <a:pt x="388" y="41"/>
                    <a:pt x="334" y="27"/>
                    <a:pt x="295" y="14"/>
                  </a:cubicBezTo>
                  <a:cubicBezTo>
                    <a:pt x="268" y="0"/>
                    <a:pt x="254" y="0"/>
                    <a:pt x="227"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2" name="Google Shape;2342;p54"/>
            <p:cNvSpPr/>
            <p:nvPr/>
          </p:nvSpPr>
          <p:spPr>
            <a:xfrm>
              <a:off x="6313625" y="3544300"/>
              <a:ext cx="20450" cy="35775"/>
            </a:xfrm>
            <a:custGeom>
              <a:avLst/>
              <a:gdLst/>
              <a:ahLst/>
              <a:cxnLst/>
              <a:rect l="l" t="t" r="r" b="b"/>
              <a:pathLst>
                <a:path w="818" h="1431" extrusionOk="0">
                  <a:moveTo>
                    <a:pt x="482" y="0"/>
                  </a:moveTo>
                  <a:cubicBezTo>
                    <a:pt x="375" y="0"/>
                    <a:pt x="282" y="40"/>
                    <a:pt x="229" y="134"/>
                  </a:cubicBezTo>
                  <a:cubicBezTo>
                    <a:pt x="134" y="294"/>
                    <a:pt x="81" y="441"/>
                    <a:pt x="54" y="615"/>
                  </a:cubicBezTo>
                  <a:cubicBezTo>
                    <a:pt x="1" y="869"/>
                    <a:pt x="27" y="1056"/>
                    <a:pt x="161" y="1270"/>
                  </a:cubicBezTo>
                  <a:cubicBezTo>
                    <a:pt x="229" y="1365"/>
                    <a:pt x="336" y="1431"/>
                    <a:pt x="443" y="1431"/>
                  </a:cubicBezTo>
                  <a:lnTo>
                    <a:pt x="456" y="1431"/>
                  </a:lnTo>
                  <a:cubicBezTo>
                    <a:pt x="737" y="1418"/>
                    <a:pt x="817" y="1177"/>
                    <a:pt x="817" y="937"/>
                  </a:cubicBezTo>
                  <a:cubicBezTo>
                    <a:pt x="817" y="816"/>
                    <a:pt x="777" y="709"/>
                    <a:pt x="764" y="602"/>
                  </a:cubicBezTo>
                  <a:lnTo>
                    <a:pt x="764" y="281"/>
                  </a:lnTo>
                  <a:cubicBezTo>
                    <a:pt x="764" y="93"/>
                    <a:pt x="630" y="0"/>
                    <a:pt x="482"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3" name="Google Shape;2343;p54"/>
            <p:cNvSpPr/>
            <p:nvPr/>
          </p:nvSpPr>
          <p:spPr>
            <a:xfrm>
              <a:off x="6339050" y="3556325"/>
              <a:ext cx="18425" cy="23100"/>
            </a:xfrm>
            <a:custGeom>
              <a:avLst/>
              <a:gdLst/>
              <a:ahLst/>
              <a:cxnLst/>
              <a:rect l="l" t="t" r="r" b="b"/>
              <a:pathLst>
                <a:path w="737" h="924" extrusionOk="0">
                  <a:moveTo>
                    <a:pt x="482" y="1"/>
                  </a:moveTo>
                  <a:cubicBezTo>
                    <a:pt x="348" y="1"/>
                    <a:pt x="228" y="94"/>
                    <a:pt x="148" y="215"/>
                  </a:cubicBezTo>
                  <a:lnTo>
                    <a:pt x="161" y="188"/>
                  </a:lnTo>
                  <a:lnTo>
                    <a:pt x="161" y="188"/>
                  </a:lnTo>
                  <a:cubicBezTo>
                    <a:pt x="161" y="188"/>
                    <a:pt x="148" y="201"/>
                    <a:pt x="134" y="228"/>
                  </a:cubicBezTo>
                  <a:lnTo>
                    <a:pt x="95" y="268"/>
                  </a:lnTo>
                  <a:cubicBezTo>
                    <a:pt x="68" y="322"/>
                    <a:pt x="54" y="361"/>
                    <a:pt x="41" y="415"/>
                  </a:cubicBezTo>
                  <a:cubicBezTo>
                    <a:pt x="0" y="563"/>
                    <a:pt x="54" y="736"/>
                    <a:pt x="161" y="830"/>
                  </a:cubicBezTo>
                  <a:cubicBezTo>
                    <a:pt x="228" y="896"/>
                    <a:pt x="309" y="923"/>
                    <a:pt x="389" y="923"/>
                  </a:cubicBezTo>
                  <a:cubicBezTo>
                    <a:pt x="455" y="923"/>
                    <a:pt x="509" y="910"/>
                    <a:pt x="562" y="884"/>
                  </a:cubicBezTo>
                  <a:cubicBezTo>
                    <a:pt x="696" y="803"/>
                    <a:pt x="737" y="643"/>
                    <a:pt x="737" y="509"/>
                  </a:cubicBezTo>
                  <a:cubicBezTo>
                    <a:pt x="737" y="456"/>
                    <a:pt x="723" y="415"/>
                    <a:pt x="710" y="361"/>
                  </a:cubicBezTo>
                  <a:cubicBezTo>
                    <a:pt x="696" y="348"/>
                    <a:pt x="696" y="348"/>
                    <a:pt x="696" y="335"/>
                  </a:cubicBezTo>
                  <a:lnTo>
                    <a:pt x="696" y="295"/>
                  </a:lnTo>
                  <a:cubicBezTo>
                    <a:pt x="710" y="268"/>
                    <a:pt x="710" y="228"/>
                    <a:pt x="710" y="201"/>
                  </a:cubicBezTo>
                  <a:cubicBezTo>
                    <a:pt x="710" y="94"/>
                    <a:pt x="642" y="14"/>
                    <a:pt x="535"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4" name="Google Shape;2344;p54"/>
            <p:cNvSpPr/>
            <p:nvPr/>
          </p:nvSpPr>
          <p:spPr>
            <a:xfrm>
              <a:off x="6360800" y="3563025"/>
              <a:ext cx="18750" cy="18750"/>
            </a:xfrm>
            <a:custGeom>
              <a:avLst/>
              <a:gdLst/>
              <a:ahLst/>
              <a:cxnLst/>
              <a:rect l="l" t="t" r="r" b="b"/>
              <a:pathLst>
                <a:path w="750" h="750" extrusionOk="0">
                  <a:moveTo>
                    <a:pt x="428" y="0"/>
                  </a:moveTo>
                  <a:cubicBezTo>
                    <a:pt x="321" y="0"/>
                    <a:pt x="227" y="93"/>
                    <a:pt x="174" y="188"/>
                  </a:cubicBezTo>
                  <a:cubicBezTo>
                    <a:pt x="0" y="414"/>
                    <a:pt x="188" y="749"/>
                    <a:pt x="441" y="749"/>
                  </a:cubicBezTo>
                  <a:cubicBezTo>
                    <a:pt x="482" y="749"/>
                    <a:pt x="509" y="749"/>
                    <a:pt x="548" y="735"/>
                  </a:cubicBezTo>
                  <a:cubicBezTo>
                    <a:pt x="575" y="735"/>
                    <a:pt x="602" y="735"/>
                    <a:pt x="628" y="723"/>
                  </a:cubicBezTo>
                  <a:cubicBezTo>
                    <a:pt x="709" y="696"/>
                    <a:pt x="749" y="616"/>
                    <a:pt x="735" y="535"/>
                  </a:cubicBezTo>
                  <a:lnTo>
                    <a:pt x="735" y="521"/>
                  </a:lnTo>
                  <a:cubicBezTo>
                    <a:pt x="749" y="468"/>
                    <a:pt x="749" y="414"/>
                    <a:pt x="735" y="361"/>
                  </a:cubicBezTo>
                  <a:cubicBezTo>
                    <a:pt x="709" y="307"/>
                    <a:pt x="696" y="254"/>
                    <a:pt x="655" y="214"/>
                  </a:cubicBezTo>
                  <a:lnTo>
                    <a:pt x="655" y="174"/>
                  </a:lnTo>
                  <a:cubicBezTo>
                    <a:pt x="642" y="93"/>
                    <a:pt x="562" y="40"/>
                    <a:pt x="495" y="13"/>
                  </a:cubicBezTo>
                  <a:cubicBezTo>
                    <a:pt x="468" y="0"/>
                    <a:pt x="441" y="0"/>
                    <a:pt x="428"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5" name="Google Shape;2345;p54"/>
            <p:cNvSpPr/>
            <p:nvPr/>
          </p:nvSpPr>
          <p:spPr>
            <a:xfrm>
              <a:off x="6423025" y="3652300"/>
              <a:ext cx="32775" cy="26100"/>
            </a:xfrm>
            <a:custGeom>
              <a:avLst/>
              <a:gdLst/>
              <a:ahLst/>
              <a:cxnLst/>
              <a:rect l="l" t="t" r="r" b="b"/>
              <a:pathLst>
                <a:path w="1311" h="1044" extrusionOk="0">
                  <a:moveTo>
                    <a:pt x="962" y="282"/>
                  </a:moveTo>
                  <a:cubicBezTo>
                    <a:pt x="989" y="282"/>
                    <a:pt x="989" y="321"/>
                    <a:pt x="962" y="321"/>
                  </a:cubicBezTo>
                  <a:cubicBezTo>
                    <a:pt x="936" y="321"/>
                    <a:pt x="936" y="282"/>
                    <a:pt x="962" y="282"/>
                  </a:cubicBezTo>
                  <a:close/>
                  <a:moveTo>
                    <a:pt x="949" y="0"/>
                  </a:moveTo>
                  <a:cubicBezTo>
                    <a:pt x="922" y="0"/>
                    <a:pt x="895" y="0"/>
                    <a:pt x="868" y="14"/>
                  </a:cubicBezTo>
                  <a:cubicBezTo>
                    <a:pt x="748" y="41"/>
                    <a:pt x="615" y="80"/>
                    <a:pt x="494" y="134"/>
                  </a:cubicBezTo>
                  <a:cubicBezTo>
                    <a:pt x="440" y="161"/>
                    <a:pt x="401" y="187"/>
                    <a:pt x="347" y="214"/>
                  </a:cubicBezTo>
                  <a:cubicBezTo>
                    <a:pt x="325" y="226"/>
                    <a:pt x="302" y="237"/>
                    <a:pt x="280" y="256"/>
                  </a:cubicBezTo>
                  <a:lnTo>
                    <a:pt x="280" y="256"/>
                  </a:lnTo>
                  <a:cubicBezTo>
                    <a:pt x="280" y="255"/>
                    <a:pt x="280" y="255"/>
                    <a:pt x="280" y="255"/>
                  </a:cubicBezTo>
                  <a:lnTo>
                    <a:pt x="280" y="255"/>
                  </a:lnTo>
                  <a:cubicBezTo>
                    <a:pt x="280" y="255"/>
                    <a:pt x="253" y="282"/>
                    <a:pt x="226" y="294"/>
                  </a:cubicBezTo>
                  <a:cubicBezTo>
                    <a:pt x="199" y="321"/>
                    <a:pt x="173" y="335"/>
                    <a:pt x="173" y="335"/>
                  </a:cubicBezTo>
                  <a:cubicBezTo>
                    <a:pt x="173" y="335"/>
                    <a:pt x="178" y="335"/>
                    <a:pt x="185" y="332"/>
                  </a:cubicBezTo>
                  <a:lnTo>
                    <a:pt x="185" y="332"/>
                  </a:lnTo>
                  <a:cubicBezTo>
                    <a:pt x="96" y="401"/>
                    <a:pt x="1" y="515"/>
                    <a:pt x="26" y="642"/>
                  </a:cubicBezTo>
                  <a:cubicBezTo>
                    <a:pt x="26" y="710"/>
                    <a:pt x="39" y="763"/>
                    <a:pt x="53" y="817"/>
                  </a:cubicBezTo>
                  <a:cubicBezTo>
                    <a:pt x="106" y="950"/>
                    <a:pt x="226" y="1044"/>
                    <a:pt x="347" y="1044"/>
                  </a:cubicBezTo>
                  <a:cubicBezTo>
                    <a:pt x="401" y="1044"/>
                    <a:pt x="454" y="1031"/>
                    <a:pt x="508" y="990"/>
                  </a:cubicBezTo>
                  <a:cubicBezTo>
                    <a:pt x="588" y="950"/>
                    <a:pt x="668" y="910"/>
                    <a:pt x="722" y="829"/>
                  </a:cubicBezTo>
                  <a:cubicBezTo>
                    <a:pt x="722" y="803"/>
                    <a:pt x="734" y="776"/>
                    <a:pt x="748" y="763"/>
                  </a:cubicBezTo>
                  <a:cubicBezTo>
                    <a:pt x="748" y="763"/>
                    <a:pt x="748" y="749"/>
                    <a:pt x="761" y="749"/>
                  </a:cubicBezTo>
                  <a:lnTo>
                    <a:pt x="761" y="736"/>
                  </a:lnTo>
                  <a:lnTo>
                    <a:pt x="748" y="736"/>
                  </a:lnTo>
                  <a:cubicBezTo>
                    <a:pt x="855" y="669"/>
                    <a:pt x="949" y="629"/>
                    <a:pt x="1043" y="589"/>
                  </a:cubicBezTo>
                  <a:cubicBezTo>
                    <a:pt x="1203" y="535"/>
                    <a:pt x="1310" y="389"/>
                    <a:pt x="1257" y="214"/>
                  </a:cubicBezTo>
                  <a:cubicBezTo>
                    <a:pt x="1216" y="80"/>
                    <a:pt x="1082" y="0"/>
                    <a:pt x="949"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6" name="Google Shape;2346;p54"/>
            <p:cNvSpPr/>
            <p:nvPr/>
          </p:nvSpPr>
          <p:spPr>
            <a:xfrm>
              <a:off x="6446400" y="3659325"/>
              <a:ext cx="1375" cy="1025"/>
            </a:xfrm>
            <a:custGeom>
              <a:avLst/>
              <a:gdLst/>
              <a:ahLst/>
              <a:cxnLst/>
              <a:rect l="l" t="t" r="r" b="b"/>
              <a:pathLst>
                <a:path w="55" h="41" extrusionOk="0">
                  <a:moveTo>
                    <a:pt x="27" y="1"/>
                  </a:moveTo>
                  <a:cubicBezTo>
                    <a:pt x="1" y="1"/>
                    <a:pt x="1" y="40"/>
                    <a:pt x="27" y="40"/>
                  </a:cubicBezTo>
                  <a:cubicBezTo>
                    <a:pt x="54" y="40"/>
                    <a:pt x="54" y="1"/>
                    <a:pt x="27" y="1"/>
                  </a:cubicBezTo>
                  <a:close/>
                </a:path>
              </a:pathLst>
            </a:custGeom>
            <a:solidFill>
              <a:srgbClr val="4B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7" name="Google Shape;2347;p54"/>
            <p:cNvSpPr/>
            <p:nvPr/>
          </p:nvSpPr>
          <p:spPr>
            <a:xfrm>
              <a:off x="6441725" y="3670700"/>
              <a:ext cx="25" cy="25"/>
            </a:xfrm>
            <a:custGeom>
              <a:avLst/>
              <a:gdLst/>
              <a:ahLst/>
              <a:cxnLst/>
              <a:rect l="l" t="t" r="r" b="b"/>
              <a:pathLst>
                <a:path w="1" h="1" extrusionOk="0">
                  <a:moveTo>
                    <a:pt x="0" y="0"/>
                  </a:moveTo>
                  <a:lnTo>
                    <a:pt x="0" y="0"/>
                  </a:lnTo>
                  <a:close/>
                </a:path>
              </a:pathLst>
            </a:custGeom>
            <a:solidFill>
              <a:srgbClr val="4B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8" name="Google Shape;2348;p54"/>
            <p:cNvSpPr/>
            <p:nvPr/>
          </p:nvSpPr>
          <p:spPr>
            <a:xfrm>
              <a:off x="6439375" y="3672700"/>
              <a:ext cx="24450" cy="25450"/>
            </a:xfrm>
            <a:custGeom>
              <a:avLst/>
              <a:gdLst/>
              <a:ahLst/>
              <a:cxnLst/>
              <a:rect l="l" t="t" r="r" b="b"/>
              <a:pathLst>
                <a:path w="978" h="1018" extrusionOk="0">
                  <a:moveTo>
                    <a:pt x="723" y="1"/>
                  </a:moveTo>
                  <a:cubicBezTo>
                    <a:pt x="710" y="1"/>
                    <a:pt x="696" y="1"/>
                    <a:pt x="683" y="13"/>
                  </a:cubicBezTo>
                  <a:cubicBezTo>
                    <a:pt x="522" y="40"/>
                    <a:pt x="375" y="120"/>
                    <a:pt x="255" y="254"/>
                  </a:cubicBezTo>
                  <a:cubicBezTo>
                    <a:pt x="94" y="442"/>
                    <a:pt x="0" y="736"/>
                    <a:pt x="214" y="923"/>
                  </a:cubicBezTo>
                  <a:cubicBezTo>
                    <a:pt x="282" y="990"/>
                    <a:pt x="362" y="1017"/>
                    <a:pt x="442" y="1017"/>
                  </a:cubicBezTo>
                  <a:cubicBezTo>
                    <a:pt x="642" y="1017"/>
                    <a:pt x="830" y="830"/>
                    <a:pt x="790" y="602"/>
                  </a:cubicBezTo>
                  <a:lnTo>
                    <a:pt x="790" y="522"/>
                  </a:lnTo>
                  <a:lnTo>
                    <a:pt x="790" y="509"/>
                  </a:lnTo>
                  <a:cubicBezTo>
                    <a:pt x="803" y="495"/>
                    <a:pt x="803" y="468"/>
                    <a:pt x="803" y="455"/>
                  </a:cubicBezTo>
                  <a:cubicBezTo>
                    <a:pt x="830" y="388"/>
                    <a:pt x="856" y="322"/>
                    <a:pt x="897" y="268"/>
                  </a:cubicBezTo>
                  <a:cubicBezTo>
                    <a:pt x="977" y="134"/>
                    <a:pt x="856" y="1"/>
                    <a:pt x="723"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9" name="Google Shape;2349;p54"/>
            <p:cNvSpPr/>
            <p:nvPr/>
          </p:nvSpPr>
          <p:spPr>
            <a:xfrm>
              <a:off x="6463800" y="3679400"/>
              <a:ext cx="15050" cy="18075"/>
            </a:xfrm>
            <a:custGeom>
              <a:avLst/>
              <a:gdLst/>
              <a:ahLst/>
              <a:cxnLst/>
              <a:rect l="l" t="t" r="r" b="b"/>
              <a:pathLst>
                <a:path w="602" h="723" extrusionOk="0">
                  <a:moveTo>
                    <a:pt x="361" y="0"/>
                  </a:moveTo>
                  <a:cubicBezTo>
                    <a:pt x="334" y="0"/>
                    <a:pt x="307" y="0"/>
                    <a:pt x="281" y="13"/>
                  </a:cubicBezTo>
                  <a:cubicBezTo>
                    <a:pt x="241" y="27"/>
                    <a:pt x="214" y="54"/>
                    <a:pt x="188" y="80"/>
                  </a:cubicBezTo>
                  <a:cubicBezTo>
                    <a:pt x="174" y="80"/>
                    <a:pt x="174" y="93"/>
                    <a:pt x="161" y="93"/>
                  </a:cubicBezTo>
                  <a:cubicBezTo>
                    <a:pt x="147" y="120"/>
                    <a:pt x="80" y="187"/>
                    <a:pt x="80" y="187"/>
                  </a:cubicBezTo>
                  <a:cubicBezTo>
                    <a:pt x="80" y="200"/>
                    <a:pt x="67" y="214"/>
                    <a:pt x="67" y="227"/>
                  </a:cubicBezTo>
                  <a:cubicBezTo>
                    <a:pt x="60" y="234"/>
                    <a:pt x="57" y="244"/>
                    <a:pt x="54" y="256"/>
                  </a:cubicBezTo>
                  <a:lnTo>
                    <a:pt x="54" y="256"/>
                  </a:lnTo>
                  <a:cubicBezTo>
                    <a:pt x="54" y="255"/>
                    <a:pt x="54" y="254"/>
                    <a:pt x="54" y="254"/>
                  </a:cubicBezTo>
                  <a:lnTo>
                    <a:pt x="54" y="254"/>
                  </a:lnTo>
                  <a:cubicBezTo>
                    <a:pt x="54" y="254"/>
                    <a:pt x="40" y="281"/>
                    <a:pt x="27" y="321"/>
                  </a:cubicBezTo>
                  <a:cubicBezTo>
                    <a:pt x="0" y="414"/>
                    <a:pt x="27" y="521"/>
                    <a:pt x="80" y="589"/>
                  </a:cubicBezTo>
                  <a:cubicBezTo>
                    <a:pt x="147" y="669"/>
                    <a:pt x="227" y="722"/>
                    <a:pt x="321" y="722"/>
                  </a:cubicBezTo>
                  <a:cubicBezTo>
                    <a:pt x="348" y="722"/>
                    <a:pt x="375" y="722"/>
                    <a:pt x="402" y="709"/>
                  </a:cubicBezTo>
                  <a:cubicBezTo>
                    <a:pt x="521" y="682"/>
                    <a:pt x="602" y="562"/>
                    <a:pt x="602" y="441"/>
                  </a:cubicBezTo>
                  <a:cubicBezTo>
                    <a:pt x="602" y="401"/>
                    <a:pt x="602" y="361"/>
                    <a:pt x="589" y="321"/>
                  </a:cubicBezTo>
                  <a:cubicBezTo>
                    <a:pt x="575" y="294"/>
                    <a:pt x="575" y="281"/>
                    <a:pt x="562" y="254"/>
                  </a:cubicBezTo>
                  <a:cubicBezTo>
                    <a:pt x="548" y="241"/>
                    <a:pt x="548" y="241"/>
                    <a:pt x="548" y="227"/>
                  </a:cubicBezTo>
                  <a:lnTo>
                    <a:pt x="535" y="227"/>
                  </a:lnTo>
                  <a:cubicBezTo>
                    <a:pt x="548" y="227"/>
                    <a:pt x="548" y="214"/>
                    <a:pt x="548" y="214"/>
                  </a:cubicBezTo>
                  <a:cubicBezTo>
                    <a:pt x="589" y="80"/>
                    <a:pt x="468" y="0"/>
                    <a:pt x="361"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0" name="Google Shape;2350;p54"/>
            <p:cNvSpPr/>
            <p:nvPr/>
          </p:nvSpPr>
          <p:spPr>
            <a:xfrm>
              <a:off x="6467800" y="3681725"/>
              <a:ext cx="350" cy="375"/>
            </a:xfrm>
            <a:custGeom>
              <a:avLst/>
              <a:gdLst/>
              <a:ahLst/>
              <a:cxnLst/>
              <a:rect l="l" t="t" r="r" b="b"/>
              <a:pathLst>
                <a:path w="14" h="15" extrusionOk="0">
                  <a:moveTo>
                    <a:pt x="1" y="0"/>
                  </a:moveTo>
                  <a:lnTo>
                    <a:pt x="1" y="14"/>
                  </a:lnTo>
                  <a:cubicBezTo>
                    <a:pt x="1" y="0"/>
                    <a:pt x="14" y="0"/>
                    <a:pt x="14"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1" name="Google Shape;2351;p54"/>
            <p:cNvSpPr/>
            <p:nvPr/>
          </p:nvSpPr>
          <p:spPr>
            <a:xfrm>
              <a:off x="5300375" y="4431800"/>
              <a:ext cx="57550" cy="96350"/>
            </a:xfrm>
            <a:custGeom>
              <a:avLst/>
              <a:gdLst/>
              <a:ahLst/>
              <a:cxnLst/>
              <a:rect l="l" t="t" r="r" b="b"/>
              <a:pathLst>
                <a:path w="2302" h="3854" extrusionOk="0">
                  <a:moveTo>
                    <a:pt x="2208" y="1"/>
                  </a:moveTo>
                  <a:cubicBezTo>
                    <a:pt x="2194" y="1"/>
                    <a:pt x="2194" y="1"/>
                    <a:pt x="2194" y="14"/>
                  </a:cubicBezTo>
                  <a:cubicBezTo>
                    <a:pt x="1846" y="1110"/>
                    <a:pt x="1" y="2569"/>
                    <a:pt x="817" y="3812"/>
                  </a:cubicBezTo>
                  <a:cubicBezTo>
                    <a:pt x="830" y="3839"/>
                    <a:pt x="871" y="3853"/>
                    <a:pt x="910" y="3853"/>
                  </a:cubicBezTo>
                  <a:cubicBezTo>
                    <a:pt x="951" y="3853"/>
                    <a:pt x="978" y="3839"/>
                    <a:pt x="1004" y="3800"/>
                  </a:cubicBezTo>
                  <a:cubicBezTo>
                    <a:pt x="1272" y="3197"/>
                    <a:pt x="1459" y="2582"/>
                    <a:pt x="1780" y="1993"/>
                  </a:cubicBezTo>
                  <a:cubicBezTo>
                    <a:pt x="2155" y="1324"/>
                    <a:pt x="2301" y="777"/>
                    <a:pt x="2221" y="14"/>
                  </a:cubicBezTo>
                  <a:cubicBezTo>
                    <a:pt x="2221" y="14"/>
                    <a:pt x="2221" y="1"/>
                    <a:pt x="2208"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2" name="Google Shape;2352;p54"/>
            <p:cNvSpPr/>
            <p:nvPr/>
          </p:nvSpPr>
          <p:spPr>
            <a:xfrm>
              <a:off x="5336175" y="4477950"/>
              <a:ext cx="20400" cy="50850"/>
            </a:xfrm>
            <a:custGeom>
              <a:avLst/>
              <a:gdLst/>
              <a:ahLst/>
              <a:cxnLst/>
              <a:rect l="l" t="t" r="r" b="b"/>
              <a:pathLst>
                <a:path w="816" h="2034" extrusionOk="0">
                  <a:moveTo>
                    <a:pt x="776" y="1"/>
                  </a:moveTo>
                  <a:cubicBezTo>
                    <a:pt x="441" y="147"/>
                    <a:pt x="281" y="536"/>
                    <a:pt x="161" y="857"/>
                  </a:cubicBezTo>
                  <a:cubicBezTo>
                    <a:pt x="0" y="1258"/>
                    <a:pt x="54" y="1592"/>
                    <a:pt x="227" y="1966"/>
                  </a:cubicBezTo>
                  <a:cubicBezTo>
                    <a:pt x="241" y="2020"/>
                    <a:pt x="295" y="2034"/>
                    <a:pt x="334" y="2034"/>
                  </a:cubicBezTo>
                  <a:cubicBezTo>
                    <a:pt x="388" y="2034"/>
                    <a:pt x="455" y="2007"/>
                    <a:pt x="468" y="1940"/>
                  </a:cubicBezTo>
                  <a:cubicBezTo>
                    <a:pt x="548" y="1633"/>
                    <a:pt x="616" y="1351"/>
                    <a:pt x="628" y="1030"/>
                  </a:cubicBezTo>
                  <a:cubicBezTo>
                    <a:pt x="655" y="682"/>
                    <a:pt x="816" y="348"/>
                    <a:pt x="776"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3" name="Google Shape;2353;p54"/>
            <p:cNvSpPr/>
            <p:nvPr/>
          </p:nvSpPr>
          <p:spPr>
            <a:xfrm>
              <a:off x="5353200" y="4505375"/>
              <a:ext cx="16425" cy="45150"/>
            </a:xfrm>
            <a:custGeom>
              <a:avLst/>
              <a:gdLst/>
              <a:ahLst/>
              <a:cxnLst/>
              <a:rect l="l" t="t" r="r" b="b"/>
              <a:pathLst>
                <a:path w="657" h="1806" extrusionOk="0">
                  <a:moveTo>
                    <a:pt x="523" y="1"/>
                  </a:moveTo>
                  <a:cubicBezTo>
                    <a:pt x="496" y="1"/>
                    <a:pt x="456" y="1"/>
                    <a:pt x="443" y="27"/>
                  </a:cubicBezTo>
                  <a:cubicBezTo>
                    <a:pt x="229" y="254"/>
                    <a:pt x="122" y="522"/>
                    <a:pt x="68" y="830"/>
                  </a:cubicBezTo>
                  <a:cubicBezTo>
                    <a:pt x="1" y="1217"/>
                    <a:pt x="135" y="1431"/>
                    <a:pt x="336" y="1739"/>
                  </a:cubicBezTo>
                  <a:cubicBezTo>
                    <a:pt x="349" y="1779"/>
                    <a:pt x="402" y="1806"/>
                    <a:pt x="443" y="1806"/>
                  </a:cubicBezTo>
                  <a:cubicBezTo>
                    <a:pt x="509" y="1806"/>
                    <a:pt x="577" y="1752"/>
                    <a:pt x="577" y="1672"/>
                  </a:cubicBezTo>
                  <a:cubicBezTo>
                    <a:pt x="563" y="1404"/>
                    <a:pt x="603" y="1164"/>
                    <a:pt x="577" y="896"/>
                  </a:cubicBezTo>
                  <a:cubicBezTo>
                    <a:pt x="550" y="629"/>
                    <a:pt x="616" y="375"/>
                    <a:pt x="643" y="108"/>
                  </a:cubicBezTo>
                  <a:cubicBezTo>
                    <a:pt x="657" y="40"/>
                    <a:pt x="590" y="1"/>
                    <a:pt x="523"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4" name="Google Shape;2354;p54"/>
            <p:cNvSpPr/>
            <p:nvPr/>
          </p:nvSpPr>
          <p:spPr>
            <a:xfrm>
              <a:off x="5656175" y="3969650"/>
              <a:ext cx="69950" cy="114400"/>
            </a:xfrm>
            <a:custGeom>
              <a:avLst/>
              <a:gdLst/>
              <a:ahLst/>
              <a:cxnLst/>
              <a:rect l="l" t="t" r="r" b="b"/>
              <a:pathLst>
                <a:path w="2798" h="4576" extrusionOk="0">
                  <a:moveTo>
                    <a:pt x="389" y="1"/>
                  </a:moveTo>
                  <a:cubicBezTo>
                    <a:pt x="375" y="1"/>
                    <a:pt x="375" y="1"/>
                    <a:pt x="375" y="14"/>
                  </a:cubicBezTo>
                  <a:cubicBezTo>
                    <a:pt x="1" y="536"/>
                    <a:pt x="616" y="1552"/>
                    <a:pt x="857" y="2020"/>
                  </a:cubicBezTo>
                  <a:cubicBezTo>
                    <a:pt x="1138" y="2569"/>
                    <a:pt x="1472" y="3090"/>
                    <a:pt x="1781" y="3598"/>
                  </a:cubicBezTo>
                  <a:cubicBezTo>
                    <a:pt x="1981" y="3933"/>
                    <a:pt x="2141" y="4361"/>
                    <a:pt x="2489" y="4562"/>
                  </a:cubicBezTo>
                  <a:cubicBezTo>
                    <a:pt x="2503" y="4575"/>
                    <a:pt x="2530" y="4575"/>
                    <a:pt x="2556" y="4575"/>
                  </a:cubicBezTo>
                  <a:cubicBezTo>
                    <a:pt x="2623" y="4575"/>
                    <a:pt x="2676" y="4549"/>
                    <a:pt x="2690" y="4481"/>
                  </a:cubicBezTo>
                  <a:cubicBezTo>
                    <a:pt x="2797" y="3786"/>
                    <a:pt x="1981" y="2917"/>
                    <a:pt x="1647" y="2368"/>
                  </a:cubicBezTo>
                  <a:cubicBezTo>
                    <a:pt x="1365" y="1927"/>
                    <a:pt x="1098" y="1485"/>
                    <a:pt x="857" y="1017"/>
                  </a:cubicBezTo>
                  <a:cubicBezTo>
                    <a:pt x="696" y="696"/>
                    <a:pt x="603" y="308"/>
                    <a:pt x="402" y="14"/>
                  </a:cubicBezTo>
                  <a:cubicBezTo>
                    <a:pt x="402" y="1"/>
                    <a:pt x="389" y="1"/>
                    <a:pt x="389"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5" name="Google Shape;2355;p54"/>
            <p:cNvSpPr/>
            <p:nvPr/>
          </p:nvSpPr>
          <p:spPr>
            <a:xfrm>
              <a:off x="5663225" y="4042200"/>
              <a:ext cx="34800" cy="65925"/>
            </a:xfrm>
            <a:custGeom>
              <a:avLst/>
              <a:gdLst/>
              <a:ahLst/>
              <a:cxnLst/>
              <a:rect l="l" t="t" r="r" b="b"/>
              <a:pathLst>
                <a:path w="1392" h="2637" extrusionOk="0">
                  <a:moveTo>
                    <a:pt x="188" y="1"/>
                  </a:moveTo>
                  <a:cubicBezTo>
                    <a:pt x="93" y="1"/>
                    <a:pt x="0" y="122"/>
                    <a:pt x="54" y="229"/>
                  </a:cubicBezTo>
                  <a:cubicBezTo>
                    <a:pt x="241" y="630"/>
                    <a:pt x="455" y="991"/>
                    <a:pt x="616" y="1406"/>
                  </a:cubicBezTo>
                  <a:cubicBezTo>
                    <a:pt x="749" y="1780"/>
                    <a:pt x="869" y="2155"/>
                    <a:pt x="1017" y="2530"/>
                  </a:cubicBezTo>
                  <a:cubicBezTo>
                    <a:pt x="1044" y="2596"/>
                    <a:pt x="1083" y="2637"/>
                    <a:pt x="1137" y="2637"/>
                  </a:cubicBezTo>
                  <a:cubicBezTo>
                    <a:pt x="1204" y="2637"/>
                    <a:pt x="1271" y="2583"/>
                    <a:pt x="1284" y="2489"/>
                  </a:cubicBezTo>
                  <a:cubicBezTo>
                    <a:pt x="1391" y="1593"/>
                    <a:pt x="963" y="657"/>
                    <a:pt x="295" y="42"/>
                  </a:cubicBezTo>
                  <a:cubicBezTo>
                    <a:pt x="268" y="15"/>
                    <a:pt x="227" y="1"/>
                    <a:pt x="188"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6" name="Google Shape;2356;p54"/>
            <p:cNvSpPr/>
            <p:nvPr/>
          </p:nvSpPr>
          <p:spPr>
            <a:xfrm>
              <a:off x="5656850" y="4079675"/>
              <a:ext cx="26125" cy="43475"/>
            </a:xfrm>
            <a:custGeom>
              <a:avLst/>
              <a:gdLst/>
              <a:ahLst/>
              <a:cxnLst/>
              <a:rect l="l" t="t" r="r" b="b"/>
              <a:pathLst>
                <a:path w="1045" h="1739" extrusionOk="0">
                  <a:moveTo>
                    <a:pt x="282" y="0"/>
                  </a:moveTo>
                  <a:cubicBezTo>
                    <a:pt x="134" y="0"/>
                    <a:pt x="1" y="161"/>
                    <a:pt x="81" y="335"/>
                  </a:cubicBezTo>
                  <a:cubicBezTo>
                    <a:pt x="175" y="535"/>
                    <a:pt x="241" y="749"/>
                    <a:pt x="309" y="963"/>
                  </a:cubicBezTo>
                  <a:cubicBezTo>
                    <a:pt x="362" y="1164"/>
                    <a:pt x="443" y="1364"/>
                    <a:pt x="496" y="1578"/>
                  </a:cubicBezTo>
                  <a:cubicBezTo>
                    <a:pt x="523" y="1685"/>
                    <a:pt x="616" y="1739"/>
                    <a:pt x="710" y="1739"/>
                  </a:cubicBezTo>
                  <a:cubicBezTo>
                    <a:pt x="803" y="1739"/>
                    <a:pt x="897" y="1685"/>
                    <a:pt x="924" y="1578"/>
                  </a:cubicBezTo>
                  <a:cubicBezTo>
                    <a:pt x="1044" y="990"/>
                    <a:pt x="844" y="469"/>
                    <a:pt x="429" y="54"/>
                  </a:cubicBezTo>
                  <a:cubicBezTo>
                    <a:pt x="375" y="14"/>
                    <a:pt x="322" y="0"/>
                    <a:pt x="282"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7" name="Google Shape;2357;p54"/>
            <p:cNvSpPr/>
            <p:nvPr/>
          </p:nvSpPr>
          <p:spPr>
            <a:xfrm>
              <a:off x="5649175" y="4121125"/>
              <a:ext cx="11725" cy="38825"/>
            </a:xfrm>
            <a:custGeom>
              <a:avLst/>
              <a:gdLst/>
              <a:ahLst/>
              <a:cxnLst/>
              <a:rect l="l" t="t" r="r" b="b"/>
              <a:pathLst>
                <a:path w="469" h="1553" extrusionOk="0">
                  <a:moveTo>
                    <a:pt x="227" y="1"/>
                  </a:moveTo>
                  <a:cubicBezTo>
                    <a:pt x="174" y="1"/>
                    <a:pt x="120" y="27"/>
                    <a:pt x="108" y="95"/>
                  </a:cubicBezTo>
                  <a:cubicBezTo>
                    <a:pt x="13" y="550"/>
                    <a:pt x="1" y="1004"/>
                    <a:pt x="108" y="1459"/>
                  </a:cubicBezTo>
                  <a:cubicBezTo>
                    <a:pt x="120" y="1513"/>
                    <a:pt x="174" y="1552"/>
                    <a:pt x="227" y="1552"/>
                  </a:cubicBezTo>
                  <a:cubicBezTo>
                    <a:pt x="281" y="1552"/>
                    <a:pt x="348" y="1513"/>
                    <a:pt x="361" y="1459"/>
                  </a:cubicBezTo>
                  <a:cubicBezTo>
                    <a:pt x="468" y="1004"/>
                    <a:pt x="455" y="550"/>
                    <a:pt x="361" y="81"/>
                  </a:cubicBezTo>
                  <a:cubicBezTo>
                    <a:pt x="348" y="27"/>
                    <a:pt x="295" y="1"/>
                    <a:pt x="227"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8" name="Google Shape;2358;p54"/>
            <p:cNvSpPr/>
            <p:nvPr/>
          </p:nvSpPr>
          <p:spPr>
            <a:xfrm>
              <a:off x="5928075" y="4155575"/>
              <a:ext cx="24100" cy="51175"/>
            </a:xfrm>
            <a:custGeom>
              <a:avLst/>
              <a:gdLst/>
              <a:ahLst/>
              <a:cxnLst/>
              <a:rect l="l" t="t" r="r" b="b"/>
              <a:pathLst>
                <a:path w="964" h="2047" extrusionOk="0">
                  <a:moveTo>
                    <a:pt x="295" y="1"/>
                  </a:moveTo>
                  <a:cubicBezTo>
                    <a:pt x="281" y="1"/>
                    <a:pt x="281" y="1"/>
                    <a:pt x="281" y="14"/>
                  </a:cubicBezTo>
                  <a:cubicBezTo>
                    <a:pt x="254" y="14"/>
                    <a:pt x="254" y="28"/>
                    <a:pt x="254" y="41"/>
                  </a:cubicBezTo>
                  <a:lnTo>
                    <a:pt x="254" y="54"/>
                  </a:lnTo>
                  <a:cubicBezTo>
                    <a:pt x="241" y="41"/>
                    <a:pt x="227" y="41"/>
                    <a:pt x="227" y="41"/>
                  </a:cubicBezTo>
                  <a:cubicBezTo>
                    <a:pt x="161" y="67"/>
                    <a:pt x="134" y="135"/>
                    <a:pt x="134" y="201"/>
                  </a:cubicBezTo>
                  <a:cubicBezTo>
                    <a:pt x="107" y="697"/>
                    <a:pt x="0" y="1847"/>
                    <a:pt x="602" y="2034"/>
                  </a:cubicBezTo>
                  <a:cubicBezTo>
                    <a:pt x="629" y="2034"/>
                    <a:pt x="642" y="2047"/>
                    <a:pt x="669" y="2047"/>
                  </a:cubicBezTo>
                  <a:cubicBezTo>
                    <a:pt x="762" y="2047"/>
                    <a:pt x="869" y="1967"/>
                    <a:pt x="896" y="1860"/>
                  </a:cubicBezTo>
                  <a:cubicBezTo>
                    <a:pt x="963" y="1579"/>
                    <a:pt x="762" y="1285"/>
                    <a:pt x="682" y="1018"/>
                  </a:cubicBezTo>
                  <a:cubicBezTo>
                    <a:pt x="602" y="723"/>
                    <a:pt x="562" y="429"/>
                    <a:pt x="495" y="148"/>
                  </a:cubicBezTo>
                  <a:cubicBezTo>
                    <a:pt x="482" y="94"/>
                    <a:pt x="428" y="28"/>
                    <a:pt x="361" y="14"/>
                  </a:cubicBezTo>
                  <a:lnTo>
                    <a:pt x="295" y="14"/>
                  </a:lnTo>
                  <a:lnTo>
                    <a:pt x="295" y="1"/>
                  </a:ln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9" name="Google Shape;2359;p54"/>
            <p:cNvSpPr/>
            <p:nvPr/>
          </p:nvSpPr>
          <p:spPr>
            <a:xfrm>
              <a:off x="5957500" y="4154250"/>
              <a:ext cx="24425" cy="50850"/>
            </a:xfrm>
            <a:custGeom>
              <a:avLst/>
              <a:gdLst/>
              <a:ahLst/>
              <a:cxnLst/>
              <a:rect l="l" t="t" r="r" b="b"/>
              <a:pathLst>
                <a:path w="977" h="2034" extrusionOk="0">
                  <a:moveTo>
                    <a:pt x="308" y="0"/>
                  </a:moveTo>
                  <a:cubicBezTo>
                    <a:pt x="268" y="0"/>
                    <a:pt x="241" y="13"/>
                    <a:pt x="215" y="40"/>
                  </a:cubicBezTo>
                  <a:cubicBezTo>
                    <a:pt x="1" y="402"/>
                    <a:pt x="1" y="830"/>
                    <a:pt x="81" y="1231"/>
                  </a:cubicBezTo>
                  <a:cubicBezTo>
                    <a:pt x="147" y="1525"/>
                    <a:pt x="348" y="2034"/>
                    <a:pt x="709" y="2034"/>
                  </a:cubicBezTo>
                  <a:lnTo>
                    <a:pt x="750" y="2034"/>
                  </a:lnTo>
                  <a:cubicBezTo>
                    <a:pt x="830" y="2020"/>
                    <a:pt x="923" y="1980"/>
                    <a:pt x="937" y="1886"/>
                  </a:cubicBezTo>
                  <a:cubicBezTo>
                    <a:pt x="976" y="1606"/>
                    <a:pt x="762" y="1445"/>
                    <a:pt x="629" y="1204"/>
                  </a:cubicBezTo>
                  <a:cubicBezTo>
                    <a:pt x="429" y="869"/>
                    <a:pt x="455" y="482"/>
                    <a:pt x="415" y="94"/>
                  </a:cubicBezTo>
                  <a:cubicBezTo>
                    <a:pt x="415" y="40"/>
                    <a:pt x="361" y="0"/>
                    <a:pt x="308"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0" name="Google Shape;2360;p54"/>
            <p:cNvSpPr/>
            <p:nvPr/>
          </p:nvSpPr>
          <p:spPr>
            <a:xfrm>
              <a:off x="5983900" y="4177300"/>
              <a:ext cx="27125" cy="28800"/>
            </a:xfrm>
            <a:custGeom>
              <a:avLst/>
              <a:gdLst/>
              <a:ahLst/>
              <a:cxnLst/>
              <a:rect l="l" t="t" r="r" b="b"/>
              <a:pathLst>
                <a:path w="1085" h="1152" extrusionOk="0">
                  <a:moveTo>
                    <a:pt x="229" y="1"/>
                  </a:moveTo>
                  <a:cubicBezTo>
                    <a:pt x="215" y="1"/>
                    <a:pt x="202" y="1"/>
                    <a:pt x="188" y="15"/>
                  </a:cubicBezTo>
                  <a:cubicBezTo>
                    <a:pt x="1" y="188"/>
                    <a:pt x="175" y="496"/>
                    <a:pt x="268" y="670"/>
                  </a:cubicBezTo>
                  <a:cubicBezTo>
                    <a:pt x="375" y="884"/>
                    <a:pt x="563" y="1151"/>
                    <a:pt x="803" y="1151"/>
                  </a:cubicBezTo>
                  <a:cubicBezTo>
                    <a:pt x="857" y="1151"/>
                    <a:pt x="897" y="1151"/>
                    <a:pt x="937" y="1124"/>
                  </a:cubicBezTo>
                  <a:cubicBezTo>
                    <a:pt x="978" y="1112"/>
                    <a:pt x="1031" y="1085"/>
                    <a:pt x="1031" y="1031"/>
                  </a:cubicBezTo>
                  <a:cubicBezTo>
                    <a:pt x="1085" y="696"/>
                    <a:pt x="777" y="563"/>
                    <a:pt x="576" y="349"/>
                  </a:cubicBezTo>
                  <a:cubicBezTo>
                    <a:pt x="536" y="295"/>
                    <a:pt x="362" y="1"/>
                    <a:pt x="229"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1" name="Google Shape;2361;p54"/>
            <p:cNvSpPr/>
            <p:nvPr/>
          </p:nvSpPr>
          <p:spPr>
            <a:xfrm>
              <a:off x="6005975" y="3846600"/>
              <a:ext cx="72250" cy="110375"/>
            </a:xfrm>
            <a:custGeom>
              <a:avLst/>
              <a:gdLst/>
              <a:ahLst/>
              <a:cxnLst/>
              <a:rect l="l" t="t" r="r" b="b"/>
              <a:pathLst>
                <a:path w="2890" h="4415" extrusionOk="0">
                  <a:moveTo>
                    <a:pt x="2797" y="0"/>
                  </a:moveTo>
                  <a:cubicBezTo>
                    <a:pt x="2783" y="0"/>
                    <a:pt x="2770" y="0"/>
                    <a:pt x="2756" y="13"/>
                  </a:cubicBezTo>
                  <a:cubicBezTo>
                    <a:pt x="1432" y="976"/>
                    <a:pt x="1" y="2528"/>
                    <a:pt x="295" y="4294"/>
                  </a:cubicBezTo>
                  <a:cubicBezTo>
                    <a:pt x="309" y="4374"/>
                    <a:pt x="362" y="4414"/>
                    <a:pt x="429" y="4414"/>
                  </a:cubicBezTo>
                  <a:cubicBezTo>
                    <a:pt x="509" y="4414"/>
                    <a:pt x="589" y="4361"/>
                    <a:pt x="616" y="4294"/>
                  </a:cubicBezTo>
                  <a:cubicBezTo>
                    <a:pt x="910" y="3478"/>
                    <a:pt x="978" y="2688"/>
                    <a:pt x="1472" y="1966"/>
                  </a:cubicBezTo>
                  <a:cubicBezTo>
                    <a:pt x="1927" y="1338"/>
                    <a:pt x="2556" y="830"/>
                    <a:pt x="2863" y="120"/>
                  </a:cubicBezTo>
                  <a:cubicBezTo>
                    <a:pt x="2890" y="67"/>
                    <a:pt x="2850" y="0"/>
                    <a:pt x="2797"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2" name="Google Shape;2362;p54"/>
            <p:cNvSpPr/>
            <p:nvPr/>
          </p:nvSpPr>
          <p:spPr>
            <a:xfrm>
              <a:off x="6028725" y="3893725"/>
              <a:ext cx="28100" cy="53875"/>
            </a:xfrm>
            <a:custGeom>
              <a:avLst/>
              <a:gdLst/>
              <a:ahLst/>
              <a:cxnLst/>
              <a:rect l="l" t="t" r="r" b="b"/>
              <a:pathLst>
                <a:path w="1124" h="2155" extrusionOk="0">
                  <a:moveTo>
                    <a:pt x="1097" y="1"/>
                  </a:moveTo>
                  <a:cubicBezTo>
                    <a:pt x="803" y="336"/>
                    <a:pt x="589" y="696"/>
                    <a:pt x="401" y="1085"/>
                  </a:cubicBezTo>
                  <a:cubicBezTo>
                    <a:pt x="255" y="1379"/>
                    <a:pt x="0" y="1793"/>
                    <a:pt x="201" y="2088"/>
                  </a:cubicBezTo>
                  <a:cubicBezTo>
                    <a:pt x="241" y="2128"/>
                    <a:pt x="282" y="2155"/>
                    <a:pt x="321" y="2155"/>
                  </a:cubicBezTo>
                  <a:cubicBezTo>
                    <a:pt x="348" y="2155"/>
                    <a:pt x="375" y="2141"/>
                    <a:pt x="401" y="2128"/>
                  </a:cubicBezTo>
                  <a:cubicBezTo>
                    <a:pt x="710" y="1981"/>
                    <a:pt x="696" y="1540"/>
                    <a:pt x="776" y="1231"/>
                  </a:cubicBezTo>
                  <a:cubicBezTo>
                    <a:pt x="870" y="830"/>
                    <a:pt x="1004" y="429"/>
                    <a:pt x="1124" y="28"/>
                  </a:cubicBezTo>
                  <a:cubicBezTo>
                    <a:pt x="1124" y="15"/>
                    <a:pt x="1124" y="1"/>
                    <a:pt x="1111"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3" name="Google Shape;2363;p54"/>
            <p:cNvSpPr/>
            <p:nvPr/>
          </p:nvSpPr>
          <p:spPr>
            <a:xfrm>
              <a:off x="6057825" y="3915800"/>
              <a:ext cx="16075" cy="29450"/>
            </a:xfrm>
            <a:custGeom>
              <a:avLst/>
              <a:gdLst/>
              <a:ahLst/>
              <a:cxnLst/>
              <a:rect l="l" t="t" r="r" b="b"/>
              <a:pathLst>
                <a:path w="643" h="1178" extrusionOk="0">
                  <a:moveTo>
                    <a:pt x="548" y="1"/>
                  </a:moveTo>
                  <a:cubicBezTo>
                    <a:pt x="522" y="1"/>
                    <a:pt x="495" y="15"/>
                    <a:pt x="468" y="41"/>
                  </a:cubicBezTo>
                  <a:cubicBezTo>
                    <a:pt x="375" y="188"/>
                    <a:pt x="295" y="322"/>
                    <a:pt x="227" y="482"/>
                  </a:cubicBezTo>
                  <a:cubicBezTo>
                    <a:pt x="147" y="643"/>
                    <a:pt x="0" y="830"/>
                    <a:pt x="67" y="1017"/>
                  </a:cubicBezTo>
                  <a:cubicBezTo>
                    <a:pt x="107" y="1111"/>
                    <a:pt x="201" y="1178"/>
                    <a:pt x="295" y="1178"/>
                  </a:cubicBezTo>
                  <a:cubicBezTo>
                    <a:pt x="334" y="1178"/>
                    <a:pt x="375" y="1178"/>
                    <a:pt x="402" y="1151"/>
                  </a:cubicBezTo>
                  <a:cubicBezTo>
                    <a:pt x="589" y="1031"/>
                    <a:pt x="589" y="830"/>
                    <a:pt x="602" y="630"/>
                  </a:cubicBezTo>
                  <a:cubicBezTo>
                    <a:pt x="616" y="455"/>
                    <a:pt x="629" y="268"/>
                    <a:pt x="642" y="95"/>
                  </a:cubicBezTo>
                  <a:cubicBezTo>
                    <a:pt x="642" y="27"/>
                    <a:pt x="602" y="1"/>
                    <a:pt x="548"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4" name="Google Shape;2364;p54"/>
            <p:cNvSpPr/>
            <p:nvPr/>
          </p:nvSpPr>
          <p:spPr>
            <a:xfrm>
              <a:off x="6086225" y="3890725"/>
              <a:ext cx="15100" cy="27775"/>
            </a:xfrm>
            <a:custGeom>
              <a:avLst/>
              <a:gdLst/>
              <a:ahLst/>
              <a:cxnLst/>
              <a:rect l="l" t="t" r="r" b="b"/>
              <a:pathLst>
                <a:path w="604" h="1111" extrusionOk="0">
                  <a:moveTo>
                    <a:pt x="456" y="1"/>
                  </a:moveTo>
                  <a:cubicBezTo>
                    <a:pt x="402" y="1"/>
                    <a:pt x="349" y="14"/>
                    <a:pt x="336" y="67"/>
                  </a:cubicBezTo>
                  <a:cubicBezTo>
                    <a:pt x="256" y="228"/>
                    <a:pt x="188" y="388"/>
                    <a:pt x="108" y="536"/>
                  </a:cubicBezTo>
                  <a:cubicBezTo>
                    <a:pt x="28" y="683"/>
                    <a:pt x="15" y="843"/>
                    <a:pt x="1" y="1004"/>
                  </a:cubicBezTo>
                  <a:cubicBezTo>
                    <a:pt x="1" y="1071"/>
                    <a:pt x="42" y="1111"/>
                    <a:pt x="108" y="1111"/>
                  </a:cubicBezTo>
                  <a:cubicBezTo>
                    <a:pt x="135" y="1111"/>
                    <a:pt x="175" y="1084"/>
                    <a:pt x="202" y="1057"/>
                  </a:cubicBezTo>
                  <a:cubicBezTo>
                    <a:pt x="295" y="923"/>
                    <a:pt x="402" y="830"/>
                    <a:pt x="456" y="683"/>
                  </a:cubicBezTo>
                  <a:cubicBezTo>
                    <a:pt x="523" y="495"/>
                    <a:pt x="589" y="322"/>
                    <a:pt x="603" y="135"/>
                  </a:cubicBezTo>
                  <a:cubicBezTo>
                    <a:pt x="603" y="54"/>
                    <a:pt x="523" y="1"/>
                    <a:pt x="456"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5" name="Google Shape;2365;p54"/>
            <p:cNvSpPr/>
            <p:nvPr/>
          </p:nvSpPr>
          <p:spPr>
            <a:xfrm>
              <a:off x="6103625" y="4391000"/>
              <a:ext cx="68250" cy="121750"/>
            </a:xfrm>
            <a:custGeom>
              <a:avLst/>
              <a:gdLst/>
              <a:ahLst/>
              <a:cxnLst/>
              <a:rect l="l" t="t" r="r" b="b"/>
              <a:pathLst>
                <a:path w="2730" h="4870" extrusionOk="0">
                  <a:moveTo>
                    <a:pt x="2529" y="1"/>
                  </a:moveTo>
                  <a:cubicBezTo>
                    <a:pt x="2488" y="1"/>
                    <a:pt x="2449" y="14"/>
                    <a:pt x="2422" y="54"/>
                  </a:cubicBezTo>
                  <a:cubicBezTo>
                    <a:pt x="1820" y="777"/>
                    <a:pt x="1499" y="1740"/>
                    <a:pt x="1097" y="2582"/>
                  </a:cubicBezTo>
                  <a:cubicBezTo>
                    <a:pt x="897" y="2997"/>
                    <a:pt x="683" y="3411"/>
                    <a:pt x="455" y="3800"/>
                  </a:cubicBezTo>
                  <a:cubicBezTo>
                    <a:pt x="268" y="4094"/>
                    <a:pt x="0" y="4335"/>
                    <a:pt x="14" y="4695"/>
                  </a:cubicBezTo>
                  <a:cubicBezTo>
                    <a:pt x="14" y="4790"/>
                    <a:pt x="95" y="4870"/>
                    <a:pt x="202" y="4870"/>
                  </a:cubicBezTo>
                  <a:cubicBezTo>
                    <a:pt x="924" y="4870"/>
                    <a:pt x="1325" y="3652"/>
                    <a:pt x="1566" y="3131"/>
                  </a:cubicBezTo>
                  <a:cubicBezTo>
                    <a:pt x="1980" y="2195"/>
                    <a:pt x="2435" y="1205"/>
                    <a:pt x="2702" y="215"/>
                  </a:cubicBezTo>
                  <a:cubicBezTo>
                    <a:pt x="2729" y="108"/>
                    <a:pt x="2636" y="1"/>
                    <a:pt x="2529"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6" name="Google Shape;2366;p54"/>
            <p:cNvSpPr/>
            <p:nvPr/>
          </p:nvSpPr>
          <p:spPr>
            <a:xfrm>
              <a:off x="6081225" y="4418425"/>
              <a:ext cx="28125" cy="52525"/>
            </a:xfrm>
            <a:custGeom>
              <a:avLst/>
              <a:gdLst/>
              <a:ahLst/>
              <a:cxnLst/>
              <a:rect l="l" t="t" r="r" b="b"/>
              <a:pathLst>
                <a:path w="1125" h="2101" extrusionOk="0">
                  <a:moveTo>
                    <a:pt x="1003" y="1"/>
                  </a:moveTo>
                  <a:cubicBezTo>
                    <a:pt x="964" y="1"/>
                    <a:pt x="923" y="27"/>
                    <a:pt x="896" y="67"/>
                  </a:cubicBezTo>
                  <a:cubicBezTo>
                    <a:pt x="736" y="402"/>
                    <a:pt x="602" y="763"/>
                    <a:pt x="415" y="1084"/>
                  </a:cubicBezTo>
                  <a:cubicBezTo>
                    <a:pt x="228" y="1405"/>
                    <a:pt x="1" y="1606"/>
                    <a:pt x="67" y="1993"/>
                  </a:cubicBezTo>
                  <a:cubicBezTo>
                    <a:pt x="81" y="2061"/>
                    <a:pt x="161" y="2100"/>
                    <a:pt x="228" y="2100"/>
                  </a:cubicBezTo>
                  <a:lnTo>
                    <a:pt x="268" y="2100"/>
                  </a:lnTo>
                  <a:cubicBezTo>
                    <a:pt x="629" y="1993"/>
                    <a:pt x="709" y="1713"/>
                    <a:pt x="830" y="1392"/>
                  </a:cubicBezTo>
                  <a:cubicBezTo>
                    <a:pt x="977" y="991"/>
                    <a:pt x="1098" y="549"/>
                    <a:pt x="1124" y="121"/>
                  </a:cubicBezTo>
                  <a:cubicBezTo>
                    <a:pt x="1124" y="54"/>
                    <a:pt x="1057" y="1"/>
                    <a:pt x="1003"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7" name="Google Shape;2367;p54"/>
            <p:cNvSpPr/>
            <p:nvPr/>
          </p:nvSpPr>
          <p:spPr>
            <a:xfrm>
              <a:off x="6059825" y="4418750"/>
              <a:ext cx="28450" cy="39825"/>
            </a:xfrm>
            <a:custGeom>
              <a:avLst/>
              <a:gdLst/>
              <a:ahLst/>
              <a:cxnLst/>
              <a:rect l="l" t="t" r="r" b="b"/>
              <a:pathLst>
                <a:path w="1138" h="1593" extrusionOk="0">
                  <a:moveTo>
                    <a:pt x="910" y="1"/>
                  </a:moveTo>
                  <a:cubicBezTo>
                    <a:pt x="870" y="1"/>
                    <a:pt x="843" y="14"/>
                    <a:pt x="803" y="27"/>
                  </a:cubicBezTo>
                  <a:cubicBezTo>
                    <a:pt x="322" y="268"/>
                    <a:pt x="81" y="857"/>
                    <a:pt x="27" y="1365"/>
                  </a:cubicBezTo>
                  <a:cubicBezTo>
                    <a:pt x="1" y="1499"/>
                    <a:pt x="108" y="1593"/>
                    <a:pt x="228" y="1593"/>
                  </a:cubicBezTo>
                  <a:cubicBezTo>
                    <a:pt x="295" y="1593"/>
                    <a:pt x="361" y="1552"/>
                    <a:pt x="402" y="1459"/>
                  </a:cubicBezTo>
                  <a:cubicBezTo>
                    <a:pt x="536" y="1017"/>
                    <a:pt x="883" y="696"/>
                    <a:pt x="1071" y="282"/>
                  </a:cubicBezTo>
                  <a:cubicBezTo>
                    <a:pt x="1137" y="148"/>
                    <a:pt x="1030" y="1"/>
                    <a:pt x="910"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8" name="Google Shape;2368;p54"/>
            <p:cNvSpPr/>
            <p:nvPr/>
          </p:nvSpPr>
          <p:spPr>
            <a:xfrm>
              <a:off x="5906325" y="4539475"/>
              <a:ext cx="24100" cy="63225"/>
            </a:xfrm>
            <a:custGeom>
              <a:avLst/>
              <a:gdLst/>
              <a:ahLst/>
              <a:cxnLst/>
              <a:rect l="l" t="t" r="r" b="b"/>
              <a:pathLst>
                <a:path w="964" h="2529" extrusionOk="0">
                  <a:moveTo>
                    <a:pt x="455" y="1"/>
                  </a:moveTo>
                  <a:cubicBezTo>
                    <a:pt x="416" y="1"/>
                    <a:pt x="362" y="28"/>
                    <a:pt x="335" y="67"/>
                  </a:cubicBezTo>
                  <a:cubicBezTo>
                    <a:pt x="54" y="456"/>
                    <a:pt x="0" y="1004"/>
                    <a:pt x="27" y="1458"/>
                  </a:cubicBezTo>
                  <a:cubicBezTo>
                    <a:pt x="54" y="1967"/>
                    <a:pt x="268" y="2302"/>
                    <a:pt x="723" y="2516"/>
                  </a:cubicBezTo>
                  <a:cubicBezTo>
                    <a:pt x="749" y="2516"/>
                    <a:pt x="763" y="2528"/>
                    <a:pt x="790" y="2528"/>
                  </a:cubicBezTo>
                  <a:cubicBezTo>
                    <a:pt x="870" y="2528"/>
                    <a:pt x="963" y="2462"/>
                    <a:pt x="924" y="2355"/>
                  </a:cubicBezTo>
                  <a:cubicBezTo>
                    <a:pt x="803" y="1993"/>
                    <a:pt x="669" y="1579"/>
                    <a:pt x="616" y="1205"/>
                  </a:cubicBezTo>
                  <a:cubicBezTo>
                    <a:pt x="576" y="830"/>
                    <a:pt x="656" y="456"/>
                    <a:pt x="576" y="108"/>
                  </a:cubicBezTo>
                  <a:cubicBezTo>
                    <a:pt x="562" y="40"/>
                    <a:pt x="509" y="1"/>
                    <a:pt x="455"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9" name="Google Shape;2369;p54"/>
            <p:cNvSpPr/>
            <p:nvPr/>
          </p:nvSpPr>
          <p:spPr>
            <a:xfrm>
              <a:off x="5929400" y="4565225"/>
              <a:ext cx="14075" cy="29125"/>
            </a:xfrm>
            <a:custGeom>
              <a:avLst/>
              <a:gdLst/>
              <a:ahLst/>
              <a:cxnLst/>
              <a:rect l="l" t="t" r="r" b="b"/>
              <a:pathLst>
                <a:path w="563" h="1165" extrusionOk="0">
                  <a:moveTo>
                    <a:pt x="308" y="0"/>
                  </a:moveTo>
                  <a:cubicBezTo>
                    <a:pt x="268" y="0"/>
                    <a:pt x="215" y="27"/>
                    <a:pt x="174" y="81"/>
                  </a:cubicBezTo>
                  <a:cubicBezTo>
                    <a:pt x="67" y="228"/>
                    <a:pt x="14" y="428"/>
                    <a:pt x="1" y="616"/>
                  </a:cubicBezTo>
                  <a:cubicBezTo>
                    <a:pt x="1" y="844"/>
                    <a:pt x="121" y="977"/>
                    <a:pt x="295" y="1124"/>
                  </a:cubicBezTo>
                  <a:cubicBezTo>
                    <a:pt x="322" y="1151"/>
                    <a:pt x="362" y="1165"/>
                    <a:pt x="388" y="1165"/>
                  </a:cubicBezTo>
                  <a:cubicBezTo>
                    <a:pt x="482" y="1165"/>
                    <a:pt x="563" y="1084"/>
                    <a:pt x="536" y="977"/>
                  </a:cubicBezTo>
                  <a:cubicBezTo>
                    <a:pt x="522" y="897"/>
                    <a:pt x="549" y="844"/>
                    <a:pt x="536" y="763"/>
                  </a:cubicBezTo>
                  <a:cubicBezTo>
                    <a:pt x="522" y="696"/>
                    <a:pt x="509" y="616"/>
                    <a:pt x="495" y="535"/>
                  </a:cubicBezTo>
                  <a:cubicBezTo>
                    <a:pt x="469" y="416"/>
                    <a:pt x="456" y="282"/>
                    <a:pt x="456" y="148"/>
                  </a:cubicBezTo>
                  <a:cubicBezTo>
                    <a:pt x="456" y="54"/>
                    <a:pt x="388" y="0"/>
                    <a:pt x="308"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0" name="Google Shape;2370;p54"/>
            <p:cNvSpPr/>
            <p:nvPr/>
          </p:nvSpPr>
          <p:spPr>
            <a:xfrm>
              <a:off x="5420750" y="4193350"/>
              <a:ext cx="71600" cy="108050"/>
            </a:xfrm>
            <a:custGeom>
              <a:avLst/>
              <a:gdLst/>
              <a:ahLst/>
              <a:cxnLst/>
              <a:rect l="l" t="t" r="r" b="b"/>
              <a:pathLst>
                <a:path w="2864" h="4322" extrusionOk="0">
                  <a:moveTo>
                    <a:pt x="2757" y="1"/>
                  </a:moveTo>
                  <a:cubicBezTo>
                    <a:pt x="2034" y="1"/>
                    <a:pt x="1419" y="884"/>
                    <a:pt x="1071" y="1419"/>
                  </a:cubicBezTo>
                  <a:cubicBezTo>
                    <a:pt x="590" y="2168"/>
                    <a:pt x="68" y="3184"/>
                    <a:pt x="15" y="4094"/>
                  </a:cubicBezTo>
                  <a:cubicBezTo>
                    <a:pt x="1" y="4242"/>
                    <a:pt x="108" y="4322"/>
                    <a:pt x="229" y="4322"/>
                  </a:cubicBezTo>
                  <a:cubicBezTo>
                    <a:pt x="322" y="4322"/>
                    <a:pt x="416" y="4281"/>
                    <a:pt x="470" y="4201"/>
                  </a:cubicBezTo>
                  <a:cubicBezTo>
                    <a:pt x="964" y="3546"/>
                    <a:pt x="1139" y="2649"/>
                    <a:pt x="1499" y="1914"/>
                  </a:cubicBezTo>
                  <a:cubicBezTo>
                    <a:pt x="1700" y="1486"/>
                    <a:pt x="1954" y="1085"/>
                    <a:pt x="2235" y="723"/>
                  </a:cubicBezTo>
                  <a:cubicBezTo>
                    <a:pt x="2435" y="470"/>
                    <a:pt x="2703" y="282"/>
                    <a:pt x="2864" y="15"/>
                  </a:cubicBezTo>
                  <a:lnTo>
                    <a:pt x="2864" y="1"/>
                  </a:ln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1" name="Google Shape;2371;p54"/>
            <p:cNvSpPr/>
            <p:nvPr/>
          </p:nvSpPr>
          <p:spPr>
            <a:xfrm>
              <a:off x="5395700" y="4251550"/>
              <a:ext cx="14725" cy="38500"/>
            </a:xfrm>
            <a:custGeom>
              <a:avLst/>
              <a:gdLst/>
              <a:ahLst/>
              <a:cxnLst/>
              <a:rect l="l" t="t" r="r" b="b"/>
              <a:pathLst>
                <a:path w="589" h="1540" extrusionOk="0">
                  <a:moveTo>
                    <a:pt x="562" y="0"/>
                  </a:moveTo>
                  <a:cubicBezTo>
                    <a:pt x="562" y="0"/>
                    <a:pt x="548" y="0"/>
                    <a:pt x="548" y="14"/>
                  </a:cubicBezTo>
                  <a:cubicBezTo>
                    <a:pt x="188" y="389"/>
                    <a:pt x="0" y="937"/>
                    <a:pt x="93" y="1445"/>
                  </a:cubicBezTo>
                  <a:cubicBezTo>
                    <a:pt x="107" y="1512"/>
                    <a:pt x="161" y="1539"/>
                    <a:pt x="214" y="1539"/>
                  </a:cubicBezTo>
                  <a:cubicBezTo>
                    <a:pt x="268" y="1539"/>
                    <a:pt x="321" y="1512"/>
                    <a:pt x="334" y="1445"/>
                  </a:cubicBezTo>
                  <a:cubicBezTo>
                    <a:pt x="441" y="990"/>
                    <a:pt x="589" y="509"/>
                    <a:pt x="589" y="27"/>
                  </a:cubicBezTo>
                  <a:cubicBezTo>
                    <a:pt x="589" y="14"/>
                    <a:pt x="575" y="0"/>
                    <a:pt x="562"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2" name="Google Shape;2372;p54"/>
            <p:cNvSpPr/>
            <p:nvPr/>
          </p:nvSpPr>
          <p:spPr>
            <a:xfrm>
              <a:off x="5132175" y="3902425"/>
              <a:ext cx="96000" cy="221075"/>
            </a:xfrm>
            <a:custGeom>
              <a:avLst/>
              <a:gdLst/>
              <a:ahLst/>
              <a:cxnLst/>
              <a:rect l="l" t="t" r="r" b="b"/>
              <a:pathLst>
                <a:path w="3840" h="8843" extrusionOk="0">
                  <a:moveTo>
                    <a:pt x="3800" y="1"/>
                  </a:moveTo>
                  <a:cubicBezTo>
                    <a:pt x="2649" y="990"/>
                    <a:pt x="1900" y="2462"/>
                    <a:pt x="1351" y="3853"/>
                  </a:cubicBezTo>
                  <a:cubicBezTo>
                    <a:pt x="1030" y="4669"/>
                    <a:pt x="750" y="5485"/>
                    <a:pt x="536" y="6314"/>
                  </a:cubicBezTo>
                  <a:cubicBezTo>
                    <a:pt x="361" y="6997"/>
                    <a:pt x="1" y="8000"/>
                    <a:pt x="281" y="8668"/>
                  </a:cubicBezTo>
                  <a:cubicBezTo>
                    <a:pt x="335" y="8789"/>
                    <a:pt x="415" y="8843"/>
                    <a:pt x="509" y="8843"/>
                  </a:cubicBezTo>
                  <a:cubicBezTo>
                    <a:pt x="589" y="8843"/>
                    <a:pt x="670" y="8802"/>
                    <a:pt x="723" y="8722"/>
                  </a:cubicBezTo>
                  <a:cubicBezTo>
                    <a:pt x="1110" y="8214"/>
                    <a:pt x="1098" y="7411"/>
                    <a:pt x="1231" y="6796"/>
                  </a:cubicBezTo>
                  <a:cubicBezTo>
                    <a:pt x="1392" y="6047"/>
                    <a:pt x="1606" y="5312"/>
                    <a:pt x="1847" y="4589"/>
                  </a:cubicBezTo>
                  <a:cubicBezTo>
                    <a:pt x="2368" y="2997"/>
                    <a:pt x="3184" y="1566"/>
                    <a:pt x="3826" y="27"/>
                  </a:cubicBezTo>
                  <a:cubicBezTo>
                    <a:pt x="3839" y="15"/>
                    <a:pt x="3826" y="1"/>
                    <a:pt x="3812"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3" name="Google Shape;2373;p54"/>
            <p:cNvSpPr/>
            <p:nvPr/>
          </p:nvSpPr>
          <p:spPr>
            <a:xfrm>
              <a:off x="5172300" y="4026150"/>
              <a:ext cx="30450" cy="69600"/>
            </a:xfrm>
            <a:custGeom>
              <a:avLst/>
              <a:gdLst/>
              <a:ahLst/>
              <a:cxnLst/>
              <a:rect l="l" t="t" r="r" b="b"/>
              <a:pathLst>
                <a:path w="1218" h="2784" extrusionOk="0">
                  <a:moveTo>
                    <a:pt x="1151" y="1"/>
                  </a:moveTo>
                  <a:cubicBezTo>
                    <a:pt x="804" y="322"/>
                    <a:pt x="643" y="777"/>
                    <a:pt x="429" y="1192"/>
                  </a:cubicBezTo>
                  <a:cubicBezTo>
                    <a:pt x="188" y="1659"/>
                    <a:pt x="1" y="2088"/>
                    <a:pt x="54" y="2623"/>
                  </a:cubicBezTo>
                  <a:cubicBezTo>
                    <a:pt x="54" y="2703"/>
                    <a:pt x="148" y="2783"/>
                    <a:pt x="228" y="2783"/>
                  </a:cubicBezTo>
                  <a:cubicBezTo>
                    <a:pt x="255" y="2783"/>
                    <a:pt x="295" y="2770"/>
                    <a:pt x="322" y="2730"/>
                  </a:cubicBezTo>
                  <a:cubicBezTo>
                    <a:pt x="629" y="2369"/>
                    <a:pt x="736" y="2021"/>
                    <a:pt x="857" y="1579"/>
                  </a:cubicBezTo>
                  <a:cubicBezTo>
                    <a:pt x="1004" y="1071"/>
                    <a:pt x="1218" y="536"/>
                    <a:pt x="1191" y="15"/>
                  </a:cubicBezTo>
                  <a:cubicBezTo>
                    <a:pt x="1191" y="1"/>
                    <a:pt x="1178" y="1"/>
                    <a:pt x="1164"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4" name="Google Shape;2374;p54"/>
            <p:cNvSpPr/>
            <p:nvPr/>
          </p:nvSpPr>
          <p:spPr>
            <a:xfrm>
              <a:off x="5195725" y="4051925"/>
              <a:ext cx="24425" cy="48175"/>
            </a:xfrm>
            <a:custGeom>
              <a:avLst/>
              <a:gdLst/>
              <a:ahLst/>
              <a:cxnLst/>
              <a:rect l="l" t="t" r="r" b="b"/>
              <a:pathLst>
                <a:path w="977" h="1927" extrusionOk="0">
                  <a:moveTo>
                    <a:pt x="762" y="0"/>
                  </a:moveTo>
                  <a:cubicBezTo>
                    <a:pt x="723" y="0"/>
                    <a:pt x="682" y="27"/>
                    <a:pt x="655" y="54"/>
                  </a:cubicBezTo>
                  <a:cubicBezTo>
                    <a:pt x="361" y="521"/>
                    <a:pt x="214" y="1083"/>
                    <a:pt x="67" y="1605"/>
                  </a:cubicBezTo>
                  <a:cubicBezTo>
                    <a:pt x="0" y="1806"/>
                    <a:pt x="161" y="1927"/>
                    <a:pt x="307" y="1927"/>
                  </a:cubicBezTo>
                  <a:cubicBezTo>
                    <a:pt x="414" y="1927"/>
                    <a:pt x="521" y="1859"/>
                    <a:pt x="575" y="1739"/>
                  </a:cubicBezTo>
                  <a:cubicBezTo>
                    <a:pt x="762" y="1217"/>
                    <a:pt x="976" y="642"/>
                    <a:pt x="856" y="81"/>
                  </a:cubicBezTo>
                  <a:cubicBezTo>
                    <a:pt x="842" y="27"/>
                    <a:pt x="803" y="0"/>
                    <a:pt x="762"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5" name="Google Shape;2375;p54"/>
            <p:cNvSpPr/>
            <p:nvPr/>
          </p:nvSpPr>
          <p:spPr>
            <a:xfrm>
              <a:off x="5550200" y="4252575"/>
              <a:ext cx="175250" cy="61200"/>
            </a:xfrm>
            <a:custGeom>
              <a:avLst/>
              <a:gdLst/>
              <a:ahLst/>
              <a:cxnLst/>
              <a:rect l="l" t="t" r="r" b="b"/>
              <a:pathLst>
                <a:path w="7010" h="2448" extrusionOk="0">
                  <a:moveTo>
                    <a:pt x="2180" y="0"/>
                  </a:moveTo>
                  <a:cubicBezTo>
                    <a:pt x="2126" y="0"/>
                    <a:pt x="2073" y="13"/>
                    <a:pt x="2019" y="54"/>
                  </a:cubicBezTo>
                  <a:cubicBezTo>
                    <a:pt x="1297" y="615"/>
                    <a:pt x="910" y="1391"/>
                    <a:pt x="67" y="1819"/>
                  </a:cubicBezTo>
                  <a:cubicBezTo>
                    <a:pt x="0" y="1846"/>
                    <a:pt x="0" y="1939"/>
                    <a:pt x="67" y="1980"/>
                  </a:cubicBezTo>
                  <a:cubicBezTo>
                    <a:pt x="200" y="2046"/>
                    <a:pt x="334" y="2073"/>
                    <a:pt x="468" y="2073"/>
                  </a:cubicBezTo>
                  <a:cubicBezTo>
                    <a:pt x="1097" y="2073"/>
                    <a:pt x="1618" y="1338"/>
                    <a:pt x="2087" y="869"/>
                  </a:cubicBezTo>
                  <a:cubicBezTo>
                    <a:pt x="2314" y="1351"/>
                    <a:pt x="2635" y="1859"/>
                    <a:pt x="3143" y="2033"/>
                  </a:cubicBezTo>
                  <a:cubicBezTo>
                    <a:pt x="3291" y="2073"/>
                    <a:pt x="3424" y="2100"/>
                    <a:pt x="3571" y="2100"/>
                  </a:cubicBezTo>
                  <a:cubicBezTo>
                    <a:pt x="4026" y="2100"/>
                    <a:pt x="4468" y="1873"/>
                    <a:pt x="4855" y="1605"/>
                  </a:cubicBezTo>
                  <a:cubicBezTo>
                    <a:pt x="5176" y="2114"/>
                    <a:pt x="5658" y="2447"/>
                    <a:pt x="6220" y="2447"/>
                  </a:cubicBezTo>
                  <a:cubicBezTo>
                    <a:pt x="6421" y="2447"/>
                    <a:pt x="6648" y="2394"/>
                    <a:pt x="6876" y="2301"/>
                  </a:cubicBezTo>
                  <a:cubicBezTo>
                    <a:pt x="7009" y="2233"/>
                    <a:pt x="6983" y="2007"/>
                    <a:pt x="6835" y="1993"/>
                  </a:cubicBezTo>
                  <a:cubicBezTo>
                    <a:pt x="6193" y="1912"/>
                    <a:pt x="5565" y="1672"/>
                    <a:pt x="5297" y="1017"/>
                  </a:cubicBezTo>
                  <a:cubicBezTo>
                    <a:pt x="5244" y="896"/>
                    <a:pt x="5110" y="776"/>
                    <a:pt x="4962" y="776"/>
                  </a:cubicBezTo>
                  <a:cubicBezTo>
                    <a:pt x="4909" y="776"/>
                    <a:pt x="4855" y="789"/>
                    <a:pt x="4802" y="829"/>
                  </a:cubicBezTo>
                  <a:cubicBezTo>
                    <a:pt x="4454" y="1083"/>
                    <a:pt x="4026" y="1445"/>
                    <a:pt x="3571" y="1445"/>
                  </a:cubicBezTo>
                  <a:cubicBezTo>
                    <a:pt x="3532" y="1445"/>
                    <a:pt x="3491" y="1431"/>
                    <a:pt x="3437" y="1431"/>
                  </a:cubicBezTo>
                  <a:cubicBezTo>
                    <a:pt x="2956" y="1351"/>
                    <a:pt x="2662" y="548"/>
                    <a:pt x="2474" y="161"/>
                  </a:cubicBezTo>
                  <a:cubicBezTo>
                    <a:pt x="2435" y="66"/>
                    <a:pt x="2301" y="0"/>
                    <a:pt x="2180" y="0"/>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6" name="Google Shape;2376;p54"/>
            <p:cNvSpPr/>
            <p:nvPr/>
          </p:nvSpPr>
          <p:spPr>
            <a:xfrm>
              <a:off x="5671925" y="4331475"/>
              <a:ext cx="104675" cy="34475"/>
            </a:xfrm>
            <a:custGeom>
              <a:avLst/>
              <a:gdLst/>
              <a:ahLst/>
              <a:cxnLst/>
              <a:rect l="l" t="t" r="r" b="b"/>
              <a:pathLst>
                <a:path w="4187" h="1379" extrusionOk="0">
                  <a:moveTo>
                    <a:pt x="1231" y="1"/>
                  </a:moveTo>
                  <a:cubicBezTo>
                    <a:pt x="1151" y="1"/>
                    <a:pt x="1070" y="28"/>
                    <a:pt x="1017" y="94"/>
                  </a:cubicBezTo>
                  <a:cubicBezTo>
                    <a:pt x="856" y="242"/>
                    <a:pt x="455" y="656"/>
                    <a:pt x="134" y="656"/>
                  </a:cubicBezTo>
                  <a:cubicBezTo>
                    <a:pt x="93" y="656"/>
                    <a:pt x="54" y="656"/>
                    <a:pt x="27" y="643"/>
                  </a:cubicBezTo>
                  <a:lnTo>
                    <a:pt x="13" y="643"/>
                  </a:lnTo>
                  <a:cubicBezTo>
                    <a:pt x="13" y="643"/>
                    <a:pt x="0" y="643"/>
                    <a:pt x="13" y="656"/>
                  </a:cubicBezTo>
                  <a:cubicBezTo>
                    <a:pt x="161" y="777"/>
                    <a:pt x="161" y="897"/>
                    <a:pt x="375" y="977"/>
                  </a:cubicBezTo>
                  <a:cubicBezTo>
                    <a:pt x="428" y="991"/>
                    <a:pt x="495" y="1004"/>
                    <a:pt x="548" y="1004"/>
                  </a:cubicBezTo>
                  <a:cubicBezTo>
                    <a:pt x="749" y="1004"/>
                    <a:pt x="963" y="884"/>
                    <a:pt x="1151" y="750"/>
                  </a:cubicBezTo>
                  <a:cubicBezTo>
                    <a:pt x="1377" y="1111"/>
                    <a:pt x="1686" y="1378"/>
                    <a:pt x="2126" y="1378"/>
                  </a:cubicBezTo>
                  <a:lnTo>
                    <a:pt x="2207" y="1378"/>
                  </a:lnTo>
                  <a:cubicBezTo>
                    <a:pt x="2795" y="1338"/>
                    <a:pt x="3223" y="923"/>
                    <a:pt x="3839" y="897"/>
                  </a:cubicBezTo>
                  <a:cubicBezTo>
                    <a:pt x="4040" y="897"/>
                    <a:pt x="4186" y="616"/>
                    <a:pt x="4013" y="469"/>
                  </a:cubicBezTo>
                  <a:cubicBezTo>
                    <a:pt x="3853" y="322"/>
                    <a:pt x="3665" y="268"/>
                    <a:pt x="3491" y="268"/>
                  </a:cubicBezTo>
                  <a:cubicBezTo>
                    <a:pt x="3317" y="268"/>
                    <a:pt x="3143" y="322"/>
                    <a:pt x="2970" y="388"/>
                  </a:cubicBezTo>
                  <a:cubicBezTo>
                    <a:pt x="2768" y="456"/>
                    <a:pt x="2581" y="563"/>
                    <a:pt x="2394" y="656"/>
                  </a:cubicBezTo>
                  <a:cubicBezTo>
                    <a:pt x="2301" y="709"/>
                    <a:pt x="2207" y="723"/>
                    <a:pt x="2126" y="723"/>
                  </a:cubicBezTo>
                  <a:cubicBezTo>
                    <a:pt x="1846" y="723"/>
                    <a:pt x="1659" y="429"/>
                    <a:pt x="1498" y="147"/>
                  </a:cubicBezTo>
                  <a:cubicBezTo>
                    <a:pt x="1431" y="54"/>
                    <a:pt x="1338" y="1"/>
                    <a:pt x="1231" y="1"/>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7" name="Google Shape;2377;p54"/>
            <p:cNvSpPr/>
            <p:nvPr/>
          </p:nvSpPr>
          <p:spPr>
            <a:xfrm>
              <a:off x="5823075" y="4657200"/>
              <a:ext cx="95975" cy="48850"/>
            </a:xfrm>
            <a:custGeom>
              <a:avLst/>
              <a:gdLst/>
              <a:ahLst/>
              <a:cxnLst/>
              <a:rect l="l" t="t" r="r" b="b"/>
              <a:pathLst>
                <a:path w="3839" h="1954" extrusionOk="0">
                  <a:moveTo>
                    <a:pt x="883" y="0"/>
                  </a:moveTo>
                  <a:cubicBezTo>
                    <a:pt x="762" y="0"/>
                    <a:pt x="642" y="67"/>
                    <a:pt x="628" y="214"/>
                  </a:cubicBezTo>
                  <a:cubicBezTo>
                    <a:pt x="548" y="776"/>
                    <a:pt x="348" y="1324"/>
                    <a:pt x="40" y="1806"/>
                  </a:cubicBezTo>
                  <a:cubicBezTo>
                    <a:pt x="0" y="1873"/>
                    <a:pt x="67" y="1953"/>
                    <a:pt x="134" y="1953"/>
                  </a:cubicBezTo>
                  <a:cubicBezTo>
                    <a:pt x="161" y="1953"/>
                    <a:pt x="174" y="1939"/>
                    <a:pt x="187" y="1939"/>
                  </a:cubicBezTo>
                  <a:cubicBezTo>
                    <a:pt x="628" y="1725"/>
                    <a:pt x="896" y="1311"/>
                    <a:pt x="1056" y="856"/>
                  </a:cubicBezTo>
                  <a:cubicBezTo>
                    <a:pt x="1270" y="1044"/>
                    <a:pt x="1511" y="1190"/>
                    <a:pt x="1739" y="1378"/>
                  </a:cubicBezTo>
                  <a:cubicBezTo>
                    <a:pt x="1805" y="1445"/>
                    <a:pt x="1873" y="1472"/>
                    <a:pt x="1953" y="1472"/>
                  </a:cubicBezTo>
                  <a:cubicBezTo>
                    <a:pt x="2060" y="1472"/>
                    <a:pt x="2167" y="1418"/>
                    <a:pt x="2234" y="1311"/>
                  </a:cubicBezTo>
                  <a:cubicBezTo>
                    <a:pt x="2408" y="1044"/>
                    <a:pt x="2595" y="963"/>
                    <a:pt x="2795" y="963"/>
                  </a:cubicBezTo>
                  <a:cubicBezTo>
                    <a:pt x="3009" y="963"/>
                    <a:pt x="3250" y="1044"/>
                    <a:pt x="3518" y="1057"/>
                  </a:cubicBezTo>
                  <a:lnTo>
                    <a:pt x="3532" y="1057"/>
                  </a:lnTo>
                  <a:cubicBezTo>
                    <a:pt x="3758" y="1057"/>
                    <a:pt x="3839" y="776"/>
                    <a:pt x="3692" y="628"/>
                  </a:cubicBezTo>
                  <a:cubicBezTo>
                    <a:pt x="3451" y="388"/>
                    <a:pt x="3184" y="281"/>
                    <a:pt x="2902" y="281"/>
                  </a:cubicBezTo>
                  <a:cubicBezTo>
                    <a:pt x="2542" y="281"/>
                    <a:pt x="2167" y="455"/>
                    <a:pt x="1900" y="736"/>
                  </a:cubicBezTo>
                  <a:cubicBezTo>
                    <a:pt x="1645" y="548"/>
                    <a:pt x="1365" y="402"/>
                    <a:pt x="1163" y="134"/>
                  </a:cubicBezTo>
                  <a:cubicBezTo>
                    <a:pt x="1110" y="54"/>
                    <a:pt x="990" y="0"/>
                    <a:pt x="883" y="0"/>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8" name="Google Shape;2378;p54"/>
            <p:cNvSpPr/>
            <p:nvPr/>
          </p:nvSpPr>
          <p:spPr>
            <a:xfrm>
              <a:off x="5180325" y="4453875"/>
              <a:ext cx="76600" cy="33800"/>
            </a:xfrm>
            <a:custGeom>
              <a:avLst/>
              <a:gdLst/>
              <a:ahLst/>
              <a:cxnLst/>
              <a:rect l="l" t="t" r="r" b="b"/>
              <a:pathLst>
                <a:path w="3064" h="1352" extrusionOk="0">
                  <a:moveTo>
                    <a:pt x="1713" y="1"/>
                  </a:moveTo>
                  <a:cubicBezTo>
                    <a:pt x="1619" y="1"/>
                    <a:pt x="1526" y="40"/>
                    <a:pt x="1485" y="134"/>
                  </a:cubicBezTo>
                  <a:cubicBezTo>
                    <a:pt x="1258" y="509"/>
                    <a:pt x="977" y="870"/>
                    <a:pt x="590" y="870"/>
                  </a:cubicBezTo>
                  <a:cubicBezTo>
                    <a:pt x="469" y="870"/>
                    <a:pt x="349" y="843"/>
                    <a:pt x="215" y="762"/>
                  </a:cubicBezTo>
                  <a:cubicBezTo>
                    <a:pt x="188" y="750"/>
                    <a:pt x="174" y="750"/>
                    <a:pt x="148" y="750"/>
                  </a:cubicBezTo>
                  <a:cubicBezTo>
                    <a:pt x="67" y="750"/>
                    <a:pt x="1" y="843"/>
                    <a:pt x="41" y="937"/>
                  </a:cubicBezTo>
                  <a:cubicBezTo>
                    <a:pt x="201" y="1244"/>
                    <a:pt x="402" y="1351"/>
                    <a:pt x="629" y="1351"/>
                  </a:cubicBezTo>
                  <a:cubicBezTo>
                    <a:pt x="964" y="1351"/>
                    <a:pt x="1325" y="1097"/>
                    <a:pt x="1606" y="816"/>
                  </a:cubicBezTo>
                  <a:cubicBezTo>
                    <a:pt x="1672" y="923"/>
                    <a:pt x="1767" y="1003"/>
                    <a:pt x="1886" y="1071"/>
                  </a:cubicBezTo>
                  <a:cubicBezTo>
                    <a:pt x="2061" y="1178"/>
                    <a:pt x="2368" y="1271"/>
                    <a:pt x="2623" y="1271"/>
                  </a:cubicBezTo>
                  <a:cubicBezTo>
                    <a:pt x="2730" y="1271"/>
                    <a:pt x="2823" y="1258"/>
                    <a:pt x="2890" y="1217"/>
                  </a:cubicBezTo>
                  <a:cubicBezTo>
                    <a:pt x="2983" y="1191"/>
                    <a:pt x="3064" y="1097"/>
                    <a:pt x="3024" y="990"/>
                  </a:cubicBezTo>
                  <a:cubicBezTo>
                    <a:pt x="2944" y="776"/>
                    <a:pt x="2810" y="696"/>
                    <a:pt x="2596" y="643"/>
                  </a:cubicBezTo>
                  <a:cubicBezTo>
                    <a:pt x="2248" y="562"/>
                    <a:pt x="2074" y="589"/>
                    <a:pt x="1981" y="188"/>
                  </a:cubicBezTo>
                  <a:cubicBezTo>
                    <a:pt x="1940" y="67"/>
                    <a:pt x="1833" y="1"/>
                    <a:pt x="1713" y="1"/>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9" name="Google Shape;2379;p54"/>
            <p:cNvSpPr/>
            <p:nvPr/>
          </p:nvSpPr>
          <p:spPr>
            <a:xfrm>
              <a:off x="5826400" y="4012450"/>
              <a:ext cx="76600" cy="34150"/>
            </a:xfrm>
            <a:custGeom>
              <a:avLst/>
              <a:gdLst/>
              <a:ahLst/>
              <a:cxnLst/>
              <a:rect l="l" t="t" r="r" b="b"/>
              <a:pathLst>
                <a:path w="3064" h="1366" extrusionOk="0">
                  <a:moveTo>
                    <a:pt x="1125" y="1"/>
                  </a:moveTo>
                  <a:cubicBezTo>
                    <a:pt x="1044" y="1"/>
                    <a:pt x="964" y="41"/>
                    <a:pt x="911" y="94"/>
                  </a:cubicBezTo>
                  <a:cubicBezTo>
                    <a:pt x="656" y="429"/>
                    <a:pt x="228" y="696"/>
                    <a:pt x="67" y="1084"/>
                  </a:cubicBezTo>
                  <a:cubicBezTo>
                    <a:pt x="1" y="1232"/>
                    <a:pt x="94" y="1365"/>
                    <a:pt x="228" y="1365"/>
                  </a:cubicBezTo>
                  <a:cubicBezTo>
                    <a:pt x="269" y="1365"/>
                    <a:pt x="295" y="1365"/>
                    <a:pt x="335" y="1339"/>
                  </a:cubicBezTo>
                  <a:cubicBezTo>
                    <a:pt x="616" y="1205"/>
                    <a:pt x="897" y="977"/>
                    <a:pt x="1125" y="736"/>
                  </a:cubicBezTo>
                  <a:cubicBezTo>
                    <a:pt x="1298" y="911"/>
                    <a:pt x="1499" y="1030"/>
                    <a:pt x="1740" y="1111"/>
                  </a:cubicBezTo>
                  <a:cubicBezTo>
                    <a:pt x="1847" y="1151"/>
                    <a:pt x="1927" y="1164"/>
                    <a:pt x="2020" y="1164"/>
                  </a:cubicBezTo>
                  <a:cubicBezTo>
                    <a:pt x="2328" y="1164"/>
                    <a:pt x="2623" y="991"/>
                    <a:pt x="2890" y="830"/>
                  </a:cubicBezTo>
                  <a:cubicBezTo>
                    <a:pt x="3064" y="723"/>
                    <a:pt x="2971" y="429"/>
                    <a:pt x="2796" y="429"/>
                  </a:cubicBezTo>
                  <a:cubicBezTo>
                    <a:pt x="2769" y="429"/>
                    <a:pt x="2743" y="442"/>
                    <a:pt x="2716" y="442"/>
                  </a:cubicBezTo>
                  <a:cubicBezTo>
                    <a:pt x="2555" y="522"/>
                    <a:pt x="2382" y="549"/>
                    <a:pt x="2221" y="549"/>
                  </a:cubicBezTo>
                  <a:cubicBezTo>
                    <a:pt x="1887" y="549"/>
                    <a:pt x="1579" y="388"/>
                    <a:pt x="1339" y="94"/>
                  </a:cubicBezTo>
                  <a:cubicBezTo>
                    <a:pt x="1298" y="28"/>
                    <a:pt x="1218" y="1"/>
                    <a:pt x="1125" y="1"/>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177" name="图片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30423" y="-156372"/>
            <a:ext cx="5562061" cy="1418787"/>
          </a:xfrm>
          <a:prstGeom prst="rect">
            <a:avLst/>
          </a:prstGeom>
        </p:spPr>
      </p:pic>
      <p:pic>
        <p:nvPicPr>
          <p:cNvPr id="2" name="Picture 1">
            <a:extLst>
              <a:ext uri="{FF2B5EF4-FFF2-40B4-BE49-F238E27FC236}">
                <a16:creationId xmlns:a16="http://schemas.microsoft.com/office/drawing/2014/main" id="{553A2F2C-0FCB-47D8-DF34-B1F06329C4E4}"/>
              </a:ext>
            </a:extLst>
          </p:cNvPr>
          <p:cNvPicPr>
            <a:picLocks noChangeAspect="1"/>
          </p:cNvPicPr>
          <p:nvPr/>
        </p:nvPicPr>
        <p:blipFill>
          <a:blip r:embed="rId6"/>
          <a:stretch>
            <a:fillRect/>
          </a:stretch>
        </p:blipFill>
        <p:spPr>
          <a:xfrm>
            <a:off x="1057463" y="2111356"/>
            <a:ext cx="4438273" cy="3359187"/>
          </a:xfrm>
          <a:prstGeom prst="rect">
            <a:avLst/>
          </a:prstGeom>
        </p:spPr>
      </p:pic>
    </p:spTree>
    <p:extLst>
      <p:ext uri="{BB962C8B-B14F-4D97-AF65-F5344CB8AC3E}">
        <p14:creationId xmlns:p14="http://schemas.microsoft.com/office/powerpoint/2010/main" val="36432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7"/>
        <p:cNvGrpSpPr/>
        <p:nvPr/>
      </p:nvGrpSpPr>
      <p:grpSpPr>
        <a:xfrm>
          <a:off x="0" y="0"/>
          <a:ext cx="0" cy="0"/>
          <a:chOff x="0" y="0"/>
          <a:chExt cx="0" cy="0"/>
        </a:xfrm>
      </p:grpSpPr>
      <p:sp>
        <p:nvSpPr>
          <p:cNvPr id="2" name="流程图: 终止 5">
            <a:extLst>
              <a:ext uri="{FF2B5EF4-FFF2-40B4-BE49-F238E27FC236}">
                <a16:creationId xmlns:a16="http://schemas.microsoft.com/office/drawing/2014/main" id="{1E6D4886-0732-D3CA-64E3-C36305D9F43C}"/>
              </a:ext>
            </a:extLst>
          </p:cNvPr>
          <p:cNvSpPr/>
          <p:nvPr/>
        </p:nvSpPr>
        <p:spPr>
          <a:xfrm>
            <a:off x="5646420" y="1098550"/>
            <a:ext cx="9122410" cy="4737735"/>
          </a:xfrm>
          <a:prstGeom prst="flowChartTerminator">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楷体"/>
              <a:cs typeface="+mn-cs"/>
            </a:endParaRPr>
          </a:p>
        </p:txBody>
      </p:sp>
      <p:pic>
        <p:nvPicPr>
          <p:cNvPr id="3" name="图片 6" descr="777">
            <a:extLst>
              <a:ext uri="{FF2B5EF4-FFF2-40B4-BE49-F238E27FC236}">
                <a16:creationId xmlns:a16="http://schemas.microsoft.com/office/drawing/2014/main" id="{CB24A757-4863-6A4D-6219-BAC542092844}"/>
              </a:ext>
            </a:extLst>
          </p:cNvPr>
          <p:cNvPicPr>
            <a:picLocks noChangeAspect="1"/>
          </p:cNvPicPr>
          <p:nvPr/>
        </p:nvPicPr>
        <p:blipFill>
          <a:blip r:embed="rId3"/>
          <a:stretch>
            <a:fillRect/>
          </a:stretch>
        </p:blipFill>
        <p:spPr>
          <a:xfrm>
            <a:off x="116441" y="1179579"/>
            <a:ext cx="5149850" cy="5011420"/>
          </a:xfrm>
          <a:prstGeom prst="rect">
            <a:avLst/>
          </a:prstGeom>
        </p:spPr>
      </p:pic>
      <p:sp>
        <p:nvSpPr>
          <p:cNvPr id="6" name="TextBox 5">
            <a:extLst>
              <a:ext uri="{FF2B5EF4-FFF2-40B4-BE49-F238E27FC236}">
                <a16:creationId xmlns:a16="http://schemas.microsoft.com/office/drawing/2014/main" id="{4F56D679-0B7B-2FED-5A70-013BBDE50B63}"/>
              </a:ext>
            </a:extLst>
          </p:cNvPr>
          <p:cNvSpPr txBox="1"/>
          <p:nvPr/>
        </p:nvSpPr>
        <p:spPr>
          <a:xfrm>
            <a:off x="5991225" y="2028825"/>
            <a:ext cx="5619750" cy="1938992"/>
          </a:xfrm>
          <a:prstGeom prst="rect">
            <a:avLst/>
          </a:prstGeom>
          <a:noFill/>
        </p:spPr>
        <p:txBody>
          <a:bodyPr wrap="square" rtlCol="0">
            <a:spAutoFit/>
          </a:bodyPr>
          <a:lstStyle/>
          <a:p>
            <a:pPr lvl="0" algn="just"/>
            <a:r>
              <a:rPr lang="vi-VN" sz="4000" b="1" dirty="0">
                <a:solidFill>
                  <a:srgbClr val="002060"/>
                </a:solidFill>
              </a:rPr>
              <a:t>Hoạt động 1. </a:t>
            </a:r>
            <a:r>
              <a:rPr lang="vi-VN" sz="4000" dirty="0">
                <a:solidFill>
                  <a:srgbClr val="002060"/>
                </a:solidFill>
              </a:rPr>
              <a:t>Tìm hiểu nguyên nhân làm nước bị ô nhiễm</a:t>
            </a:r>
            <a:endParaRPr kumimoji="0" lang="en-US" sz="4000" i="0" u="none" strike="noStrike" kern="1200" cap="none" spc="0" normalizeH="0" baseline="0" noProof="0" dirty="0">
              <a:ln>
                <a:noFill/>
              </a:ln>
              <a:solidFill>
                <a:srgbClr val="002060"/>
              </a:solidFill>
              <a:effectLst/>
              <a:uLnTx/>
              <a:uFillTx/>
              <a:latin typeface="Arial"/>
            </a:endParaRPr>
          </a:p>
        </p:txBody>
      </p:sp>
    </p:spTree>
    <p:extLst>
      <p:ext uri="{BB962C8B-B14F-4D97-AF65-F5344CB8AC3E}">
        <p14:creationId xmlns:p14="http://schemas.microsoft.com/office/powerpoint/2010/main" val="13038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圆角矩形 14"/>
          <p:cNvSpPr/>
          <p:nvPr/>
        </p:nvSpPr>
        <p:spPr>
          <a:xfrm>
            <a:off x="333374" y="128174"/>
            <a:ext cx="11515725" cy="1254618"/>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zh-CN" altLang="en-US" sz="1867" kern="0" dirty="0">
              <a:solidFill>
                <a:srgbClr val="D3CADD"/>
              </a:solidFill>
              <a:latin typeface="Arial"/>
              <a:ea typeface="宋体" panose="02010600030101010101" pitchFamily="2" charset="-122"/>
              <a:sym typeface="Arial"/>
            </a:endParaRPr>
          </a:p>
        </p:txBody>
      </p:sp>
      <p:sp>
        <p:nvSpPr>
          <p:cNvPr id="56" name="TextBox 55"/>
          <p:cNvSpPr txBox="1"/>
          <p:nvPr/>
        </p:nvSpPr>
        <p:spPr>
          <a:xfrm>
            <a:off x="609600" y="94859"/>
            <a:ext cx="10765448" cy="1323439"/>
          </a:xfrm>
          <a:prstGeom prst="rect">
            <a:avLst/>
          </a:prstGeom>
          <a:noFill/>
        </p:spPr>
        <p:txBody>
          <a:bodyPr wrap="square" rtlCol="0">
            <a:spAutoFit/>
          </a:bodyPr>
          <a:lstStyle/>
          <a:p>
            <a:pPr algn="just" defTabSz="1219170">
              <a:buClr>
                <a:srgbClr val="000000"/>
              </a:buClr>
            </a:pPr>
            <a:r>
              <a:rPr lang="vi-VN" sz="4000" b="1" kern="0" dirty="0">
                <a:solidFill>
                  <a:srgbClr val="CA6D36">
                    <a:lumMod val="50000"/>
                  </a:srgbClr>
                </a:solidFill>
                <a:latin typeface="Calibri" panose="020F0502020204030204" pitchFamily="34" charset="0"/>
                <a:cs typeface="Calibri" panose="020F0502020204030204" pitchFamily="34" charset="0"/>
                <a:sym typeface="Arial"/>
              </a:rPr>
              <a:t>Nêu những nguyên nhân gây ô nhiễm nguồn nước ở các hình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dưới</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đây</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a:t>
            </a:r>
            <a:endParaRPr lang="vi-VN" sz="4000" b="1" kern="0" dirty="0">
              <a:solidFill>
                <a:srgbClr val="CA6D36">
                  <a:lumMod val="50000"/>
                </a:srgbClr>
              </a:solidFill>
              <a:latin typeface="Calibri" panose="020F0502020204030204" pitchFamily="34" charset="0"/>
              <a:cs typeface="Calibri" panose="020F0502020204030204" pitchFamily="34" charset="0"/>
              <a:sym typeface="Arial"/>
            </a:endParaRPr>
          </a:p>
        </p:txBody>
      </p:sp>
      <p:pic>
        <p:nvPicPr>
          <p:cNvPr id="3" name="Picture 2">
            <a:extLst>
              <a:ext uri="{FF2B5EF4-FFF2-40B4-BE49-F238E27FC236}">
                <a16:creationId xmlns:a16="http://schemas.microsoft.com/office/drawing/2014/main" id="{57A0C4F3-6745-E388-4674-99826989E263}"/>
              </a:ext>
            </a:extLst>
          </p:cNvPr>
          <p:cNvPicPr>
            <a:picLocks noChangeAspect="1"/>
          </p:cNvPicPr>
          <p:nvPr/>
        </p:nvPicPr>
        <p:blipFill>
          <a:blip r:embed="rId2"/>
          <a:stretch>
            <a:fillRect/>
          </a:stretch>
        </p:blipFill>
        <p:spPr>
          <a:xfrm>
            <a:off x="2343150" y="1604962"/>
            <a:ext cx="6655580" cy="49672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13" name="Group 12">
            <a:extLst>
              <a:ext uri="{FF2B5EF4-FFF2-40B4-BE49-F238E27FC236}">
                <a16:creationId xmlns:a16="http://schemas.microsoft.com/office/drawing/2014/main" id="{DC39EBCF-4DE7-9F9B-60EF-F73FD226B072}"/>
              </a:ext>
            </a:extLst>
          </p:cNvPr>
          <p:cNvGrpSpPr/>
          <p:nvPr/>
        </p:nvGrpSpPr>
        <p:grpSpPr>
          <a:xfrm>
            <a:off x="7767830" y="4469336"/>
            <a:ext cx="4278451" cy="2175001"/>
            <a:chOff x="892354" y="3758439"/>
            <a:chExt cx="4278451" cy="2175001"/>
          </a:xfrm>
        </p:grpSpPr>
        <p:pic>
          <p:nvPicPr>
            <p:cNvPr id="14" name="Picture 9">
              <a:extLst>
                <a:ext uri="{FF2B5EF4-FFF2-40B4-BE49-F238E27FC236}">
                  <a16:creationId xmlns:a16="http://schemas.microsoft.com/office/drawing/2014/main" id="{6D108107-396D-C4B9-D7AF-7B45EA8CDF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Rounded Corners 14">
              <a:extLst>
                <a:ext uri="{FF2B5EF4-FFF2-40B4-BE49-F238E27FC236}">
                  <a16:creationId xmlns:a16="http://schemas.microsoft.com/office/drawing/2014/main" id="{AEE7A3C0-A4A0-2922-146B-315AEE277E9A}"/>
                </a:ext>
              </a:extLst>
            </p:cNvPr>
            <p:cNvSpPr/>
            <p:nvPr/>
          </p:nvSpPr>
          <p:spPr>
            <a:xfrm>
              <a:off x="1442720" y="5405120"/>
              <a:ext cx="3169920" cy="528320"/>
            </a:xfrm>
            <a:prstGeom prst="roundRect">
              <a:avLst/>
            </a:prstGeom>
            <a:solidFill>
              <a:schemeClr val="accent2"/>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solidFill>
                    <a:srgbClr val="002060"/>
                  </a:solidFill>
                  <a:latin typeface="Arial" panose="020B0604020202020204" pitchFamily="34" charset="0"/>
                  <a:cs typeface="Arial" panose="020B0604020202020204" pitchFamily="34" charset="0"/>
                </a:rPr>
                <a:t>Thảo</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luận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nhóm</a:t>
              </a:r>
              <a:r>
                <a:rPr lang="en-US" sz="2400" b="1" dirty="0">
                  <a:solidFill>
                    <a:srgbClr val="002060"/>
                  </a:solidFill>
                  <a:latin typeface="Arial" panose="020B0604020202020204" pitchFamily="34" charset="0"/>
                  <a:cs typeface="Arial" panose="020B0604020202020204" pitchFamily="34" charset="0"/>
                </a:rPr>
                <a:t> 4</a:t>
              </a:r>
            </a:p>
          </p:txBody>
        </p:sp>
      </p:grpSp>
    </p:spTree>
    <p:extLst>
      <p:ext uri="{BB962C8B-B14F-4D97-AF65-F5344CB8AC3E}">
        <p14:creationId xmlns:p14="http://schemas.microsoft.com/office/powerpoint/2010/main" val="416274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barn(inVertical)">
                                      <p:cBhvr>
                                        <p:cTn id="10" dur="500"/>
                                        <p:tgtEl>
                                          <p:spTgt spid="5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圆角矩形 14"/>
          <p:cNvSpPr/>
          <p:nvPr/>
        </p:nvSpPr>
        <p:spPr>
          <a:xfrm>
            <a:off x="5982822" y="1390649"/>
            <a:ext cx="5792079" cy="3136267"/>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zh-CN" altLang="en-US" sz="1867" kern="0" dirty="0">
              <a:solidFill>
                <a:srgbClr val="D3CADD"/>
              </a:solidFill>
              <a:latin typeface="Arial"/>
              <a:ea typeface="宋体" panose="02010600030101010101" pitchFamily="2" charset="-122"/>
              <a:sym typeface="Arial"/>
            </a:endParaRPr>
          </a:p>
        </p:txBody>
      </p:sp>
      <p:sp>
        <p:nvSpPr>
          <p:cNvPr id="56" name="TextBox 55"/>
          <p:cNvSpPr txBox="1"/>
          <p:nvPr/>
        </p:nvSpPr>
        <p:spPr>
          <a:xfrm>
            <a:off x="6377380" y="1676008"/>
            <a:ext cx="5340568" cy="2308324"/>
          </a:xfrm>
          <a:prstGeom prst="rect">
            <a:avLst/>
          </a:prstGeom>
          <a:noFill/>
        </p:spPr>
        <p:txBody>
          <a:bodyPr wrap="square" rtlCol="0">
            <a:spAutoFit/>
          </a:bodyPr>
          <a:lstStyle/>
          <a:p>
            <a:pPr algn="just" defTabSz="1219170">
              <a:buClr>
                <a:srgbClr val="000000"/>
              </a:buClr>
            </a:pPr>
            <a:r>
              <a:rPr lang="en-US" sz="4800" b="1" kern="0" dirty="0">
                <a:solidFill>
                  <a:srgbClr val="CA6D36">
                    <a:lumMod val="50000"/>
                  </a:srgbClr>
                </a:solidFill>
                <a:latin typeface="Calibri" panose="020F0502020204030204" pitchFamily="34" charset="0"/>
                <a:cs typeface="Calibri" panose="020F0502020204030204" pitchFamily="34" charset="0"/>
                <a:sym typeface="Arial"/>
              </a:rPr>
              <a:t>N</a:t>
            </a:r>
            <a:r>
              <a:rPr lang="vi-VN" sz="4800" b="1" kern="0" dirty="0">
                <a:solidFill>
                  <a:srgbClr val="CA6D36">
                    <a:lumMod val="50000"/>
                  </a:srgbClr>
                </a:solidFill>
                <a:latin typeface="Calibri" panose="020F0502020204030204" pitchFamily="34" charset="0"/>
                <a:cs typeface="Calibri" panose="020F0502020204030204" pitchFamily="34" charset="0"/>
                <a:sym typeface="Arial"/>
              </a:rPr>
              <a:t>ước biển bị ô nhiễm do đầu tràn từ tàu. </a:t>
            </a:r>
          </a:p>
        </p:txBody>
      </p:sp>
      <p:pic>
        <p:nvPicPr>
          <p:cNvPr id="3" name="Picture 2">
            <a:extLst>
              <a:ext uri="{FF2B5EF4-FFF2-40B4-BE49-F238E27FC236}">
                <a16:creationId xmlns:a16="http://schemas.microsoft.com/office/drawing/2014/main" id="{50CCFAA2-F9FE-E928-B916-98E10716F017}"/>
              </a:ext>
            </a:extLst>
          </p:cNvPr>
          <p:cNvPicPr>
            <a:picLocks noChangeAspect="1"/>
          </p:cNvPicPr>
          <p:nvPr/>
        </p:nvPicPr>
        <p:blipFill>
          <a:blip r:embed="rId2"/>
          <a:stretch>
            <a:fillRect/>
          </a:stretch>
        </p:blipFill>
        <p:spPr>
          <a:xfrm>
            <a:off x="804862" y="1162050"/>
            <a:ext cx="4570127" cy="4281487"/>
          </a:xfrm>
          <a:prstGeom prst="rect">
            <a:avLst/>
          </a:prstGeom>
        </p:spPr>
      </p:pic>
    </p:spTree>
    <p:extLst>
      <p:ext uri="{BB962C8B-B14F-4D97-AF65-F5344CB8AC3E}">
        <p14:creationId xmlns:p14="http://schemas.microsoft.com/office/powerpoint/2010/main" val="406483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1000"/>
                                        <p:tgtEl>
                                          <p:spTgt spid="56"/>
                                        </p:tgtEl>
                                      </p:cBhvr>
                                    </p:animEffect>
                                    <p:anim calcmode="lin" valueType="num">
                                      <p:cBhvr>
                                        <p:cTn id="13" dur="1000" fill="hold"/>
                                        <p:tgtEl>
                                          <p:spTgt spid="56"/>
                                        </p:tgtEl>
                                        <p:attrNameLst>
                                          <p:attrName>ppt_x</p:attrName>
                                        </p:attrNameLst>
                                      </p:cBhvr>
                                      <p:tavLst>
                                        <p:tav tm="0">
                                          <p:val>
                                            <p:strVal val="#ppt_x"/>
                                          </p:val>
                                        </p:tav>
                                        <p:tav tm="100000">
                                          <p:val>
                                            <p:strVal val="#ppt_x"/>
                                          </p:val>
                                        </p:tav>
                                      </p:tavLst>
                                    </p:anim>
                                    <p:anim calcmode="lin" valueType="num">
                                      <p:cBhvr>
                                        <p:cTn id="14"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圆角矩形 14"/>
          <p:cNvSpPr/>
          <p:nvPr/>
        </p:nvSpPr>
        <p:spPr>
          <a:xfrm>
            <a:off x="5982822" y="1390649"/>
            <a:ext cx="5792079" cy="3136267"/>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867" b="0" i="0" u="none" strike="noStrike" kern="0" cap="none" spc="0" normalizeH="0" baseline="0" noProof="0" dirty="0">
              <a:ln>
                <a:noFill/>
              </a:ln>
              <a:solidFill>
                <a:srgbClr val="D3CADD"/>
              </a:solidFill>
              <a:effectLst/>
              <a:uLnTx/>
              <a:uFillTx/>
              <a:latin typeface="Arial"/>
              <a:ea typeface="宋体" panose="02010600030101010101" pitchFamily="2" charset="-122"/>
              <a:cs typeface="+mn-cs"/>
              <a:sym typeface="Arial"/>
            </a:endParaRPr>
          </a:p>
        </p:txBody>
      </p:sp>
      <p:sp>
        <p:nvSpPr>
          <p:cNvPr id="56" name="TextBox 55"/>
          <p:cNvSpPr txBox="1"/>
          <p:nvPr/>
        </p:nvSpPr>
        <p:spPr>
          <a:xfrm>
            <a:off x="6272605" y="1418833"/>
            <a:ext cx="5340568" cy="3046988"/>
          </a:xfrm>
          <a:prstGeom prst="rect">
            <a:avLst/>
          </a:prstGeom>
          <a:noFill/>
        </p:spPr>
        <p:txBody>
          <a:bodyPr wrap="square" rtlCol="0">
            <a:spAutoFit/>
          </a:bodyPr>
          <a:lstStyle/>
          <a:p>
            <a:pPr lvl="0" algn="just" defTabSz="1219170">
              <a:buClr>
                <a:srgbClr val="000000"/>
              </a:buClr>
            </a:pPr>
            <a:r>
              <a:rPr lang="en-US" sz="4800" b="1" kern="0" dirty="0">
                <a:solidFill>
                  <a:srgbClr val="CA6D36">
                    <a:lumMod val="50000"/>
                  </a:srgbClr>
                </a:solidFill>
                <a:latin typeface="Calibri" panose="020F0502020204030204" pitchFamily="34" charset="0"/>
                <a:cs typeface="Calibri" panose="020F0502020204030204" pitchFamily="34" charset="0"/>
                <a:sym typeface="Arial"/>
              </a:rPr>
              <a:t>N</a:t>
            </a:r>
            <a:r>
              <a:rPr lang="vi-VN" sz="4800" b="1" kern="0" dirty="0">
                <a:solidFill>
                  <a:srgbClr val="CA6D36">
                    <a:lumMod val="50000"/>
                  </a:srgbClr>
                </a:solidFill>
                <a:latin typeface="Calibri" panose="020F0502020204030204" pitchFamily="34" charset="0"/>
                <a:cs typeface="Calibri" panose="020F0502020204030204" pitchFamily="34" charset="0"/>
                <a:sym typeface="Arial"/>
              </a:rPr>
              <a:t>ước sông bị ô nhiễm do rác thải vứt xuống kênh, mương hoặc sông.</a:t>
            </a:r>
            <a:endParaRPr kumimoji="0" lang="vi-VN" sz="4800" b="1" i="0" u="none" strike="noStrike" kern="0" cap="none" spc="0" normalizeH="0" baseline="0" noProof="0" dirty="0">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4" name="Picture 3">
            <a:extLst>
              <a:ext uri="{FF2B5EF4-FFF2-40B4-BE49-F238E27FC236}">
                <a16:creationId xmlns:a16="http://schemas.microsoft.com/office/drawing/2014/main" id="{21E88C21-8B8A-27E6-3799-8FCCCCF77633}"/>
              </a:ext>
            </a:extLst>
          </p:cNvPr>
          <p:cNvPicPr>
            <a:picLocks noChangeAspect="1"/>
          </p:cNvPicPr>
          <p:nvPr/>
        </p:nvPicPr>
        <p:blipFill>
          <a:blip r:embed="rId2"/>
          <a:stretch>
            <a:fillRect/>
          </a:stretch>
        </p:blipFill>
        <p:spPr>
          <a:xfrm>
            <a:off x="485775" y="1704976"/>
            <a:ext cx="5351826" cy="3490912"/>
          </a:xfrm>
          <a:prstGeom prst="rect">
            <a:avLst/>
          </a:prstGeom>
        </p:spPr>
      </p:pic>
    </p:spTree>
    <p:extLst>
      <p:ext uri="{BB962C8B-B14F-4D97-AF65-F5344CB8AC3E}">
        <p14:creationId xmlns:p14="http://schemas.microsoft.com/office/powerpoint/2010/main" val="366809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1000"/>
                                        <p:tgtEl>
                                          <p:spTgt spid="56"/>
                                        </p:tgtEl>
                                      </p:cBhvr>
                                    </p:animEffect>
                                    <p:anim calcmode="lin" valueType="num">
                                      <p:cBhvr>
                                        <p:cTn id="13" dur="1000" fill="hold"/>
                                        <p:tgtEl>
                                          <p:spTgt spid="56"/>
                                        </p:tgtEl>
                                        <p:attrNameLst>
                                          <p:attrName>ppt_x</p:attrName>
                                        </p:attrNameLst>
                                      </p:cBhvr>
                                      <p:tavLst>
                                        <p:tav tm="0">
                                          <p:val>
                                            <p:strVal val="#ppt_x"/>
                                          </p:val>
                                        </p:tav>
                                        <p:tav tm="100000">
                                          <p:val>
                                            <p:strVal val="#ppt_x"/>
                                          </p:val>
                                        </p:tav>
                                      </p:tavLst>
                                    </p:anim>
                                    <p:anim calcmode="lin" valueType="num">
                                      <p:cBhvr>
                                        <p:cTn id="14"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圆角矩形 14"/>
          <p:cNvSpPr/>
          <p:nvPr/>
        </p:nvSpPr>
        <p:spPr>
          <a:xfrm>
            <a:off x="5982822" y="1390649"/>
            <a:ext cx="5792079" cy="3136267"/>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867" b="0" i="0" u="none" strike="noStrike" kern="0" cap="none" spc="0" normalizeH="0" baseline="0" noProof="0" dirty="0">
              <a:ln>
                <a:noFill/>
              </a:ln>
              <a:solidFill>
                <a:srgbClr val="D3CADD"/>
              </a:solidFill>
              <a:effectLst/>
              <a:uLnTx/>
              <a:uFillTx/>
              <a:latin typeface="Arial"/>
              <a:ea typeface="宋体" panose="02010600030101010101" pitchFamily="2" charset="-122"/>
              <a:cs typeface="+mn-cs"/>
              <a:sym typeface="Arial"/>
            </a:endParaRPr>
          </a:p>
        </p:txBody>
      </p:sp>
      <p:sp>
        <p:nvSpPr>
          <p:cNvPr id="56" name="TextBox 55"/>
          <p:cNvSpPr txBox="1"/>
          <p:nvPr/>
        </p:nvSpPr>
        <p:spPr>
          <a:xfrm>
            <a:off x="6272605" y="1418833"/>
            <a:ext cx="5340568" cy="3046988"/>
          </a:xfrm>
          <a:prstGeom prst="rect">
            <a:avLst/>
          </a:prstGeom>
          <a:noFill/>
        </p:spPr>
        <p:txBody>
          <a:bodyPr wrap="square" rtlCol="0">
            <a:spAutoFit/>
          </a:bodyPr>
          <a:lstStyle/>
          <a:p>
            <a:pPr lvl="0" algn="just" defTabSz="1219170">
              <a:buClr>
                <a:srgbClr val="000000"/>
              </a:buClr>
            </a:pPr>
            <a:r>
              <a:rPr lang="en-US" sz="4800" b="1" kern="0" dirty="0">
                <a:solidFill>
                  <a:srgbClr val="CA6D36">
                    <a:lumMod val="50000"/>
                  </a:srgbClr>
                </a:solidFill>
                <a:latin typeface="Calibri" panose="020F0502020204030204" pitchFamily="34" charset="0"/>
                <a:cs typeface="Calibri" panose="020F0502020204030204" pitchFamily="34" charset="0"/>
                <a:sym typeface="Arial"/>
              </a:rPr>
              <a:t>N</a:t>
            </a:r>
            <a:r>
              <a:rPr lang="vi-VN" sz="4800" b="1" kern="0" dirty="0">
                <a:solidFill>
                  <a:srgbClr val="CA6D36">
                    <a:lumMod val="50000"/>
                  </a:srgbClr>
                </a:solidFill>
                <a:latin typeface="Calibri" panose="020F0502020204030204" pitchFamily="34" charset="0"/>
                <a:cs typeface="Calibri" panose="020F0502020204030204" pitchFamily="34" charset="0"/>
                <a:sym typeface="Arial"/>
              </a:rPr>
              <a:t>ước thải từ nhà máy chưa qua xử lí xả ra môi trường gây ô nhiễm.</a:t>
            </a:r>
            <a:endParaRPr kumimoji="0" lang="vi-VN" sz="4800" b="1" i="0" u="none" strike="noStrike" kern="0" cap="none" spc="0" normalizeH="0" baseline="0" noProof="0" dirty="0">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3" name="Picture 2">
            <a:extLst>
              <a:ext uri="{FF2B5EF4-FFF2-40B4-BE49-F238E27FC236}">
                <a16:creationId xmlns:a16="http://schemas.microsoft.com/office/drawing/2014/main" id="{92FDD19F-9CD2-46B9-2085-69F41152B44D}"/>
              </a:ext>
            </a:extLst>
          </p:cNvPr>
          <p:cNvPicPr>
            <a:picLocks noChangeAspect="1"/>
          </p:cNvPicPr>
          <p:nvPr/>
        </p:nvPicPr>
        <p:blipFill>
          <a:blip r:embed="rId2"/>
          <a:stretch>
            <a:fillRect/>
          </a:stretch>
        </p:blipFill>
        <p:spPr>
          <a:xfrm>
            <a:off x="466725" y="1609726"/>
            <a:ext cx="5164940" cy="3624262"/>
          </a:xfrm>
          <a:prstGeom prst="rect">
            <a:avLst/>
          </a:prstGeom>
        </p:spPr>
      </p:pic>
    </p:spTree>
    <p:extLst>
      <p:ext uri="{BB962C8B-B14F-4D97-AF65-F5344CB8AC3E}">
        <p14:creationId xmlns:p14="http://schemas.microsoft.com/office/powerpoint/2010/main" val="11612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1000"/>
                                        <p:tgtEl>
                                          <p:spTgt spid="56"/>
                                        </p:tgtEl>
                                      </p:cBhvr>
                                    </p:animEffect>
                                    <p:anim calcmode="lin" valueType="num">
                                      <p:cBhvr>
                                        <p:cTn id="13" dur="1000" fill="hold"/>
                                        <p:tgtEl>
                                          <p:spTgt spid="56"/>
                                        </p:tgtEl>
                                        <p:attrNameLst>
                                          <p:attrName>ppt_x</p:attrName>
                                        </p:attrNameLst>
                                      </p:cBhvr>
                                      <p:tavLst>
                                        <p:tav tm="0">
                                          <p:val>
                                            <p:strVal val="#ppt_x"/>
                                          </p:val>
                                        </p:tav>
                                        <p:tav tm="100000">
                                          <p:val>
                                            <p:strVal val="#ppt_x"/>
                                          </p:val>
                                        </p:tav>
                                      </p:tavLst>
                                    </p:anim>
                                    <p:anim calcmode="lin" valueType="num">
                                      <p:cBhvr>
                                        <p:cTn id="14"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圆角矩形 14"/>
          <p:cNvSpPr/>
          <p:nvPr/>
        </p:nvSpPr>
        <p:spPr>
          <a:xfrm>
            <a:off x="5982822" y="1390649"/>
            <a:ext cx="5792079" cy="3136267"/>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867" b="0" i="0" u="none" strike="noStrike" kern="0" cap="none" spc="0" normalizeH="0" baseline="0" noProof="0" dirty="0">
              <a:ln>
                <a:noFill/>
              </a:ln>
              <a:solidFill>
                <a:srgbClr val="D3CADD"/>
              </a:solidFill>
              <a:effectLst/>
              <a:uLnTx/>
              <a:uFillTx/>
              <a:latin typeface="Arial"/>
              <a:ea typeface="宋体" panose="02010600030101010101" pitchFamily="2" charset="-122"/>
              <a:cs typeface="+mn-cs"/>
              <a:sym typeface="Arial"/>
            </a:endParaRPr>
          </a:p>
        </p:txBody>
      </p:sp>
      <p:sp>
        <p:nvSpPr>
          <p:cNvPr id="56" name="TextBox 55"/>
          <p:cNvSpPr txBox="1"/>
          <p:nvPr/>
        </p:nvSpPr>
        <p:spPr>
          <a:xfrm>
            <a:off x="6272605" y="1418833"/>
            <a:ext cx="5340568" cy="3046988"/>
          </a:xfrm>
          <a:prstGeom prst="rect">
            <a:avLst/>
          </a:prstGeom>
          <a:noFill/>
        </p:spPr>
        <p:txBody>
          <a:bodyPr wrap="square" rtlCol="0">
            <a:spAutoFit/>
          </a:bodyPr>
          <a:lstStyle/>
          <a:p>
            <a:pPr lvl="0" algn="just" defTabSz="1219170">
              <a:buClr>
                <a:srgbClr val="000000"/>
              </a:buClr>
            </a:pPr>
            <a:r>
              <a:rPr lang="en-US" sz="4800" b="1" kern="0" dirty="0">
                <a:solidFill>
                  <a:srgbClr val="CA6D36">
                    <a:lumMod val="50000"/>
                  </a:srgbClr>
                </a:solidFill>
                <a:latin typeface="Calibri" panose="020F0502020204030204" pitchFamily="34" charset="0"/>
                <a:cs typeface="Calibri" panose="020F0502020204030204" pitchFamily="34" charset="0"/>
                <a:sym typeface="Arial"/>
              </a:rPr>
              <a:t>N</a:t>
            </a:r>
            <a:r>
              <a:rPr lang="vi-VN" sz="4800" b="1" kern="0" dirty="0">
                <a:solidFill>
                  <a:srgbClr val="CA6D36">
                    <a:lumMod val="50000"/>
                  </a:srgbClr>
                </a:solidFill>
                <a:latin typeface="Calibri" panose="020F0502020204030204" pitchFamily="34" charset="0"/>
                <a:cs typeface="Calibri" panose="020F0502020204030204" pitchFamily="34" charset="0"/>
                <a:sym typeface="Arial"/>
              </a:rPr>
              <a:t>ước dưới ruộng bị ô nhiễm do thuốc trừ sâu chứa độc t</a:t>
            </a:r>
            <a:r>
              <a:rPr lang="en-US" sz="4800" b="1" kern="0" dirty="0">
                <a:solidFill>
                  <a:srgbClr val="CA6D36">
                    <a:lumMod val="50000"/>
                  </a:srgbClr>
                </a:solidFill>
                <a:latin typeface="Calibri" panose="020F0502020204030204" pitchFamily="34" charset="0"/>
                <a:cs typeface="Calibri" panose="020F0502020204030204" pitchFamily="34" charset="0"/>
                <a:sym typeface="Arial"/>
              </a:rPr>
              <a:t>ố</a:t>
            </a:r>
            <a:r>
              <a:rPr lang="vi-VN" sz="4800" b="1" kern="0" dirty="0">
                <a:solidFill>
                  <a:srgbClr val="CA6D36">
                    <a:lumMod val="50000"/>
                  </a:srgbClr>
                </a:solidFill>
                <a:latin typeface="Calibri" panose="020F0502020204030204" pitchFamily="34" charset="0"/>
                <a:cs typeface="Calibri" panose="020F0502020204030204" pitchFamily="34" charset="0"/>
                <a:sym typeface="Arial"/>
              </a:rPr>
              <a:t> ng</a:t>
            </a:r>
            <a:r>
              <a:rPr lang="en-US" sz="4800" b="1" kern="0" dirty="0">
                <a:solidFill>
                  <a:srgbClr val="CA6D36">
                    <a:lumMod val="50000"/>
                  </a:srgbClr>
                </a:solidFill>
                <a:latin typeface="Calibri" panose="020F0502020204030204" pitchFamily="34" charset="0"/>
                <a:cs typeface="Calibri" panose="020F0502020204030204" pitchFamily="34" charset="0"/>
                <a:sym typeface="Arial"/>
              </a:rPr>
              <a:t>ấ</a:t>
            </a:r>
            <a:r>
              <a:rPr lang="vi-VN" sz="4800" b="1" kern="0" dirty="0">
                <a:solidFill>
                  <a:srgbClr val="CA6D36">
                    <a:lumMod val="50000"/>
                  </a:srgbClr>
                </a:solidFill>
                <a:latin typeface="Calibri" panose="020F0502020204030204" pitchFamily="34" charset="0"/>
                <a:cs typeface="Calibri" panose="020F0502020204030204" pitchFamily="34" charset="0"/>
                <a:sym typeface="Arial"/>
              </a:rPr>
              <a:t>m xuống. </a:t>
            </a:r>
            <a:endParaRPr kumimoji="0" lang="vi-VN" sz="4800" b="1" i="0" u="none" strike="noStrike" kern="0" cap="none" spc="0" normalizeH="0" baseline="0" noProof="0" dirty="0">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4" name="Picture 3">
            <a:extLst>
              <a:ext uri="{FF2B5EF4-FFF2-40B4-BE49-F238E27FC236}">
                <a16:creationId xmlns:a16="http://schemas.microsoft.com/office/drawing/2014/main" id="{969DC2E6-9058-6402-9A43-8C62D9D92E33}"/>
              </a:ext>
            </a:extLst>
          </p:cNvPr>
          <p:cNvPicPr>
            <a:picLocks noChangeAspect="1"/>
          </p:cNvPicPr>
          <p:nvPr/>
        </p:nvPicPr>
        <p:blipFill>
          <a:blip r:embed="rId2"/>
          <a:stretch>
            <a:fillRect/>
          </a:stretch>
        </p:blipFill>
        <p:spPr>
          <a:xfrm>
            <a:off x="790575" y="1152525"/>
            <a:ext cx="4652550" cy="4019550"/>
          </a:xfrm>
          <a:prstGeom prst="rect">
            <a:avLst/>
          </a:prstGeom>
        </p:spPr>
      </p:pic>
    </p:spTree>
    <p:extLst>
      <p:ext uri="{BB962C8B-B14F-4D97-AF65-F5344CB8AC3E}">
        <p14:creationId xmlns:p14="http://schemas.microsoft.com/office/powerpoint/2010/main" val="190744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1000"/>
                                        <p:tgtEl>
                                          <p:spTgt spid="56"/>
                                        </p:tgtEl>
                                      </p:cBhvr>
                                    </p:animEffect>
                                    <p:anim calcmode="lin" valueType="num">
                                      <p:cBhvr>
                                        <p:cTn id="13" dur="1000" fill="hold"/>
                                        <p:tgtEl>
                                          <p:spTgt spid="56"/>
                                        </p:tgtEl>
                                        <p:attrNameLst>
                                          <p:attrName>ppt_x</p:attrName>
                                        </p:attrNameLst>
                                      </p:cBhvr>
                                      <p:tavLst>
                                        <p:tav tm="0">
                                          <p:val>
                                            <p:strVal val="#ppt_x"/>
                                          </p:val>
                                        </p:tav>
                                        <p:tav tm="100000">
                                          <p:val>
                                            <p:strVal val="#ppt_x"/>
                                          </p:val>
                                        </p:tav>
                                      </p:tavLst>
                                    </p:anim>
                                    <p:anim calcmode="lin" valueType="num">
                                      <p:cBhvr>
                                        <p:cTn id="14"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
            <a:hlinkClick r:id="" action="ppaction://media"/>
            <a:extLst>
              <a:ext uri="{FF2B5EF4-FFF2-40B4-BE49-F238E27FC236}">
                <a16:creationId xmlns:a16="http://schemas.microsoft.com/office/drawing/2014/main" id="{0CAC8203-2679-712F-F479-E43F244AD19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41957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3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8">
            <a:extLst>
              <a:ext uri="{FF2B5EF4-FFF2-40B4-BE49-F238E27FC236}">
                <a16:creationId xmlns:a16="http://schemas.microsoft.com/office/drawing/2014/main" id="{221F2C89-1849-4143-BFF0-BE4D563612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0025"/>
            <a:ext cx="12544425" cy="8051249"/>
          </a:xfrm>
          <a:prstGeom prst="rect">
            <a:avLst/>
          </a:prstGeom>
        </p:spPr>
      </p:pic>
      <p:sp>
        <p:nvSpPr>
          <p:cNvPr id="6" name="Rectangle 5"/>
          <p:cNvSpPr/>
          <p:nvPr/>
        </p:nvSpPr>
        <p:spPr>
          <a:xfrm>
            <a:off x="3181889" y="1979940"/>
            <a:ext cx="6614733" cy="3933384"/>
          </a:xfrm>
          <a:prstGeom prst="rect">
            <a:avLst/>
          </a:prstGeom>
        </p:spPr>
        <p:txBody>
          <a:bodyPr wrap="square">
            <a:spAutoFit/>
          </a:bodyPr>
          <a:lstStyle/>
          <a:p>
            <a:pPr algn="just" defTabSz="1219170">
              <a:spcBef>
                <a:spcPct val="20000"/>
              </a:spcBef>
              <a:buClr>
                <a:srgbClr val="000000"/>
              </a:buClr>
              <a:defRPr/>
            </a:pPr>
            <a:r>
              <a:rPr lang="vi-VN" altLang="en-US" sz="3200" b="1" kern="0" dirty="0">
                <a:solidFill>
                  <a:srgbClr val="357887">
                    <a:lumMod val="75000"/>
                  </a:srgbClr>
                </a:solidFill>
                <a:cs typeface="Arial"/>
                <a:sym typeface="Arial"/>
              </a:rPr>
              <a:t>Nguồn nước ô nhiễm do:</a:t>
            </a:r>
          </a:p>
          <a:p>
            <a:pPr marL="457200" indent="-457200" algn="just" defTabSz="1219170">
              <a:spcBef>
                <a:spcPct val="20000"/>
              </a:spcBef>
              <a:buClr>
                <a:srgbClr val="000000"/>
              </a:buClr>
              <a:buFont typeface="Wingdings" panose="05000000000000000000" pitchFamily="2" charset="2"/>
              <a:buChar char="v"/>
              <a:defRPr/>
            </a:pPr>
            <a:r>
              <a:rPr lang="vi-VN" altLang="en-US" sz="3200" b="1" i="1" kern="0" dirty="0">
                <a:solidFill>
                  <a:srgbClr val="FF0000"/>
                </a:solidFill>
                <a:cs typeface="Arial"/>
                <a:sym typeface="Arial"/>
              </a:rPr>
              <a:t>Dầu sự cố tràn ra biển</a:t>
            </a:r>
          </a:p>
          <a:p>
            <a:pPr marL="457200" indent="-457200" algn="just" defTabSz="1219170">
              <a:spcBef>
                <a:spcPct val="20000"/>
              </a:spcBef>
              <a:buClr>
                <a:srgbClr val="000000"/>
              </a:buClr>
              <a:buFont typeface="Wingdings" panose="05000000000000000000" pitchFamily="2" charset="2"/>
              <a:buChar char="v"/>
              <a:defRPr/>
            </a:pPr>
            <a:r>
              <a:rPr lang="vi-VN" altLang="en-US" sz="3200" b="1" i="1" kern="0" dirty="0">
                <a:solidFill>
                  <a:srgbClr val="FF0000"/>
                </a:solidFill>
                <a:cs typeface="Arial"/>
                <a:sym typeface="Arial"/>
              </a:rPr>
              <a:t>Rác thải do thiếu ý thức của con người</a:t>
            </a:r>
          </a:p>
          <a:p>
            <a:pPr marL="457200" indent="-457200" algn="just" defTabSz="1219170">
              <a:spcBef>
                <a:spcPct val="20000"/>
              </a:spcBef>
              <a:buClr>
                <a:srgbClr val="000000"/>
              </a:buClr>
              <a:buFont typeface="Wingdings" panose="05000000000000000000" pitchFamily="2" charset="2"/>
              <a:buChar char="v"/>
              <a:defRPr/>
            </a:pPr>
            <a:r>
              <a:rPr lang="vi-VN" altLang="en-US" sz="3200" b="1" i="1" kern="0" dirty="0">
                <a:solidFill>
                  <a:srgbClr val="FF0000"/>
                </a:solidFill>
                <a:cs typeface="Arial"/>
                <a:sym typeface="Arial"/>
              </a:rPr>
              <a:t>Chưa xử lí nước thải trước  khi xả ra môi trường</a:t>
            </a:r>
          </a:p>
          <a:p>
            <a:pPr marL="457200" indent="-457200" algn="just" defTabSz="1219170">
              <a:spcBef>
                <a:spcPct val="20000"/>
              </a:spcBef>
              <a:buClr>
                <a:srgbClr val="000000"/>
              </a:buClr>
              <a:buFont typeface="Wingdings" panose="05000000000000000000" pitchFamily="2" charset="2"/>
              <a:buChar char="v"/>
              <a:defRPr/>
            </a:pPr>
            <a:r>
              <a:rPr lang="vi-VN" altLang="en-US" sz="3200" b="1" i="1" kern="0" dirty="0">
                <a:solidFill>
                  <a:srgbClr val="FF0000"/>
                </a:solidFill>
                <a:cs typeface="Arial"/>
                <a:sym typeface="Arial"/>
              </a:rPr>
              <a:t>Chất độc hóa học</a:t>
            </a:r>
          </a:p>
        </p:txBody>
      </p:sp>
      <p:grpSp>
        <p:nvGrpSpPr>
          <p:cNvPr id="7" name="Google Shape;2211;p54"/>
          <p:cNvGrpSpPr/>
          <p:nvPr/>
        </p:nvGrpSpPr>
        <p:grpSpPr>
          <a:xfrm>
            <a:off x="9382125" y="173407"/>
            <a:ext cx="2481154" cy="1598244"/>
            <a:chOff x="4785725" y="3342975"/>
            <a:chExt cx="1742300" cy="1421375"/>
          </a:xfrm>
        </p:grpSpPr>
        <p:sp>
          <p:nvSpPr>
            <p:cNvPr id="8" name="Google Shape;2212;p54"/>
            <p:cNvSpPr/>
            <p:nvPr/>
          </p:nvSpPr>
          <p:spPr>
            <a:xfrm>
              <a:off x="5692650" y="3485750"/>
              <a:ext cx="90325" cy="115725"/>
            </a:xfrm>
            <a:custGeom>
              <a:avLst/>
              <a:gdLst/>
              <a:ahLst/>
              <a:cxnLst/>
              <a:rect l="l" t="t" r="r" b="b"/>
              <a:pathLst>
                <a:path w="3613" h="4629" extrusionOk="0">
                  <a:moveTo>
                    <a:pt x="2715" y="1"/>
                  </a:moveTo>
                  <a:lnTo>
                    <a:pt x="2715" y="1"/>
                  </a:lnTo>
                  <a:cubicBezTo>
                    <a:pt x="2715" y="1"/>
                    <a:pt x="0" y="1459"/>
                    <a:pt x="308" y="4629"/>
                  </a:cubicBezTo>
                  <a:cubicBezTo>
                    <a:pt x="308" y="4629"/>
                    <a:pt x="3612" y="4161"/>
                    <a:pt x="2715" y="1"/>
                  </a:cubicBezTo>
                  <a:close/>
                </a:path>
              </a:pathLst>
            </a:custGeom>
            <a:solidFill>
              <a:srgbClr val="87AB5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 name="Google Shape;2213;p54"/>
            <p:cNvSpPr/>
            <p:nvPr/>
          </p:nvSpPr>
          <p:spPr>
            <a:xfrm>
              <a:off x="5606025" y="3576925"/>
              <a:ext cx="94325" cy="47625"/>
            </a:xfrm>
            <a:custGeom>
              <a:avLst/>
              <a:gdLst/>
              <a:ahLst/>
              <a:cxnLst/>
              <a:rect l="l" t="t" r="r" b="b"/>
              <a:pathLst>
                <a:path w="3773" h="1905" extrusionOk="0">
                  <a:moveTo>
                    <a:pt x="659" y="0"/>
                  </a:moveTo>
                  <a:cubicBezTo>
                    <a:pt x="453" y="0"/>
                    <a:pt x="234" y="11"/>
                    <a:pt x="0" y="33"/>
                  </a:cubicBezTo>
                  <a:cubicBezTo>
                    <a:pt x="0" y="33"/>
                    <a:pt x="142" y="1904"/>
                    <a:pt x="3141" y="1904"/>
                  </a:cubicBezTo>
                  <a:cubicBezTo>
                    <a:pt x="3339" y="1904"/>
                    <a:pt x="3549" y="1896"/>
                    <a:pt x="3773" y="1879"/>
                  </a:cubicBezTo>
                  <a:cubicBezTo>
                    <a:pt x="3773" y="1879"/>
                    <a:pt x="3437" y="0"/>
                    <a:pt x="659" y="0"/>
                  </a:cubicBezTo>
                  <a:close/>
                </a:path>
              </a:pathLst>
            </a:custGeom>
            <a:solidFill>
              <a:srgbClr val="87AB5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 name="Google Shape;2214;p54"/>
            <p:cNvSpPr/>
            <p:nvPr/>
          </p:nvSpPr>
          <p:spPr>
            <a:xfrm>
              <a:off x="5598675" y="3413525"/>
              <a:ext cx="96675" cy="115050"/>
            </a:xfrm>
            <a:custGeom>
              <a:avLst/>
              <a:gdLst/>
              <a:ahLst/>
              <a:cxnLst/>
              <a:rect l="l" t="t" r="r" b="b"/>
              <a:pathLst>
                <a:path w="3867" h="4602" extrusionOk="0">
                  <a:moveTo>
                    <a:pt x="508" y="1"/>
                  </a:moveTo>
                  <a:lnTo>
                    <a:pt x="508" y="1"/>
                  </a:lnTo>
                  <a:cubicBezTo>
                    <a:pt x="508" y="1"/>
                    <a:pt x="0" y="3425"/>
                    <a:pt x="3224" y="4602"/>
                  </a:cubicBezTo>
                  <a:cubicBezTo>
                    <a:pt x="3224" y="4602"/>
                    <a:pt x="3866" y="603"/>
                    <a:pt x="508" y="1"/>
                  </a:cubicBezTo>
                  <a:close/>
                </a:path>
              </a:pathLst>
            </a:custGeom>
            <a:solidFill>
              <a:srgbClr val="87AB5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 name="Google Shape;2215;p54"/>
            <p:cNvSpPr/>
            <p:nvPr/>
          </p:nvSpPr>
          <p:spPr>
            <a:xfrm>
              <a:off x="5662200" y="3504550"/>
              <a:ext cx="43850" cy="156550"/>
            </a:xfrm>
            <a:custGeom>
              <a:avLst/>
              <a:gdLst/>
              <a:ahLst/>
              <a:cxnLst/>
              <a:rect l="l" t="t" r="r" b="b"/>
              <a:pathLst>
                <a:path w="1754" h="6262" extrusionOk="0">
                  <a:moveTo>
                    <a:pt x="104" y="1"/>
                  </a:moveTo>
                  <a:cubicBezTo>
                    <a:pt x="91" y="1"/>
                    <a:pt x="79" y="4"/>
                    <a:pt x="68" y="12"/>
                  </a:cubicBezTo>
                  <a:cubicBezTo>
                    <a:pt x="15" y="25"/>
                    <a:pt x="1" y="92"/>
                    <a:pt x="15" y="132"/>
                  </a:cubicBezTo>
                  <a:lnTo>
                    <a:pt x="27" y="132"/>
                  </a:lnTo>
                  <a:cubicBezTo>
                    <a:pt x="27" y="132"/>
                    <a:pt x="68" y="226"/>
                    <a:pt x="134" y="386"/>
                  </a:cubicBezTo>
                  <a:cubicBezTo>
                    <a:pt x="175" y="467"/>
                    <a:pt x="215" y="560"/>
                    <a:pt x="268" y="667"/>
                  </a:cubicBezTo>
                  <a:cubicBezTo>
                    <a:pt x="322" y="774"/>
                    <a:pt x="375" y="895"/>
                    <a:pt x="429" y="1041"/>
                  </a:cubicBezTo>
                  <a:cubicBezTo>
                    <a:pt x="482" y="1175"/>
                    <a:pt x="550" y="1323"/>
                    <a:pt x="616" y="1469"/>
                  </a:cubicBezTo>
                  <a:cubicBezTo>
                    <a:pt x="683" y="1630"/>
                    <a:pt x="737" y="1804"/>
                    <a:pt x="803" y="1965"/>
                  </a:cubicBezTo>
                  <a:cubicBezTo>
                    <a:pt x="871" y="2138"/>
                    <a:pt x="924" y="2325"/>
                    <a:pt x="991" y="2513"/>
                  </a:cubicBezTo>
                  <a:cubicBezTo>
                    <a:pt x="1044" y="2687"/>
                    <a:pt x="1085" y="2874"/>
                    <a:pt x="1138" y="3074"/>
                  </a:cubicBezTo>
                  <a:cubicBezTo>
                    <a:pt x="1205" y="3262"/>
                    <a:pt x="1231" y="3449"/>
                    <a:pt x="1285" y="3636"/>
                  </a:cubicBezTo>
                  <a:cubicBezTo>
                    <a:pt x="1312" y="3823"/>
                    <a:pt x="1352" y="4011"/>
                    <a:pt x="1379" y="4185"/>
                  </a:cubicBezTo>
                  <a:cubicBezTo>
                    <a:pt x="1392" y="4372"/>
                    <a:pt x="1419" y="4546"/>
                    <a:pt x="1432" y="4720"/>
                  </a:cubicBezTo>
                  <a:cubicBezTo>
                    <a:pt x="1459" y="4881"/>
                    <a:pt x="1459" y="5041"/>
                    <a:pt x="1459" y="5188"/>
                  </a:cubicBezTo>
                  <a:lnTo>
                    <a:pt x="1459" y="5576"/>
                  </a:lnTo>
                  <a:cubicBezTo>
                    <a:pt x="1459" y="5696"/>
                    <a:pt x="1445" y="5803"/>
                    <a:pt x="1445" y="5883"/>
                  </a:cubicBezTo>
                  <a:cubicBezTo>
                    <a:pt x="1432" y="5964"/>
                    <a:pt x="1419" y="6044"/>
                    <a:pt x="1419" y="6085"/>
                  </a:cubicBezTo>
                  <a:cubicBezTo>
                    <a:pt x="1406" y="6124"/>
                    <a:pt x="1406" y="6151"/>
                    <a:pt x="1406" y="6151"/>
                  </a:cubicBezTo>
                  <a:cubicBezTo>
                    <a:pt x="1392" y="6192"/>
                    <a:pt x="1419" y="6245"/>
                    <a:pt x="1472" y="6258"/>
                  </a:cubicBezTo>
                  <a:cubicBezTo>
                    <a:pt x="1479" y="6260"/>
                    <a:pt x="1487" y="6262"/>
                    <a:pt x="1495" y="6262"/>
                  </a:cubicBezTo>
                  <a:cubicBezTo>
                    <a:pt x="1530" y="6262"/>
                    <a:pt x="1569" y="6236"/>
                    <a:pt x="1579" y="6192"/>
                  </a:cubicBezTo>
                  <a:cubicBezTo>
                    <a:pt x="1579" y="6192"/>
                    <a:pt x="1593" y="6165"/>
                    <a:pt x="1606" y="6124"/>
                  </a:cubicBezTo>
                  <a:cubicBezTo>
                    <a:pt x="1620" y="6071"/>
                    <a:pt x="1633" y="6004"/>
                    <a:pt x="1647" y="5924"/>
                  </a:cubicBezTo>
                  <a:cubicBezTo>
                    <a:pt x="1673" y="5830"/>
                    <a:pt x="1686" y="5723"/>
                    <a:pt x="1700" y="5603"/>
                  </a:cubicBezTo>
                  <a:cubicBezTo>
                    <a:pt x="1727" y="5482"/>
                    <a:pt x="1727" y="5336"/>
                    <a:pt x="1740" y="5188"/>
                  </a:cubicBezTo>
                  <a:cubicBezTo>
                    <a:pt x="1740" y="5041"/>
                    <a:pt x="1754" y="4867"/>
                    <a:pt x="1740" y="4693"/>
                  </a:cubicBezTo>
                  <a:cubicBezTo>
                    <a:pt x="1740" y="4519"/>
                    <a:pt x="1713" y="4332"/>
                    <a:pt x="1700" y="4144"/>
                  </a:cubicBezTo>
                  <a:cubicBezTo>
                    <a:pt x="1673" y="3957"/>
                    <a:pt x="1647" y="3770"/>
                    <a:pt x="1606" y="3570"/>
                  </a:cubicBezTo>
                  <a:cubicBezTo>
                    <a:pt x="1566" y="3383"/>
                    <a:pt x="1540" y="3169"/>
                    <a:pt x="1472" y="2981"/>
                  </a:cubicBezTo>
                  <a:cubicBezTo>
                    <a:pt x="1419" y="2794"/>
                    <a:pt x="1379" y="2593"/>
                    <a:pt x="1299" y="2406"/>
                  </a:cubicBezTo>
                  <a:cubicBezTo>
                    <a:pt x="1231" y="2218"/>
                    <a:pt x="1178" y="2031"/>
                    <a:pt x="1111" y="1858"/>
                  </a:cubicBezTo>
                  <a:cubicBezTo>
                    <a:pt x="1031" y="1683"/>
                    <a:pt x="964" y="1510"/>
                    <a:pt x="897" y="1349"/>
                  </a:cubicBezTo>
                  <a:cubicBezTo>
                    <a:pt x="817" y="1202"/>
                    <a:pt x="750" y="1055"/>
                    <a:pt x="683" y="921"/>
                  </a:cubicBezTo>
                  <a:cubicBezTo>
                    <a:pt x="616" y="788"/>
                    <a:pt x="550" y="667"/>
                    <a:pt x="482" y="560"/>
                  </a:cubicBezTo>
                  <a:cubicBezTo>
                    <a:pt x="416" y="453"/>
                    <a:pt x="362" y="360"/>
                    <a:pt x="322" y="279"/>
                  </a:cubicBezTo>
                  <a:cubicBezTo>
                    <a:pt x="229" y="132"/>
                    <a:pt x="188" y="51"/>
                    <a:pt x="188" y="51"/>
                  </a:cubicBezTo>
                  <a:cubicBezTo>
                    <a:pt x="169" y="23"/>
                    <a:pt x="136" y="1"/>
                    <a:pt x="104" y="1"/>
                  </a:cubicBezTo>
                  <a:close/>
                </a:path>
              </a:pathLst>
            </a:custGeom>
            <a:solidFill>
              <a:srgbClr val="2416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 name="Google Shape;2216;p54"/>
            <p:cNvSpPr/>
            <p:nvPr/>
          </p:nvSpPr>
          <p:spPr>
            <a:xfrm>
              <a:off x="4976350" y="3519200"/>
              <a:ext cx="464850" cy="409725"/>
            </a:xfrm>
            <a:custGeom>
              <a:avLst/>
              <a:gdLst/>
              <a:ahLst/>
              <a:cxnLst/>
              <a:rect l="l" t="t" r="r" b="b"/>
              <a:pathLst>
                <a:path w="18594" h="16389" extrusionOk="0">
                  <a:moveTo>
                    <a:pt x="10487" y="0"/>
                  </a:moveTo>
                  <a:lnTo>
                    <a:pt x="10487" y="0"/>
                  </a:lnTo>
                  <a:cubicBezTo>
                    <a:pt x="10875" y="589"/>
                    <a:pt x="11745" y="2729"/>
                    <a:pt x="11344" y="3371"/>
                  </a:cubicBezTo>
                  <a:cubicBezTo>
                    <a:pt x="10942" y="4013"/>
                    <a:pt x="6969" y="5044"/>
                    <a:pt x="6969" y="5044"/>
                  </a:cubicBezTo>
                  <a:cubicBezTo>
                    <a:pt x="6996" y="4388"/>
                    <a:pt x="6327" y="3130"/>
                    <a:pt x="5993" y="2556"/>
                  </a:cubicBezTo>
                  <a:lnTo>
                    <a:pt x="5993" y="2556"/>
                  </a:lnTo>
                  <a:cubicBezTo>
                    <a:pt x="6368" y="3371"/>
                    <a:pt x="6514" y="4883"/>
                    <a:pt x="6475" y="5110"/>
                  </a:cubicBezTo>
                  <a:cubicBezTo>
                    <a:pt x="6449" y="5354"/>
                    <a:pt x="3851" y="6589"/>
                    <a:pt x="2912" y="6589"/>
                  </a:cubicBezTo>
                  <a:cubicBezTo>
                    <a:pt x="2870" y="6589"/>
                    <a:pt x="2831" y="6587"/>
                    <a:pt x="2796" y="6582"/>
                  </a:cubicBezTo>
                  <a:cubicBezTo>
                    <a:pt x="2153" y="6488"/>
                    <a:pt x="629" y="3679"/>
                    <a:pt x="0" y="2462"/>
                  </a:cubicBezTo>
                  <a:lnTo>
                    <a:pt x="0" y="2462"/>
                  </a:lnTo>
                  <a:cubicBezTo>
                    <a:pt x="161" y="3425"/>
                    <a:pt x="803" y="6836"/>
                    <a:pt x="1859" y="10314"/>
                  </a:cubicBezTo>
                  <a:cubicBezTo>
                    <a:pt x="2595" y="12788"/>
                    <a:pt x="3678" y="14500"/>
                    <a:pt x="4615" y="15611"/>
                  </a:cubicBezTo>
                  <a:lnTo>
                    <a:pt x="4641" y="15584"/>
                  </a:lnTo>
                  <a:cubicBezTo>
                    <a:pt x="4641" y="15584"/>
                    <a:pt x="5793" y="16388"/>
                    <a:pt x="7396" y="16388"/>
                  </a:cubicBezTo>
                  <a:cubicBezTo>
                    <a:pt x="7653" y="16388"/>
                    <a:pt x="7922" y="16368"/>
                    <a:pt x="8200" y="16319"/>
                  </a:cubicBezTo>
                  <a:cubicBezTo>
                    <a:pt x="10527" y="11999"/>
                    <a:pt x="13711" y="9364"/>
                    <a:pt x="16948" y="7746"/>
                  </a:cubicBezTo>
                  <a:cubicBezTo>
                    <a:pt x="17497" y="7464"/>
                    <a:pt x="18045" y="7224"/>
                    <a:pt x="18593" y="7010"/>
                  </a:cubicBezTo>
                  <a:cubicBezTo>
                    <a:pt x="18312" y="6060"/>
                    <a:pt x="17536" y="5900"/>
                    <a:pt x="17536" y="5900"/>
                  </a:cubicBezTo>
                  <a:cubicBezTo>
                    <a:pt x="17055" y="4776"/>
                    <a:pt x="15918" y="1338"/>
                    <a:pt x="15918" y="1338"/>
                  </a:cubicBezTo>
                  <a:lnTo>
                    <a:pt x="15918" y="1325"/>
                  </a:lnTo>
                  <a:cubicBezTo>
                    <a:pt x="14686" y="2172"/>
                    <a:pt x="13092" y="3001"/>
                    <a:pt x="12476" y="3001"/>
                  </a:cubicBezTo>
                  <a:cubicBezTo>
                    <a:pt x="12342" y="3001"/>
                    <a:pt x="12255" y="2962"/>
                    <a:pt x="12226" y="2877"/>
                  </a:cubicBezTo>
                  <a:cubicBezTo>
                    <a:pt x="11772" y="1525"/>
                    <a:pt x="10554" y="81"/>
                    <a:pt x="10487" y="0"/>
                  </a:cubicBezTo>
                  <a:close/>
                </a:path>
              </a:pathLst>
            </a:custGeom>
            <a:solidFill>
              <a:srgbClr val="E6C8B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 name="Google Shape;2217;p54"/>
            <p:cNvSpPr/>
            <p:nvPr/>
          </p:nvSpPr>
          <p:spPr>
            <a:xfrm>
              <a:off x="5347850" y="3680375"/>
              <a:ext cx="86975" cy="61250"/>
            </a:xfrm>
            <a:custGeom>
              <a:avLst/>
              <a:gdLst/>
              <a:ahLst/>
              <a:cxnLst/>
              <a:rect l="l" t="t" r="r" b="b"/>
              <a:pathLst>
                <a:path w="3479" h="2450" extrusionOk="0">
                  <a:moveTo>
                    <a:pt x="1995" y="1"/>
                  </a:moveTo>
                  <a:cubicBezTo>
                    <a:pt x="1018" y="1"/>
                    <a:pt x="175" y="710"/>
                    <a:pt x="42" y="1686"/>
                  </a:cubicBezTo>
                  <a:cubicBezTo>
                    <a:pt x="1" y="1954"/>
                    <a:pt x="15" y="2208"/>
                    <a:pt x="68" y="2449"/>
                  </a:cubicBezTo>
                  <a:cubicBezTo>
                    <a:pt x="737" y="2021"/>
                    <a:pt x="1406" y="1633"/>
                    <a:pt x="2088" y="1299"/>
                  </a:cubicBezTo>
                  <a:cubicBezTo>
                    <a:pt x="2556" y="1071"/>
                    <a:pt x="3011" y="857"/>
                    <a:pt x="3479" y="670"/>
                  </a:cubicBezTo>
                  <a:cubicBezTo>
                    <a:pt x="3172" y="336"/>
                    <a:pt x="2756" y="95"/>
                    <a:pt x="2275" y="15"/>
                  </a:cubicBezTo>
                  <a:cubicBezTo>
                    <a:pt x="2182" y="1"/>
                    <a:pt x="2088" y="1"/>
                    <a:pt x="1995" y="1"/>
                  </a:cubicBezTo>
                  <a:close/>
                </a:path>
              </a:pathLst>
            </a:custGeom>
            <a:solidFill>
              <a:srgbClr val="D0959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 name="Google Shape;2218;p54"/>
            <p:cNvSpPr/>
            <p:nvPr/>
          </p:nvSpPr>
          <p:spPr>
            <a:xfrm>
              <a:off x="4938550" y="3908800"/>
              <a:ext cx="389950" cy="406825"/>
            </a:xfrm>
            <a:custGeom>
              <a:avLst/>
              <a:gdLst/>
              <a:ahLst/>
              <a:cxnLst/>
              <a:rect l="l" t="t" r="r" b="b"/>
              <a:pathLst>
                <a:path w="15598" h="16273" extrusionOk="0">
                  <a:moveTo>
                    <a:pt x="6153" y="0"/>
                  </a:moveTo>
                  <a:lnTo>
                    <a:pt x="6127" y="27"/>
                  </a:lnTo>
                  <a:cubicBezTo>
                    <a:pt x="7157" y="1284"/>
                    <a:pt x="7999" y="1793"/>
                    <a:pt x="7999" y="1793"/>
                  </a:cubicBezTo>
                  <a:cubicBezTo>
                    <a:pt x="7999" y="1793"/>
                    <a:pt x="3867" y="3291"/>
                    <a:pt x="3037" y="3344"/>
                  </a:cubicBezTo>
                  <a:cubicBezTo>
                    <a:pt x="3020" y="3346"/>
                    <a:pt x="3003" y="3346"/>
                    <a:pt x="2986" y="3346"/>
                  </a:cubicBezTo>
                  <a:cubicBezTo>
                    <a:pt x="2662" y="3346"/>
                    <a:pt x="2283" y="3115"/>
                    <a:pt x="1940" y="2836"/>
                  </a:cubicBezTo>
                  <a:lnTo>
                    <a:pt x="1940" y="2836"/>
                  </a:lnTo>
                  <a:cubicBezTo>
                    <a:pt x="1739" y="3544"/>
                    <a:pt x="0" y="10434"/>
                    <a:pt x="2556" y="13805"/>
                  </a:cubicBezTo>
                  <a:cubicBezTo>
                    <a:pt x="3585" y="15155"/>
                    <a:pt x="5030" y="15918"/>
                    <a:pt x="6595" y="16172"/>
                  </a:cubicBezTo>
                  <a:cubicBezTo>
                    <a:pt x="7012" y="16240"/>
                    <a:pt x="7436" y="16273"/>
                    <a:pt x="7864" y="16273"/>
                  </a:cubicBezTo>
                  <a:cubicBezTo>
                    <a:pt x="10046" y="16273"/>
                    <a:pt x="12305" y="15408"/>
                    <a:pt x="13938" y="13898"/>
                  </a:cubicBezTo>
                  <a:cubicBezTo>
                    <a:pt x="14621" y="13270"/>
                    <a:pt x="15169" y="12627"/>
                    <a:pt x="15597" y="11998"/>
                  </a:cubicBezTo>
                  <a:cubicBezTo>
                    <a:pt x="12534" y="11771"/>
                    <a:pt x="11304" y="8401"/>
                    <a:pt x="11304" y="8401"/>
                  </a:cubicBezTo>
                  <a:lnTo>
                    <a:pt x="11290" y="8374"/>
                  </a:lnTo>
                  <a:cubicBezTo>
                    <a:pt x="10584" y="8977"/>
                    <a:pt x="9238" y="9881"/>
                    <a:pt x="7608" y="9881"/>
                  </a:cubicBezTo>
                  <a:cubicBezTo>
                    <a:pt x="7323" y="9881"/>
                    <a:pt x="7029" y="9853"/>
                    <a:pt x="6729" y="9792"/>
                  </a:cubicBezTo>
                  <a:lnTo>
                    <a:pt x="6756" y="9658"/>
                  </a:lnTo>
                  <a:cubicBezTo>
                    <a:pt x="6809" y="9403"/>
                    <a:pt x="6849" y="9136"/>
                    <a:pt x="6903" y="8882"/>
                  </a:cubicBezTo>
                  <a:cubicBezTo>
                    <a:pt x="7532" y="5658"/>
                    <a:pt x="8508" y="2970"/>
                    <a:pt x="9712" y="735"/>
                  </a:cubicBezTo>
                  <a:lnTo>
                    <a:pt x="9712" y="735"/>
                  </a:lnTo>
                  <a:cubicBezTo>
                    <a:pt x="9434" y="784"/>
                    <a:pt x="9165" y="804"/>
                    <a:pt x="8908" y="804"/>
                  </a:cubicBezTo>
                  <a:cubicBezTo>
                    <a:pt x="7305" y="804"/>
                    <a:pt x="6153" y="0"/>
                    <a:pt x="6153" y="0"/>
                  </a:cubicBezTo>
                  <a:close/>
                </a:path>
              </a:pathLst>
            </a:custGeom>
            <a:solidFill>
              <a:srgbClr val="C26E8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 name="Google Shape;2219;p54"/>
            <p:cNvSpPr/>
            <p:nvPr/>
          </p:nvSpPr>
          <p:spPr>
            <a:xfrm>
              <a:off x="5026150" y="3908800"/>
              <a:ext cx="155200" cy="233425"/>
            </a:xfrm>
            <a:custGeom>
              <a:avLst/>
              <a:gdLst/>
              <a:ahLst/>
              <a:cxnLst/>
              <a:rect l="l" t="t" r="r" b="b"/>
              <a:pathLst>
                <a:path w="6208" h="9337" extrusionOk="0">
                  <a:moveTo>
                    <a:pt x="2649" y="0"/>
                  </a:moveTo>
                  <a:lnTo>
                    <a:pt x="2623" y="27"/>
                  </a:lnTo>
                  <a:cubicBezTo>
                    <a:pt x="3345" y="910"/>
                    <a:pt x="3974" y="1418"/>
                    <a:pt x="4295" y="1645"/>
                  </a:cubicBezTo>
                  <a:cubicBezTo>
                    <a:pt x="4415" y="1739"/>
                    <a:pt x="4495" y="1793"/>
                    <a:pt x="4495" y="1793"/>
                  </a:cubicBezTo>
                  <a:cubicBezTo>
                    <a:pt x="4495" y="1793"/>
                    <a:pt x="4388" y="1832"/>
                    <a:pt x="4215" y="1886"/>
                  </a:cubicBezTo>
                  <a:cubicBezTo>
                    <a:pt x="3425" y="2180"/>
                    <a:pt x="1112" y="2983"/>
                    <a:pt x="1" y="3264"/>
                  </a:cubicBezTo>
                  <a:cubicBezTo>
                    <a:pt x="1192" y="3651"/>
                    <a:pt x="2409" y="3865"/>
                    <a:pt x="3639" y="3960"/>
                  </a:cubicBezTo>
                  <a:cubicBezTo>
                    <a:pt x="3185" y="5738"/>
                    <a:pt x="2904" y="7531"/>
                    <a:pt x="3318" y="9337"/>
                  </a:cubicBezTo>
                  <a:cubicBezTo>
                    <a:pt x="3345" y="9189"/>
                    <a:pt x="3372" y="9029"/>
                    <a:pt x="3399" y="8882"/>
                  </a:cubicBezTo>
                  <a:cubicBezTo>
                    <a:pt x="3746" y="7103"/>
                    <a:pt x="4201" y="5485"/>
                    <a:pt x="4736" y="4013"/>
                  </a:cubicBezTo>
                  <a:cubicBezTo>
                    <a:pt x="5178" y="2822"/>
                    <a:pt x="5673" y="1739"/>
                    <a:pt x="6208" y="735"/>
                  </a:cubicBezTo>
                  <a:lnTo>
                    <a:pt x="6208" y="735"/>
                  </a:lnTo>
                  <a:cubicBezTo>
                    <a:pt x="5936" y="784"/>
                    <a:pt x="5670" y="805"/>
                    <a:pt x="5415" y="805"/>
                  </a:cubicBezTo>
                  <a:cubicBezTo>
                    <a:pt x="5106" y="805"/>
                    <a:pt x="4813" y="774"/>
                    <a:pt x="4549" y="723"/>
                  </a:cubicBezTo>
                  <a:cubicBezTo>
                    <a:pt x="3412" y="521"/>
                    <a:pt x="2649" y="0"/>
                    <a:pt x="2649" y="0"/>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 name="Google Shape;2220;p54"/>
            <p:cNvSpPr/>
            <p:nvPr/>
          </p:nvSpPr>
          <p:spPr>
            <a:xfrm>
              <a:off x="4938550" y="3979700"/>
              <a:ext cx="389950" cy="335925"/>
            </a:xfrm>
            <a:custGeom>
              <a:avLst/>
              <a:gdLst/>
              <a:ahLst/>
              <a:cxnLst/>
              <a:rect l="l" t="t" r="r" b="b"/>
              <a:pathLst>
                <a:path w="15598" h="13437" extrusionOk="0">
                  <a:moveTo>
                    <a:pt x="1940" y="0"/>
                  </a:moveTo>
                  <a:cubicBezTo>
                    <a:pt x="1739" y="708"/>
                    <a:pt x="0" y="7598"/>
                    <a:pt x="2556" y="10969"/>
                  </a:cubicBezTo>
                  <a:cubicBezTo>
                    <a:pt x="3585" y="12319"/>
                    <a:pt x="5030" y="13082"/>
                    <a:pt x="6595" y="13336"/>
                  </a:cubicBezTo>
                  <a:cubicBezTo>
                    <a:pt x="7012" y="13404"/>
                    <a:pt x="7436" y="13437"/>
                    <a:pt x="7864" y="13437"/>
                  </a:cubicBezTo>
                  <a:cubicBezTo>
                    <a:pt x="10046" y="13437"/>
                    <a:pt x="12305" y="12572"/>
                    <a:pt x="13938" y="11062"/>
                  </a:cubicBezTo>
                  <a:cubicBezTo>
                    <a:pt x="14621" y="10434"/>
                    <a:pt x="15169" y="9791"/>
                    <a:pt x="15597" y="9162"/>
                  </a:cubicBezTo>
                  <a:cubicBezTo>
                    <a:pt x="12534" y="8935"/>
                    <a:pt x="11304" y="5565"/>
                    <a:pt x="11304" y="5565"/>
                  </a:cubicBezTo>
                  <a:lnTo>
                    <a:pt x="11290" y="5538"/>
                  </a:lnTo>
                  <a:cubicBezTo>
                    <a:pt x="10584" y="6141"/>
                    <a:pt x="9238" y="7045"/>
                    <a:pt x="7608" y="7045"/>
                  </a:cubicBezTo>
                  <a:cubicBezTo>
                    <a:pt x="7323" y="7045"/>
                    <a:pt x="7029" y="7017"/>
                    <a:pt x="6729" y="6956"/>
                  </a:cubicBezTo>
                  <a:lnTo>
                    <a:pt x="6756" y="6822"/>
                  </a:lnTo>
                  <a:cubicBezTo>
                    <a:pt x="6783" y="6715"/>
                    <a:pt x="6796" y="6608"/>
                    <a:pt x="6822" y="6501"/>
                  </a:cubicBezTo>
                  <a:cubicBezTo>
                    <a:pt x="6408" y="4695"/>
                    <a:pt x="6689" y="2902"/>
                    <a:pt x="7143" y="1124"/>
                  </a:cubicBezTo>
                  <a:cubicBezTo>
                    <a:pt x="5913" y="1029"/>
                    <a:pt x="4696" y="815"/>
                    <a:pt x="3505" y="428"/>
                  </a:cubicBezTo>
                  <a:cubicBezTo>
                    <a:pt x="3305" y="468"/>
                    <a:pt x="3144" y="494"/>
                    <a:pt x="3037" y="508"/>
                  </a:cubicBezTo>
                  <a:cubicBezTo>
                    <a:pt x="3020" y="510"/>
                    <a:pt x="3003" y="510"/>
                    <a:pt x="2986" y="510"/>
                  </a:cubicBezTo>
                  <a:cubicBezTo>
                    <a:pt x="2662" y="510"/>
                    <a:pt x="2283" y="279"/>
                    <a:pt x="1940" y="0"/>
                  </a:cubicBezTo>
                  <a:close/>
                </a:path>
              </a:pathLst>
            </a:custGeom>
            <a:solidFill>
              <a:srgbClr val="D3CADD"/>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7" name="Google Shape;2221;p54"/>
            <p:cNvSpPr/>
            <p:nvPr/>
          </p:nvSpPr>
          <p:spPr>
            <a:xfrm>
              <a:off x="5374300" y="3527575"/>
              <a:ext cx="109700" cy="166875"/>
            </a:xfrm>
            <a:custGeom>
              <a:avLst/>
              <a:gdLst/>
              <a:ahLst/>
              <a:cxnLst/>
              <a:rect l="l" t="t" r="r" b="b"/>
              <a:pathLst>
                <a:path w="4388" h="6675" extrusionOk="0">
                  <a:moveTo>
                    <a:pt x="1217" y="0"/>
                  </a:moveTo>
                  <a:cubicBezTo>
                    <a:pt x="937" y="295"/>
                    <a:pt x="495" y="642"/>
                    <a:pt x="0" y="990"/>
                  </a:cubicBezTo>
                  <a:lnTo>
                    <a:pt x="0" y="1003"/>
                  </a:lnTo>
                  <a:cubicBezTo>
                    <a:pt x="0" y="1003"/>
                    <a:pt x="1137" y="4441"/>
                    <a:pt x="1618" y="5565"/>
                  </a:cubicBezTo>
                  <a:cubicBezTo>
                    <a:pt x="1618" y="5565"/>
                    <a:pt x="2394" y="5725"/>
                    <a:pt x="2675" y="6675"/>
                  </a:cubicBezTo>
                  <a:cubicBezTo>
                    <a:pt x="3250" y="6448"/>
                    <a:pt x="3826" y="6247"/>
                    <a:pt x="4388" y="6073"/>
                  </a:cubicBezTo>
                  <a:cubicBezTo>
                    <a:pt x="2943" y="4388"/>
                    <a:pt x="1231" y="13"/>
                    <a:pt x="1231" y="13"/>
                  </a:cubicBezTo>
                  <a:lnTo>
                    <a:pt x="1217" y="0"/>
                  </a:lnTo>
                  <a:close/>
                </a:path>
              </a:pathLst>
            </a:custGeom>
            <a:solidFill>
              <a:srgbClr val="5E3E2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8" name="Google Shape;2222;p54"/>
            <p:cNvSpPr/>
            <p:nvPr/>
          </p:nvSpPr>
          <p:spPr>
            <a:xfrm>
              <a:off x="4785725" y="3354950"/>
              <a:ext cx="629700" cy="645475"/>
            </a:xfrm>
            <a:custGeom>
              <a:avLst/>
              <a:gdLst/>
              <a:ahLst/>
              <a:cxnLst/>
              <a:rect l="l" t="t" r="r" b="b"/>
              <a:pathLst>
                <a:path w="25188" h="25819" extrusionOk="0">
                  <a:moveTo>
                    <a:pt x="14552" y="0"/>
                  </a:moveTo>
                  <a:cubicBezTo>
                    <a:pt x="13525" y="0"/>
                    <a:pt x="12401" y="139"/>
                    <a:pt x="11184" y="471"/>
                  </a:cubicBezTo>
                  <a:cubicBezTo>
                    <a:pt x="7719" y="1421"/>
                    <a:pt x="6662" y="4257"/>
                    <a:pt x="6662" y="4257"/>
                  </a:cubicBezTo>
                  <a:cubicBezTo>
                    <a:pt x="6662" y="4257"/>
                    <a:pt x="3946" y="4430"/>
                    <a:pt x="2207" y="7521"/>
                  </a:cubicBezTo>
                  <a:cubicBezTo>
                    <a:pt x="456" y="10597"/>
                    <a:pt x="1018" y="23478"/>
                    <a:pt x="1" y="24856"/>
                  </a:cubicBezTo>
                  <a:cubicBezTo>
                    <a:pt x="1" y="24856"/>
                    <a:pt x="2777" y="25818"/>
                    <a:pt x="4825" y="25818"/>
                  </a:cubicBezTo>
                  <a:cubicBezTo>
                    <a:pt x="5355" y="25818"/>
                    <a:pt x="5836" y="25754"/>
                    <a:pt x="6208" y="25591"/>
                  </a:cubicBezTo>
                  <a:lnTo>
                    <a:pt x="7090" y="24027"/>
                  </a:lnTo>
                  <a:cubicBezTo>
                    <a:pt x="7090" y="24027"/>
                    <a:pt x="7518" y="24562"/>
                    <a:pt x="8053" y="24990"/>
                  </a:cubicBezTo>
                  <a:cubicBezTo>
                    <a:pt x="8396" y="25269"/>
                    <a:pt x="8775" y="25500"/>
                    <a:pt x="9099" y="25500"/>
                  </a:cubicBezTo>
                  <a:cubicBezTo>
                    <a:pt x="9116" y="25500"/>
                    <a:pt x="9133" y="25500"/>
                    <a:pt x="9150" y="25498"/>
                  </a:cubicBezTo>
                  <a:cubicBezTo>
                    <a:pt x="9980" y="25445"/>
                    <a:pt x="14888" y="23826"/>
                    <a:pt x="14888" y="23826"/>
                  </a:cubicBezTo>
                  <a:cubicBezTo>
                    <a:pt x="14888" y="23826"/>
                    <a:pt x="13725" y="23184"/>
                    <a:pt x="12695" y="21940"/>
                  </a:cubicBezTo>
                  <a:cubicBezTo>
                    <a:pt x="11758" y="20829"/>
                    <a:pt x="9163" y="15065"/>
                    <a:pt x="7625" y="9032"/>
                  </a:cubicBezTo>
                  <a:lnTo>
                    <a:pt x="7625" y="9032"/>
                  </a:lnTo>
                  <a:cubicBezTo>
                    <a:pt x="8254" y="10249"/>
                    <a:pt x="9778" y="13058"/>
                    <a:pt x="10421" y="13152"/>
                  </a:cubicBezTo>
                  <a:cubicBezTo>
                    <a:pt x="10456" y="13157"/>
                    <a:pt x="10495" y="13159"/>
                    <a:pt x="10537" y="13159"/>
                  </a:cubicBezTo>
                  <a:cubicBezTo>
                    <a:pt x="11476" y="13159"/>
                    <a:pt x="14074" y="11924"/>
                    <a:pt x="14100" y="11680"/>
                  </a:cubicBezTo>
                  <a:cubicBezTo>
                    <a:pt x="14139" y="11453"/>
                    <a:pt x="13993" y="9941"/>
                    <a:pt x="13618" y="9126"/>
                  </a:cubicBezTo>
                  <a:lnTo>
                    <a:pt x="13618" y="9126"/>
                  </a:lnTo>
                  <a:cubicBezTo>
                    <a:pt x="13952" y="9700"/>
                    <a:pt x="14621" y="10958"/>
                    <a:pt x="14594" y="11614"/>
                  </a:cubicBezTo>
                  <a:cubicBezTo>
                    <a:pt x="14594" y="11614"/>
                    <a:pt x="18567" y="10583"/>
                    <a:pt x="18969" y="9941"/>
                  </a:cubicBezTo>
                  <a:cubicBezTo>
                    <a:pt x="19370" y="9299"/>
                    <a:pt x="18500" y="7159"/>
                    <a:pt x="18112" y="6570"/>
                  </a:cubicBezTo>
                  <a:lnTo>
                    <a:pt x="18112" y="6570"/>
                  </a:lnTo>
                  <a:cubicBezTo>
                    <a:pt x="18179" y="6651"/>
                    <a:pt x="19397" y="8095"/>
                    <a:pt x="19851" y="9447"/>
                  </a:cubicBezTo>
                  <a:cubicBezTo>
                    <a:pt x="19880" y="9532"/>
                    <a:pt x="19967" y="9571"/>
                    <a:pt x="20101" y="9571"/>
                  </a:cubicBezTo>
                  <a:cubicBezTo>
                    <a:pt x="20717" y="9571"/>
                    <a:pt x="22311" y="8742"/>
                    <a:pt x="23543" y="7895"/>
                  </a:cubicBezTo>
                  <a:cubicBezTo>
                    <a:pt x="24038" y="7547"/>
                    <a:pt x="24480" y="7200"/>
                    <a:pt x="24760" y="6905"/>
                  </a:cubicBezTo>
                  <a:cubicBezTo>
                    <a:pt x="25054" y="6597"/>
                    <a:pt x="25188" y="6344"/>
                    <a:pt x="25095" y="6183"/>
                  </a:cubicBezTo>
                  <a:cubicBezTo>
                    <a:pt x="24908" y="5902"/>
                    <a:pt x="23957" y="4644"/>
                    <a:pt x="22406" y="3440"/>
                  </a:cubicBezTo>
                  <a:lnTo>
                    <a:pt x="22393" y="3440"/>
                  </a:lnTo>
                  <a:cubicBezTo>
                    <a:pt x="22138" y="3131"/>
                    <a:pt x="19437" y="0"/>
                    <a:pt x="14552" y="0"/>
                  </a:cubicBezTo>
                  <a:close/>
                </a:path>
              </a:pathLst>
            </a:custGeom>
            <a:solidFill>
              <a:srgbClr val="5E3E2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9" name="Google Shape;2223;p54"/>
            <p:cNvSpPr/>
            <p:nvPr/>
          </p:nvSpPr>
          <p:spPr>
            <a:xfrm>
              <a:off x="6181550" y="3897075"/>
              <a:ext cx="207025" cy="232475"/>
            </a:xfrm>
            <a:custGeom>
              <a:avLst/>
              <a:gdLst/>
              <a:ahLst/>
              <a:cxnLst/>
              <a:rect l="l" t="t" r="r" b="b"/>
              <a:pathLst>
                <a:path w="8281" h="9299" extrusionOk="0">
                  <a:moveTo>
                    <a:pt x="5217" y="1"/>
                  </a:moveTo>
                  <a:cubicBezTo>
                    <a:pt x="5217" y="1"/>
                    <a:pt x="3776" y="975"/>
                    <a:pt x="1831" y="975"/>
                  </a:cubicBezTo>
                  <a:cubicBezTo>
                    <a:pt x="1269" y="975"/>
                    <a:pt x="664" y="893"/>
                    <a:pt x="40" y="683"/>
                  </a:cubicBezTo>
                  <a:lnTo>
                    <a:pt x="1" y="696"/>
                  </a:lnTo>
                  <a:cubicBezTo>
                    <a:pt x="509" y="1593"/>
                    <a:pt x="990" y="2556"/>
                    <a:pt x="1431" y="3599"/>
                  </a:cubicBezTo>
                  <a:lnTo>
                    <a:pt x="1499" y="3612"/>
                  </a:lnTo>
                  <a:cubicBezTo>
                    <a:pt x="1151" y="4843"/>
                    <a:pt x="120" y="6997"/>
                    <a:pt x="335" y="7452"/>
                  </a:cubicBezTo>
                  <a:cubicBezTo>
                    <a:pt x="375" y="7545"/>
                    <a:pt x="575" y="7679"/>
                    <a:pt x="883" y="7826"/>
                  </a:cubicBezTo>
                  <a:cubicBezTo>
                    <a:pt x="2128" y="8424"/>
                    <a:pt x="5133" y="9299"/>
                    <a:pt x="6309" y="9299"/>
                  </a:cubicBezTo>
                  <a:cubicBezTo>
                    <a:pt x="6397" y="9299"/>
                    <a:pt x="6475" y="9294"/>
                    <a:pt x="6541" y="9284"/>
                  </a:cubicBezTo>
                  <a:cubicBezTo>
                    <a:pt x="6621" y="9271"/>
                    <a:pt x="6702" y="9244"/>
                    <a:pt x="6742" y="9203"/>
                  </a:cubicBezTo>
                  <a:cubicBezTo>
                    <a:pt x="7344" y="8709"/>
                    <a:pt x="8280" y="5793"/>
                    <a:pt x="7384" y="3225"/>
                  </a:cubicBezTo>
                  <a:cubicBezTo>
                    <a:pt x="6969" y="2048"/>
                    <a:pt x="6568" y="1539"/>
                    <a:pt x="6300" y="1311"/>
                  </a:cubicBezTo>
                  <a:lnTo>
                    <a:pt x="6060" y="1151"/>
                  </a:lnTo>
                  <a:cubicBezTo>
                    <a:pt x="5257" y="589"/>
                    <a:pt x="5217" y="1"/>
                    <a:pt x="5217" y="1"/>
                  </a:cubicBezTo>
                  <a:close/>
                </a:path>
              </a:pathLst>
            </a:custGeom>
            <a:solidFill>
              <a:srgbClr val="EECB3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0" name="Google Shape;2224;p54"/>
            <p:cNvSpPr/>
            <p:nvPr/>
          </p:nvSpPr>
          <p:spPr>
            <a:xfrm>
              <a:off x="6181550" y="3897075"/>
              <a:ext cx="158525" cy="87650"/>
            </a:xfrm>
            <a:custGeom>
              <a:avLst/>
              <a:gdLst/>
              <a:ahLst/>
              <a:cxnLst/>
              <a:rect l="l" t="t" r="r" b="b"/>
              <a:pathLst>
                <a:path w="6341" h="3506" extrusionOk="0">
                  <a:moveTo>
                    <a:pt x="5217" y="1"/>
                  </a:moveTo>
                  <a:cubicBezTo>
                    <a:pt x="5217" y="1"/>
                    <a:pt x="4936" y="202"/>
                    <a:pt x="4454" y="402"/>
                  </a:cubicBezTo>
                  <a:cubicBezTo>
                    <a:pt x="3848" y="675"/>
                    <a:pt x="2924" y="976"/>
                    <a:pt x="1841" y="976"/>
                  </a:cubicBezTo>
                  <a:cubicBezTo>
                    <a:pt x="1276" y="976"/>
                    <a:pt x="669" y="894"/>
                    <a:pt x="40" y="683"/>
                  </a:cubicBezTo>
                  <a:lnTo>
                    <a:pt x="1" y="696"/>
                  </a:lnTo>
                  <a:cubicBezTo>
                    <a:pt x="495" y="1566"/>
                    <a:pt x="964" y="2502"/>
                    <a:pt x="1392" y="3505"/>
                  </a:cubicBezTo>
                  <a:cubicBezTo>
                    <a:pt x="2180" y="2194"/>
                    <a:pt x="3291" y="1178"/>
                    <a:pt x="4629" y="509"/>
                  </a:cubicBezTo>
                  <a:cubicBezTo>
                    <a:pt x="5191" y="803"/>
                    <a:pt x="5806" y="1031"/>
                    <a:pt x="6341" y="1352"/>
                  </a:cubicBezTo>
                  <a:lnTo>
                    <a:pt x="6300" y="1311"/>
                  </a:lnTo>
                  <a:lnTo>
                    <a:pt x="6060" y="1151"/>
                  </a:lnTo>
                  <a:cubicBezTo>
                    <a:pt x="5551" y="790"/>
                    <a:pt x="5351" y="429"/>
                    <a:pt x="5271" y="215"/>
                  </a:cubicBezTo>
                  <a:cubicBezTo>
                    <a:pt x="5230" y="81"/>
                    <a:pt x="5217" y="1"/>
                    <a:pt x="5217" y="1"/>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1" name="Google Shape;2225;p54"/>
            <p:cNvSpPr/>
            <p:nvPr/>
          </p:nvSpPr>
          <p:spPr>
            <a:xfrm>
              <a:off x="6184550" y="3909775"/>
              <a:ext cx="204025" cy="219775"/>
            </a:xfrm>
            <a:custGeom>
              <a:avLst/>
              <a:gdLst/>
              <a:ahLst/>
              <a:cxnLst/>
              <a:rect l="l" t="t" r="r" b="b"/>
              <a:pathLst>
                <a:path w="8161" h="8791" extrusionOk="0">
                  <a:moveTo>
                    <a:pt x="4509" y="1"/>
                  </a:moveTo>
                  <a:cubicBezTo>
                    <a:pt x="3171" y="670"/>
                    <a:pt x="2060" y="1686"/>
                    <a:pt x="1272" y="2997"/>
                  </a:cubicBezTo>
                  <a:cubicBezTo>
                    <a:pt x="1285" y="3024"/>
                    <a:pt x="1299" y="3065"/>
                    <a:pt x="1311" y="3091"/>
                  </a:cubicBezTo>
                  <a:lnTo>
                    <a:pt x="1379" y="3104"/>
                  </a:lnTo>
                  <a:cubicBezTo>
                    <a:pt x="1031" y="4335"/>
                    <a:pt x="0" y="6489"/>
                    <a:pt x="215" y="6944"/>
                  </a:cubicBezTo>
                  <a:cubicBezTo>
                    <a:pt x="255" y="7037"/>
                    <a:pt x="455" y="7171"/>
                    <a:pt x="763" y="7318"/>
                  </a:cubicBezTo>
                  <a:cubicBezTo>
                    <a:pt x="2008" y="7916"/>
                    <a:pt x="5013" y="8791"/>
                    <a:pt x="6189" y="8791"/>
                  </a:cubicBezTo>
                  <a:cubicBezTo>
                    <a:pt x="6277" y="8791"/>
                    <a:pt x="6355" y="8786"/>
                    <a:pt x="6421" y="8776"/>
                  </a:cubicBezTo>
                  <a:cubicBezTo>
                    <a:pt x="6501" y="8763"/>
                    <a:pt x="6582" y="8736"/>
                    <a:pt x="6622" y="8695"/>
                  </a:cubicBezTo>
                  <a:cubicBezTo>
                    <a:pt x="7224" y="8201"/>
                    <a:pt x="8160" y="5285"/>
                    <a:pt x="7264" y="2717"/>
                  </a:cubicBezTo>
                  <a:cubicBezTo>
                    <a:pt x="6876" y="1606"/>
                    <a:pt x="6489" y="1085"/>
                    <a:pt x="6221" y="844"/>
                  </a:cubicBezTo>
                  <a:cubicBezTo>
                    <a:pt x="5686" y="523"/>
                    <a:pt x="5071" y="295"/>
                    <a:pt x="4509" y="1"/>
                  </a:cubicBezTo>
                  <a:close/>
                </a:path>
              </a:pathLst>
            </a:custGeom>
            <a:solidFill>
              <a:srgbClr val="FCDA8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2" name="Google Shape;2226;p54"/>
            <p:cNvSpPr/>
            <p:nvPr/>
          </p:nvSpPr>
          <p:spPr>
            <a:xfrm>
              <a:off x="6481275" y="3605400"/>
              <a:ext cx="46750" cy="20600"/>
            </a:xfrm>
            <a:custGeom>
              <a:avLst/>
              <a:gdLst/>
              <a:ahLst/>
              <a:cxnLst/>
              <a:rect l="l" t="t" r="r" b="b"/>
              <a:pathLst>
                <a:path w="1870" h="824" extrusionOk="0">
                  <a:moveTo>
                    <a:pt x="441" y="0"/>
                  </a:moveTo>
                  <a:cubicBezTo>
                    <a:pt x="319" y="0"/>
                    <a:pt x="215" y="18"/>
                    <a:pt x="143" y="57"/>
                  </a:cubicBezTo>
                  <a:cubicBezTo>
                    <a:pt x="1" y="138"/>
                    <a:pt x="802" y="823"/>
                    <a:pt x="1347" y="823"/>
                  </a:cubicBezTo>
                  <a:cubicBezTo>
                    <a:pt x="1519" y="823"/>
                    <a:pt x="1665" y="755"/>
                    <a:pt x="1749" y="579"/>
                  </a:cubicBezTo>
                  <a:cubicBezTo>
                    <a:pt x="1869" y="339"/>
                    <a:pt x="982" y="0"/>
                    <a:pt x="441" y="0"/>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3" name="Google Shape;2227;p54"/>
            <p:cNvSpPr/>
            <p:nvPr/>
          </p:nvSpPr>
          <p:spPr>
            <a:xfrm>
              <a:off x="6479200" y="3568575"/>
              <a:ext cx="47325" cy="29750"/>
            </a:xfrm>
            <a:custGeom>
              <a:avLst/>
              <a:gdLst/>
              <a:ahLst/>
              <a:cxnLst/>
              <a:rect l="l" t="t" r="r" b="b"/>
              <a:pathLst>
                <a:path w="1893" h="1190" extrusionOk="0">
                  <a:moveTo>
                    <a:pt x="1327" y="0"/>
                  </a:moveTo>
                  <a:cubicBezTo>
                    <a:pt x="800" y="0"/>
                    <a:pt x="1" y="1133"/>
                    <a:pt x="119" y="1169"/>
                  </a:cubicBezTo>
                  <a:cubicBezTo>
                    <a:pt x="165" y="1183"/>
                    <a:pt x="215" y="1190"/>
                    <a:pt x="268" y="1190"/>
                  </a:cubicBezTo>
                  <a:cubicBezTo>
                    <a:pt x="881" y="1190"/>
                    <a:pt x="1893" y="329"/>
                    <a:pt x="1511" y="59"/>
                  </a:cubicBezTo>
                  <a:cubicBezTo>
                    <a:pt x="1455" y="18"/>
                    <a:pt x="1393" y="0"/>
                    <a:pt x="1327" y="0"/>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4" name="Google Shape;2228;p54"/>
            <p:cNvSpPr/>
            <p:nvPr/>
          </p:nvSpPr>
          <p:spPr>
            <a:xfrm>
              <a:off x="6042100" y="3342975"/>
              <a:ext cx="468175" cy="482575"/>
            </a:xfrm>
            <a:custGeom>
              <a:avLst/>
              <a:gdLst/>
              <a:ahLst/>
              <a:cxnLst/>
              <a:rect l="l" t="t" r="r" b="b"/>
              <a:pathLst>
                <a:path w="18727" h="19303" extrusionOk="0">
                  <a:moveTo>
                    <a:pt x="6416" y="0"/>
                  </a:moveTo>
                  <a:cubicBezTo>
                    <a:pt x="4312" y="0"/>
                    <a:pt x="4548" y="1431"/>
                    <a:pt x="4548" y="1431"/>
                  </a:cubicBezTo>
                  <a:cubicBezTo>
                    <a:pt x="4548" y="1431"/>
                    <a:pt x="3625" y="755"/>
                    <a:pt x="2652" y="755"/>
                  </a:cubicBezTo>
                  <a:cubicBezTo>
                    <a:pt x="2320" y="755"/>
                    <a:pt x="1982" y="833"/>
                    <a:pt x="1673" y="1044"/>
                  </a:cubicBezTo>
                  <a:cubicBezTo>
                    <a:pt x="41" y="2154"/>
                    <a:pt x="1659" y="3197"/>
                    <a:pt x="1659" y="3197"/>
                  </a:cubicBezTo>
                  <a:cubicBezTo>
                    <a:pt x="1659" y="3197"/>
                    <a:pt x="0" y="3438"/>
                    <a:pt x="335" y="4709"/>
                  </a:cubicBezTo>
                  <a:cubicBezTo>
                    <a:pt x="455" y="5123"/>
                    <a:pt x="669" y="5418"/>
                    <a:pt x="963" y="5645"/>
                  </a:cubicBezTo>
                  <a:cubicBezTo>
                    <a:pt x="1509" y="6061"/>
                    <a:pt x="2298" y="6182"/>
                    <a:pt x="3029" y="6182"/>
                  </a:cubicBezTo>
                  <a:cubicBezTo>
                    <a:pt x="4037" y="6182"/>
                    <a:pt x="4936" y="5953"/>
                    <a:pt x="4937" y="5953"/>
                  </a:cubicBezTo>
                  <a:lnTo>
                    <a:pt x="4937" y="5953"/>
                  </a:lnTo>
                  <a:cubicBezTo>
                    <a:pt x="4937" y="5953"/>
                    <a:pt x="4830" y="7037"/>
                    <a:pt x="5886" y="7584"/>
                  </a:cubicBezTo>
                  <a:cubicBezTo>
                    <a:pt x="6256" y="7777"/>
                    <a:pt x="6657" y="7839"/>
                    <a:pt x="7020" y="7839"/>
                  </a:cubicBezTo>
                  <a:cubicBezTo>
                    <a:pt x="7693" y="7839"/>
                    <a:pt x="8240" y="7625"/>
                    <a:pt x="8240" y="7625"/>
                  </a:cubicBezTo>
                  <a:lnTo>
                    <a:pt x="8240" y="7625"/>
                  </a:lnTo>
                  <a:cubicBezTo>
                    <a:pt x="8240" y="7625"/>
                    <a:pt x="7826" y="8976"/>
                    <a:pt x="8602" y="9350"/>
                  </a:cubicBezTo>
                  <a:cubicBezTo>
                    <a:pt x="8827" y="9457"/>
                    <a:pt x="9065" y="9495"/>
                    <a:pt x="9289" y="9495"/>
                  </a:cubicBezTo>
                  <a:cubicBezTo>
                    <a:pt x="9849" y="9495"/>
                    <a:pt x="10327" y="9257"/>
                    <a:pt x="10327" y="9257"/>
                  </a:cubicBezTo>
                  <a:lnTo>
                    <a:pt x="10327" y="9257"/>
                  </a:lnTo>
                  <a:cubicBezTo>
                    <a:pt x="10327" y="9257"/>
                    <a:pt x="10006" y="9953"/>
                    <a:pt x="10876" y="10340"/>
                  </a:cubicBezTo>
                  <a:cubicBezTo>
                    <a:pt x="11062" y="10423"/>
                    <a:pt x="11246" y="10456"/>
                    <a:pt x="11419" y="10456"/>
                  </a:cubicBezTo>
                  <a:cubicBezTo>
                    <a:pt x="12052" y="10456"/>
                    <a:pt x="12547" y="10019"/>
                    <a:pt x="12547" y="10019"/>
                  </a:cubicBezTo>
                  <a:lnTo>
                    <a:pt x="12547" y="10019"/>
                  </a:lnTo>
                  <a:cubicBezTo>
                    <a:pt x="11999" y="11959"/>
                    <a:pt x="13805" y="12480"/>
                    <a:pt x="13805" y="12480"/>
                  </a:cubicBezTo>
                  <a:cubicBezTo>
                    <a:pt x="13805" y="12480"/>
                    <a:pt x="12922" y="12976"/>
                    <a:pt x="12855" y="13925"/>
                  </a:cubicBezTo>
                  <a:cubicBezTo>
                    <a:pt x="12761" y="15089"/>
                    <a:pt x="13483" y="15464"/>
                    <a:pt x="13483" y="15464"/>
                  </a:cubicBezTo>
                  <a:cubicBezTo>
                    <a:pt x="13483" y="15464"/>
                    <a:pt x="12494" y="15838"/>
                    <a:pt x="12574" y="16855"/>
                  </a:cubicBezTo>
                  <a:cubicBezTo>
                    <a:pt x="12641" y="17524"/>
                    <a:pt x="13162" y="18192"/>
                    <a:pt x="13310" y="18380"/>
                  </a:cubicBezTo>
                  <a:cubicBezTo>
                    <a:pt x="13485" y="18315"/>
                    <a:pt x="13717" y="18269"/>
                    <a:pt x="13993" y="18269"/>
                  </a:cubicBezTo>
                  <a:cubicBezTo>
                    <a:pt x="14118" y="18269"/>
                    <a:pt x="14252" y="18278"/>
                    <a:pt x="14393" y="18299"/>
                  </a:cubicBezTo>
                  <a:cubicBezTo>
                    <a:pt x="14955" y="18380"/>
                    <a:pt x="15677" y="18714"/>
                    <a:pt x="16132" y="19302"/>
                  </a:cubicBezTo>
                  <a:lnTo>
                    <a:pt x="16199" y="19249"/>
                  </a:lnTo>
                  <a:cubicBezTo>
                    <a:pt x="18019" y="17643"/>
                    <a:pt x="17323" y="15262"/>
                    <a:pt x="17323" y="15262"/>
                  </a:cubicBezTo>
                  <a:cubicBezTo>
                    <a:pt x="17323" y="15262"/>
                    <a:pt x="18433" y="14808"/>
                    <a:pt x="18500" y="13698"/>
                  </a:cubicBezTo>
                  <a:cubicBezTo>
                    <a:pt x="18607" y="11745"/>
                    <a:pt x="16747" y="10367"/>
                    <a:pt x="16747" y="10367"/>
                  </a:cubicBezTo>
                  <a:cubicBezTo>
                    <a:pt x="16747" y="10367"/>
                    <a:pt x="18727" y="8387"/>
                    <a:pt x="17270" y="6541"/>
                  </a:cubicBezTo>
                  <a:cubicBezTo>
                    <a:pt x="16928" y="6110"/>
                    <a:pt x="16533" y="5998"/>
                    <a:pt x="16216" y="5998"/>
                  </a:cubicBezTo>
                  <a:cubicBezTo>
                    <a:pt x="15875" y="5998"/>
                    <a:pt x="15624" y="6127"/>
                    <a:pt x="15624" y="6127"/>
                  </a:cubicBezTo>
                  <a:cubicBezTo>
                    <a:pt x="15624" y="6127"/>
                    <a:pt x="15477" y="3170"/>
                    <a:pt x="13323" y="2943"/>
                  </a:cubicBezTo>
                  <a:cubicBezTo>
                    <a:pt x="13233" y="2934"/>
                    <a:pt x="13147" y="2929"/>
                    <a:pt x="13066" y="2929"/>
                  </a:cubicBezTo>
                  <a:cubicBezTo>
                    <a:pt x="11931" y="2929"/>
                    <a:pt x="11651" y="3826"/>
                    <a:pt x="11651" y="3826"/>
                  </a:cubicBezTo>
                  <a:cubicBezTo>
                    <a:pt x="11651" y="3826"/>
                    <a:pt x="9056" y="27"/>
                    <a:pt x="6474" y="1"/>
                  </a:cubicBezTo>
                  <a:cubicBezTo>
                    <a:pt x="6455" y="0"/>
                    <a:pt x="6435" y="0"/>
                    <a:pt x="6416" y="0"/>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5" name="Google Shape;2229;p54"/>
            <p:cNvSpPr/>
            <p:nvPr/>
          </p:nvSpPr>
          <p:spPr>
            <a:xfrm>
              <a:off x="5948450" y="4092725"/>
              <a:ext cx="396650" cy="270100"/>
            </a:xfrm>
            <a:custGeom>
              <a:avLst/>
              <a:gdLst/>
              <a:ahLst/>
              <a:cxnLst/>
              <a:rect l="l" t="t" r="r" b="b"/>
              <a:pathLst>
                <a:path w="15866" h="10804" extrusionOk="0">
                  <a:moveTo>
                    <a:pt x="10207" y="0"/>
                  </a:moveTo>
                  <a:cubicBezTo>
                    <a:pt x="9792" y="455"/>
                    <a:pt x="6582" y="4040"/>
                    <a:pt x="4402" y="4695"/>
                  </a:cubicBezTo>
                  <a:cubicBezTo>
                    <a:pt x="2075" y="5404"/>
                    <a:pt x="1647" y="4962"/>
                    <a:pt x="1445" y="5551"/>
                  </a:cubicBezTo>
                  <a:cubicBezTo>
                    <a:pt x="1433" y="5591"/>
                    <a:pt x="1419" y="5618"/>
                    <a:pt x="1419" y="5658"/>
                  </a:cubicBezTo>
                  <a:cubicBezTo>
                    <a:pt x="1379" y="6193"/>
                    <a:pt x="2396" y="6621"/>
                    <a:pt x="2396" y="6621"/>
                  </a:cubicBezTo>
                  <a:cubicBezTo>
                    <a:pt x="2396" y="6621"/>
                    <a:pt x="1" y="7411"/>
                    <a:pt x="108" y="8039"/>
                  </a:cubicBezTo>
                  <a:cubicBezTo>
                    <a:pt x="161" y="8306"/>
                    <a:pt x="482" y="8467"/>
                    <a:pt x="910" y="8534"/>
                  </a:cubicBezTo>
                  <a:lnTo>
                    <a:pt x="910" y="8601"/>
                  </a:lnTo>
                  <a:cubicBezTo>
                    <a:pt x="910" y="8601"/>
                    <a:pt x="282" y="8855"/>
                    <a:pt x="282" y="9296"/>
                  </a:cubicBezTo>
                  <a:cubicBezTo>
                    <a:pt x="268" y="9497"/>
                    <a:pt x="684" y="9658"/>
                    <a:pt x="1205" y="9711"/>
                  </a:cubicBezTo>
                  <a:lnTo>
                    <a:pt x="1205" y="9724"/>
                  </a:lnTo>
                  <a:cubicBezTo>
                    <a:pt x="1205" y="9724"/>
                    <a:pt x="696" y="10206"/>
                    <a:pt x="1205" y="10567"/>
                  </a:cubicBezTo>
                  <a:cubicBezTo>
                    <a:pt x="1272" y="10621"/>
                    <a:pt x="1419" y="10674"/>
                    <a:pt x="1647" y="10714"/>
                  </a:cubicBezTo>
                  <a:cubicBezTo>
                    <a:pt x="1932" y="10766"/>
                    <a:pt x="2331" y="10803"/>
                    <a:pt x="2819" y="10803"/>
                  </a:cubicBezTo>
                  <a:cubicBezTo>
                    <a:pt x="4712" y="10803"/>
                    <a:pt x="7946" y="10247"/>
                    <a:pt x="11103" y="7865"/>
                  </a:cubicBezTo>
                  <a:cubicBezTo>
                    <a:pt x="11585" y="7504"/>
                    <a:pt x="12027" y="7102"/>
                    <a:pt x="12428" y="6701"/>
                  </a:cubicBezTo>
                  <a:cubicBezTo>
                    <a:pt x="14822" y="4320"/>
                    <a:pt x="15826" y="1552"/>
                    <a:pt x="15865" y="1458"/>
                  </a:cubicBezTo>
                  <a:lnTo>
                    <a:pt x="15865" y="1458"/>
                  </a:lnTo>
                  <a:cubicBezTo>
                    <a:pt x="15799" y="1468"/>
                    <a:pt x="15721" y="1473"/>
                    <a:pt x="15633" y="1473"/>
                  </a:cubicBezTo>
                  <a:cubicBezTo>
                    <a:pt x="14457" y="1473"/>
                    <a:pt x="11452" y="598"/>
                    <a:pt x="10207" y="0"/>
                  </a:cubicBezTo>
                  <a:close/>
                </a:path>
              </a:pathLst>
            </a:custGeom>
            <a:solidFill>
              <a:srgbClr val="B57F64"/>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6" name="Google Shape;2230;p54"/>
            <p:cNvSpPr/>
            <p:nvPr/>
          </p:nvSpPr>
          <p:spPr>
            <a:xfrm>
              <a:off x="5948450" y="4093700"/>
              <a:ext cx="360875" cy="269125"/>
            </a:xfrm>
            <a:custGeom>
              <a:avLst/>
              <a:gdLst/>
              <a:ahLst/>
              <a:cxnLst/>
              <a:rect l="l" t="t" r="r" b="b"/>
              <a:pathLst>
                <a:path w="14435" h="10765" extrusionOk="0">
                  <a:moveTo>
                    <a:pt x="10154" y="1"/>
                  </a:moveTo>
                  <a:cubicBezTo>
                    <a:pt x="9592" y="643"/>
                    <a:pt x="6516" y="4014"/>
                    <a:pt x="4402" y="4656"/>
                  </a:cubicBezTo>
                  <a:cubicBezTo>
                    <a:pt x="2075" y="5365"/>
                    <a:pt x="1647" y="4923"/>
                    <a:pt x="1445" y="5512"/>
                  </a:cubicBezTo>
                  <a:cubicBezTo>
                    <a:pt x="1433" y="5552"/>
                    <a:pt x="1419" y="5579"/>
                    <a:pt x="1419" y="5619"/>
                  </a:cubicBezTo>
                  <a:cubicBezTo>
                    <a:pt x="1379" y="6154"/>
                    <a:pt x="2396" y="6582"/>
                    <a:pt x="2396" y="6582"/>
                  </a:cubicBezTo>
                  <a:cubicBezTo>
                    <a:pt x="2396" y="6582"/>
                    <a:pt x="1" y="7372"/>
                    <a:pt x="108" y="8000"/>
                  </a:cubicBezTo>
                  <a:cubicBezTo>
                    <a:pt x="161" y="8267"/>
                    <a:pt x="482" y="8428"/>
                    <a:pt x="910" y="8495"/>
                  </a:cubicBezTo>
                  <a:lnTo>
                    <a:pt x="910" y="8562"/>
                  </a:lnTo>
                  <a:cubicBezTo>
                    <a:pt x="910" y="8562"/>
                    <a:pt x="282" y="8816"/>
                    <a:pt x="282" y="9257"/>
                  </a:cubicBezTo>
                  <a:cubicBezTo>
                    <a:pt x="268" y="9458"/>
                    <a:pt x="684" y="9619"/>
                    <a:pt x="1205" y="9672"/>
                  </a:cubicBezTo>
                  <a:lnTo>
                    <a:pt x="1205" y="9685"/>
                  </a:lnTo>
                  <a:cubicBezTo>
                    <a:pt x="1205" y="9685"/>
                    <a:pt x="696" y="10167"/>
                    <a:pt x="1205" y="10528"/>
                  </a:cubicBezTo>
                  <a:cubicBezTo>
                    <a:pt x="1272" y="10582"/>
                    <a:pt x="1419" y="10635"/>
                    <a:pt x="1647" y="10675"/>
                  </a:cubicBezTo>
                  <a:cubicBezTo>
                    <a:pt x="1932" y="10727"/>
                    <a:pt x="2331" y="10764"/>
                    <a:pt x="2819" y="10764"/>
                  </a:cubicBezTo>
                  <a:cubicBezTo>
                    <a:pt x="4712" y="10764"/>
                    <a:pt x="7946" y="10208"/>
                    <a:pt x="11103" y="7826"/>
                  </a:cubicBezTo>
                  <a:cubicBezTo>
                    <a:pt x="11585" y="7465"/>
                    <a:pt x="12027" y="7063"/>
                    <a:pt x="12428" y="6662"/>
                  </a:cubicBezTo>
                  <a:cubicBezTo>
                    <a:pt x="12521" y="6582"/>
                    <a:pt x="12601" y="6489"/>
                    <a:pt x="12682" y="6409"/>
                  </a:cubicBezTo>
                  <a:cubicBezTo>
                    <a:pt x="13445" y="5137"/>
                    <a:pt x="14033" y="3760"/>
                    <a:pt x="14434" y="2369"/>
                  </a:cubicBezTo>
                  <a:cubicBezTo>
                    <a:pt x="12869" y="1834"/>
                    <a:pt x="11385" y="1031"/>
                    <a:pt x="10154" y="1"/>
                  </a:cubicBezTo>
                  <a:close/>
                </a:path>
              </a:pathLst>
            </a:custGeom>
            <a:solidFill>
              <a:srgbClr val="B57F64"/>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7" name="Google Shape;2231;p54"/>
            <p:cNvSpPr/>
            <p:nvPr/>
          </p:nvSpPr>
          <p:spPr>
            <a:xfrm>
              <a:off x="6218650" y="4099050"/>
              <a:ext cx="120425" cy="30475"/>
            </a:xfrm>
            <a:custGeom>
              <a:avLst/>
              <a:gdLst/>
              <a:ahLst/>
              <a:cxnLst/>
              <a:rect l="l" t="t" r="r" b="b"/>
              <a:pathLst>
                <a:path w="4817" h="1219" extrusionOk="0">
                  <a:moveTo>
                    <a:pt x="1" y="1"/>
                  </a:moveTo>
                  <a:cubicBezTo>
                    <a:pt x="741" y="293"/>
                    <a:pt x="1736" y="610"/>
                    <a:pt x="2663" y="846"/>
                  </a:cubicBezTo>
                  <a:lnTo>
                    <a:pt x="2663" y="846"/>
                  </a:lnTo>
                  <a:cubicBezTo>
                    <a:pt x="1737" y="609"/>
                    <a:pt x="743" y="292"/>
                    <a:pt x="1" y="1"/>
                  </a:cubicBezTo>
                  <a:close/>
                  <a:moveTo>
                    <a:pt x="2663" y="846"/>
                  </a:moveTo>
                  <a:cubicBezTo>
                    <a:pt x="3524" y="1066"/>
                    <a:pt x="4327" y="1219"/>
                    <a:pt x="4816" y="1219"/>
                  </a:cubicBezTo>
                  <a:cubicBezTo>
                    <a:pt x="4576" y="1219"/>
                    <a:pt x="4255" y="1178"/>
                    <a:pt x="3880" y="1112"/>
                  </a:cubicBezTo>
                  <a:cubicBezTo>
                    <a:pt x="3511" y="1048"/>
                    <a:pt x="3094" y="956"/>
                    <a:pt x="2663" y="846"/>
                  </a:cubicBez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8" name="Google Shape;2232;p54"/>
            <p:cNvSpPr/>
            <p:nvPr/>
          </p:nvSpPr>
          <p:spPr>
            <a:xfrm>
              <a:off x="6344750" y="4129150"/>
              <a:ext cx="350" cy="1050"/>
            </a:xfrm>
            <a:custGeom>
              <a:avLst/>
              <a:gdLst/>
              <a:ahLst/>
              <a:cxnLst/>
              <a:rect l="l" t="t" r="r" b="b"/>
              <a:pathLst>
                <a:path w="14" h="42" extrusionOk="0">
                  <a:moveTo>
                    <a:pt x="13" y="1"/>
                  </a:moveTo>
                  <a:cubicBezTo>
                    <a:pt x="13" y="1"/>
                    <a:pt x="0" y="15"/>
                    <a:pt x="0" y="41"/>
                  </a:cubicBezTo>
                  <a:cubicBezTo>
                    <a:pt x="0" y="15"/>
                    <a:pt x="13" y="1"/>
                    <a:pt x="13" y="1"/>
                  </a:cubicBezTo>
                  <a:close/>
                </a:path>
              </a:pathLst>
            </a:custGeom>
            <a:solidFill>
              <a:srgbClr val="DED4E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9" name="Google Shape;2233;p54"/>
            <p:cNvSpPr/>
            <p:nvPr/>
          </p:nvSpPr>
          <p:spPr>
            <a:xfrm>
              <a:off x="6202275" y="4092725"/>
              <a:ext cx="142825" cy="161200"/>
            </a:xfrm>
            <a:custGeom>
              <a:avLst/>
              <a:gdLst/>
              <a:ahLst/>
              <a:cxnLst/>
              <a:rect l="l" t="t" r="r" b="b"/>
              <a:pathLst>
                <a:path w="5713" h="6448" extrusionOk="0">
                  <a:moveTo>
                    <a:pt x="54" y="0"/>
                  </a:moveTo>
                  <a:cubicBezTo>
                    <a:pt x="41" y="13"/>
                    <a:pt x="28" y="27"/>
                    <a:pt x="1" y="40"/>
                  </a:cubicBezTo>
                  <a:lnTo>
                    <a:pt x="14" y="54"/>
                  </a:lnTo>
                  <a:cubicBezTo>
                    <a:pt x="1244" y="1070"/>
                    <a:pt x="2997" y="1912"/>
                    <a:pt x="4816" y="2153"/>
                  </a:cubicBezTo>
                  <a:cubicBezTo>
                    <a:pt x="4428" y="3544"/>
                    <a:pt x="3292" y="5176"/>
                    <a:pt x="2529" y="6448"/>
                  </a:cubicBezTo>
                  <a:cubicBezTo>
                    <a:pt x="3827" y="5096"/>
                    <a:pt x="4669" y="3651"/>
                    <a:pt x="5164" y="2675"/>
                  </a:cubicBezTo>
                  <a:cubicBezTo>
                    <a:pt x="5485" y="2060"/>
                    <a:pt x="5646" y="1618"/>
                    <a:pt x="5699" y="1498"/>
                  </a:cubicBezTo>
                  <a:cubicBezTo>
                    <a:pt x="5699" y="1472"/>
                    <a:pt x="5712" y="1458"/>
                    <a:pt x="5712" y="1458"/>
                  </a:cubicBezTo>
                  <a:lnTo>
                    <a:pt x="5712" y="1458"/>
                  </a:lnTo>
                  <a:cubicBezTo>
                    <a:pt x="5646" y="1472"/>
                    <a:pt x="5566" y="1472"/>
                    <a:pt x="5471" y="1472"/>
                  </a:cubicBezTo>
                  <a:cubicBezTo>
                    <a:pt x="4455" y="1472"/>
                    <a:pt x="2088" y="816"/>
                    <a:pt x="656" y="254"/>
                  </a:cubicBezTo>
                  <a:lnTo>
                    <a:pt x="643" y="254"/>
                  </a:lnTo>
                  <a:lnTo>
                    <a:pt x="643" y="241"/>
                  </a:lnTo>
                  <a:lnTo>
                    <a:pt x="616" y="241"/>
                  </a:lnTo>
                  <a:cubicBezTo>
                    <a:pt x="415" y="161"/>
                    <a:pt x="228" y="80"/>
                    <a:pt x="67" y="0"/>
                  </a:cubicBez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0" name="Google Shape;2234;p54"/>
            <p:cNvSpPr/>
            <p:nvPr/>
          </p:nvSpPr>
          <p:spPr>
            <a:xfrm>
              <a:off x="6202275" y="4093700"/>
              <a:ext cx="350" cy="375"/>
            </a:xfrm>
            <a:custGeom>
              <a:avLst/>
              <a:gdLst/>
              <a:ahLst/>
              <a:cxnLst/>
              <a:rect l="l" t="t" r="r" b="b"/>
              <a:pathLst>
                <a:path w="14" h="15" extrusionOk="0">
                  <a:moveTo>
                    <a:pt x="1" y="1"/>
                  </a:moveTo>
                  <a:lnTo>
                    <a:pt x="1" y="1"/>
                  </a:lnTo>
                  <a:lnTo>
                    <a:pt x="14" y="15"/>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1" name="Google Shape;2235;p54"/>
            <p:cNvSpPr/>
            <p:nvPr/>
          </p:nvSpPr>
          <p:spPr>
            <a:xfrm>
              <a:off x="5912025" y="3484100"/>
              <a:ext cx="548100" cy="456900"/>
            </a:xfrm>
            <a:custGeom>
              <a:avLst/>
              <a:gdLst/>
              <a:ahLst/>
              <a:cxnLst/>
              <a:rect l="l" t="t" r="r" b="b"/>
              <a:pathLst>
                <a:path w="21924" h="18276" extrusionOk="0">
                  <a:moveTo>
                    <a:pt x="6166" y="0"/>
                  </a:moveTo>
                  <a:lnTo>
                    <a:pt x="6020" y="120"/>
                  </a:lnTo>
                  <a:cubicBezTo>
                    <a:pt x="6020" y="120"/>
                    <a:pt x="3598" y="3036"/>
                    <a:pt x="3143" y="4133"/>
                  </a:cubicBezTo>
                  <a:cubicBezTo>
                    <a:pt x="3143" y="4133"/>
                    <a:pt x="0" y="4668"/>
                    <a:pt x="348" y="8012"/>
                  </a:cubicBezTo>
                  <a:cubicBezTo>
                    <a:pt x="2836" y="8936"/>
                    <a:pt x="5190" y="10367"/>
                    <a:pt x="7304" y="12521"/>
                  </a:cubicBezTo>
                  <a:cubicBezTo>
                    <a:pt x="8574" y="13818"/>
                    <a:pt x="9738" y="15369"/>
                    <a:pt x="10782" y="17215"/>
                  </a:cubicBezTo>
                  <a:lnTo>
                    <a:pt x="10821" y="17202"/>
                  </a:lnTo>
                  <a:cubicBezTo>
                    <a:pt x="11445" y="17412"/>
                    <a:pt x="12050" y="17494"/>
                    <a:pt x="12612" y="17494"/>
                  </a:cubicBezTo>
                  <a:cubicBezTo>
                    <a:pt x="14557" y="17494"/>
                    <a:pt x="15998" y="16520"/>
                    <a:pt x="15998" y="16520"/>
                  </a:cubicBezTo>
                  <a:cubicBezTo>
                    <a:pt x="15998" y="16520"/>
                    <a:pt x="16038" y="17108"/>
                    <a:pt x="16841" y="17670"/>
                  </a:cubicBezTo>
                  <a:cubicBezTo>
                    <a:pt x="16867" y="17684"/>
                    <a:pt x="16961" y="17723"/>
                    <a:pt x="17081" y="17830"/>
                  </a:cubicBezTo>
                  <a:cubicBezTo>
                    <a:pt x="17188" y="17898"/>
                    <a:pt x="17295" y="17951"/>
                    <a:pt x="17429" y="18018"/>
                  </a:cubicBezTo>
                  <a:cubicBezTo>
                    <a:pt x="17798" y="18194"/>
                    <a:pt x="18183" y="18275"/>
                    <a:pt x="18563" y="18275"/>
                  </a:cubicBezTo>
                  <a:cubicBezTo>
                    <a:pt x="19920" y="18275"/>
                    <a:pt x="21231" y="17241"/>
                    <a:pt x="21670" y="15758"/>
                  </a:cubicBezTo>
                  <a:cubicBezTo>
                    <a:pt x="21924" y="14875"/>
                    <a:pt x="21723" y="14165"/>
                    <a:pt x="21335" y="13657"/>
                  </a:cubicBezTo>
                  <a:cubicBezTo>
                    <a:pt x="20880" y="13069"/>
                    <a:pt x="20158" y="12735"/>
                    <a:pt x="19596" y="12654"/>
                  </a:cubicBezTo>
                  <a:cubicBezTo>
                    <a:pt x="19455" y="12633"/>
                    <a:pt x="19321" y="12624"/>
                    <a:pt x="19196" y="12624"/>
                  </a:cubicBezTo>
                  <a:cubicBezTo>
                    <a:pt x="18920" y="12624"/>
                    <a:pt x="18688" y="12670"/>
                    <a:pt x="18513" y="12735"/>
                  </a:cubicBezTo>
                  <a:cubicBezTo>
                    <a:pt x="18365" y="12547"/>
                    <a:pt x="17844" y="11879"/>
                    <a:pt x="17777" y="11210"/>
                  </a:cubicBezTo>
                  <a:cubicBezTo>
                    <a:pt x="17697" y="10193"/>
                    <a:pt x="18686" y="9819"/>
                    <a:pt x="18686" y="9819"/>
                  </a:cubicBezTo>
                  <a:cubicBezTo>
                    <a:pt x="18686" y="9819"/>
                    <a:pt x="17964" y="9444"/>
                    <a:pt x="18058" y="8280"/>
                  </a:cubicBezTo>
                  <a:cubicBezTo>
                    <a:pt x="18125" y="7331"/>
                    <a:pt x="19008" y="6835"/>
                    <a:pt x="19008" y="6835"/>
                  </a:cubicBezTo>
                  <a:cubicBezTo>
                    <a:pt x="19008" y="6835"/>
                    <a:pt x="17202" y="6314"/>
                    <a:pt x="17750" y="4374"/>
                  </a:cubicBezTo>
                  <a:lnTo>
                    <a:pt x="17750" y="4374"/>
                  </a:lnTo>
                  <a:cubicBezTo>
                    <a:pt x="17750" y="4374"/>
                    <a:pt x="17255" y="4811"/>
                    <a:pt x="16622" y="4811"/>
                  </a:cubicBezTo>
                  <a:cubicBezTo>
                    <a:pt x="16449" y="4811"/>
                    <a:pt x="16265" y="4778"/>
                    <a:pt x="16079" y="4695"/>
                  </a:cubicBezTo>
                  <a:cubicBezTo>
                    <a:pt x="15209" y="4308"/>
                    <a:pt x="15530" y="3612"/>
                    <a:pt x="15530" y="3612"/>
                  </a:cubicBezTo>
                  <a:lnTo>
                    <a:pt x="15530" y="3612"/>
                  </a:lnTo>
                  <a:cubicBezTo>
                    <a:pt x="15530" y="3612"/>
                    <a:pt x="15052" y="3850"/>
                    <a:pt x="14492" y="3850"/>
                  </a:cubicBezTo>
                  <a:cubicBezTo>
                    <a:pt x="14268" y="3850"/>
                    <a:pt x="14030" y="3812"/>
                    <a:pt x="13805" y="3705"/>
                  </a:cubicBezTo>
                  <a:cubicBezTo>
                    <a:pt x="13029" y="3331"/>
                    <a:pt x="13443" y="1980"/>
                    <a:pt x="13443" y="1980"/>
                  </a:cubicBezTo>
                  <a:lnTo>
                    <a:pt x="13443" y="1980"/>
                  </a:lnTo>
                  <a:cubicBezTo>
                    <a:pt x="13443" y="1980"/>
                    <a:pt x="12896" y="2194"/>
                    <a:pt x="12223" y="2194"/>
                  </a:cubicBezTo>
                  <a:cubicBezTo>
                    <a:pt x="11860" y="2194"/>
                    <a:pt x="11459" y="2132"/>
                    <a:pt x="11089" y="1939"/>
                  </a:cubicBezTo>
                  <a:cubicBezTo>
                    <a:pt x="10033" y="1392"/>
                    <a:pt x="10140" y="308"/>
                    <a:pt x="10140" y="308"/>
                  </a:cubicBezTo>
                  <a:lnTo>
                    <a:pt x="10140" y="308"/>
                  </a:lnTo>
                  <a:cubicBezTo>
                    <a:pt x="10139" y="308"/>
                    <a:pt x="9240" y="537"/>
                    <a:pt x="8232" y="537"/>
                  </a:cubicBezTo>
                  <a:cubicBezTo>
                    <a:pt x="7501" y="537"/>
                    <a:pt x="6712" y="416"/>
                    <a:pt x="6166" y="0"/>
                  </a:cubicBezTo>
                  <a:close/>
                </a:path>
              </a:pathLst>
            </a:custGeom>
            <a:solidFill>
              <a:srgbClr val="B57F64"/>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2" name="Google Shape;2236;p54"/>
            <p:cNvSpPr/>
            <p:nvPr/>
          </p:nvSpPr>
          <p:spPr>
            <a:xfrm>
              <a:off x="4883450" y="3749475"/>
              <a:ext cx="124675" cy="121725"/>
            </a:xfrm>
            <a:custGeom>
              <a:avLst/>
              <a:gdLst/>
              <a:ahLst/>
              <a:cxnLst/>
              <a:rect l="l" t="t" r="r" b="b"/>
              <a:pathLst>
                <a:path w="4987" h="4869" extrusionOk="0">
                  <a:moveTo>
                    <a:pt x="2455" y="1"/>
                  </a:moveTo>
                  <a:cubicBezTo>
                    <a:pt x="2038" y="1"/>
                    <a:pt x="1449" y="155"/>
                    <a:pt x="974" y="875"/>
                  </a:cubicBezTo>
                  <a:cubicBezTo>
                    <a:pt x="0" y="2330"/>
                    <a:pt x="942" y="4868"/>
                    <a:pt x="2956" y="4868"/>
                  </a:cubicBezTo>
                  <a:cubicBezTo>
                    <a:pt x="3017" y="4868"/>
                    <a:pt x="3078" y="4866"/>
                    <a:pt x="3141" y="4861"/>
                  </a:cubicBezTo>
                  <a:cubicBezTo>
                    <a:pt x="4519" y="4768"/>
                    <a:pt x="4947" y="4139"/>
                    <a:pt x="4947" y="4139"/>
                  </a:cubicBezTo>
                  <a:lnTo>
                    <a:pt x="4987" y="4099"/>
                  </a:lnTo>
                  <a:cubicBezTo>
                    <a:pt x="3970" y="2775"/>
                    <a:pt x="3355" y="1371"/>
                    <a:pt x="2980" y="86"/>
                  </a:cubicBezTo>
                  <a:cubicBezTo>
                    <a:pt x="2980" y="86"/>
                    <a:pt x="2765" y="1"/>
                    <a:pt x="2455" y="1"/>
                  </a:cubicBezTo>
                  <a:close/>
                </a:path>
              </a:pathLst>
            </a:custGeom>
            <a:solidFill>
              <a:srgbClr val="E6C8B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3" name="Google Shape;2237;p54"/>
            <p:cNvSpPr/>
            <p:nvPr/>
          </p:nvSpPr>
          <p:spPr>
            <a:xfrm>
              <a:off x="5220775" y="4040375"/>
              <a:ext cx="150525" cy="168400"/>
            </a:xfrm>
            <a:custGeom>
              <a:avLst/>
              <a:gdLst/>
              <a:ahLst/>
              <a:cxnLst/>
              <a:rect l="l" t="t" r="r" b="b"/>
              <a:pathLst>
                <a:path w="6021" h="6736" extrusionOk="0">
                  <a:moveTo>
                    <a:pt x="3920" y="0"/>
                  </a:moveTo>
                  <a:cubicBezTo>
                    <a:pt x="3518" y="0"/>
                    <a:pt x="2075" y="1679"/>
                    <a:pt x="2075" y="1679"/>
                  </a:cubicBezTo>
                  <a:cubicBezTo>
                    <a:pt x="2075" y="1679"/>
                    <a:pt x="2248" y="409"/>
                    <a:pt x="1700" y="368"/>
                  </a:cubicBezTo>
                  <a:cubicBezTo>
                    <a:pt x="1697" y="368"/>
                    <a:pt x="1693" y="368"/>
                    <a:pt x="1689" y="368"/>
                  </a:cubicBezTo>
                  <a:cubicBezTo>
                    <a:pt x="1260" y="368"/>
                    <a:pt x="536" y="2615"/>
                    <a:pt x="536" y="2615"/>
                  </a:cubicBezTo>
                  <a:cubicBezTo>
                    <a:pt x="536" y="2615"/>
                    <a:pt x="336" y="2829"/>
                    <a:pt x="1" y="3111"/>
                  </a:cubicBezTo>
                  <a:lnTo>
                    <a:pt x="15" y="3138"/>
                  </a:lnTo>
                  <a:cubicBezTo>
                    <a:pt x="15" y="3138"/>
                    <a:pt x="1245" y="6508"/>
                    <a:pt x="4308" y="6735"/>
                  </a:cubicBezTo>
                  <a:cubicBezTo>
                    <a:pt x="5913" y="4408"/>
                    <a:pt x="6020" y="2294"/>
                    <a:pt x="5860" y="2121"/>
                  </a:cubicBezTo>
                  <a:cubicBezTo>
                    <a:pt x="5826" y="2081"/>
                    <a:pt x="5786" y="2064"/>
                    <a:pt x="5743" y="2064"/>
                  </a:cubicBezTo>
                  <a:cubicBezTo>
                    <a:pt x="5525" y="2064"/>
                    <a:pt x="5218" y="2482"/>
                    <a:pt x="5218" y="2482"/>
                  </a:cubicBezTo>
                  <a:lnTo>
                    <a:pt x="5191" y="2469"/>
                  </a:lnTo>
                  <a:cubicBezTo>
                    <a:pt x="5579" y="1559"/>
                    <a:pt x="5539" y="850"/>
                    <a:pt x="5365" y="703"/>
                  </a:cubicBezTo>
                  <a:cubicBezTo>
                    <a:pt x="5339" y="679"/>
                    <a:pt x="5307" y="668"/>
                    <a:pt x="5270" y="668"/>
                  </a:cubicBezTo>
                  <a:cubicBezTo>
                    <a:pt x="4850" y="668"/>
                    <a:pt x="3794" y="2079"/>
                    <a:pt x="3573" y="2362"/>
                  </a:cubicBezTo>
                  <a:cubicBezTo>
                    <a:pt x="4322" y="1117"/>
                    <a:pt x="4269" y="141"/>
                    <a:pt x="3960" y="8"/>
                  </a:cubicBezTo>
                  <a:cubicBezTo>
                    <a:pt x="3948" y="3"/>
                    <a:pt x="3935" y="0"/>
                    <a:pt x="3920" y="0"/>
                  </a:cubicBezTo>
                  <a:close/>
                </a:path>
              </a:pathLst>
            </a:custGeom>
            <a:solidFill>
              <a:srgbClr val="E6C8B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4" name="Google Shape;2238;p54"/>
            <p:cNvSpPr/>
            <p:nvPr/>
          </p:nvSpPr>
          <p:spPr>
            <a:xfrm>
              <a:off x="5103425" y="3704950"/>
              <a:ext cx="676200" cy="1058600"/>
            </a:xfrm>
            <a:custGeom>
              <a:avLst/>
              <a:gdLst/>
              <a:ahLst/>
              <a:cxnLst/>
              <a:rect l="l" t="t" r="r" b="b"/>
              <a:pathLst>
                <a:path w="27048" h="42344" extrusionOk="0">
                  <a:moveTo>
                    <a:pt x="13791" y="1"/>
                  </a:moveTo>
                  <a:cubicBezTo>
                    <a:pt x="13002" y="1"/>
                    <a:pt x="12186" y="220"/>
                    <a:pt x="11865" y="316"/>
                  </a:cubicBezTo>
                  <a:cubicBezTo>
                    <a:pt x="8628" y="1934"/>
                    <a:pt x="5444" y="4569"/>
                    <a:pt x="3117" y="8889"/>
                  </a:cubicBezTo>
                  <a:cubicBezTo>
                    <a:pt x="1913" y="11124"/>
                    <a:pt x="937" y="13812"/>
                    <a:pt x="308" y="17036"/>
                  </a:cubicBezTo>
                  <a:cubicBezTo>
                    <a:pt x="254" y="17290"/>
                    <a:pt x="214" y="17557"/>
                    <a:pt x="161" y="17812"/>
                  </a:cubicBezTo>
                  <a:lnTo>
                    <a:pt x="134" y="17946"/>
                  </a:lnTo>
                  <a:cubicBezTo>
                    <a:pt x="434" y="18007"/>
                    <a:pt x="728" y="18035"/>
                    <a:pt x="1013" y="18035"/>
                  </a:cubicBezTo>
                  <a:cubicBezTo>
                    <a:pt x="2643" y="18035"/>
                    <a:pt x="3989" y="17131"/>
                    <a:pt x="4695" y="16528"/>
                  </a:cubicBezTo>
                  <a:cubicBezTo>
                    <a:pt x="5030" y="16246"/>
                    <a:pt x="5230" y="16032"/>
                    <a:pt x="5230" y="16032"/>
                  </a:cubicBezTo>
                  <a:cubicBezTo>
                    <a:pt x="5230" y="16032"/>
                    <a:pt x="5954" y="13785"/>
                    <a:pt x="6383" y="13785"/>
                  </a:cubicBezTo>
                  <a:cubicBezTo>
                    <a:pt x="6387" y="13785"/>
                    <a:pt x="6391" y="13785"/>
                    <a:pt x="6394" y="13785"/>
                  </a:cubicBezTo>
                  <a:cubicBezTo>
                    <a:pt x="6942" y="13826"/>
                    <a:pt x="6769" y="15096"/>
                    <a:pt x="6769" y="15096"/>
                  </a:cubicBezTo>
                  <a:cubicBezTo>
                    <a:pt x="6769" y="15096"/>
                    <a:pt x="8212" y="13417"/>
                    <a:pt x="8614" y="13417"/>
                  </a:cubicBezTo>
                  <a:cubicBezTo>
                    <a:pt x="8629" y="13417"/>
                    <a:pt x="8642" y="13420"/>
                    <a:pt x="8654" y="13425"/>
                  </a:cubicBezTo>
                  <a:cubicBezTo>
                    <a:pt x="8963" y="13558"/>
                    <a:pt x="9016" y="14534"/>
                    <a:pt x="8267" y="15779"/>
                  </a:cubicBezTo>
                  <a:cubicBezTo>
                    <a:pt x="8488" y="15496"/>
                    <a:pt x="9544" y="14085"/>
                    <a:pt x="9964" y="14085"/>
                  </a:cubicBezTo>
                  <a:cubicBezTo>
                    <a:pt x="10001" y="14085"/>
                    <a:pt x="10033" y="14096"/>
                    <a:pt x="10059" y="14120"/>
                  </a:cubicBezTo>
                  <a:cubicBezTo>
                    <a:pt x="10233" y="14267"/>
                    <a:pt x="10273" y="14976"/>
                    <a:pt x="9885" y="15886"/>
                  </a:cubicBezTo>
                  <a:lnTo>
                    <a:pt x="9912" y="15899"/>
                  </a:lnTo>
                  <a:cubicBezTo>
                    <a:pt x="9912" y="15899"/>
                    <a:pt x="10219" y="15481"/>
                    <a:pt x="10437" y="15481"/>
                  </a:cubicBezTo>
                  <a:cubicBezTo>
                    <a:pt x="10480" y="15481"/>
                    <a:pt x="10520" y="15498"/>
                    <a:pt x="10554" y="15538"/>
                  </a:cubicBezTo>
                  <a:cubicBezTo>
                    <a:pt x="10714" y="15711"/>
                    <a:pt x="10607" y="17825"/>
                    <a:pt x="9002" y="20152"/>
                  </a:cubicBezTo>
                  <a:cubicBezTo>
                    <a:pt x="8574" y="20781"/>
                    <a:pt x="8026" y="21424"/>
                    <a:pt x="7343" y="22052"/>
                  </a:cubicBezTo>
                  <a:cubicBezTo>
                    <a:pt x="5710" y="23562"/>
                    <a:pt x="3451" y="24427"/>
                    <a:pt x="1269" y="24427"/>
                  </a:cubicBezTo>
                  <a:cubicBezTo>
                    <a:pt x="841" y="24427"/>
                    <a:pt x="417" y="24394"/>
                    <a:pt x="0" y="24326"/>
                  </a:cubicBezTo>
                  <a:lnTo>
                    <a:pt x="0" y="24326"/>
                  </a:lnTo>
                  <a:cubicBezTo>
                    <a:pt x="147" y="25422"/>
                    <a:pt x="375" y="26493"/>
                    <a:pt x="682" y="27509"/>
                  </a:cubicBezTo>
                  <a:cubicBezTo>
                    <a:pt x="1162" y="27771"/>
                    <a:pt x="2747" y="28585"/>
                    <a:pt x="3852" y="28585"/>
                  </a:cubicBezTo>
                  <a:cubicBezTo>
                    <a:pt x="4101" y="28585"/>
                    <a:pt x="4326" y="28544"/>
                    <a:pt x="4508" y="28446"/>
                  </a:cubicBezTo>
                  <a:cubicBezTo>
                    <a:pt x="5023" y="28161"/>
                    <a:pt x="5478" y="28068"/>
                    <a:pt x="5876" y="28068"/>
                  </a:cubicBezTo>
                  <a:cubicBezTo>
                    <a:pt x="6356" y="28068"/>
                    <a:pt x="6754" y="28204"/>
                    <a:pt x="7076" y="28299"/>
                  </a:cubicBezTo>
                  <a:cubicBezTo>
                    <a:pt x="7665" y="28472"/>
                    <a:pt x="9364" y="28285"/>
                    <a:pt x="8975" y="29717"/>
                  </a:cubicBezTo>
                  <a:cubicBezTo>
                    <a:pt x="8401" y="31777"/>
                    <a:pt x="6969" y="31616"/>
                    <a:pt x="6648" y="32927"/>
                  </a:cubicBezTo>
                  <a:cubicBezTo>
                    <a:pt x="6261" y="34532"/>
                    <a:pt x="7571" y="36940"/>
                    <a:pt x="7879" y="37475"/>
                  </a:cubicBezTo>
                  <a:cubicBezTo>
                    <a:pt x="11879" y="40391"/>
                    <a:pt x="17108" y="42130"/>
                    <a:pt x="23021" y="42344"/>
                  </a:cubicBezTo>
                  <a:cubicBezTo>
                    <a:pt x="22780" y="41862"/>
                    <a:pt x="21763" y="39601"/>
                    <a:pt x="22057" y="37381"/>
                  </a:cubicBezTo>
                  <a:cubicBezTo>
                    <a:pt x="22164" y="36512"/>
                    <a:pt x="23689" y="35174"/>
                    <a:pt x="24679" y="33823"/>
                  </a:cubicBezTo>
                  <a:cubicBezTo>
                    <a:pt x="25669" y="32472"/>
                    <a:pt x="23796" y="28513"/>
                    <a:pt x="23409" y="27884"/>
                  </a:cubicBezTo>
                  <a:cubicBezTo>
                    <a:pt x="23021" y="27256"/>
                    <a:pt x="20987" y="27001"/>
                    <a:pt x="20452" y="26801"/>
                  </a:cubicBezTo>
                  <a:cubicBezTo>
                    <a:pt x="19917" y="26587"/>
                    <a:pt x="20345" y="25770"/>
                    <a:pt x="20211" y="25490"/>
                  </a:cubicBezTo>
                  <a:cubicBezTo>
                    <a:pt x="20111" y="25298"/>
                    <a:pt x="19373" y="25193"/>
                    <a:pt x="18570" y="25193"/>
                  </a:cubicBezTo>
                  <a:cubicBezTo>
                    <a:pt x="18198" y="25193"/>
                    <a:pt x="17813" y="25216"/>
                    <a:pt x="17470" y="25262"/>
                  </a:cubicBezTo>
                  <a:cubicBezTo>
                    <a:pt x="16633" y="25377"/>
                    <a:pt x="15568" y="25917"/>
                    <a:pt x="14721" y="25917"/>
                  </a:cubicBezTo>
                  <a:cubicBezTo>
                    <a:pt x="14484" y="25917"/>
                    <a:pt x="14265" y="25875"/>
                    <a:pt x="14072" y="25770"/>
                  </a:cubicBezTo>
                  <a:cubicBezTo>
                    <a:pt x="13176" y="25289"/>
                    <a:pt x="14995" y="21303"/>
                    <a:pt x="15797" y="20580"/>
                  </a:cubicBezTo>
                  <a:cubicBezTo>
                    <a:pt x="16100" y="20313"/>
                    <a:pt x="16614" y="20225"/>
                    <a:pt x="17196" y="20225"/>
                  </a:cubicBezTo>
                  <a:cubicBezTo>
                    <a:pt x="18155" y="20225"/>
                    <a:pt x="19296" y="20465"/>
                    <a:pt x="19971" y="20541"/>
                  </a:cubicBezTo>
                  <a:cubicBezTo>
                    <a:pt x="20070" y="20552"/>
                    <a:pt x="20174" y="20557"/>
                    <a:pt x="20281" y="20557"/>
                  </a:cubicBezTo>
                  <a:cubicBezTo>
                    <a:pt x="21347" y="20557"/>
                    <a:pt x="22748" y="20060"/>
                    <a:pt x="23088" y="19938"/>
                  </a:cubicBezTo>
                  <a:cubicBezTo>
                    <a:pt x="23449" y="19818"/>
                    <a:pt x="23864" y="19096"/>
                    <a:pt x="23998" y="18240"/>
                  </a:cubicBezTo>
                  <a:cubicBezTo>
                    <a:pt x="24117" y="17384"/>
                    <a:pt x="25656" y="17611"/>
                    <a:pt x="26352" y="16474"/>
                  </a:cubicBezTo>
                  <a:cubicBezTo>
                    <a:pt x="27047" y="15351"/>
                    <a:pt x="26031" y="13277"/>
                    <a:pt x="24613" y="11659"/>
                  </a:cubicBezTo>
                  <a:cubicBezTo>
                    <a:pt x="23181" y="10054"/>
                    <a:pt x="23529" y="7646"/>
                    <a:pt x="23757" y="6094"/>
                  </a:cubicBezTo>
                  <a:cubicBezTo>
                    <a:pt x="23984" y="4556"/>
                    <a:pt x="23222" y="3205"/>
                    <a:pt x="21924" y="2496"/>
                  </a:cubicBezTo>
                  <a:cubicBezTo>
                    <a:pt x="20627" y="1773"/>
                    <a:pt x="18526" y="1734"/>
                    <a:pt x="17295" y="1720"/>
                  </a:cubicBezTo>
                  <a:cubicBezTo>
                    <a:pt x="16065" y="1720"/>
                    <a:pt x="15517" y="543"/>
                    <a:pt x="14968" y="248"/>
                  </a:cubicBezTo>
                  <a:cubicBezTo>
                    <a:pt x="14639" y="65"/>
                    <a:pt x="14219" y="1"/>
                    <a:pt x="13791" y="1"/>
                  </a:cubicBezTo>
                  <a:close/>
                </a:path>
              </a:pathLst>
            </a:custGeom>
            <a:solidFill>
              <a:srgbClr val="59A37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5" name="Google Shape;2239;p54"/>
            <p:cNvSpPr/>
            <p:nvPr/>
          </p:nvSpPr>
          <p:spPr>
            <a:xfrm>
              <a:off x="5103425" y="4208750"/>
              <a:ext cx="225075" cy="107025"/>
            </a:xfrm>
            <a:custGeom>
              <a:avLst/>
              <a:gdLst/>
              <a:ahLst/>
              <a:cxnLst/>
              <a:rect l="l" t="t" r="r" b="b"/>
              <a:pathLst>
                <a:path w="9003" h="4281" extrusionOk="0">
                  <a:moveTo>
                    <a:pt x="1258" y="4281"/>
                  </a:moveTo>
                  <a:lnTo>
                    <a:pt x="1258" y="4281"/>
                  </a:lnTo>
                  <a:lnTo>
                    <a:pt x="1258" y="4281"/>
                  </a:lnTo>
                  <a:lnTo>
                    <a:pt x="1258" y="4281"/>
                  </a:lnTo>
                  <a:close/>
                  <a:moveTo>
                    <a:pt x="0" y="4174"/>
                  </a:moveTo>
                  <a:lnTo>
                    <a:pt x="0" y="4174"/>
                  </a:lnTo>
                  <a:cubicBezTo>
                    <a:pt x="13" y="4174"/>
                    <a:pt x="13" y="4188"/>
                    <a:pt x="27" y="4188"/>
                  </a:cubicBezTo>
                  <a:cubicBezTo>
                    <a:pt x="13" y="4188"/>
                    <a:pt x="13" y="4174"/>
                    <a:pt x="0" y="4174"/>
                  </a:cubicBezTo>
                  <a:close/>
                  <a:moveTo>
                    <a:pt x="7304" y="1940"/>
                  </a:moveTo>
                  <a:cubicBezTo>
                    <a:pt x="5658" y="3425"/>
                    <a:pt x="3425" y="4281"/>
                    <a:pt x="1258" y="4281"/>
                  </a:cubicBezTo>
                  <a:cubicBezTo>
                    <a:pt x="3425" y="4281"/>
                    <a:pt x="5658" y="3425"/>
                    <a:pt x="7304" y="1940"/>
                  </a:cubicBezTo>
                  <a:close/>
                  <a:moveTo>
                    <a:pt x="7317" y="1926"/>
                  </a:moveTo>
                  <a:lnTo>
                    <a:pt x="7317" y="1926"/>
                  </a:lnTo>
                  <a:lnTo>
                    <a:pt x="7317" y="1926"/>
                  </a:lnTo>
                  <a:close/>
                  <a:moveTo>
                    <a:pt x="9002" y="0"/>
                  </a:moveTo>
                  <a:cubicBezTo>
                    <a:pt x="8574" y="629"/>
                    <a:pt x="8026" y="1272"/>
                    <a:pt x="7343" y="1900"/>
                  </a:cubicBezTo>
                  <a:lnTo>
                    <a:pt x="7343" y="1900"/>
                  </a:lnTo>
                  <a:lnTo>
                    <a:pt x="7343" y="1900"/>
                  </a:lnTo>
                  <a:cubicBezTo>
                    <a:pt x="8026" y="1272"/>
                    <a:pt x="8574" y="629"/>
                    <a:pt x="9002" y="0"/>
                  </a:cubicBezTo>
                  <a:close/>
                </a:path>
              </a:pathLst>
            </a:custGeom>
            <a:solidFill>
              <a:srgbClr val="B8A8C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6" name="Google Shape;2240;p54"/>
            <p:cNvSpPr/>
            <p:nvPr/>
          </p:nvSpPr>
          <p:spPr>
            <a:xfrm>
              <a:off x="5355575" y="4105750"/>
              <a:ext cx="13050" cy="52850"/>
            </a:xfrm>
            <a:custGeom>
              <a:avLst/>
              <a:gdLst/>
              <a:ahLst/>
              <a:cxnLst/>
              <a:rect l="l" t="t" r="r" b="b"/>
              <a:pathLst>
                <a:path w="522" h="2114" extrusionOk="0">
                  <a:moveTo>
                    <a:pt x="521" y="0"/>
                  </a:moveTo>
                  <a:cubicBezTo>
                    <a:pt x="520" y="19"/>
                    <a:pt x="519" y="39"/>
                    <a:pt x="517" y="59"/>
                  </a:cubicBezTo>
                  <a:lnTo>
                    <a:pt x="517" y="59"/>
                  </a:lnTo>
                  <a:cubicBezTo>
                    <a:pt x="519" y="43"/>
                    <a:pt x="520" y="29"/>
                    <a:pt x="521" y="14"/>
                  </a:cubicBezTo>
                  <a:lnTo>
                    <a:pt x="521" y="0"/>
                  </a:lnTo>
                  <a:close/>
                  <a:moveTo>
                    <a:pt x="517" y="59"/>
                  </a:moveTo>
                  <a:cubicBezTo>
                    <a:pt x="492" y="333"/>
                    <a:pt x="434" y="696"/>
                    <a:pt x="324" y="1122"/>
                  </a:cubicBezTo>
                  <a:lnTo>
                    <a:pt x="324" y="1122"/>
                  </a:lnTo>
                  <a:cubicBezTo>
                    <a:pt x="437" y="693"/>
                    <a:pt x="497" y="328"/>
                    <a:pt x="517" y="59"/>
                  </a:cubicBezTo>
                  <a:close/>
                  <a:moveTo>
                    <a:pt x="324" y="1122"/>
                  </a:moveTo>
                  <a:cubicBezTo>
                    <a:pt x="244" y="1424"/>
                    <a:pt x="138" y="1759"/>
                    <a:pt x="0" y="2114"/>
                  </a:cubicBezTo>
                  <a:cubicBezTo>
                    <a:pt x="140" y="1758"/>
                    <a:pt x="246" y="1424"/>
                    <a:pt x="324" y="1122"/>
                  </a:cubicBezTo>
                  <a:close/>
                </a:path>
              </a:pathLst>
            </a:custGeom>
            <a:solidFill>
              <a:srgbClr val="C8A6A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7" name="Google Shape;2241;p54"/>
            <p:cNvSpPr/>
            <p:nvPr/>
          </p:nvSpPr>
          <p:spPr>
            <a:xfrm>
              <a:off x="5103425" y="4106100"/>
              <a:ext cx="265200" cy="229425"/>
            </a:xfrm>
            <a:custGeom>
              <a:avLst/>
              <a:gdLst/>
              <a:ahLst/>
              <a:cxnLst/>
              <a:rect l="l" t="t" r="r" b="b"/>
              <a:pathLst>
                <a:path w="10608" h="9177" extrusionOk="0">
                  <a:moveTo>
                    <a:pt x="10607" y="0"/>
                  </a:moveTo>
                  <a:cubicBezTo>
                    <a:pt x="10568" y="468"/>
                    <a:pt x="10434" y="1217"/>
                    <a:pt x="10086" y="2100"/>
                  </a:cubicBezTo>
                  <a:cubicBezTo>
                    <a:pt x="10086" y="2114"/>
                    <a:pt x="10072" y="2114"/>
                    <a:pt x="10072" y="2114"/>
                  </a:cubicBezTo>
                  <a:lnTo>
                    <a:pt x="10072" y="2127"/>
                  </a:lnTo>
                  <a:lnTo>
                    <a:pt x="10072" y="2140"/>
                  </a:lnTo>
                  <a:cubicBezTo>
                    <a:pt x="9885" y="2595"/>
                    <a:pt x="9644" y="3077"/>
                    <a:pt x="9350" y="3571"/>
                  </a:cubicBezTo>
                  <a:cubicBezTo>
                    <a:pt x="9337" y="3585"/>
                    <a:pt x="9337" y="3585"/>
                    <a:pt x="9337" y="3598"/>
                  </a:cubicBezTo>
                  <a:lnTo>
                    <a:pt x="9323" y="3612"/>
                  </a:lnTo>
                  <a:cubicBezTo>
                    <a:pt x="9323" y="3625"/>
                    <a:pt x="9310" y="3625"/>
                    <a:pt x="9310" y="3639"/>
                  </a:cubicBezTo>
                  <a:lnTo>
                    <a:pt x="9310" y="3651"/>
                  </a:lnTo>
                  <a:lnTo>
                    <a:pt x="9296" y="3651"/>
                  </a:lnTo>
                  <a:lnTo>
                    <a:pt x="9296" y="3665"/>
                  </a:lnTo>
                  <a:lnTo>
                    <a:pt x="9284" y="3665"/>
                  </a:lnTo>
                  <a:lnTo>
                    <a:pt x="9284" y="3678"/>
                  </a:lnTo>
                  <a:lnTo>
                    <a:pt x="9284" y="3692"/>
                  </a:lnTo>
                  <a:lnTo>
                    <a:pt x="9270" y="3692"/>
                  </a:lnTo>
                  <a:lnTo>
                    <a:pt x="9270" y="3705"/>
                  </a:lnTo>
                  <a:lnTo>
                    <a:pt x="9257" y="3719"/>
                  </a:lnTo>
                  <a:lnTo>
                    <a:pt x="9257" y="3732"/>
                  </a:lnTo>
                  <a:lnTo>
                    <a:pt x="9243" y="3732"/>
                  </a:lnTo>
                  <a:lnTo>
                    <a:pt x="9243" y="3746"/>
                  </a:lnTo>
                  <a:cubicBezTo>
                    <a:pt x="9243" y="3758"/>
                    <a:pt x="9230" y="3758"/>
                    <a:pt x="9230" y="3758"/>
                  </a:cubicBezTo>
                  <a:lnTo>
                    <a:pt x="9230" y="3772"/>
                  </a:lnTo>
                  <a:cubicBezTo>
                    <a:pt x="9230" y="3772"/>
                    <a:pt x="9216" y="3772"/>
                    <a:pt x="9216" y="3785"/>
                  </a:cubicBezTo>
                  <a:cubicBezTo>
                    <a:pt x="9216" y="3799"/>
                    <a:pt x="9203" y="3799"/>
                    <a:pt x="9203" y="3799"/>
                  </a:cubicBezTo>
                  <a:lnTo>
                    <a:pt x="9203" y="3812"/>
                  </a:lnTo>
                  <a:lnTo>
                    <a:pt x="9189" y="3826"/>
                  </a:lnTo>
                  <a:cubicBezTo>
                    <a:pt x="9189" y="3839"/>
                    <a:pt x="9189" y="3839"/>
                    <a:pt x="9177" y="3839"/>
                  </a:cubicBezTo>
                  <a:lnTo>
                    <a:pt x="9177" y="3853"/>
                  </a:lnTo>
                  <a:lnTo>
                    <a:pt x="9163" y="3865"/>
                  </a:lnTo>
                  <a:cubicBezTo>
                    <a:pt x="9163" y="3879"/>
                    <a:pt x="9163" y="3879"/>
                    <a:pt x="9150" y="3879"/>
                  </a:cubicBezTo>
                  <a:cubicBezTo>
                    <a:pt x="9150" y="3892"/>
                    <a:pt x="9150" y="3892"/>
                    <a:pt x="9136" y="3906"/>
                  </a:cubicBezTo>
                  <a:cubicBezTo>
                    <a:pt x="9136" y="3919"/>
                    <a:pt x="9136" y="3919"/>
                    <a:pt x="9123" y="3919"/>
                  </a:cubicBezTo>
                  <a:lnTo>
                    <a:pt x="9123" y="3933"/>
                  </a:lnTo>
                  <a:lnTo>
                    <a:pt x="9109" y="3946"/>
                  </a:lnTo>
                  <a:cubicBezTo>
                    <a:pt x="9109" y="3960"/>
                    <a:pt x="9109" y="3960"/>
                    <a:pt x="9096" y="3960"/>
                  </a:cubicBezTo>
                  <a:lnTo>
                    <a:pt x="9096" y="3972"/>
                  </a:lnTo>
                  <a:lnTo>
                    <a:pt x="9082" y="3986"/>
                  </a:lnTo>
                  <a:cubicBezTo>
                    <a:pt x="9082" y="3999"/>
                    <a:pt x="9082" y="3999"/>
                    <a:pt x="9070" y="3999"/>
                  </a:cubicBezTo>
                  <a:lnTo>
                    <a:pt x="9070" y="4013"/>
                  </a:lnTo>
                  <a:lnTo>
                    <a:pt x="9056" y="4026"/>
                  </a:lnTo>
                  <a:cubicBezTo>
                    <a:pt x="9056" y="4040"/>
                    <a:pt x="9056" y="4040"/>
                    <a:pt x="9043" y="4040"/>
                  </a:cubicBezTo>
                  <a:lnTo>
                    <a:pt x="9043" y="4053"/>
                  </a:lnTo>
                  <a:lnTo>
                    <a:pt x="9029" y="4067"/>
                  </a:lnTo>
                  <a:cubicBezTo>
                    <a:pt x="9029" y="4079"/>
                    <a:pt x="9016" y="4079"/>
                    <a:pt x="9016" y="4093"/>
                  </a:cubicBezTo>
                  <a:cubicBezTo>
                    <a:pt x="9016" y="4093"/>
                    <a:pt x="9002" y="4093"/>
                    <a:pt x="9002" y="4106"/>
                  </a:cubicBezTo>
                  <a:cubicBezTo>
                    <a:pt x="8574" y="4735"/>
                    <a:pt x="8026" y="5378"/>
                    <a:pt x="7343" y="6006"/>
                  </a:cubicBezTo>
                  <a:lnTo>
                    <a:pt x="7317" y="6032"/>
                  </a:lnTo>
                  <a:cubicBezTo>
                    <a:pt x="7304" y="6032"/>
                    <a:pt x="7304" y="6032"/>
                    <a:pt x="7304" y="6046"/>
                  </a:cubicBezTo>
                  <a:cubicBezTo>
                    <a:pt x="5658" y="7531"/>
                    <a:pt x="3425" y="8387"/>
                    <a:pt x="1258" y="8387"/>
                  </a:cubicBezTo>
                  <a:cubicBezTo>
                    <a:pt x="843" y="8387"/>
                    <a:pt x="428" y="8360"/>
                    <a:pt x="27" y="8294"/>
                  </a:cubicBezTo>
                  <a:cubicBezTo>
                    <a:pt x="13" y="8294"/>
                    <a:pt x="13" y="8280"/>
                    <a:pt x="0" y="8280"/>
                  </a:cubicBezTo>
                  <a:cubicBezTo>
                    <a:pt x="40" y="8547"/>
                    <a:pt x="81" y="8802"/>
                    <a:pt x="120" y="9069"/>
                  </a:cubicBezTo>
                  <a:cubicBezTo>
                    <a:pt x="602" y="9136"/>
                    <a:pt x="1083" y="9176"/>
                    <a:pt x="1565" y="9176"/>
                  </a:cubicBezTo>
                  <a:cubicBezTo>
                    <a:pt x="3666" y="9176"/>
                    <a:pt x="5765" y="8508"/>
                    <a:pt x="7424" y="7343"/>
                  </a:cubicBezTo>
                  <a:cubicBezTo>
                    <a:pt x="9243" y="5832"/>
                    <a:pt x="10434" y="3398"/>
                    <a:pt x="10607"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8" name="Google Shape;2242;p54"/>
            <p:cNvSpPr/>
            <p:nvPr/>
          </p:nvSpPr>
          <p:spPr>
            <a:xfrm>
              <a:off x="5106425" y="3704950"/>
              <a:ext cx="673200" cy="1058600"/>
            </a:xfrm>
            <a:custGeom>
              <a:avLst/>
              <a:gdLst/>
              <a:ahLst/>
              <a:cxnLst/>
              <a:rect l="l" t="t" r="r" b="b"/>
              <a:pathLst>
                <a:path w="26928" h="42344" extrusionOk="0">
                  <a:moveTo>
                    <a:pt x="13671" y="1"/>
                  </a:moveTo>
                  <a:cubicBezTo>
                    <a:pt x="12882" y="1"/>
                    <a:pt x="12066" y="220"/>
                    <a:pt x="11745" y="316"/>
                  </a:cubicBezTo>
                  <a:cubicBezTo>
                    <a:pt x="8508" y="1934"/>
                    <a:pt x="5324" y="4569"/>
                    <a:pt x="2997" y="8889"/>
                  </a:cubicBezTo>
                  <a:cubicBezTo>
                    <a:pt x="1793" y="11124"/>
                    <a:pt x="817" y="13812"/>
                    <a:pt x="188" y="17036"/>
                  </a:cubicBezTo>
                  <a:cubicBezTo>
                    <a:pt x="134" y="17290"/>
                    <a:pt x="94" y="17557"/>
                    <a:pt x="41" y="17812"/>
                  </a:cubicBezTo>
                  <a:lnTo>
                    <a:pt x="14" y="17946"/>
                  </a:lnTo>
                  <a:cubicBezTo>
                    <a:pt x="314" y="18007"/>
                    <a:pt x="608" y="18035"/>
                    <a:pt x="893" y="18035"/>
                  </a:cubicBezTo>
                  <a:cubicBezTo>
                    <a:pt x="2523" y="18035"/>
                    <a:pt x="3869" y="17131"/>
                    <a:pt x="4575" y="16528"/>
                  </a:cubicBezTo>
                  <a:cubicBezTo>
                    <a:pt x="4910" y="16246"/>
                    <a:pt x="5110" y="16032"/>
                    <a:pt x="5110" y="16032"/>
                  </a:cubicBezTo>
                  <a:cubicBezTo>
                    <a:pt x="5110" y="16032"/>
                    <a:pt x="5834" y="13785"/>
                    <a:pt x="6263" y="13785"/>
                  </a:cubicBezTo>
                  <a:cubicBezTo>
                    <a:pt x="6267" y="13785"/>
                    <a:pt x="6271" y="13785"/>
                    <a:pt x="6274" y="13785"/>
                  </a:cubicBezTo>
                  <a:cubicBezTo>
                    <a:pt x="6822" y="13826"/>
                    <a:pt x="6649" y="15096"/>
                    <a:pt x="6649" y="15096"/>
                  </a:cubicBezTo>
                  <a:cubicBezTo>
                    <a:pt x="6649" y="15096"/>
                    <a:pt x="8092" y="13417"/>
                    <a:pt x="8494" y="13417"/>
                  </a:cubicBezTo>
                  <a:cubicBezTo>
                    <a:pt x="8509" y="13417"/>
                    <a:pt x="8522" y="13420"/>
                    <a:pt x="8534" y="13425"/>
                  </a:cubicBezTo>
                  <a:cubicBezTo>
                    <a:pt x="8843" y="13558"/>
                    <a:pt x="8896" y="14534"/>
                    <a:pt x="8147" y="15779"/>
                  </a:cubicBezTo>
                  <a:cubicBezTo>
                    <a:pt x="8368" y="15496"/>
                    <a:pt x="9424" y="14085"/>
                    <a:pt x="9844" y="14085"/>
                  </a:cubicBezTo>
                  <a:cubicBezTo>
                    <a:pt x="9881" y="14085"/>
                    <a:pt x="9913" y="14096"/>
                    <a:pt x="9939" y="14120"/>
                  </a:cubicBezTo>
                  <a:cubicBezTo>
                    <a:pt x="10113" y="14267"/>
                    <a:pt x="10153" y="14976"/>
                    <a:pt x="9765" y="15886"/>
                  </a:cubicBezTo>
                  <a:lnTo>
                    <a:pt x="9792" y="15899"/>
                  </a:lnTo>
                  <a:cubicBezTo>
                    <a:pt x="9792" y="15899"/>
                    <a:pt x="10099" y="15481"/>
                    <a:pt x="10317" y="15481"/>
                  </a:cubicBezTo>
                  <a:cubicBezTo>
                    <a:pt x="10360" y="15481"/>
                    <a:pt x="10400" y="15498"/>
                    <a:pt x="10434" y="15538"/>
                  </a:cubicBezTo>
                  <a:cubicBezTo>
                    <a:pt x="10474" y="15578"/>
                    <a:pt x="10501" y="15752"/>
                    <a:pt x="10487" y="16032"/>
                  </a:cubicBezTo>
                  <a:cubicBezTo>
                    <a:pt x="11537" y="21369"/>
                    <a:pt x="6501" y="25223"/>
                    <a:pt x="1444" y="25223"/>
                  </a:cubicBezTo>
                  <a:cubicBezTo>
                    <a:pt x="961" y="25223"/>
                    <a:pt x="478" y="25188"/>
                    <a:pt x="0" y="25115"/>
                  </a:cubicBezTo>
                  <a:lnTo>
                    <a:pt x="0" y="25115"/>
                  </a:lnTo>
                  <a:cubicBezTo>
                    <a:pt x="134" y="25931"/>
                    <a:pt x="321" y="26733"/>
                    <a:pt x="562" y="27509"/>
                  </a:cubicBezTo>
                  <a:cubicBezTo>
                    <a:pt x="1042" y="27771"/>
                    <a:pt x="2627" y="28585"/>
                    <a:pt x="3732" y="28585"/>
                  </a:cubicBezTo>
                  <a:cubicBezTo>
                    <a:pt x="3981" y="28585"/>
                    <a:pt x="4206" y="28544"/>
                    <a:pt x="4388" y="28446"/>
                  </a:cubicBezTo>
                  <a:cubicBezTo>
                    <a:pt x="4903" y="28161"/>
                    <a:pt x="5358" y="28068"/>
                    <a:pt x="5756" y="28068"/>
                  </a:cubicBezTo>
                  <a:cubicBezTo>
                    <a:pt x="6236" y="28068"/>
                    <a:pt x="6634" y="28204"/>
                    <a:pt x="6956" y="28299"/>
                  </a:cubicBezTo>
                  <a:cubicBezTo>
                    <a:pt x="7545" y="28472"/>
                    <a:pt x="9244" y="28285"/>
                    <a:pt x="8855" y="29717"/>
                  </a:cubicBezTo>
                  <a:cubicBezTo>
                    <a:pt x="8281" y="31777"/>
                    <a:pt x="6849" y="31616"/>
                    <a:pt x="6528" y="32927"/>
                  </a:cubicBezTo>
                  <a:cubicBezTo>
                    <a:pt x="6141" y="34532"/>
                    <a:pt x="7451" y="36940"/>
                    <a:pt x="7759" y="37475"/>
                  </a:cubicBezTo>
                  <a:cubicBezTo>
                    <a:pt x="11759" y="40391"/>
                    <a:pt x="16988" y="42130"/>
                    <a:pt x="22901" y="42344"/>
                  </a:cubicBezTo>
                  <a:cubicBezTo>
                    <a:pt x="22660" y="41862"/>
                    <a:pt x="21643" y="39601"/>
                    <a:pt x="21937" y="37381"/>
                  </a:cubicBezTo>
                  <a:cubicBezTo>
                    <a:pt x="22044" y="36512"/>
                    <a:pt x="23569" y="35174"/>
                    <a:pt x="24559" y="33823"/>
                  </a:cubicBezTo>
                  <a:cubicBezTo>
                    <a:pt x="25549" y="32472"/>
                    <a:pt x="23676" y="28513"/>
                    <a:pt x="23289" y="27884"/>
                  </a:cubicBezTo>
                  <a:cubicBezTo>
                    <a:pt x="22901" y="27256"/>
                    <a:pt x="20867" y="27001"/>
                    <a:pt x="20332" y="26801"/>
                  </a:cubicBezTo>
                  <a:cubicBezTo>
                    <a:pt x="19797" y="26587"/>
                    <a:pt x="20225" y="25770"/>
                    <a:pt x="20091" y="25490"/>
                  </a:cubicBezTo>
                  <a:cubicBezTo>
                    <a:pt x="19991" y="25298"/>
                    <a:pt x="19253" y="25193"/>
                    <a:pt x="18450" y="25193"/>
                  </a:cubicBezTo>
                  <a:cubicBezTo>
                    <a:pt x="18078" y="25193"/>
                    <a:pt x="17693" y="25216"/>
                    <a:pt x="17350" y="25262"/>
                  </a:cubicBezTo>
                  <a:cubicBezTo>
                    <a:pt x="16513" y="25377"/>
                    <a:pt x="15448" y="25917"/>
                    <a:pt x="14601" y="25917"/>
                  </a:cubicBezTo>
                  <a:cubicBezTo>
                    <a:pt x="14364" y="25917"/>
                    <a:pt x="14145" y="25875"/>
                    <a:pt x="13952" y="25770"/>
                  </a:cubicBezTo>
                  <a:cubicBezTo>
                    <a:pt x="13056" y="25289"/>
                    <a:pt x="14875" y="21303"/>
                    <a:pt x="15677" y="20580"/>
                  </a:cubicBezTo>
                  <a:cubicBezTo>
                    <a:pt x="15980" y="20313"/>
                    <a:pt x="16494" y="20225"/>
                    <a:pt x="17076" y="20225"/>
                  </a:cubicBezTo>
                  <a:cubicBezTo>
                    <a:pt x="18035" y="20225"/>
                    <a:pt x="19176" y="20465"/>
                    <a:pt x="19851" y="20541"/>
                  </a:cubicBezTo>
                  <a:cubicBezTo>
                    <a:pt x="19950" y="20552"/>
                    <a:pt x="20054" y="20557"/>
                    <a:pt x="20161" y="20557"/>
                  </a:cubicBezTo>
                  <a:cubicBezTo>
                    <a:pt x="21227" y="20557"/>
                    <a:pt x="22628" y="20060"/>
                    <a:pt x="22968" y="19938"/>
                  </a:cubicBezTo>
                  <a:cubicBezTo>
                    <a:pt x="23329" y="19818"/>
                    <a:pt x="23744" y="19096"/>
                    <a:pt x="23878" y="18240"/>
                  </a:cubicBezTo>
                  <a:cubicBezTo>
                    <a:pt x="23997" y="17384"/>
                    <a:pt x="25536" y="17611"/>
                    <a:pt x="26232" y="16474"/>
                  </a:cubicBezTo>
                  <a:cubicBezTo>
                    <a:pt x="26927" y="15351"/>
                    <a:pt x="25911" y="13277"/>
                    <a:pt x="24493" y="11659"/>
                  </a:cubicBezTo>
                  <a:cubicBezTo>
                    <a:pt x="23061" y="10054"/>
                    <a:pt x="23409" y="7646"/>
                    <a:pt x="23637" y="6094"/>
                  </a:cubicBezTo>
                  <a:cubicBezTo>
                    <a:pt x="23864" y="4556"/>
                    <a:pt x="23102" y="3205"/>
                    <a:pt x="21804" y="2496"/>
                  </a:cubicBezTo>
                  <a:cubicBezTo>
                    <a:pt x="20507" y="1773"/>
                    <a:pt x="18406" y="1734"/>
                    <a:pt x="17175" y="1720"/>
                  </a:cubicBezTo>
                  <a:cubicBezTo>
                    <a:pt x="15945" y="1720"/>
                    <a:pt x="15397" y="543"/>
                    <a:pt x="14848" y="248"/>
                  </a:cubicBezTo>
                  <a:cubicBezTo>
                    <a:pt x="14519" y="65"/>
                    <a:pt x="14099" y="1"/>
                    <a:pt x="1367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9" name="Google Shape;2243;p54"/>
            <p:cNvSpPr/>
            <p:nvPr/>
          </p:nvSpPr>
          <p:spPr>
            <a:xfrm>
              <a:off x="5879250" y="4260250"/>
              <a:ext cx="380225" cy="425050"/>
            </a:xfrm>
            <a:custGeom>
              <a:avLst/>
              <a:gdLst/>
              <a:ahLst/>
              <a:cxnLst/>
              <a:rect l="l" t="t" r="r" b="b"/>
              <a:pathLst>
                <a:path w="15209" h="17002" extrusionOk="0">
                  <a:moveTo>
                    <a:pt x="15196" y="0"/>
                  </a:moveTo>
                  <a:cubicBezTo>
                    <a:pt x="14795" y="401"/>
                    <a:pt x="14353" y="803"/>
                    <a:pt x="13871" y="1164"/>
                  </a:cubicBezTo>
                  <a:cubicBezTo>
                    <a:pt x="10714" y="3546"/>
                    <a:pt x="7480" y="4102"/>
                    <a:pt x="5587" y="4102"/>
                  </a:cubicBezTo>
                  <a:cubicBezTo>
                    <a:pt x="5099" y="4102"/>
                    <a:pt x="4700" y="4065"/>
                    <a:pt x="4415" y="4013"/>
                  </a:cubicBezTo>
                  <a:lnTo>
                    <a:pt x="4415" y="4027"/>
                  </a:lnTo>
                  <a:cubicBezTo>
                    <a:pt x="4415" y="4027"/>
                    <a:pt x="2167" y="4976"/>
                    <a:pt x="1645" y="5779"/>
                  </a:cubicBezTo>
                  <a:cubicBezTo>
                    <a:pt x="1110" y="6581"/>
                    <a:pt x="107" y="7077"/>
                    <a:pt x="54" y="7826"/>
                  </a:cubicBezTo>
                  <a:cubicBezTo>
                    <a:pt x="0" y="8575"/>
                    <a:pt x="950" y="9658"/>
                    <a:pt x="709" y="10555"/>
                  </a:cubicBezTo>
                  <a:cubicBezTo>
                    <a:pt x="455" y="11450"/>
                    <a:pt x="602" y="13283"/>
                    <a:pt x="1178" y="14072"/>
                  </a:cubicBezTo>
                  <a:cubicBezTo>
                    <a:pt x="1699" y="14768"/>
                    <a:pt x="4561" y="16587"/>
                    <a:pt x="5217" y="17002"/>
                  </a:cubicBezTo>
                  <a:cubicBezTo>
                    <a:pt x="11116" y="13230"/>
                    <a:pt x="14527" y="6581"/>
                    <a:pt x="15209" y="27"/>
                  </a:cubicBezTo>
                  <a:lnTo>
                    <a:pt x="15196" y="0"/>
                  </a:lnTo>
                  <a:close/>
                </a:path>
              </a:pathLst>
            </a:custGeom>
            <a:solidFill>
              <a:srgbClr val="59A37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0" name="Google Shape;2244;p54"/>
            <p:cNvSpPr/>
            <p:nvPr/>
          </p:nvSpPr>
          <p:spPr>
            <a:xfrm>
              <a:off x="5879250" y="4295375"/>
              <a:ext cx="375550" cy="389925"/>
            </a:xfrm>
            <a:custGeom>
              <a:avLst/>
              <a:gdLst/>
              <a:ahLst/>
              <a:cxnLst/>
              <a:rect l="l" t="t" r="r" b="b"/>
              <a:pathLst>
                <a:path w="15022" h="15597" extrusionOk="0">
                  <a:moveTo>
                    <a:pt x="15022" y="0"/>
                  </a:moveTo>
                  <a:lnTo>
                    <a:pt x="15022" y="0"/>
                  </a:lnTo>
                  <a:cubicBezTo>
                    <a:pt x="12875" y="1739"/>
                    <a:pt x="10038" y="2994"/>
                    <a:pt x="7284" y="2994"/>
                  </a:cubicBezTo>
                  <a:cubicBezTo>
                    <a:pt x="6521" y="2994"/>
                    <a:pt x="5764" y="2897"/>
                    <a:pt x="5030" y="2688"/>
                  </a:cubicBezTo>
                  <a:cubicBezTo>
                    <a:pt x="4789" y="2662"/>
                    <a:pt x="4588" y="2635"/>
                    <a:pt x="4415" y="2608"/>
                  </a:cubicBezTo>
                  <a:lnTo>
                    <a:pt x="4415" y="2622"/>
                  </a:lnTo>
                  <a:cubicBezTo>
                    <a:pt x="4415" y="2622"/>
                    <a:pt x="2167" y="3571"/>
                    <a:pt x="1645" y="4374"/>
                  </a:cubicBezTo>
                  <a:cubicBezTo>
                    <a:pt x="1110" y="5176"/>
                    <a:pt x="107" y="5672"/>
                    <a:pt x="54" y="6421"/>
                  </a:cubicBezTo>
                  <a:cubicBezTo>
                    <a:pt x="0" y="7170"/>
                    <a:pt x="950" y="8253"/>
                    <a:pt x="709" y="9150"/>
                  </a:cubicBezTo>
                  <a:cubicBezTo>
                    <a:pt x="455" y="10045"/>
                    <a:pt x="602" y="11878"/>
                    <a:pt x="1178" y="12667"/>
                  </a:cubicBezTo>
                  <a:cubicBezTo>
                    <a:pt x="1699" y="13363"/>
                    <a:pt x="4561" y="15182"/>
                    <a:pt x="5217" y="15597"/>
                  </a:cubicBezTo>
                  <a:cubicBezTo>
                    <a:pt x="10701" y="12092"/>
                    <a:pt x="14032" y="6100"/>
                    <a:pt x="15022"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1" name="Google Shape;2245;p54"/>
            <p:cNvSpPr/>
            <p:nvPr/>
          </p:nvSpPr>
          <p:spPr>
            <a:xfrm>
              <a:off x="6004975" y="4260250"/>
              <a:ext cx="254175" cy="102700"/>
            </a:xfrm>
            <a:custGeom>
              <a:avLst/>
              <a:gdLst/>
              <a:ahLst/>
              <a:cxnLst/>
              <a:rect l="l" t="t" r="r" b="b"/>
              <a:pathLst>
                <a:path w="10167" h="4108" extrusionOk="0">
                  <a:moveTo>
                    <a:pt x="10167" y="0"/>
                  </a:moveTo>
                  <a:cubicBezTo>
                    <a:pt x="9766" y="401"/>
                    <a:pt x="9324" y="803"/>
                    <a:pt x="8842" y="1164"/>
                  </a:cubicBezTo>
                  <a:cubicBezTo>
                    <a:pt x="5685" y="3545"/>
                    <a:pt x="2448" y="4107"/>
                    <a:pt x="549" y="4107"/>
                  </a:cubicBezTo>
                  <a:cubicBezTo>
                    <a:pt x="349" y="4107"/>
                    <a:pt x="174" y="4093"/>
                    <a:pt x="1" y="4093"/>
                  </a:cubicBezTo>
                  <a:lnTo>
                    <a:pt x="1" y="4093"/>
                  </a:lnTo>
                  <a:cubicBezTo>
                    <a:pt x="174" y="4093"/>
                    <a:pt x="349" y="4107"/>
                    <a:pt x="549" y="4107"/>
                  </a:cubicBezTo>
                  <a:cubicBezTo>
                    <a:pt x="2448" y="4107"/>
                    <a:pt x="5685" y="3545"/>
                    <a:pt x="8842" y="1164"/>
                  </a:cubicBezTo>
                  <a:cubicBezTo>
                    <a:pt x="9324" y="803"/>
                    <a:pt x="9766" y="401"/>
                    <a:pt x="10167" y="0"/>
                  </a:cubicBezTo>
                  <a:lnTo>
                    <a:pt x="10167" y="0"/>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2" name="Google Shape;2246;p54"/>
            <p:cNvSpPr/>
            <p:nvPr/>
          </p:nvSpPr>
          <p:spPr>
            <a:xfrm>
              <a:off x="6004975" y="4260250"/>
              <a:ext cx="254500" cy="110050"/>
            </a:xfrm>
            <a:custGeom>
              <a:avLst/>
              <a:gdLst/>
              <a:ahLst/>
              <a:cxnLst/>
              <a:rect l="l" t="t" r="r" b="b"/>
              <a:pathLst>
                <a:path w="10180" h="4402" extrusionOk="0">
                  <a:moveTo>
                    <a:pt x="1" y="4093"/>
                  </a:moveTo>
                  <a:cubicBezTo>
                    <a:pt x="10" y="4093"/>
                    <a:pt x="19" y="4093"/>
                    <a:pt x="28" y="4093"/>
                  </a:cubicBezTo>
                  <a:lnTo>
                    <a:pt x="28" y="4093"/>
                  </a:lnTo>
                  <a:cubicBezTo>
                    <a:pt x="28" y="4093"/>
                    <a:pt x="28" y="4093"/>
                    <a:pt x="28" y="4093"/>
                  </a:cubicBezTo>
                  <a:close/>
                  <a:moveTo>
                    <a:pt x="10167" y="0"/>
                  </a:moveTo>
                  <a:cubicBezTo>
                    <a:pt x="9766" y="401"/>
                    <a:pt x="9324" y="803"/>
                    <a:pt x="8842" y="1164"/>
                  </a:cubicBezTo>
                  <a:cubicBezTo>
                    <a:pt x="5685" y="3545"/>
                    <a:pt x="2448" y="4107"/>
                    <a:pt x="549" y="4107"/>
                  </a:cubicBezTo>
                  <a:cubicBezTo>
                    <a:pt x="359" y="4107"/>
                    <a:pt x="193" y="4095"/>
                    <a:pt x="28" y="4093"/>
                  </a:cubicBezTo>
                  <a:lnTo>
                    <a:pt x="28" y="4093"/>
                  </a:lnTo>
                  <a:cubicBezTo>
                    <a:pt x="763" y="4307"/>
                    <a:pt x="1512" y="4402"/>
                    <a:pt x="2261" y="4402"/>
                  </a:cubicBezTo>
                  <a:cubicBezTo>
                    <a:pt x="5004" y="4402"/>
                    <a:pt x="7813" y="3157"/>
                    <a:pt x="9953" y="1445"/>
                  </a:cubicBezTo>
                  <a:cubicBezTo>
                    <a:pt x="9966" y="1432"/>
                    <a:pt x="9966" y="1432"/>
                    <a:pt x="9980" y="1432"/>
                  </a:cubicBezTo>
                  <a:cubicBezTo>
                    <a:pt x="9980" y="1418"/>
                    <a:pt x="9993" y="1418"/>
                    <a:pt x="9993" y="1405"/>
                  </a:cubicBezTo>
                  <a:cubicBezTo>
                    <a:pt x="10073" y="950"/>
                    <a:pt x="10126" y="482"/>
                    <a:pt x="10180" y="27"/>
                  </a:cubicBezTo>
                  <a:lnTo>
                    <a:pt x="10167" y="0"/>
                  </a:lnTo>
                  <a:close/>
                </a:path>
              </a:pathLst>
            </a:custGeom>
            <a:solidFill>
              <a:srgbClr val="4D886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3" name="Google Shape;2247;p54"/>
            <p:cNvSpPr/>
            <p:nvPr/>
          </p:nvSpPr>
          <p:spPr>
            <a:xfrm>
              <a:off x="6005300" y="4296025"/>
              <a:ext cx="249175" cy="74275"/>
            </a:xfrm>
            <a:custGeom>
              <a:avLst/>
              <a:gdLst/>
              <a:ahLst/>
              <a:cxnLst/>
              <a:rect l="l" t="t" r="r" b="b"/>
              <a:pathLst>
                <a:path w="9967" h="2971" extrusionOk="0">
                  <a:moveTo>
                    <a:pt x="2248" y="2971"/>
                  </a:moveTo>
                  <a:lnTo>
                    <a:pt x="2248" y="2971"/>
                  </a:lnTo>
                  <a:lnTo>
                    <a:pt x="2248" y="2971"/>
                  </a:lnTo>
                  <a:lnTo>
                    <a:pt x="2248" y="2971"/>
                  </a:lnTo>
                  <a:close/>
                  <a:moveTo>
                    <a:pt x="1" y="2662"/>
                  </a:moveTo>
                  <a:lnTo>
                    <a:pt x="15" y="2662"/>
                  </a:lnTo>
                  <a:lnTo>
                    <a:pt x="1" y="2662"/>
                  </a:lnTo>
                  <a:close/>
                  <a:moveTo>
                    <a:pt x="9940" y="14"/>
                  </a:moveTo>
                  <a:cubicBezTo>
                    <a:pt x="7800" y="1726"/>
                    <a:pt x="4991" y="2971"/>
                    <a:pt x="2248" y="2971"/>
                  </a:cubicBezTo>
                  <a:cubicBezTo>
                    <a:pt x="4991" y="2971"/>
                    <a:pt x="7800" y="1726"/>
                    <a:pt x="9940" y="14"/>
                  </a:cubicBezTo>
                  <a:close/>
                  <a:moveTo>
                    <a:pt x="9967" y="1"/>
                  </a:moveTo>
                  <a:cubicBezTo>
                    <a:pt x="9953" y="1"/>
                    <a:pt x="9953" y="1"/>
                    <a:pt x="9940" y="14"/>
                  </a:cubicBezTo>
                  <a:cubicBezTo>
                    <a:pt x="9953" y="1"/>
                    <a:pt x="9953" y="1"/>
                    <a:pt x="9967"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 name="Google Shape;2248;p54"/>
            <p:cNvSpPr/>
            <p:nvPr/>
          </p:nvSpPr>
          <p:spPr>
            <a:xfrm>
              <a:off x="5876225" y="3797100"/>
              <a:ext cx="342800" cy="437075"/>
            </a:xfrm>
            <a:custGeom>
              <a:avLst/>
              <a:gdLst/>
              <a:ahLst/>
              <a:cxnLst/>
              <a:rect l="l" t="t" r="r" b="b"/>
              <a:pathLst>
                <a:path w="13712" h="17483" extrusionOk="0">
                  <a:moveTo>
                    <a:pt x="8736" y="1"/>
                  </a:moveTo>
                  <a:cubicBezTo>
                    <a:pt x="8201" y="415"/>
                    <a:pt x="5445" y="2515"/>
                    <a:pt x="4816" y="3585"/>
                  </a:cubicBezTo>
                  <a:cubicBezTo>
                    <a:pt x="4388" y="4294"/>
                    <a:pt x="4188" y="7063"/>
                    <a:pt x="3653" y="7504"/>
                  </a:cubicBezTo>
                  <a:cubicBezTo>
                    <a:pt x="3118" y="7959"/>
                    <a:pt x="1552" y="8922"/>
                    <a:pt x="1311" y="9685"/>
                  </a:cubicBezTo>
                  <a:cubicBezTo>
                    <a:pt x="723" y="11464"/>
                    <a:pt x="1432" y="12320"/>
                    <a:pt x="1258" y="12801"/>
                  </a:cubicBezTo>
                  <a:cubicBezTo>
                    <a:pt x="1058" y="13390"/>
                    <a:pt x="1" y="14367"/>
                    <a:pt x="362" y="15357"/>
                  </a:cubicBezTo>
                  <a:cubicBezTo>
                    <a:pt x="696" y="16293"/>
                    <a:pt x="3840" y="17429"/>
                    <a:pt x="4308" y="17483"/>
                  </a:cubicBezTo>
                  <a:cubicBezTo>
                    <a:pt x="4308" y="17443"/>
                    <a:pt x="4322" y="17416"/>
                    <a:pt x="4334" y="17376"/>
                  </a:cubicBezTo>
                  <a:cubicBezTo>
                    <a:pt x="4536" y="16787"/>
                    <a:pt x="4964" y="17229"/>
                    <a:pt x="7291" y="16520"/>
                  </a:cubicBezTo>
                  <a:cubicBezTo>
                    <a:pt x="9471" y="15865"/>
                    <a:pt x="12681" y="12280"/>
                    <a:pt x="13096" y="11825"/>
                  </a:cubicBezTo>
                  <a:cubicBezTo>
                    <a:pt x="12788" y="11678"/>
                    <a:pt x="12588" y="11544"/>
                    <a:pt x="12548" y="11451"/>
                  </a:cubicBezTo>
                  <a:cubicBezTo>
                    <a:pt x="12333" y="10996"/>
                    <a:pt x="13364" y="8842"/>
                    <a:pt x="13712" y="7611"/>
                  </a:cubicBezTo>
                  <a:lnTo>
                    <a:pt x="13644" y="7598"/>
                  </a:lnTo>
                  <a:cubicBezTo>
                    <a:pt x="13203" y="6555"/>
                    <a:pt x="12722" y="5592"/>
                    <a:pt x="12214" y="4695"/>
                  </a:cubicBezTo>
                  <a:cubicBezTo>
                    <a:pt x="11170" y="2849"/>
                    <a:pt x="10006" y="1298"/>
                    <a:pt x="8736" y="1"/>
                  </a:cubicBezTo>
                  <a:close/>
                </a:path>
              </a:pathLst>
            </a:custGeom>
            <a:solidFill>
              <a:srgbClr val="59A37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 name="Google Shape;2249;p54"/>
            <p:cNvSpPr/>
            <p:nvPr/>
          </p:nvSpPr>
          <p:spPr>
            <a:xfrm>
              <a:off x="6191900" y="4085675"/>
              <a:ext cx="10975" cy="6650"/>
            </a:xfrm>
            <a:custGeom>
              <a:avLst/>
              <a:gdLst/>
              <a:ahLst/>
              <a:cxnLst/>
              <a:rect l="l" t="t" r="r" b="b"/>
              <a:pathLst>
                <a:path w="439" h="266" extrusionOk="0">
                  <a:moveTo>
                    <a:pt x="1" y="1"/>
                  </a:moveTo>
                  <a:lnTo>
                    <a:pt x="1" y="15"/>
                  </a:lnTo>
                  <a:cubicBezTo>
                    <a:pt x="94" y="80"/>
                    <a:pt x="253" y="174"/>
                    <a:pt x="438" y="266"/>
                  </a:cubicBezTo>
                  <a:lnTo>
                    <a:pt x="438" y="266"/>
                  </a:lnTo>
                  <a:cubicBezTo>
                    <a:pt x="253" y="174"/>
                    <a:pt x="94" y="80"/>
                    <a:pt x="1" y="1"/>
                  </a:cubicBez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 name="Google Shape;2250;p54"/>
            <p:cNvSpPr/>
            <p:nvPr/>
          </p:nvSpPr>
          <p:spPr>
            <a:xfrm>
              <a:off x="6200600" y="4093050"/>
              <a:ext cx="2700" cy="2700"/>
            </a:xfrm>
            <a:custGeom>
              <a:avLst/>
              <a:gdLst/>
              <a:ahLst/>
              <a:cxnLst/>
              <a:rect l="l" t="t" r="r" b="b"/>
              <a:pathLst>
                <a:path w="108" h="108" extrusionOk="0">
                  <a:moveTo>
                    <a:pt x="108" y="0"/>
                  </a:moveTo>
                  <a:cubicBezTo>
                    <a:pt x="95" y="0"/>
                    <a:pt x="81" y="14"/>
                    <a:pt x="68" y="27"/>
                  </a:cubicBezTo>
                  <a:cubicBezTo>
                    <a:pt x="54" y="54"/>
                    <a:pt x="27" y="80"/>
                    <a:pt x="1" y="107"/>
                  </a:cubicBezTo>
                  <a:lnTo>
                    <a:pt x="108" y="0"/>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7" name="Google Shape;2251;p54"/>
            <p:cNvSpPr/>
            <p:nvPr/>
          </p:nvSpPr>
          <p:spPr>
            <a:xfrm>
              <a:off x="6200600" y="4093700"/>
              <a:ext cx="1700" cy="2050"/>
            </a:xfrm>
            <a:custGeom>
              <a:avLst/>
              <a:gdLst/>
              <a:ahLst/>
              <a:cxnLst/>
              <a:rect l="l" t="t" r="r" b="b"/>
              <a:pathLst>
                <a:path w="68" h="82" extrusionOk="0">
                  <a:moveTo>
                    <a:pt x="68" y="1"/>
                  </a:moveTo>
                  <a:cubicBezTo>
                    <a:pt x="54" y="28"/>
                    <a:pt x="27" y="54"/>
                    <a:pt x="1" y="81"/>
                  </a:cubicBezTo>
                  <a:lnTo>
                    <a:pt x="1" y="81"/>
                  </a:lnTo>
                  <a:lnTo>
                    <a:pt x="1" y="81"/>
                  </a:lnTo>
                  <a:lnTo>
                    <a:pt x="1" y="81"/>
                  </a:lnTo>
                  <a:cubicBezTo>
                    <a:pt x="27" y="54"/>
                    <a:pt x="54" y="28"/>
                    <a:pt x="68" y="1"/>
                  </a:cubicBezTo>
                  <a:lnTo>
                    <a:pt x="68" y="1"/>
                  </a:ln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8" name="Google Shape;2252;p54"/>
            <p:cNvSpPr/>
            <p:nvPr/>
          </p:nvSpPr>
          <p:spPr>
            <a:xfrm>
              <a:off x="6202275" y="4092725"/>
              <a:ext cx="1375" cy="1000"/>
            </a:xfrm>
            <a:custGeom>
              <a:avLst/>
              <a:gdLst/>
              <a:ahLst/>
              <a:cxnLst/>
              <a:rect l="l" t="t" r="r" b="b"/>
              <a:pathLst>
                <a:path w="55" h="40" extrusionOk="0">
                  <a:moveTo>
                    <a:pt x="54" y="0"/>
                  </a:moveTo>
                  <a:lnTo>
                    <a:pt x="54" y="0"/>
                  </a:lnTo>
                  <a:cubicBezTo>
                    <a:pt x="54" y="0"/>
                    <a:pt x="41" y="0"/>
                    <a:pt x="41" y="13"/>
                  </a:cubicBezTo>
                  <a:cubicBezTo>
                    <a:pt x="28" y="13"/>
                    <a:pt x="14" y="27"/>
                    <a:pt x="1" y="40"/>
                  </a:cubicBezTo>
                  <a:cubicBezTo>
                    <a:pt x="28" y="27"/>
                    <a:pt x="41" y="13"/>
                    <a:pt x="54" y="0"/>
                  </a:cubicBezTo>
                  <a:close/>
                </a:path>
              </a:pathLst>
            </a:custGeom>
            <a:solidFill>
              <a:srgbClr val="8A585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9" name="Google Shape;2253;p54"/>
            <p:cNvSpPr/>
            <p:nvPr/>
          </p:nvSpPr>
          <p:spPr>
            <a:xfrm>
              <a:off x="6191900" y="4086025"/>
              <a:ext cx="11750" cy="9725"/>
            </a:xfrm>
            <a:custGeom>
              <a:avLst/>
              <a:gdLst/>
              <a:ahLst/>
              <a:cxnLst/>
              <a:rect l="l" t="t" r="r" b="b"/>
              <a:pathLst>
                <a:path w="470" h="389" extrusionOk="0">
                  <a:moveTo>
                    <a:pt x="1" y="1"/>
                  </a:moveTo>
                  <a:lnTo>
                    <a:pt x="1" y="1"/>
                  </a:lnTo>
                  <a:cubicBezTo>
                    <a:pt x="95" y="134"/>
                    <a:pt x="215" y="268"/>
                    <a:pt x="349" y="388"/>
                  </a:cubicBezTo>
                  <a:lnTo>
                    <a:pt x="469" y="268"/>
                  </a:lnTo>
                  <a:lnTo>
                    <a:pt x="469" y="254"/>
                  </a:lnTo>
                  <a:lnTo>
                    <a:pt x="443" y="254"/>
                  </a:lnTo>
                  <a:cubicBezTo>
                    <a:pt x="255" y="161"/>
                    <a:pt x="95" y="67"/>
                    <a:pt x="1" y="1"/>
                  </a:cubicBezTo>
                  <a:close/>
                </a:path>
              </a:pathLst>
            </a:custGeom>
            <a:solidFill>
              <a:srgbClr val="4D886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0" name="Google Shape;2254;p54"/>
            <p:cNvSpPr/>
            <p:nvPr/>
          </p:nvSpPr>
          <p:spPr>
            <a:xfrm>
              <a:off x="6218650" y="3987375"/>
              <a:ext cx="25" cy="25"/>
            </a:xfrm>
            <a:custGeom>
              <a:avLst/>
              <a:gdLst/>
              <a:ahLst/>
              <a:cxnLst/>
              <a:rect l="l" t="t" r="r" b="b"/>
              <a:pathLst>
                <a:path w="1" h="1" extrusionOk="0">
                  <a:moveTo>
                    <a:pt x="1" y="0"/>
                  </a:moveTo>
                  <a:lnTo>
                    <a:pt x="1" y="0"/>
                  </a:ln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1" name="Google Shape;2255;p54"/>
            <p:cNvSpPr/>
            <p:nvPr/>
          </p:nvSpPr>
          <p:spPr>
            <a:xfrm>
              <a:off x="6218650" y="3987725"/>
              <a:ext cx="25" cy="25"/>
            </a:xfrm>
            <a:custGeom>
              <a:avLst/>
              <a:gdLst/>
              <a:ahLst/>
              <a:cxnLst/>
              <a:rect l="l" t="t" r="r" b="b"/>
              <a:pathLst>
                <a:path w="1" h="1" extrusionOk="0">
                  <a:moveTo>
                    <a:pt x="1" y="0"/>
                  </a:moveTo>
                  <a:lnTo>
                    <a:pt x="1" y="0"/>
                  </a:ln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2" name="Google Shape;2256;p54"/>
            <p:cNvSpPr/>
            <p:nvPr/>
          </p:nvSpPr>
          <p:spPr>
            <a:xfrm>
              <a:off x="6188950" y="3987725"/>
              <a:ext cx="29725" cy="92300"/>
            </a:xfrm>
            <a:custGeom>
              <a:avLst/>
              <a:gdLst/>
              <a:ahLst/>
              <a:cxnLst/>
              <a:rect l="l" t="t" r="r" b="b"/>
              <a:pathLst>
                <a:path w="1189" h="3692" extrusionOk="0">
                  <a:moveTo>
                    <a:pt x="1189" y="0"/>
                  </a:moveTo>
                  <a:cubicBezTo>
                    <a:pt x="968" y="810"/>
                    <a:pt x="454" y="2001"/>
                    <a:pt x="184" y="2853"/>
                  </a:cubicBezTo>
                  <a:lnTo>
                    <a:pt x="184" y="2853"/>
                  </a:lnTo>
                  <a:cubicBezTo>
                    <a:pt x="456" y="2001"/>
                    <a:pt x="972" y="811"/>
                    <a:pt x="1189" y="0"/>
                  </a:cubicBezTo>
                  <a:close/>
                  <a:moveTo>
                    <a:pt x="184" y="2853"/>
                  </a:moveTo>
                  <a:cubicBezTo>
                    <a:pt x="71" y="3209"/>
                    <a:pt x="0" y="3506"/>
                    <a:pt x="12" y="3692"/>
                  </a:cubicBezTo>
                  <a:lnTo>
                    <a:pt x="12" y="3651"/>
                  </a:lnTo>
                  <a:cubicBezTo>
                    <a:pt x="12" y="3464"/>
                    <a:pt x="80" y="3184"/>
                    <a:pt x="184" y="2853"/>
                  </a:cubicBezTo>
                  <a:close/>
                </a:path>
              </a:pathLst>
            </a:custGeom>
            <a:solidFill>
              <a:srgbClr val="DBB57B"/>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3" name="Google Shape;2257;p54"/>
            <p:cNvSpPr/>
            <p:nvPr/>
          </p:nvSpPr>
          <p:spPr>
            <a:xfrm>
              <a:off x="6185575" y="3971675"/>
              <a:ext cx="33450" cy="108350"/>
            </a:xfrm>
            <a:custGeom>
              <a:avLst/>
              <a:gdLst/>
              <a:ahLst/>
              <a:cxnLst/>
              <a:rect l="l" t="t" r="r" b="b"/>
              <a:pathLst>
                <a:path w="1338" h="4334" extrusionOk="0">
                  <a:moveTo>
                    <a:pt x="1003" y="0"/>
                  </a:moveTo>
                  <a:cubicBezTo>
                    <a:pt x="615" y="1110"/>
                    <a:pt x="0" y="2447"/>
                    <a:pt x="0" y="3544"/>
                  </a:cubicBezTo>
                  <a:cubicBezTo>
                    <a:pt x="0" y="3826"/>
                    <a:pt x="40" y="4093"/>
                    <a:pt x="147" y="4334"/>
                  </a:cubicBezTo>
                  <a:lnTo>
                    <a:pt x="147" y="4293"/>
                  </a:lnTo>
                  <a:cubicBezTo>
                    <a:pt x="147" y="3624"/>
                    <a:pt x="1017" y="1766"/>
                    <a:pt x="1324" y="642"/>
                  </a:cubicBezTo>
                  <a:lnTo>
                    <a:pt x="1324" y="628"/>
                  </a:lnTo>
                  <a:lnTo>
                    <a:pt x="1338" y="628"/>
                  </a:lnTo>
                  <a:lnTo>
                    <a:pt x="1270" y="615"/>
                  </a:lnTo>
                  <a:cubicBezTo>
                    <a:pt x="1190" y="401"/>
                    <a:pt x="1097" y="200"/>
                    <a:pt x="1003" y="0"/>
                  </a:cubicBezTo>
                  <a:close/>
                </a:path>
              </a:pathLst>
            </a:custGeom>
            <a:solidFill>
              <a:srgbClr val="4D886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4" name="Google Shape;2258;p54"/>
            <p:cNvSpPr/>
            <p:nvPr/>
          </p:nvSpPr>
          <p:spPr>
            <a:xfrm>
              <a:off x="5876225" y="3797100"/>
              <a:ext cx="334425" cy="437075"/>
            </a:xfrm>
            <a:custGeom>
              <a:avLst/>
              <a:gdLst/>
              <a:ahLst/>
              <a:cxnLst/>
              <a:rect l="l" t="t" r="r" b="b"/>
              <a:pathLst>
                <a:path w="13377" h="17483" extrusionOk="0">
                  <a:moveTo>
                    <a:pt x="8736" y="1"/>
                  </a:moveTo>
                  <a:cubicBezTo>
                    <a:pt x="8201" y="415"/>
                    <a:pt x="5445" y="2515"/>
                    <a:pt x="4816" y="3585"/>
                  </a:cubicBezTo>
                  <a:cubicBezTo>
                    <a:pt x="4388" y="4294"/>
                    <a:pt x="4188" y="7063"/>
                    <a:pt x="3653" y="7504"/>
                  </a:cubicBezTo>
                  <a:cubicBezTo>
                    <a:pt x="3118" y="7959"/>
                    <a:pt x="1552" y="8922"/>
                    <a:pt x="1311" y="9685"/>
                  </a:cubicBezTo>
                  <a:cubicBezTo>
                    <a:pt x="723" y="11464"/>
                    <a:pt x="1432" y="12320"/>
                    <a:pt x="1258" y="12801"/>
                  </a:cubicBezTo>
                  <a:cubicBezTo>
                    <a:pt x="1058" y="13390"/>
                    <a:pt x="1" y="14367"/>
                    <a:pt x="362" y="15357"/>
                  </a:cubicBezTo>
                  <a:cubicBezTo>
                    <a:pt x="696" y="16293"/>
                    <a:pt x="3840" y="17429"/>
                    <a:pt x="4308" y="17483"/>
                  </a:cubicBezTo>
                  <a:cubicBezTo>
                    <a:pt x="4308" y="17443"/>
                    <a:pt x="4322" y="17416"/>
                    <a:pt x="4334" y="17376"/>
                  </a:cubicBezTo>
                  <a:cubicBezTo>
                    <a:pt x="4536" y="16787"/>
                    <a:pt x="4964" y="17229"/>
                    <a:pt x="7291" y="16520"/>
                  </a:cubicBezTo>
                  <a:cubicBezTo>
                    <a:pt x="9324" y="15904"/>
                    <a:pt x="12267" y="12735"/>
                    <a:pt x="12976" y="11945"/>
                  </a:cubicBezTo>
                  <a:cubicBezTo>
                    <a:pt x="12842" y="11825"/>
                    <a:pt x="12722" y="11691"/>
                    <a:pt x="12628" y="11544"/>
                  </a:cubicBezTo>
                  <a:cubicBezTo>
                    <a:pt x="12588" y="11517"/>
                    <a:pt x="12561" y="11477"/>
                    <a:pt x="12548" y="11451"/>
                  </a:cubicBezTo>
                  <a:cubicBezTo>
                    <a:pt x="12521" y="11410"/>
                    <a:pt x="12521" y="11370"/>
                    <a:pt x="12521" y="11317"/>
                  </a:cubicBezTo>
                  <a:cubicBezTo>
                    <a:pt x="12039" y="10153"/>
                    <a:pt x="12882" y="8374"/>
                    <a:pt x="13377" y="6983"/>
                  </a:cubicBezTo>
                  <a:cubicBezTo>
                    <a:pt x="13002" y="6167"/>
                    <a:pt x="12628" y="5417"/>
                    <a:pt x="12214" y="4695"/>
                  </a:cubicBezTo>
                  <a:cubicBezTo>
                    <a:pt x="11170" y="2849"/>
                    <a:pt x="10006" y="1298"/>
                    <a:pt x="873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5" name="Google Shape;2259;p54"/>
            <p:cNvSpPr/>
            <p:nvPr/>
          </p:nvSpPr>
          <p:spPr>
            <a:xfrm>
              <a:off x="5400025" y="3649100"/>
              <a:ext cx="694600" cy="1115250"/>
            </a:xfrm>
            <a:custGeom>
              <a:avLst/>
              <a:gdLst/>
              <a:ahLst/>
              <a:cxnLst/>
              <a:rect l="l" t="t" r="r" b="b"/>
              <a:pathLst>
                <a:path w="27784" h="44610" extrusionOk="0">
                  <a:moveTo>
                    <a:pt x="12105" y="0"/>
                  </a:moveTo>
                  <a:cubicBezTo>
                    <a:pt x="11856" y="0"/>
                    <a:pt x="11607" y="3"/>
                    <a:pt x="11358" y="8"/>
                  </a:cubicBezTo>
                  <a:cubicBezTo>
                    <a:pt x="9418" y="48"/>
                    <a:pt x="6489" y="249"/>
                    <a:pt x="3359" y="1212"/>
                  </a:cubicBezTo>
                  <a:cubicBezTo>
                    <a:pt x="2797" y="1386"/>
                    <a:pt x="2221" y="1587"/>
                    <a:pt x="1646" y="1814"/>
                  </a:cubicBezTo>
                  <a:cubicBezTo>
                    <a:pt x="1098" y="2028"/>
                    <a:pt x="550" y="2268"/>
                    <a:pt x="1" y="2550"/>
                  </a:cubicBezTo>
                  <a:cubicBezTo>
                    <a:pt x="322" y="2454"/>
                    <a:pt x="1138" y="2235"/>
                    <a:pt x="1927" y="2235"/>
                  </a:cubicBezTo>
                  <a:cubicBezTo>
                    <a:pt x="2355" y="2235"/>
                    <a:pt x="2775" y="2299"/>
                    <a:pt x="3104" y="2482"/>
                  </a:cubicBezTo>
                  <a:cubicBezTo>
                    <a:pt x="3653" y="2777"/>
                    <a:pt x="4201" y="3954"/>
                    <a:pt x="5431" y="3954"/>
                  </a:cubicBezTo>
                  <a:cubicBezTo>
                    <a:pt x="6662" y="3968"/>
                    <a:pt x="8763" y="4007"/>
                    <a:pt x="10060" y="4730"/>
                  </a:cubicBezTo>
                  <a:cubicBezTo>
                    <a:pt x="11358" y="5439"/>
                    <a:pt x="12120" y="6790"/>
                    <a:pt x="11893" y="8328"/>
                  </a:cubicBezTo>
                  <a:cubicBezTo>
                    <a:pt x="11665" y="9880"/>
                    <a:pt x="11317" y="12288"/>
                    <a:pt x="12749" y="13893"/>
                  </a:cubicBezTo>
                  <a:cubicBezTo>
                    <a:pt x="14167" y="15511"/>
                    <a:pt x="15183" y="17585"/>
                    <a:pt x="14488" y="18708"/>
                  </a:cubicBezTo>
                  <a:cubicBezTo>
                    <a:pt x="13792" y="19845"/>
                    <a:pt x="12253" y="19618"/>
                    <a:pt x="12134" y="20474"/>
                  </a:cubicBezTo>
                  <a:cubicBezTo>
                    <a:pt x="12000" y="21330"/>
                    <a:pt x="11585" y="22052"/>
                    <a:pt x="11224" y="22172"/>
                  </a:cubicBezTo>
                  <a:cubicBezTo>
                    <a:pt x="10884" y="22294"/>
                    <a:pt x="9483" y="22791"/>
                    <a:pt x="8417" y="22791"/>
                  </a:cubicBezTo>
                  <a:cubicBezTo>
                    <a:pt x="8310" y="22791"/>
                    <a:pt x="8206" y="22786"/>
                    <a:pt x="8107" y="22775"/>
                  </a:cubicBezTo>
                  <a:cubicBezTo>
                    <a:pt x="7432" y="22699"/>
                    <a:pt x="6291" y="22459"/>
                    <a:pt x="5332" y="22459"/>
                  </a:cubicBezTo>
                  <a:cubicBezTo>
                    <a:pt x="4750" y="22459"/>
                    <a:pt x="4236" y="22547"/>
                    <a:pt x="3933" y="22814"/>
                  </a:cubicBezTo>
                  <a:cubicBezTo>
                    <a:pt x="3131" y="23537"/>
                    <a:pt x="1312" y="27523"/>
                    <a:pt x="2208" y="28004"/>
                  </a:cubicBezTo>
                  <a:cubicBezTo>
                    <a:pt x="2401" y="28109"/>
                    <a:pt x="2620" y="28151"/>
                    <a:pt x="2857" y="28151"/>
                  </a:cubicBezTo>
                  <a:cubicBezTo>
                    <a:pt x="3704" y="28151"/>
                    <a:pt x="4769" y="27611"/>
                    <a:pt x="5606" y="27496"/>
                  </a:cubicBezTo>
                  <a:cubicBezTo>
                    <a:pt x="5949" y="27450"/>
                    <a:pt x="6334" y="27427"/>
                    <a:pt x="6706" y="27427"/>
                  </a:cubicBezTo>
                  <a:cubicBezTo>
                    <a:pt x="7509" y="27427"/>
                    <a:pt x="8247" y="27532"/>
                    <a:pt x="8347" y="27724"/>
                  </a:cubicBezTo>
                  <a:cubicBezTo>
                    <a:pt x="8481" y="28004"/>
                    <a:pt x="8053" y="28821"/>
                    <a:pt x="8588" y="29035"/>
                  </a:cubicBezTo>
                  <a:cubicBezTo>
                    <a:pt x="9123" y="29235"/>
                    <a:pt x="11157" y="29490"/>
                    <a:pt x="11545" y="30118"/>
                  </a:cubicBezTo>
                  <a:cubicBezTo>
                    <a:pt x="11932" y="30747"/>
                    <a:pt x="13805" y="34706"/>
                    <a:pt x="12815" y="36057"/>
                  </a:cubicBezTo>
                  <a:cubicBezTo>
                    <a:pt x="11825" y="37408"/>
                    <a:pt x="10300" y="38746"/>
                    <a:pt x="10193" y="39615"/>
                  </a:cubicBezTo>
                  <a:cubicBezTo>
                    <a:pt x="9899" y="41835"/>
                    <a:pt x="10916" y="44096"/>
                    <a:pt x="11157" y="44578"/>
                  </a:cubicBezTo>
                  <a:cubicBezTo>
                    <a:pt x="11620" y="44599"/>
                    <a:pt x="12088" y="44610"/>
                    <a:pt x="12559" y="44610"/>
                  </a:cubicBezTo>
                  <a:cubicBezTo>
                    <a:pt x="13273" y="44610"/>
                    <a:pt x="13996" y="44586"/>
                    <a:pt x="14729" y="44537"/>
                  </a:cubicBezTo>
                  <a:cubicBezTo>
                    <a:pt x="18460" y="44310"/>
                    <a:pt x="21684" y="43187"/>
                    <a:pt x="24386" y="41448"/>
                  </a:cubicBezTo>
                  <a:cubicBezTo>
                    <a:pt x="23730" y="41033"/>
                    <a:pt x="20868" y="39214"/>
                    <a:pt x="20347" y="38518"/>
                  </a:cubicBezTo>
                  <a:cubicBezTo>
                    <a:pt x="19771" y="37729"/>
                    <a:pt x="19624" y="35896"/>
                    <a:pt x="19878" y="35001"/>
                  </a:cubicBezTo>
                  <a:cubicBezTo>
                    <a:pt x="20119" y="34104"/>
                    <a:pt x="19169" y="33021"/>
                    <a:pt x="19223" y="32272"/>
                  </a:cubicBezTo>
                  <a:cubicBezTo>
                    <a:pt x="19276" y="31523"/>
                    <a:pt x="20279" y="31027"/>
                    <a:pt x="20814" y="30225"/>
                  </a:cubicBezTo>
                  <a:cubicBezTo>
                    <a:pt x="21336" y="29422"/>
                    <a:pt x="23584" y="28473"/>
                    <a:pt x="23584" y="28473"/>
                  </a:cubicBezTo>
                  <a:lnTo>
                    <a:pt x="23584" y="28459"/>
                  </a:lnTo>
                  <a:cubicBezTo>
                    <a:pt x="23356" y="28419"/>
                    <a:pt x="23209" y="28366"/>
                    <a:pt x="23142" y="28312"/>
                  </a:cubicBezTo>
                  <a:cubicBezTo>
                    <a:pt x="22633" y="27951"/>
                    <a:pt x="23142" y="27469"/>
                    <a:pt x="23142" y="27469"/>
                  </a:cubicBezTo>
                  <a:lnTo>
                    <a:pt x="23142" y="27456"/>
                  </a:lnTo>
                  <a:cubicBezTo>
                    <a:pt x="22621" y="27403"/>
                    <a:pt x="22205" y="27242"/>
                    <a:pt x="22219" y="27041"/>
                  </a:cubicBezTo>
                  <a:cubicBezTo>
                    <a:pt x="22219" y="26600"/>
                    <a:pt x="22847" y="26346"/>
                    <a:pt x="22847" y="26346"/>
                  </a:cubicBezTo>
                  <a:lnTo>
                    <a:pt x="22847" y="26279"/>
                  </a:lnTo>
                  <a:cubicBezTo>
                    <a:pt x="22419" y="26212"/>
                    <a:pt x="22098" y="26051"/>
                    <a:pt x="22045" y="25784"/>
                  </a:cubicBezTo>
                  <a:cubicBezTo>
                    <a:pt x="21938" y="25156"/>
                    <a:pt x="24333" y="24366"/>
                    <a:pt x="24333" y="24366"/>
                  </a:cubicBezTo>
                  <a:cubicBezTo>
                    <a:pt x="24333" y="24366"/>
                    <a:pt x="23316" y="23938"/>
                    <a:pt x="23356" y="23403"/>
                  </a:cubicBezTo>
                  <a:cubicBezTo>
                    <a:pt x="22888" y="23349"/>
                    <a:pt x="19744" y="22213"/>
                    <a:pt x="19410" y="21277"/>
                  </a:cubicBezTo>
                  <a:cubicBezTo>
                    <a:pt x="19049" y="20287"/>
                    <a:pt x="20106" y="19310"/>
                    <a:pt x="20306" y="18721"/>
                  </a:cubicBezTo>
                  <a:cubicBezTo>
                    <a:pt x="20480" y="18240"/>
                    <a:pt x="19771" y="17384"/>
                    <a:pt x="20359" y="15605"/>
                  </a:cubicBezTo>
                  <a:cubicBezTo>
                    <a:pt x="20600" y="14842"/>
                    <a:pt x="22166" y="13879"/>
                    <a:pt x="22701" y="13424"/>
                  </a:cubicBezTo>
                  <a:cubicBezTo>
                    <a:pt x="23236" y="12983"/>
                    <a:pt x="23436" y="10214"/>
                    <a:pt x="23864" y="9505"/>
                  </a:cubicBezTo>
                  <a:cubicBezTo>
                    <a:pt x="24493" y="8435"/>
                    <a:pt x="27249" y="6335"/>
                    <a:pt x="27784" y="5921"/>
                  </a:cubicBezTo>
                  <a:cubicBezTo>
                    <a:pt x="25670" y="3767"/>
                    <a:pt x="23316" y="2336"/>
                    <a:pt x="20828" y="1412"/>
                  </a:cubicBezTo>
                  <a:cubicBezTo>
                    <a:pt x="18005" y="377"/>
                    <a:pt x="15035" y="0"/>
                    <a:pt x="12105" y="0"/>
                  </a:cubicBezTo>
                  <a:close/>
                </a:path>
              </a:pathLst>
            </a:custGeom>
            <a:solidFill>
              <a:srgbClr val="87D8C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6" name="Google Shape;2260;p54"/>
            <p:cNvSpPr/>
            <p:nvPr/>
          </p:nvSpPr>
          <p:spPr>
            <a:xfrm>
              <a:off x="5120475" y="4392675"/>
              <a:ext cx="217050" cy="249175"/>
            </a:xfrm>
            <a:custGeom>
              <a:avLst/>
              <a:gdLst/>
              <a:ahLst/>
              <a:cxnLst/>
              <a:rect l="l" t="t" r="r" b="b"/>
              <a:pathLst>
                <a:path w="8682" h="9967" extrusionOk="0">
                  <a:moveTo>
                    <a:pt x="0" y="0"/>
                  </a:moveTo>
                  <a:lnTo>
                    <a:pt x="0" y="0"/>
                  </a:lnTo>
                  <a:cubicBezTo>
                    <a:pt x="1218" y="4067"/>
                    <a:pt x="3745" y="7464"/>
                    <a:pt x="7197" y="9966"/>
                  </a:cubicBezTo>
                  <a:cubicBezTo>
                    <a:pt x="6889" y="9431"/>
                    <a:pt x="5579" y="7023"/>
                    <a:pt x="5966" y="5418"/>
                  </a:cubicBezTo>
                  <a:cubicBezTo>
                    <a:pt x="6287" y="4107"/>
                    <a:pt x="7719" y="4268"/>
                    <a:pt x="8293" y="2208"/>
                  </a:cubicBezTo>
                  <a:cubicBezTo>
                    <a:pt x="8682" y="776"/>
                    <a:pt x="6983" y="963"/>
                    <a:pt x="6394" y="790"/>
                  </a:cubicBezTo>
                  <a:cubicBezTo>
                    <a:pt x="6072" y="695"/>
                    <a:pt x="5674" y="559"/>
                    <a:pt x="5194" y="559"/>
                  </a:cubicBezTo>
                  <a:cubicBezTo>
                    <a:pt x="4796" y="559"/>
                    <a:pt x="4341" y="652"/>
                    <a:pt x="3826" y="937"/>
                  </a:cubicBezTo>
                  <a:cubicBezTo>
                    <a:pt x="3644" y="1035"/>
                    <a:pt x="3419" y="1076"/>
                    <a:pt x="3170" y="1076"/>
                  </a:cubicBezTo>
                  <a:cubicBezTo>
                    <a:pt x="2065" y="1076"/>
                    <a:pt x="480" y="262"/>
                    <a:pt x="0" y="0"/>
                  </a:cubicBezTo>
                  <a:close/>
                </a:path>
              </a:pathLst>
            </a:custGeom>
            <a:solidFill>
              <a:srgbClr val="87D8C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7" name="Google Shape;2261;p54"/>
            <p:cNvSpPr/>
            <p:nvPr/>
          </p:nvSpPr>
          <p:spPr>
            <a:xfrm>
              <a:off x="5341850" y="3437700"/>
              <a:ext cx="8400" cy="7625"/>
            </a:xfrm>
            <a:custGeom>
              <a:avLst/>
              <a:gdLst/>
              <a:ahLst/>
              <a:cxnLst/>
              <a:rect l="l" t="t" r="r" b="b"/>
              <a:pathLst>
                <a:path w="336" h="305" extrusionOk="0">
                  <a:moveTo>
                    <a:pt x="150" y="0"/>
                  </a:moveTo>
                  <a:cubicBezTo>
                    <a:pt x="122" y="0"/>
                    <a:pt x="94" y="8"/>
                    <a:pt x="68" y="23"/>
                  </a:cubicBezTo>
                  <a:cubicBezTo>
                    <a:pt x="14" y="77"/>
                    <a:pt x="0" y="157"/>
                    <a:pt x="41" y="225"/>
                  </a:cubicBezTo>
                  <a:lnTo>
                    <a:pt x="68" y="237"/>
                  </a:lnTo>
                  <a:cubicBezTo>
                    <a:pt x="94" y="278"/>
                    <a:pt x="134" y="305"/>
                    <a:pt x="175" y="305"/>
                  </a:cubicBezTo>
                  <a:cubicBezTo>
                    <a:pt x="201" y="305"/>
                    <a:pt x="228" y="291"/>
                    <a:pt x="255" y="278"/>
                  </a:cubicBezTo>
                  <a:cubicBezTo>
                    <a:pt x="321" y="225"/>
                    <a:pt x="335" y="144"/>
                    <a:pt x="282" y="77"/>
                  </a:cubicBezTo>
                  <a:lnTo>
                    <a:pt x="268" y="50"/>
                  </a:lnTo>
                  <a:cubicBezTo>
                    <a:pt x="235" y="18"/>
                    <a:pt x="193" y="0"/>
                    <a:pt x="15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8" name="Google Shape;2262;p54"/>
            <p:cNvSpPr/>
            <p:nvPr/>
          </p:nvSpPr>
          <p:spPr>
            <a:xfrm>
              <a:off x="5106775" y="3379100"/>
              <a:ext cx="310000" cy="216250"/>
            </a:xfrm>
            <a:custGeom>
              <a:avLst/>
              <a:gdLst/>
              <a:ahLst/>
              <a:cxnLst/>
              <a:rect l="l" t="t" r="r" b="b"/>
              <a:pathLst>
                <a:path w="12400" h="8650" extrusionOk="0">
                  <a:moveTo>
                    <a:pt x="9456" y="2572"/>
                  </a:moveTo>
                  <a:cubicBezTo>
                    <a:pt x="9457" y="2575"/>
                    <a:pt x="9457" y="2577"/>
                    <a:pt x="9457" y="2581"/>
                  </a:cubicBezTo>
                  <a:lnTo>
                    <a:pt x="9466" y="2581"/>
                  </a:lnTo>
                  <a:cubicBezTo>
                    <a:pt x="9463" y="2578"/>
                    <a:pt x="9460" y="2575"/>
                    <a:pt x="9456" y="2572"/>
                  </a:cubicBezTo>
                  <a:close/>
                  <a:moveTo>
                    <a:pt x="9466" y="2581"/>
                  </a:moveTo>
                  <a:cubicBezTo>
                    <a:pt x="9469" y="2586"/>
                    <a:pt x="9471" y="2590"/>
                    <a:pt x="9471" y="2595"/>
                  </a:cubicBezTo>
                  <a:lnTo>
                    <a:pt x="9471" y="2581"/>
                  </a:lnTo>
                  <a:close/>
                  <a:moveTo>
                    <a:pt x="3157" y="0"/>
                  </a:moveTo>
                  <a:cubicBezTo>
                    <a:pt x="2943" y="0"/>
                    <a:pt x="2729" y="13"/>
                    <a:pt x="2515" y="27"/>
                  </a:cubicBezTo>
                  <a:cubicBezTo>
                    <a:pt x="2408" y="40"/>
                    <a:pt x="2301" y="40"/>
                    <a:pt x="2194" y="54"/>
                  </a:cubicBezTo>
                  <a:lnTo>
                    <a:pt x="1886" y="93"/>
                  </a:lnTo>
                  <a:lnTo>
                    <a:pt x="1565" y="134"/>
                  </a:lnTo>
                  <a:cubicBezTo>
                    <a:pt x="1458" y="147"/>
                    <a:pt x="1351" y="174"/>
                    <a:pt x="1258" y="200"/>
                  </a:cubicBezTo>
                  <a:lnTo>
                    <a:pt x="937" y="268"/>
                  </a:lnTo>
                  <a:cubicBezTo>
                    <a:pt x="842" y="281"/>
                    <a:pt x="735" y="307"/>
                    <a:pt x="628" y="334"/>
                  </a:cubicBezTo>
                  <a:lnTo>
                    <a:pt x="27" y="521"/>
                  </a:lnTo>
                  <a:cubicBezTo>
                    <a:pt x="13" y="521"/>
                    <a:pt x="0" y="548"/>
                    <a:pt x="0" y="562"/>
                  </a:cubicBezTo>
                  <a:cubicBezTo>
                    <a:pt x="0" y="575"/>
                    <a:pt x="27" y="589"/>
                    <a:pt x="40" y="589"/>
                  </a:cubicBezTo>
                  <a:lnTo>
                    <a:pt x="655" y="441"/>
                  </a:lnTo>
                  <a:cubicBezTo>
                    <a:pt x="762" y="414"/>
                    <a:pt x="856" y="388"/>
                    <a:pt x="963" y="375"/>
                  </a:cubicBezTo>
                  <a:lnTo>
                    <a:pt x="1270" y="321"/>
                  </a:lnTo>
                  <a:cubicBezTo>
                    <a:pt x="1377" y="307"/>
                    <a:pt x="1484" y="281"/>
                    <a:pt x="1579" y="268"/>
                  </a:cubicBezTo>
                  <a:lnTo>
                    <a:pt x="1900" y="241"/>
                  </a:lnTo>
                  <a:lnTo>
                    <a:pt x="2207" y="200"/>
                  </a:lnTo>
                  <a:cubicBezTo>
                    <a:pt x="2314" y="200"/>
                    <a:pt x="2421" y="200"/>
                    <a:pt x="2528" y="188"/>
                  </a:cubicBezTo>
                  <a:cubicBezTo>
                    <a:pt x="2662" y="188"/>
                    <a:pt x="2802" y="181"/>
                    <a:pt x="2939" y="181"/>
                  </a:cubicBezTo>
                  <a:cubicBezTo>
                    <a:pt x="3008" y="181"/>
                    <a:pt x="3076" y="183"/>
                    <a:pt x="3143" y="188"/>
                  </a:cubicBezTo>
                  <a:cubicBezTo>
                    <a:pt x="3357" y="200"/>
                    <a:pt x="3571" y="200"/>
                    <a:pt x="3772" y="227"/>
                  </a:cubicBezTo>
                  <a:cubicBezTo>
                    <a:pt x="3986" y="254"/>
                    <a:pt x="4186" y="254"/>
                    <a:pt x="4388" y="307"/>
                  </a:cubicBezTo>
                  <a:cubicBezTo>
                    <a:pt x="4602" y="348"/>
                    <a:pt x="4802" y="361"/>
                    <a:pt x="5003" y="414"/>
                  </a:cubicBezTo>
                  <a:cubicBezTo>
                    <a:pt x="5203" y="468"/>
                    <a:pt x="5417" y="509"/>
                    <a:pt x="5618" y="575"/>
                  </a:cubicBezTo>
                  <a:cubicBezTo>
                    <a:pt x="5805" y="642"/>
                    <a:pt x="6006" y="696"/>
                    <a:pt x="6207" y="776"/>
                  </a:cubicBezTo>
                  <a:cubicBezTo>
                    <a:pt x="6394" y="842"/>
                    <a:pt x="6594" y="910"/>
                    <a:pt x="6781" y="1003"/>
                  </a:cubicBezTo>
                  <a:cubicBezTo>
                    <a:pt x="6983" y="1083"/>
                    <a:pt x="7170" y="1163"/>
                    <a:pt x="7357" y="1258"/>
                  </a:cubicBezTo>
                  <a:cubicBezTo>
                    <a:pt x="7544" y="1351"/>
                    <a:pt x="7732" y="1445"/>
                    <a:pt x="7905" y="1552"/>
                  </a:cubicBezTo>
                  <a:lnTo>
                    <a:pt x="8186" y="1699"/>
                  </a:lnTo>
                  <a:lnTo>
                    <a:pt x="8440" y="1873"/>
                  </a:lnTo>
                  <a:cubicBezTo>
                    <a:pt x="8627" y="1980"/>
                    <a:pt x="8788" y="2100"/>
                    <a:pt x="8962" y="2221"/>
                  </a:cubicBezTo>
                  <a:cubicBezTo>
                    <a:pt x="9127" y="2322"/>
                    <a:pt x="9280" y="2448"/>
                    <a:pt x="9444" y="2563"/>
                  </a:cubicBezTo>
                  <a:lnTo>
                    <a:pt x="9444" y="2563"/>
                  </a:lnTo>
                  <a:lnTo>
                    <a:pt x="9444" y="2555"/>
                  </a:lnTo>
                  <a:cubicBezTo>
                    <a:pt x="9452" y="2564"/>
                    <a:pt x="9455" y="2567"/>
                    <a:pt x="9456" y="2571"/>
                  </a:cubicBezTo>
                  <a:lnTo>
                    <a:pt x="9456" y="2571"/>
                  </a:lnTo>
                  <a:cubicBezTo>
                    <a:pt x="9452" y="2569"/>
                    <a:pt x="9448" y="2566"/>
                    <a:pt x="9444" y="2563"/>
                  </a:cubicBezTo>
                  <a:lnTo>
                    <a:pt x="9444" y="2563"/>
                  </a:lnTo>
                  <a:lnTo>
                    <a:pt x="9444" y="2569"/>
                  </a:lnTo>
                  <a:cubicBezTo>
                    <a:pt x="9448" y="2569"/>
                    <a:pt x="9452" y="2570"/>
                    <a:pt x="9456" y="2572"/>
                  </a:cubicBezTo>
                  <a:lnTo>
                    <a:pt x="9456" y="2572"/>
                  </a:lnTo>
                  <a:cubicBezTo>
                    <a:pt x="9456" y="2572"/>
                    <a:pt x="9456" y="2572"/>
                    <a:pt x="9456" y="2571"/>
                  </a:cubicBezTo>
                  <a:lnTo>
                    <a:pt x="9456" y="2571"/>
                  </a:lnTo>
                  <a:cubicBezTo>
                    <a:pt x="9461" y="2575"/>
                    <a:pt x="9466" y="2578"/>
                    <a:pt x="9471" y="2581"/>
                  </a:cubicBezTo>
                  <a:lnTo>
                    <a:pt x="9551" y="2622"/>
                  </a:lnTo>
                  <a:cubicBezTo>
                    <a:pt x="9537" y="2622"/>
                    <a:pt x="9497" y="2608"/>
                    <a:pt x="9471" y="2595"/>
                  </a:cubicBezTo>
                  <a:lnTo>
                    <a:pt x="9471" y="2595"/>
                  </a:lnTo>
                  <a:lnTo>
                    <a:pt x="9965" y="2983"/>
                  </a:lnTo>
                  <a:cubicBezTo>
                    <a:pt x="10126" y="3116"/>
                    <a:pt x="10286" y="3264"/>
                    <a:pt x="10447" y="3411"/>
                  </a:cubicBezTo>
                  <a:cubicBezTo>
                    <a:pt x="10594" y="3544"/>
                    <a:pt x="10741" y="3692"/>
                    <a:pt x="10901" y="3839"/>
                  </a:cubicBezTo>
                  <a:cubicBezTo>
                    <a:pt x="11049" y="3999"/>
                    <a:pt x="11196" y="4147"/>
                    <a:pt x="11343" y="4307"/>
                  </a:cubicBezTo>
                  <a:cubicBezTo>
                    <a:pt x="11477" y="4454"/>
                    <a:pt x="11624" y="4615"/>
                    <a:pt x="11745" y="4775"/>
                  </a:cubicBezTo>
                  <a:cubicBezTo>
                    <a:pt x="11891" y="4950"/>
                    <a:pt x="12012" y="5096"/>
                    <a:pt x="12132" y="5283"/>
                  </a:cubicBezTo>
                  <a:cubicBezTo>
                    <a:pt x="12146" y="5297"/>
                    <a:pt x="12132" y="5297"/>
                    <a:pt x="12146" y="5310"/>
                  </a:cubicBezTo>
                  <a:lnTo>
                    <a:pt x="12146" y="5351"/>
                  </a:lnTo>
                  <a:lnTo>
                    <a:pt x="12146" y="5404"/>
                  </a:lnTo>
                  <a:lnTo>
                    <a:pt x="12119" y="5458"/>
                  </a:lnTo>
                  <a:cubicBezTo>
                    <a:pt x="12078" y="5538"/>
                    <a:pt x="12025" y="5618"/>
                    <a:pt x="11959" y="5699"/>
                  </a:cubicBezTo>
                  <a:cubicBezTo>
                    <a:pt x="11825" y="5859"/>
                    <a:pt x="11677" y="5993"/>
                    <a:pt x="11531" y="6139"/>
                  </a:cubicBezTo>
                  <a:lnTo>
                    <a:pt x="11049" y="6541"/>
                  </a:lnTo>
                  <a:cubicBezTo>
                    <a:pt x="10875" y="6662"/>
                    <a:pt x="10701" y="6795"/>
                    <a:pt x="10527" y="6915"/>
                  </a:cubicBezTo>
                  <a:cubicBezTo>
                    <a:pt x="10179" y="7156"/>
                    <a:pt x="9831" y="7384"/>
                    <a:pt x="9457" y="7598"/>
                  </a:cubicBezTo>
                  <a:cubicBezTo>
                    <a:pt x="9096" y="7812"/>
                    <a:pt x="8722" y="8012"/>
                    <a:pt x="8347" y="8199"/>
                  </a:cubicBezTo>
                  <a:cubicBezTo>
                    <a:pt x="8146" y="8280"/>
                    <a:pt x="7959" y="8374"/>
                    <a:pt x="7758" y="8440"/>
                  </a:cubicBezTo>
                  <a:cubicBezTo>
                    <a:pt x="7651" y="8467"/>
                    <a:pt x="7557" y="8508"/>
                    <a:pt x="7450" y="8520"/>
                  </a:cubicBezTo>
                  <a:cubicBezTo>
                    <a:pt x="7382" y="8540"/>
                    <a:pt x="7314" y="8553"/>
                    <a:pt x="7240" y="8553"/>
                  </a:cubicBezTo>
                  <a:cubicBezTo>
                    <a:pt x="7213" y="8553"/>
                    <a:pt x="7185" y="8551"/>
                    <a:pt x="7156" y="8547"/>
                  </a:cubicBezTo>
                  <a:cubicBezTo>
                    <a:pt x="7129" y="8547"/>
                    <a:pt x="7102" y="8561"/>
                    <a:pt x="7102" y="8588"/>
                  </a:cubicBezTo>
                  <a:cubicBezTo>
                    <a:pt x="7102" y="8615"/>
                    <a:pt x="7116" y="8627"/>
                    <a:pt x="7143" y="8641"/>
                  </a:cubicBezTo>
                  <a:cubicBezTo>
                    <a:pt x="7181" y="8647"/>
                    <a:pt x="7226" y="8650"/>
                    <a:pt x="7273" y="8650"/>
                  </a:cubicBezTo>
                  <a:cubicBezTo>
                    <a:pt x="7341" y="8650"/>
                    <a:pt x="7414" y="8643"/>
                    <a:pt x="7477" y="8627"/>
                  </a:cubicBezTo>
                  <a:cubicBezTo>
                    <a:pt x="7584" y="8615"/>
                    <a:pt x="7691" y="8588"/>
                    <a:pt x="7798" y="8547"/>
                  </a:cubicBezTo>
                  <a:cubicBezTo>
                    <a:pt x="7999" y="8494"/>
                    <a:pt x="8199" y="8413"/>
                    <a:pt x="8401" y="8333"/>
                  </a:cubicBezTo>
                  <a:cubicBezTo>
                    <a:pt x="8788" y="8160"/>
                    <a:pt x="9176" y="7973"/>
                    <a:pt x="9551" y="7759"/>
                  </a:cubicBezTo>
                  <a:cubicBezTo>
                    <a:pt x="9925" y="7557"/>
                    <a:pt x="10300" y="7330"/>
                    <a:pt x="10648" y="7090"/>
                  </a:cubicBezTo>
                  <a:cubicBezTo>
                    <a:pt x="10835" y="6969"/>
                    <a:pt x="11008" y="6849"/>
                    <a:pt x="11183" y="6728"/>
                  </a:cubicBezTo>
                  <a:cubicBezTo>
                    <a:pt x="11356" y="6594"/>
                    <a:pt x="11517" y="6460"/>
                    <a:pt x="11691" y="6314"/>
                  </a:cubicBezTo>
                  <a:cubicBezTo>
                    <a:pt x="11771" y="6246"/>
                    <a:pt x="11852" y="6166"/>
                    <a:pt x="11932" y="6100"/>
                  </a:cubicBezTo>
                  <a:lnTo>
                    <a:pt x="12052" y="5979"/>
                  </a:lnTo>
                  <a:cubicBezTo>
                    <a:pt x="12078" y="5939"/>
                    <a:pt x="12119" y="5899"/>
                    <a:pt x="12159" y="5859"/>
                  </a:cubicBezTo>
                  <a:cubicBezTo>
                    <a:pt x="12226" y="5765"/>
                    <a:pt x="12292" y="5672"/>
                    <a:pt x="12346" y="5565"/>
                  </a:cubicBezTo>
                  <a:lnTo>
                    <a:pt x="12387" y="5471"/>
                  </a:lnTo>
                  <a:cubicBezTo>
                    <a:pt x="12399" y="5444"/>
                    <a:pt x="12399" y="5404"/>
                    <a:pt x="12399" y="5364"/>
                  </a:cubicBezTo>
                  <a:lnTo>
                    <a:pt x="12399" y="5244"/>
                  </a:lnTo>
                  <a:cubicBezTo>
                    <a:pt x="12387" y="5203"/>
                    <a:pt x="12360" y="5150"/>
                    <a:pt x="12346" y="5137"/>
                  </a:cubicBezTo>
                  <a:cubicBezTo>
                    <a:pt x="12226" y="4962"/>
                    <a:pt x="12092" y="4775"/>
                    <a:pt x="11959" y="4615"/>
                  </a:cubicBezTo>
                  <a:cubicBezTo>
                    <a:pt x="11825" y="4441"/>
                    <a:pt x="11677" y="4281"/>
                    <a:pt x="11531" y="4120"/>
                  </a:cubicBezTo>
                  <a:cubicBezTo>
                    <a:pt x="11383" y="3973"/>
                    <a:pt x="11236" y="3812"/>
                    <a:pt x="11089" y="3651"/>
                  </a:cubicBezTo>
                  <a:cubicBezTo>
                    <a:pt x="10942" y="3505"/>
                    <a:pt x="10781" y="3344"/>
                    <a:pt x="10621" y="3211"/>
                  </a:cubicBezTo>
                  <a:cubicBezTo>
                    <a:pt x="10460" y="3063"/>
                    <a:pt x="10313" y="2916"/>
                    <a:pt x="10139" y="2783"/>
                  </a:cubicBezTo>
                  <a:lnTo>
                    <a:pt x="9644" y="2367"/>
                  </a:lnTo>
                  <a:lnTo>
                    <a:pt x="9658" y="2381"/>
                  </a:lnTo>
                  <a:lnTo>
                    <a:pt x="9671" y="2394"/>
                  </a:lnTo>
                  <a:cubicBezTo>
                    <a:pt x="9658" y="2381"/>
                    <a:pt x="9644" y="2381"/>
                    <a:pt x="9631" y="2367"/>
                  </a:cubicBezTo>
                  <a:cubicBezTo>
                    <a:pt x="9629" y="2365"/>
                    <a:pt x="9626" y="2363"/>
                    <a:pt x="9623" y="2361"/>
                  </a:cubicBezTo>
                  <a:lnTo>
                    <a:pt x="9623" y="2361"/>
                  </a:lnTo>
                  <a:lnTo>
                    <a:pt x="9644" y="2367"/>
                  </a:lnTo>
                  <a:cubicBezTo>
                    <a:pt x="9471" y="2248"/>
                    <a:pt x="9296" y="2114"/>
                    <a:pt x="9123" y="1993"/>
                  </a:cubicBezTo>
                  <a:cubicBezTo>
                    <a:pt x="8948" y="1873"/>
                    <a:pt x="8775" y="1752"/>
                    <a:pt x="8588" y="1645"/>
                  </a:cubicBezTo>
                  <a:lnTo>
                    <a:pt x="8320" y="1485"/>
                  </a:lnTo>
                  <a:lnTo>
                    <a:pt x="8039" y="1324"/>
                  </a:lnTo>
                  <a:cubicBezTo>
                    <a:pt x="7852" y="1217"/>
                    <a:pt x="7664" y="1124"/>
                    <a:pt x="7464" y="1030"/>
                  </a:cubicBezTo>
                  <a:cubicBezTo>
                    <a:pt x="7277" y="937"/>
                    <a:pt x="7076" y="856"/>
                    <a:pt x="6888" y="762"/>
                  </a:cubicBezTo>
                  <a:cubicBezTo>
                    <a:pt x="6688" y="682"/>
                    <a:pt x="6487" y="616"/>
                    <a:pt x="6287" y="535"/>
                  </a:cubicBezTo>
                  <a:cubicBezTo>
                    <a:pt x="6086" y="468"/>
                    <a:pt x="5886" y="414"/>
                    <a:pt x="5672" y="348"/>
                  </a:cubicBezTo>
                  <a:cubicBezTo>
                    <a:pt x="5471" y="295"/>
                    <a:pt x="5257" y="254"/>
                    <a:pt x="5056" y="200"/>
                  </a:cubicBezTo>
                  <a:cubicBezTo>
                    <a:pt x="4842" y="147"/>
                    <a:pt x="4628" y="134"/>
                    <a:pt x="4427" y="93"/>
                  </a:cubicBezTo>
                  <a:cubicBezTo>
                    <a:pt x="4213" y="54"/>
                    <a:pt x="3999" y="54"/>
                    <a:pt x="3785" y="27"/>
                  </a:cubicBezTo>
                  <a:cubicBezTo>
                    <a:pt x="3571" y="0"/>
                    <a:pt x="3357" y="13"/>
                    <a:pt x="3157" y="0"/>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9" name="Google Shape;2263;p54"/>
            <p:cNvSpPr/>
            <p:nvPr/>
          </p:nvSpPr>
          <p:spPr>
            <a:xfrm>
              <a:off x="5237500" y="3518200"/>
              <a:ext cx="27125" cy="84975"/>
            </a:xfrm>
            <a:custGeom>
              <a:avLst/>
              <a:gdLst/>
              <a:ahLst/>
              <a:cxnLst/>
              <a:rect l="l" t="t" r="r" b="b"/>
              <a:pathLst>
                <a:path w="1085" h="3399" extrusionOk="0">
                  <a:moveTo>
                    <a:pt x="28" y="1"/>
                  </a:moveTo>
                  <a:cubicBezTo>
                    <a:pt x="15" y="1"/>
                    <a:pt x="1" y="14"/>
                    <a:pt x="1" y="28"/>
                  </a:cubicBezTo>
                  <a:lnTo>
                    <a:pt x="1" y="54"/>
                  </a:lnTo>
                  <a:cubicBezTo>
                    <a:pt x="1" y="54"/>
                    <a:pt x="1" y="54"/>
                    <a:pt x="1" y="54"/>
                  </a:cubicBezTo>
                  <a:lnTo>
                    <a:pt x="1" y="54"/>
                  </a:lnTo>
                  <a:cubicBezTo>
                    <a:pt x="1" y="60"/>
                    <a:pt x="3" y="63"/>
                    <a:pt x="6" y="65"/>
                  </a:cubicBezTo>
                  <a:lnTo>
                    <a:pt x="6" y="65"/>
                  </a:lnTo>
                  <a:cubicBezTo>
                    <a:pt x="71" y="195"/>
                    <a:pt x="123" y="326"/>
                    <a:pt x="175" y="468"/>
                  </a:cubicBezTo>
                  <a:cubicBezTo>
                    <a:pt x="229" y="602"/>
                    <a:pt x="282" y="736"/>
                    <a:pt x="322" y="870"/>
                  </a:cubicBezTo>
                  <a:cubicBezTo>
                    <a:pt x="375" y="1003"/>
                    <a:pt x="429" y="1151"/>
                    <a:pt x="482" y="1285"/>
                  </a:cubicBezTo>
                  <a:cubicBezTo>
                    <a:pt x="523" y="1419"/>
                    <a:pt x="576" y="1552"/>
                    <a:pt x="616" y="1699"/>
                  </a:cubicBezTo>
                  <a:cubicBezTo>
                    <a:pt x="657" y="1833"/>
                    <a:pt x="710" y="1967"/>
                    <a:pt x="750" y="2114"/>
                  </a:cubicBezTo>
                  <a:cubicBezTo>
                    <a:pt x="791" y="2248"/>
                    <a:pt x="817" y="2395"/>
                    <a:pt x="857" y="2528"/>
                  </a:cubicBezTo>
                  <a:cubicBezTo>
                    <a:pt x="871" y="2596"/>
                    <a:pt x="884" y="2676"/>
                    <a:pt x="898" y="2742"/>
                  </a:cubicBezTo>
                  <a:cubicBezTo>
                    <a:pt x="910" y="2810"/>
                    <a:pt x="924" y="2890"/>
                    <a:pt x="924" y="2956"/>
                  </a:cubicBezTo>
                  <a:lnTo>
                    <a:pt x="937" y="3063"/>
                  </a:lnTo>
                  <a:lnTo>
                    <a:pt x="937" y="3158"/>
                  </a:lnTo>
                  <a:cubicBezTo>
                    <a:pt x="937" y="3238"/>
                    <a:pt x="910" y="3304"/>
                    <a:pt x="898" y="3384"/>
                  </a:cubicBezTo>
                  <a:lnTo>
                    <a:pt x="910" y="3398"/>
                  </a:lnTo>
                  <a:lnTo>
                    <a:pt x="910" y="3384"/>
                  </a:lnTo>
                  <a:cubicBezTo>
                    <a:pt x="951" y="3318"/>
                    <a:pt x="1005" y="3265"/>
                    <a:pt x="1017" y="3184"/>
                  </a:cubicBezTo>
                  <a:cubicBezTo>
                    <a:pt x="1031" y="3144"/>
                    <a:pt x="1044" y="3104"/>
                    <a:pt x="1044" y="3077"/>
                  </a:cubicBezTo>
                  <a:lnTo>
                    <a:pt x="1071" y="2956"/>
                  </a:lnTo>
                  <a:cubicBezTo>
                    <a:pt x="1085" y="2876"/>
                    <a:pt x="1071" y="2810"/>
                    <a:pt x="1085" y="2730"/>
                  </a:cubicBezTo>
                  <a:cubicBezTo>
                    <a:pt x="1085" y="2649"/>
                    <a:pt x="1071" y="2569"/>
                    <a:pt x="1071" y="2502"/>
                  </a:cubicBezTo>
                  <a:cubicBezTo>
                    <a:pt x="1058" y="2421"/>
                    <a:pt x="1058" y="2341"/>
                    <a:pt x="1044" y="2275"/>
                  </a:cubicBezTo>
                  <a:cubicBezTo>
                    <a:pt x="1031" y="2195"/>
                    <a:pt x="1017" y="2127"/>
                    <a:pt x="991" y="2047"/>
                  </a:cubicBezTo>
                  <a:cubicBezTo>
                    <a:pt x="978" y="1981"/>
                    <a:pt x="964" y="1900"/>
                    <a:pt x="937" y="1833"/>
                  </a:cubicBezTo>
                  <a:cubicBezTo>
                    <a:pt x="924" y="1753"/>
                    <a:pt x="910" y="1686"/>
                    <a:pt x="884" y="1606"/>
                  </a:cubicBezTo>
                  <a:cubicBezTo>
                    <a:pt x="830" y="1472"/>
                    <a:pt x="791" y="1325"/>
                    <a:pt x="723" y="1191"/>
                  </a:cubicBezTo>
                  <a:cubicBezTo>
                    <a:pt x="670" y="1044"/>
                    <a:pt x="616" y="910"/>
                    <a:pt x="550" y="777"/>
                  </a:cubicBezTo>
                  <a:cubicBezTo>
                    <a:pt x="482" y="643"/>
                    <a:pt x="402" y="509"/>
                    <a:pt x="336" y="388"/>
                  </a:cubicBezTo>
                  <a:cubicBezTo>
                    <a:pt x="255" y="254"/>
                    <a:pt x="161" y="135"/>
                    <a:pt x="68" y="14"/>
                  </a:cubicBezTo>
                  <a:lnTo>
                    <a:pt x="63" y="14"/>
                  </a:lnTo>
                  <a:cubicBezTo>
                    <a:pt x="57" y="6"/>
                    <a:pt x="45" y="1"/>
                    <a:pt x="28" y="1"/>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0" name="Google Shape;2264;p54"/>
            <p:cNvSpPr/>
            <p:nvPr/>
          </p:nvSpPr>
          <p:spPr>
            <a:xfrm>
              <a:off x="4967650" y="3566025"/>
              <a:ext cx="173250" cy="121425"/>
            </a:xfrm>
            <a:custGeom>
              <a:avLst/>
              <a:gdLst/>
              <a:ahLst/>
              <a:cxnLst/>
              <a:rect l="l" t="t" r="r" b="b"/>
              <a:pathLst>
                <a:path w="6930" h="4857" extrusionOk="0">
                  <a:moveTo>
                    <a:pt x="40" y="0"/>
                  </a:moveTo>
                  <a:cubicBezTo>
                    <a:pt x="13" y="14"/>
                    <a:pt x="1" y="41"/>
                    <a:pt x="13" y="68"/>
                  </a:cubicBezTo>
                  <a:cubicBezTo>
                    <a:pt x="13" y="68"/>
                    <a:pt x="108" y="255"/>
                    <a:pt x="254" y="562"/>
                  </a:cubicBezTo>
                  <a:cubicBezTo>
                    <a:pt x="402" y="870"/>
                    <a:pt x="616" y="1325"/>
                    <a:pt x="896" y="1846"/>
                  </a:cubicBezTo>
                  <a:cubicBezTo>
                    <a:pt x="1191" y="2368"/>
                    <a:pt x="1526" y="2984"/>
                    <a:pt x="1940" y="3612"/>
                  </a:cubicBezTo>
                  <a:cubicBezTo>
                    <a:pt x="2154" y="3920"/>
                    <a:pt x="2368" y="4241"/>
                    <a:pt x="2649" y="4535"/>
                  </a:cubicBezTo>
                  <a:cubicBezTo>
                    <a:pt x="2729" y="4615"/>
                    <a:pt x="2810" y="4682"/>
                    <a:pt x="2903" y="4749"/>
                  </a:cubicBezTo>
                  <a:cubicBezTo>
                    <a:pt x="2943" y="4776"/>
                    <a:pt x="2997" y="4816"/>
                    <a:pt x="3063" y="4829"/>
                  </a:cubicBezTo>
                  <a:cubicBezTo>
                    <a:pt x="3090" y="4829"/>
                    <a:pt x="3104" y="4842"/>
                    <a:pt x="3131" y="4842"/>
                  </a:cubicBezTo>
                  <a:lnTo>
                    <a:pt x="3157" y="4842"/>
                  </a:lnTo>
                  <a:cubicBezTo>
                    <a:pt x="3197" y="4856"/>
                    <a:pt x="3224" y="4856"/>
                    <a:pt x="3251" y="4856"/>
                  </a:cubicBezTo>
                  <a:cubicBezTo>
                    <a:pt x="3478" y="4856"/>
                    <a:pt x="3679" y="4803"/>
                    <a:pt x="3880" y="4749"/>
                  </a:cubicBezTo>
                  <a:cubicBezTo>
                    <a:pt x="4267" y="4655"/>
                    <a:pt x="4642" y="4508"/>
                    <a:pt x="5003" y="4361"/>
                  </a:cubicBezTo>
                  <a:cubicBezTo>
                    <a:pt x="5378" y="4214"/>
                    <a:pt x="5726" y="4054"/>
                    <a:pt x="6060" y="3879"/>
                  </a:cubicBezTo>
                  <a:cubicBezTo>
                    <a:pt x="6234" y="3786"/>
                    <a:pt x="6395" y="3706"/>
                    <a:pt x="6541" y="3599"/>
                  </a:cubicBezTo>
                  <a:cubicBezTo>
                    <a:pt x="6621" y="3558"/>
                    <a:pt x="6702" y="3505"/>
                    <a:pt x="6782" y="3451"/>
                  </a:cubicBezTo>
                  <a:cubicBezTo>
                    <a:pt x="6809" y="3412"/>
                    <a:pt x="6849" y="3385"/>
                    <a:pt x="6889" y="3344"/>
                  </a:cubicBezTo>
                  <a:cubicBezTo>
                    <a:pt x="6903" y="3331"/>
                    <a:pt x="6916" y="3305"/>
                    <a:pt x="6916" y="3291"/>
                  </a:cubicBezTo>
                  <a:cubicBezTo>
                    <a:pt x="6930" y="3264"/>
                    <a:pt x="6930" y="3251"/>
                    <a:pt x="6930" y="3237"/>
                  </a:cubicBezTo>
                  <a:lnTo>
                    <a:pt x="6930" y="3224"/>
                  </a:lnTo>
                  <a:lnTo>
                    <a:pt x="6930" y="3157"/>
                  </a:lnTo>
                  <a:cubicBezTo>
                    <a:pt x="6916" y="2957"/>
                    <a:pt x="6903" y="2809"/>
                    <a:pt x="6876" y="2649"/>
                  </a:cubicBezTo>
                  <a:cubicBezTo>
                    <a:pt x="6849" y="2488"/>
                    <a:pt x="6823" y="2328"/>
                    <a:pt x="6796" y="2181"/>
                  </a:cubicBezTo>
                  <a:cubicBezTo>
                    <a:pt x="6689" y="1592"/>
                    <a:pt x="6555" y="1111"/>
                    <a:pt x="6448" y="776"/>
                  </a:cubicBezTo>
                  <a:cubicBezTo>
                    <a:pt x="6395" y="615"/>
                    <a:pt x="6341" y="482"/>
                    <a:pt x="6300" y="401"/>
                  </a:cubicBezTo>
                  <a:cubicBezTo>
                    <a:pt x="6261" y="308"/>
                    <a:pt x="6247" y="268"/>
                    <a:pt x="6247" y="268"/>
                  </a:cubicBezTo>
                  <a:cubicBezTo>
                    <a:pt x="6234" y="255"/>
                    <a:pt x="6220" y="241"/>
                    <a:pt x="6207" y="241"/>
                  </a:cubicBezTo>
                  <a:cubicBezTo>
                    <a:pt x="6180" y="255"/>
                    <a:pt x="6180" y="268"/>
                    <a:pt x="6180" y="294"/>
                  </a:cubicBezTo>
                  <a:cubicBezTo>
                    <a:pt x="6180" y="294"/>
                    <a:pt x="6193" y="335"/>
                    <a:pt x="6234" y="428"/>
                  </a:cubicBezTo>
                  <a:cubicBezTo>
                    <a:pt x="6261" y="508"/>
                    <a:pt x="6300" y="642"/>
                    <a:pt x="6354" y="803"/>
                  </a:cubicBezTo>
                  <a:cubicBezTo>
                    <a:pt x="6448" y="1138"/>
                    <a:pt x="6541" y="1619"/>
                    <a:pt x="6621" y="2208"/>
                  </a:cubicBezTo>
                  <a:cubicBezTo>
                    <a:pt x="6648" y="2354"/>
                    <a:pt x="6675" y="2515"/>
                    <a:pt x="6689" y="2662"/>
                  </a:cubicBezTo>
                  <a:cubicBezTo>
                    <a:pt x="6702" y="2823"/>
                    <a:pt x="6728" y="2996"/>
                    <a:pt x="6728" y="3144"/>
                  </a:cubicBezTo>
                  <a:lnTo>
                    <a:pt x="6728" y="3210"/>
                  </a:lnTo>
                  <a:cubicBezTo>
                    <a:pt x="6716" y="3224"/>
                    <a:pt x="6675" y="3251"/>
                    <a:pt x="6648" y="3278"/>
                  </a:cubicBezTo>
                  <a:cubicBezTo>
                    <a:pt x="6582" y="3331"/>
                    <a:pt x="6502" y="3371"/>
                    <a:pt x="6434" y="3412"/>
                  </a:cubicBezTo>
                  <a:cubicBezTo>
                    <a:pt x="6288" y="3505"/>
                    <a:pt x="6113" y="3585"/>
                    <a:pt x="5953" y="3665"/>
                  </a:cubicBezTo>
                  <a:cubicBezTo>
                    <a:pt x="5619" y="3826"/>
                    <a:pt x="5271" y="3986"/>
                    <a:pt x="4909" y="4120"/>
                  </a:cubicBezTo>
                  <a:cubicBezTo>
                    <a:pt x="4549" y="4268"/>
                    <a:pt x="4187" y="4401"/>
                    <a:pt x="3812" y="4495"/>
                  </a:cubicBezTo>
                  <a:cubicBezTo>
                    <a:pt x="3625" y="4535"/>
                    <a:pt x="3425" y="4575"/>
                    <a:pt x="3251" y="4575"/>
                  </a:cubicBezTo>
                  <a:lnTo>
                    <a:pt x="3157" y="4575"/>
                  </a:lnTo>
                  <a:lnTo>
                    <a:pt x="3144" y="4562"/>
                  </a:lnTo>
                  <a:cubicBezTo>
                    <a:pt x="3117" y="4562"/>
                    <a:pt x="3077" y="4548"/>
                    <a:pt x="3050" y="4521"/>
                  </a:cubicBezTo>
                  <a:cubicBezTo>
                    <a:pt x="2983" y="4482"/>
                    <a:pt x="2903" y="4414"/>
                    <a:pt x="2849" y="4348"/>
                  </a:cubicBezTo>
                  <a:cubicBezTo>
                    <a:pt x="2582" y="4080"/>
                    <a:pt x="2355" y="3772"/>
                    <a:pt x="2154" y="3465"/>
                  </a:cubicBezTo>
                  <a:cubicBezTo>
                    <a:pt x="1940" y="3171"/>
                    <a:pt x="1752" y="2863"/>
                    <a:pt x="1579" y="2568"/>
                  </a:cubicBezTo>
                  <a:cubicBezTo>
                    <a:pt x="1392" y="2288"/>
                    <a:pt x="1231" y="2007"/>
                    <a:pt x="1084" y="1753"/>
                  </a:cubicBezTo>
                  <a:cubicBezTo>
                    <a:pt x="789" y="1231"/>
                    <a:pt x="536" y="803"/>
                    <a:pt x="375" y="508"/>
                  </a:cubicBezTo>
                  <a:cubicBezTo>
                    <a:pt x="201" y="201"/>
                    <a:pt x="94" y="27"/>
                    <a:pt x="94" y="27"/>
                  </a:cubicBezTo>
                  <a:cubicBezTo>
                    <a:pt x="94" y="0"/>
                    <a:pt x="67" y="0"/>
                    <a:pt x="40" y="0"/>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1" name="Google Shape;2265;p54"/>
            <p:cNvSpPr/>
            <p:nvPr/>
          </p:nvSpPr>
          <p:spPr>
            <a:xfrm>
              <a:off x="4941900" y="3638250"/>
              <a:ext cx="86950" cy="237275"/>
            </a:xfrm>
            <a:custGeom>
              <a:avLst/>
              <a:gdLst/>
              <a:ahLst/>
              <a:cxnLst/>
              <a:rect l="l" t="t" r="r" b="b"/>
              <a:pathLst>
                <a:path w="3478" h="9491" extrusionOk="0">
                  <a:moveTo>
                    <a:pt x="134" y="0"/>
                  </a:moveTo>
                  <a:cubicBezTo>
                    <a:pt x="94" y="0"/>
                    <a:pt x="54" y="27"/>
                    <a:pt x="54" y="68"/>
                  </a:cubicBezTo>
                  <a:cubicBezTo>
                    <a:pt x="54" y="68"/>
                    <a:pt x="41" y="107"/>
                    <a:pt x="41" y="188"/>
                  </a:cubicBezTo>
                  <a:cubicBezTo>
                    <a:pt x="41" y="255"/>
                    <a:pt x="14" y="375"/>
                    <a:pt x="14" y="509"/>
                  </a:cubicBezTo>
                  <a:cubicBezTo>
                    <a:pt x="14" y="656"/>
                    <a:pt x="0" y="817"/>
                    <a:pt x="0" y="1017"/>
                  </a:cubicBezTo>
                  <a:cubicBezTo>
                    <a:pt x="0" y="1218"/>
                    <a:pt x="0" y="1432"/>
                    <a:pt x="27" y="1673"/>
                  </a:cubicBezTo>
                  <a:cubicBezTo>
                    <a:pt x="27" y="1793"/>
                    <a:pt x="41" y="1914"/>
                    <a:pt x="41" y="2047"/>
                  </a:cubicBezTo>
                  <a:cubicBezTo>
                    <a:pt x="54" y="2181"/>
                    <a:pt x="80" y="2315"/>
                    <a:pt x="94" y="2449"/>
                  </a:cubicBezTo>
                  <a:cubicBezTo>
                    <a:pt x="107" y="2583"/>
                    <a:pt x="121" y="2729"/>
                    <a:pt x="134" y="2863"/>
                  </a:cubicBezTo>
                  <a:lnTo>
                    <a:pt x="214" y="3305"/>
                  </a:lnTo>
                  <a:cubicBezTo>
                    <a:pt x="241" y="3451"/>
                    <a:pt x="268" y="3599"/>
                    <a:pt x="308" y="3760"/>
                  </a:cubicBezTo>
                  <a:cubicBezTo>
                    <a:pt x="335" y="3906"/>
                    <a:pt x="375" y="4054"/>
                    <a:pt x="415" y="4214"/>
                  </a:cubicBezTo>
                  <a:cubicBezTo>
                    <a:pt x="455" y="4361"/>
                    <a:pt x="482" y="4522"/>
                    <a:pt x="535" y="4669"/>
                  </a:cubicBezTo>
                  <a:cubicBezTo>
                    <a:pt x="589" y="4830"/>
                    <a:pt x="629" y="4976"/>
                    <a:pt x="683" y="5124"/>
                  </a:cubicBezTo>
                  <a:cubicBezTo>
                    <a:pt x="736" y="5285"/>
                    <a:pt x="790" y="5431"/>
                    <a:pt x="843" y="5579"/>
                  </a:cubicBezTo>
                  <a:cubicBezTo>
                    <a:pt x="910" y="5725"/>
                    <a:pt x="963" y="5873"/>
                    <a:pt x="1031" y="6020"/>
                  </a:cubicBezTo>
                  <a:cubicBezTo>
                    <a:pt x="1150" y="6314"/>
                    <a:pt x="1284" y="6595"/>
                    <a:pt x="1432" y="6863"/>
                  </a:cubicBezTo>
                  <a:cubicBezTo>
                    <a:pt x="1566" y="7130"/>
                    <a:pt x="1726" y="7371"/>
                    <a:pt x="1860" y="7612"/>
                  </a:cubicBezTo>
                  <a:cubicBezTo>
                    <a:pt x="2020" y="7839"/>
                    <a:pt x="2154" y="8067"/>
                    <a:pt x="2301" y="8254"/>
                  </a:cubicBezTo>
                  <a:cubicBezTo>
                    <a:pt x="2449" y="8441"/>
                    <a:pt x="2582" y="8629"/>
                    <a:pt x="2716" y="8775"/>
                  </a:cubicBezTo>
                  <a:cubicBezTo>
                    <a:pt x="2836" y="8923"/>
                    <a:pt x="2943" y="9057"/>
                    <a:pt x="3037" y="9150"/>
                  </a:cubicBezTo>
                  <a:cubicBezTo>
                    <a:pt x="3237" y="9351"/>
                    <a:pt x="3344" y="9471"/>
                    <a:pt x="3344" y="9471"/>
                  </a:cubicBezTo>
                  <a:cubicBezTo>
                    <a:pt x="3358" y="9484"/>
                    <a:pt x="3374" y="9491"/>
                    <a:pt x="3393" y="9491"/>
                  </a:cubicBezTo>
                  <a:cubicBezTo>
                    <a:pt x="3411" y="9491"/>
                    <a:pt x="3431" y="9484"/>
                    <a:pt x="3451" y="9471"/>
                  </a:cubicBezTo>
                  <a:cubicBezTo>
                    <a:pt x="3478" y="9444"/>
                    <a:pt x="3478" y="9404"/>
                    <a:pt x="3451" y="9378"/>
                  </a:cubicBezTo>
                  <a:lnTo>
                    <a:pt x="3451" y="9364"/>
                  </a:lnTo>
                  <a:cubicBezTo>
                    <a:pt x="3451" y="9364"/>
                    <a:pt x="3344" y="9244"/>
                    <a:pt x="3171" y="9043"/>
                  </a:cubicBezTo>
                  <a:cubicBezTo>
                    <a:pt x="3077" y="8936"/>
                    <a:pt x="2984" y="8802"/>
                    <a:pt x="2863" y="8655"/>
                  </a:cubicBezTo>
                  <a:cubicBezTo>
                    <a:pt x="2743" y="8495"/>
                    <a:pt x="2622" y="8320"/>
                    <a:pt x="2475" y="8133"/>
                  </a:cubicBezTo>
                  <a:cubicBezTo>
                    <a:pt x="2342" y="7933"/>
                    <a:pt x="2221" y="7719"/>
                    <a:pt x="2060" y="7491"/>
                  </a:cubicBezTo>
                  <a:cubicBezTo>
                    <a:pt x="1940" y="7250"/>
                    <a:pt x="1793" y="7010"/>
                    <a:pt x="1659" y="6742"/>
                  </a:cubicBezTo>
                  <a:cubicBezTo>
                    <a:pt x="1525" y="6488"/>
                    <a:pt x="1391" y="6207"/>
                    <a:pt x="1271" y="5927"/>
                  </a:cubicBezTo>
                  <a:cubicBezTo>
                    <a:pt x="1218" y="5779"/>
                    <a:pt x="1164" y="5632"/>
                    <a:pt x="1097" y="5485"/>
                  </a:cubicBezTo>
                  <a:cubicBezTo>
                    <a:pt x="1043" y="5338"/>
                    <a:pt x="990" y="5190"/>
                    <a:pt x="950" y="5044"/>
                  </a:cubicBezTo>
                  <a:cubicBezTo>
                    <a:pt x="897" y="4896"/>
                    <a:pt x="843" y="4736"/>
                    <a:pt x="803" y="4589"/>
                  </a:cubicBezTo>
                  <a:cubicBezTo>
                    <a:pt x="749" y="4441"/>
                    <a:pt x="722" y="4295"/>
                    <a:pt x="683" y="4147"/>
                  </a:cubicBezTo>
                  <a:cubicBezTo>
                    <a:pt x="642" y="3986"/>
                    <a:pt x="603" y="3840"/>
                    <a:pt x="562" y="3692"/>
                  </a:cubicBezTo>
                  <a:cubicBezTo>
                    <a:pt x="522" y="3546"/>
                    <a:pt x="508" y="3398"/>
                    <a:pt x="469" y="3251"/>
                  </a:cubicBezTo>
                  <a:cubicBezTo>
                    <a:pt x="442" y="3118"/>
                    <a:pt x="415" y="2970"/>
                    <a:pt x="389" y="2823"/>
                  </a:cubicBezTo>
                  <a:cubicBezTo>
                    <a:pt x="362" y="2690"/>
                    <a:pt x="348" y="2556"/>
                    <a:pt x="335" y="2422"/>
                  </a:cubicBezTo>
                  <a:cubicBezTo>
                    <a:pt x="308" y="2288"/>
                    <a:pt x="294" y="2154"/>
                    <a:pt x="282" y="2021"/>
                  </a:cubicBezTo>
                  <a:lnTo>
                    <a:pt x="241" y="1659"/>
                  </a:lnTo>
                  <a:cubicBezTo>
                    <a:pt x="214" y="1418"/>
                    <a:pt x="214" y="1204"/>
                    <a:pt x="201" y="1017"/>
                  </a:cubicBezTo>
                  <a:cubicBezTo>
                    <a:pt x="187" y="817"/>
                    <a:pt x="187" y="656"/>
                    <a:pt x="187" y="523"/>
                  </a:cubicBezTo>
                  <a:cubicBezTo>
                    <a:pt x="187" y="241"/>
                    <a:pt x="201" y="81"/>
                    <a:pt x="201" y="81"/>
                  </a:cubicBezTo>
                  <a:cubicBezTo>
                    <a:pt x="201" y="41"/>
                    <a:pt x="175" y="14"/>
                    <a:pt x="134" y="0"/>
                  </a:cubicBezTo>
                  <a:close/>
                </a:path>
              </a:pathLst>
            </a:custGeom>
            <a:solidFill>
              <a:srgbClr val="452C1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2" name="Google Shape;2266;p54"/>
            <p:cNvSpPr/>
            <p:nvPr/>
          </p:nvSpPr>
          <p:spPr>
            <a:xfrm>
              <a:off x="5336850" y="4056050"/>
              <a:ext cx="24100" cy="69150"/>
            </a:xfrm>
            <a:custGeom>
              <a:avLst/>
              <a:gdLst/>
              <a:ahLst/>
              <a:cxnLst/>
              <a:rect l="l" t="t" r="r" b="b"/>
              <a:pathLst>
                <a:path w="964" h="2766" extrusionOk="0">
                  <a:moveTo>
                    <a:pt x="732" y="0"/>
                  </a:moveTo>
                  <a:cubicBezTo>
                    <a:pt x="720" y="0"/>
                    <a:pt x="707" y="3"/>
                    <a:pt x="696" y="9"/>
                  </a:cubicBezTo>
                  <a:cubicBezTo>
                    <a:pt x="655" y="35"/>
                    <a:pt x="642" y="89"/>
                    <a:pt x="669" y="116"/>
                  </a:cubicBezTo>
                  <a:lnTo>
                    <a:pt x="696" y="142"/>
                  </a:lnTo>
                  <a:cubicBezTo>
                    <a:pt x="708" y="169"/>
                    <a:pt x="696" y="169"/>
                    <a:pt x="708" y="210"/>
                  </a:cubicBezTo>
                  <a:cubicBezTo>
                    <a:pt x="735" y="263"/>
                    <a:pt x="735" y="370"/>
                    <a:pt x="735" y="490"/>
                  </a:cubicBezTo>
                  <a:cubicBezTo>
                    <a:pt x="735" y="611"/>
                    <a:pt x="708" y="758"/>
                    <a:pt x="682" y="905"/>
                  </a:cubicBezTo>
                  <a:cubicBezTo>
                    <a:pt x="655" y="1066"/>
                    <a:pt x="615" y="1226"/>
                    <a:pt x="562" y="1387"/>
                  </a:cubicBezTo>
                  <a:cubicBezTo>
                    <a:pt x="535" y="1480"/>
                    <a:pt x="508" y="1560"/>
                    <a:pt x="482" y="1628"/>
                  </a:cubicBezTo>
                  <a:lnTo>
                    <a:pt x="441" y="1748"/>
                  </a:lnTo>
                  <a:cubicBezTo>
                    <a:pt x="428" y="1762"/>
                    <a:pt x="428" y="1788"/>
                    <a:pt x="414" y="1801"/>
                  </a:cubicBezTo>
                  <a:lnTo>
                    <a:pt x="387" y="1855"/>
                  </a:lnTo>
                  <a:cubicBezTo>
                    <a:pt x="361" y="1935"/>
                    <a:pt x="321" y="2002"/>
                    <a:pt x="294" y="2083"/>
                  </a:cubicBezTo>
                  <a:cubicBezTo>
                    <a:pt x="268" y="2149"/>
                    <a:pt x="241" y="2216"/>
                    <a:pt x="214" y="2270"/>
                  </a:cubicBezTo>
                  <a:cubicBezTo>
                    <a:pt x="147" y="2377"/>
                    <a:pt x="107" y="2484"/>
                    <a:pt x="66" y="2550"/>
                  </a:cubicBezTo>
                  <a:cubicBezTo>
                    <a:pt x="40" y="2618"/>
                    <a:pt x="13" y="2657"/>
                    <a:pt x="13" y="2657"/>
                  </a:cubicBezTo>
                  <a:cubicBezTo>
                    <a:pt x="0" y="2684"/>
                    <a:pt x="13" y="2725"/>
                    <a:pt x="40" y="2751"/>
                  </a:cubicBezTo>
                  <a:cubicBezTo>
                    <a:pt x="50" y="2761"/>
                    <a:pt x="64" y="2766"/>
                    <a:pt x="78" y="2766"/>
                  </a:cubicBezTo>
                  <a:cubicBezTo>
                    <a:pt x="101" y="2766"/>
                    <a:pt x="125" y="2754"/>
                    <a:pt x="134" y="2737"/>
                  </a:cubicBezTo>
                  <a:cubicBezTo>
                    <a:pt x="134" y="2737"/>
                    <a:pt x="161" y="2698"/>
                    <a:pt x="214" y="2630"/>
                  </a:cubicBezTo>
                  <a:cubicBezTo>
                    <a:pt x="254" y="2577"/>
                    <a:pt x="334" y="2484"/>
                    <a:pt x="401" y="2363"/>
                  </a:cubicBezTo>
                  <a:cubicBezTo>
                    <a:pt x="441" y="2309"/>
                    <a:pt x="482" y="2243"/>
                    <a:pt x="508" y="2176"/>
                  </a:cubicBezTo>
                  <a:lnTo>
                    <a:pt x="628" y="1976"/>
                  </a:lnTo>
                  <a:lnTo>
                    <a:pt x="655" y="1922"/>
                  </a:lnTo>
                  <a:cubicBezTo>
                    <a:pt x="669" y="1881"/>
                    <a:pt x="669" y="1869"/>
                    <a:pt x="682" y="1855"/>
                  </a:cubicBezTo>
                  <a:cubicBezTo>
                    <a:pt x="696" y="1815"/>
                    <a:pt x="722" y="1774"/>
                    <a:pt x="735" y="1735"/>
                  </a:cubicBezTo>
                  <a:cubicBezTo>
                    <a:pt x="762" y="1641"/>
                    <a:pt x="803" y="1560"/>
                    <a:pt x="829" y="1480"/>
                  </a:cubicBezTo>
                  <a:cubicBezTo>
                    <a:pt x="883" y="1307"/>
                    <a:pt x="923" y="1119"/>
                    <a:pt x="949" y="959"/>
                  </a:cubicBezTo>
                  <a:cubicBezTo>
                    <a:pt x="963" y="784"/>
                    <a:pt x="963" y="624"/>
                    <a:pt x="949" y="477"/>
                  </a:cubicBezTo>
                  <a:cubicBezTo>
                    <a:pt x="949" y="344"/>
                    <a:pt x="910" y="223"/>
                    <a:pt x="869" y="142"/>
                  </a:cubicBezTo>
                  <a:cubicBezTo>
                    <a:pt x="856" y="103"/>
                    <a:pt x="816" y="49"/>
                    <a:pt x="803" y="49"/>
                  </a:cubicBezTo>
                  <a:cubicBezTo>
                    <a:pt x="789" y="23"/>
                    <a:pt x="776" y="23"/>
                    <a:pt x="776" y="23"/>
                  </a:cubicBezTo>
                  <a:cubicBezTo>
                    <a:pt x="768" y="7"/>
                    <a:pt x="751" y="0"/>
                    <a:pt x="732" y="0"/>
                  </a:cubicBezTo>
                  <a:close/>
                </a:path>
              </a:pathLst>
            </a:custGeom>
            <a:solidFill>
              <a:srgbClr val="BC8B7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3" name="Google Shape;2267;p54"/>
            <p:cNvSpPr/>
            <p:nvPr/>
          </p:nvSpPr>
          <p:spPr>
            <a:xfrm>
              <a:off x="5305400" y="4038750"/>
              <a:ext cx="22775" cy="67050"/>
            </a:xfrm>
            <a:custGeom>
              <a:avLst/>
              <a:gdLst/>
              <a:ahLst/>
              <a:cxnLst/>
              <a:rect l="l" t="t" r="r" b="b"/>
              <a:pathLst>
                <a:path w="911" h="2682" extrusionOk="0">
                  <a:moveTo>
                    <a:pt x="586" y="0"/>
                  </a:moveTo>
                  <a:cubicBezTo>
                    <a:pt x="561" y="0"/>
                    <a:pt x="541" y="12"/>
                    <a:pt x="522" y="32"/>
                  </a:cubicBezTo>
                  <a:cubicBezTo>
                    <a:pt x="495" y="73"/>
                    <a:pt x="509" y="112"/>
                    <a:pt x="536" y="139"/>
                  </a:cubicBezTo>
                  <a:cubicBezTo>
                    <a:pt x="536" y="139"/>
                    <a:pt x="549" y="139"/>
                    <a:pt x="563" y="153"/>
                  </a:cubicBezTo>
                  <a:cubicBezTo>
                    <a:pt x="563" y="166"/>
                    <a:pt x="575" y="166"/>
                    <a:pt x="589" y="180"/>
                  </a:cubicBezTo>
                  <a:cubicBezTo>
                    <a:pt x="589" y="192"/>
                    <a:pt x="589" y="192"/>
                    <a:pt x="602" y="206"/>
                  </a:cubicBezTo>
                  <a:cubicBezTo>
                    <a:pt x="602" y="206"/>
                    <a:pt x="616" y="233"/>
                    <a:pt x="616" y="246"/>
                  </a:cubicBezTo>
                  <a:cubicBezTo>
                    <a:pt x="629" y="260"/>
                    <a:pt x="629" y="273"/>
                    <a:pt x="643" y="299"/>
                  </a:cubicBezTo>
                  <a:cubicBezTo>
                    <a:pt x="656" y="340"/>
                    <a:pt x="656" y="394"/>
                    <a:pt x="670" y="460"/>
                  </a:cubicBezTo>
                  <a:cubicBezTo>
                    <a:pt x="682" y="688"/>
                    <a:pt x="629" y="1022"/>
                    <a:pt x="536" y="1330"/>
                  </a:cubicBezTo>
                  <a:cubicBezTo>
                    <a:pt x="509" y="1410"/>
                    <a:pt x="495" y="1490"/>
                    <a:pt x="456" y="1571"/>
                  </a:cubicBezTo>
                  <a:cubicBezTo>
                    <a:pt x="429" y="1651"/>
                    <a:pt x="402" y="1717"/>
                    <a:pt x="375" y="1798"/>
                  </a:cubicBezTo>
                  <a:cubicBezTo>
                    <a:pt x="348" y="1865"/>
                    <a:pt x="322" y="1945"/>
                    <a:pt x="281" y="2012"/>
                  </a:cubicBezTo>
                  <a:cubicBezTo>
                    <a:pt x="254" y="2079"/>
                    <a:pt x="228" y="2132"/>
                    <a:pt x="201" y="2186"/>
                  </a:cubicBezTo>
                  <a:cubicBezTo>
                    <a:pt x="174" y="2252"/>
                    <a:pt x="147" y="2306"/>
                    <a:pt x="121" y="2346"/>
                  </a:cubicBezTo>
                  <a:cubicBezTo>
                    <a:pt x="108" y="2400"/>
                    <a:pt x="81" y="2440"/>
                    <a:pt x="67" y="2466"/>
                  </a:cubicBezTo>
                  <a:cubicBezTo>
                    <a:pt x="27" y="2534"/>
                    <a:pt x="14" y="2573"/>
                    <a:pt x="14" y="2573"/>
                  </a:cubicBezTo>
                  <a:cubicBezTo>
                    <a:pt x="1" y="2614"/>
                    <a:pt x="1" y="2641"/>
                    <a:pt x="40" y="2668"/>
                  </a:cubicBezTo>
                  <a:cubicBezTo>
                    <a:pt x="50" y="2678"/>
                    <a:pt x="62" y="2682"/>
                    <a:pt x="75" y="2682"/>
                  </a:cubicBezTo>
                  <a:cubicBezTo>
                    <a:pt x="96" y="2682"/>
                    <a:pt x="118" y="2670"/>
                    <a:pt x="134" y="2654"/>
                  </a:cubicBezTo>
                  <a:cubicBezTo>
                    <a:pt x="134" y="2654"/>
                    <a:pt x="161" y="2627"/>
                    <a:pt x="215" y="2561"/>
                  </a:cubicBezTo>
                  <a:cubicBezTo>
                    <a:pt x="228" y="2534"/>
                    <a:pt x="254" y="2493"/>
                    <a:pt x="295" y="2454"/>
                  </a:cubicBezTo>
                  <a:cubicBezTo>
                    <a:pt x="322" y="2400"/>
                    <a:pt x="361" y="2359"/>
                    <a:pt x="388" y="2293"/>
                  </a:cubicBezTo>
                  <a:cubicBezTo>
                    <a:pt x="429" y="2239"/>
                    <a:pt x="456" y="2172"/>
                    <a:pt x="495" y="2119"/>
                  </a:cubicBezTo>
                  <a:cubicBezTo>
                    <a:pt x="536" y="2052"/>
                    <a:pt x="575" y="1972"/>
                    <a:pt x="616" y="1905"/>
                  </a:cubicBezTo>
                  <a:cubicBezTo>
                    <a:pt x="643" y="1824"/>
                    <a:pt x="682" y="1744"/>
                    <a:pt x="709" y="1664"/>
                  </a:cubicBezTo>
                  <a:cubicBezTo>
                    <a:pt x="750" y="1584"/>
                    <a:pt x="777" y="1503"/>
                    <a:pt x="803" y="1410"/>
                  </a:cubicBezTo>
                  <a:cubicBezTo>
                    <a:pt x="830" y="1330"/>
                    <a:pt x="843" y="1236"/>
                    <a:pt x="870" y="1155"/>
                  </a:cubicBezTo>
                  <a:cubicBezTo>
                    <a:pt x="884" y="1062"/>
                    <a:pt x="896" y="982"/>
                    <a:pt x="910" y="888"/>
                  </a:cubicBezTo>
                  <a:lnTo>
                    <a:pt x="910" y="647"/>
                  </a:lnTo>
                  <a:cubicBezTo>
                    <a:pt x="910" y="567"/>
                    <a:pt x="896" y="487"/>
                    <a:pt x="884" y="420"/>
                  </a:cubicBezTo>
                  <a:cubicBezTo>
                    <a:pt x="870" y="353"/>
                    <a:pt x="857" y="287"/>
                    <a:pt x="816" y="233"/>
                  </a:cubicBezTo>
                  <a:cubicBezTo>
                    <a:pt x="816" y="206"/>
                    <a:pt x="789" y="180"/>
                    <a:pt x="777" y="153"/>
                  </a:cubicBezTo>
                  <a:cubicBezTo>
                    <a:pt x="763" y="126"/>
                    <a:pt x="750" y="112"/>
                    <a:pt x="736" y="85"/>
                  </a:cubicBezTo>
                  <a:cubicBezTo>
                    <a:pt x="709" y="73"/>
                    <a:pt x="696" y="59"/>
                    <a:pt x="670" y="46"/>
                  </a:cubicBezTo>
                  <a:lnTo>
                    <a:pt x="643" y="19"/>
                  </a:lnTo>
                  <a:cubicBezTo>
                    <a:pt x="616" y="19"/>
                    <a:pt x="616" y="5"/>
                    <a:pt x="616" y="5"/>
                  </a:cubicBezTo>
                  <a:cubicBezTo>
                    <a:pt x="605" y="2"/>
                    <a:pt x="595" y="0"/>
                    <a:pt x="586" y="0"/>
                  </a:cubicBezTo>
                  <a:close/>
                </a:path>
              </a:pathLst>
            </a:custGeom>
            <a:solidFill>
              <a:srgbClr val="BC8B7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4" name="Google Shape;2268;p54"/>
            <p:cNvSpPr/>
            <p:nvPr/>
          </p:nvSpPr>
          <p:spPr>
            <a:xfrm>
              <a:off x="5090375" y="4116425"/>
              <a:ext cx="132125" cy="42450"/>
            </a:xfrm>
            <a:custGeom>
              <a:avLst/>
              <a:gdLst/>
              <a:ahLst/>
              <a:cxnLst/>
              <a:rect l="l" t="t" r="r" b="b"/>
              <a:pathLst>
                <a:path w="5285" h="1698" extrusionOk="0">
                  <a:moveTo>
                    <a:pt x="5209" y="1"/>
                  </a:moveTo>
                  <a:cubicBezTo>
                    <a:pt x="5195" y="1"/>
                    <a:pt x="5179" y="5"/>
                    <a:pt x="5163" y="15"/>
                  </a:cubicBezTo>
                  <a:cubicBezTo>
                    <a:pt x="5163" y="15"/>
                    <a:pt x="5097" y="69"/>
                    <a:pt x="4976" y="162"/>
                  </a:cubicBezTo>
                  <a:cubicBezTo>
                    <a:pt x="4856" y="242"/>
                    <a:pt x="4682" y="363"/>
                    <a:pt x="4455" y="497"/>
                  </a:cubicBezTo>
                  <a:cubicBezTo>
                    <a:pt x="4348" y="563"/>
                    <a:pt x="4227" y="631"/>
                    <a:pt x="4107" y="711"/>
                  </a:cubicBezTo>
                  <a:cubicBezTo>
                    <a:pt x="3974" y="777"/>
                    <a:pt x="3840" y="845"/>
                    <a:pt x="3692" y="911"/>
                  </a:cubicBezTo>
                  <a:cubicBezTo>
                    <a:pt x="3545" y="978"/>
                    <a:pt x="3398" y="1045"/>
                    <a:pt x="3251" y="1098"/>
                  </a:cubicBezTo>
                  <a:cubicBezTo>
                    <a:pt x="3171" y="1139"/>
                    <a:pt x="3091" y="1166"/>
                    <a:pt x="3010" y="1192"/>
                  </a:cubicBezTo>
                  <a:lnTo>
                    <a:pt x="2770" y="1259"/>
                  </a:lnTo>
                  <a:cubicBezTo>
                    <a:pt x="2609" y="1299"/>
                    <a:pt x="2449" y="1353"/>
                    <a:pt x="2274" y="1380"/>
                  </a:cubicBezTo>
                  <a:cubicBezTo>
                    <a:pt x="2114" y="1406"/>
                    <a:pt x="1953" y="1419"/>
                    <a:pt x="1793" y="1433"/>
                  </a:cubicBezTo>
                  <a:cubicBezTo>
                    <a:pt x="1646" y="1446"/>
                    <a:pt x="1486" y="1446"/>
                    <a:pt x="1338" y="1446"/>
                  </a:cubicBezTo>
                  <a:cubicBezTo>
                    <a:pt x="1204" y="1433"/>
                    <a:pt x="1057" y="1433"/>
                    <a:pt x="937" y="1419"/>
                  </a:cubicBezTo>
                  <a:cubicBezTo>
                    <a:pt x="870" y="1406"/>
                    <a:pt x="817" y="1406"/>
                    <a:pt x="763" y="1393"/>
                  </a:cubicBezTo>
                  <a:cubicBezTo>
                    <a:pt x="736" y="1393"/>
                    <a:pt x="710" y="1393"/>
                    <a:pt x="683" y="1380"/>
                  </a:cubicBezTo>
                  <a:cubicBezTo>
                    <a:pt x="656" y="1380"/>
                    <a:pt x="629" y="1366"/>
                    <a:pt x="603" y="1366"/>
                  </a:cubicBezTo>
                  <a:cubicBezTo>
                    <a:pt x="496" y="1339"/>
                    <a:pt x="415" y="1326"/>
                    <a:pt x="335" y="1299"/>
                  </a:cubicBezTo>
                  <a:cubicBezTo>
                    <a:pt x="187" y="1273"/>
                    <a:pt x="107" y="1246"/>
                    <a:pt x="107" y="1246"/>
                  </a:cubicBezTo>
                  <a:cubicBezTo>
                    <a:pt x="68" y="1246"/>
                    <a:pt x="27" y="1259"/>
                    <a:pt x="14" y="1299"/>
                  </a:cubicBezTo>
                  <a:cubicBezTo>
                    <a:pt x="0" y="1339"/>
                    <a:pt x="27" y="1380"/>
                    <a:pt x="68" y="1393"/>
                  </a:cubicBezTo>
                  <a:cubicBezTo>
                    <a:pt x="68" y="1393"/>
                    <a:pt x="148" y="1419"/>
                    <a:pt x="294" y="1473"/>
                  </a:cubicBezTo>
                  <a:cubicBezTo>
                    <a:pt x="362" y="1487"/>
                    <a:pt x="455" y="1513"/>
                    <a:pt x="549" y="1553"/>
                  </a:cubicBezTo>
                  <a:cubicBezTo>
                    <a:pt x="576" y="1567"/>
                    <a:pt x="603" y="1567"/>
                    <a:pt x="629" y="1580"/>
                  </a:cubicBezTo>
                  <a:cubicBezTo>
                    <a:pt x="669" y="1594"/>
                    <a:pt x="683" y="1594"/>
                    <a:pt x="723" y="1594"/>
                  </a:cubicBezTo>
                  <a:cubicBezTo>
                    <a:pt x="776" y="1607"/>
                    <a:pt x="843" y="1620"/>
                    <a:pt x="910" y="1633"/>
                  </a:cubicBezTo>
                  <a:cubicBezTo>
                    <a:pt x="1031" y="1660"/>
                    <a:pt x="1177" y="1674"/>
                    <a:pt x="1338" y="1687"/>
                  </a:cubicBezTo>
                  <a:cubicBezTo>
                    <a:pt x="1412" y="1694"/>
                    <a:pt x="1489" y="1697"/>
                    <a:pt x="1569" y="1697"/>
                  </a:cubicBezTo>
                  <a:cubicBezTo>
                    <a:pt x="1649" y="1697"/>
                    <a:pt x="1733" y="1694"/>
                    <a:pt x="1819" y="1687"/>
                  </a:cubicBezTo>
                  <a:cubicBezTo>
                    <a:pt x="1980" y="1687"/>
                    <a:pt x="2154" y="1674"/>
                    <a:pt x="2328" y="1633"/>
                  </a:cubicBezTo>
                  <a:cubicBezTo>
                    <a:pt x="2502" y="1620"/>
                    <a:pt x="2675" y="1567"/>
                    <a:pt x="2836" y="1526"/>
                  </a:cubicBezTo>
                  <a:cubicBezTo>
                    <a:pt x="3010" y="1473"/>
                    <a:pt x="3184" y="1419"/>
                    <a:pt x="3344" y="1353"/>
                  </a:cubicBezTo>
                  <a:cubicBezTo>
                    <a:pt x="3505" y="1299"/>
                    <a:pt x="3665" y="1219"/>
                    <a:pt x="3813" y="1152"/>
                  </a:cubicBezTo>
                  <a:cubicBezTo>
                    <a:pt x="3960" y="1072"/>
                    <a:pt x="4093" y="991"/>
                    <a:pt x="4227" y="925"/>
                  </a:cubicBezTo>
                  <a:cubicBezTo>
                    <a:pt x="4348" y="831"/>
                    <a:pt x="4468" y="764"/>
                    <a:pt x="4575" y="684"/>
                  </a:cubicBezTo>
                  <a:cubicBezTo>
                    <a:pt x="4803" y="536"/>
                    <a:pt x="4963" y="390"/>
                    <a:pt x="5083" y="296"/>
                  </a:cubicBezTo>
                  <a:cubicBezTo>
                    <a:pt x="5190" y="189"/>
                    <a:pt x="5258" y="135"/>
                    <a:pt x="5258" y="135"/>
                  </a:cubicBezTo>
                  <a:cubicBezTo>
                    <a:pt x="5284" y="108"/>
                    <a:pt x="5284" y="69"/>
                    <a:pt x="5270" y="28"/>
                  </a:cubicBezTo>
                  <a:cubicBezTo>
                    <a:pt x="5254" y="12"/>
                    <a:pt x="5233" y="1"/>
                    <a:pt x="5209" y="1"/>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5" name="Google Shape;2269;p54"/>
            <p:cNvSpPr/>
            <p:nvPr/>
          </p:nvSpPr>
          <p:spPr>
            <a:xfrm>
              <a:off x="6186225" y="3966975"/>
              <a:ext cx="37800" cy="118500"/>
            </a:xfrm>
            <a:custGeom>
              <a:avLst/>
              <a:gdLst/>
              <a:ahLst/>
              <a:cxnLst/>
              <a:rect l="l" t="t" r="r" b="b"/>
              <a:pathLst>
                <a:path w="1512" h="4740" extrusionOk="0">
                  <a:moveTo>
                    <a:pt x="1392" y="1"/>
                  </a:moveTo>
                  <a:cubicBezTo>
                    <a:pt x="1351" y="1"/>
                    <a:pt x="1312" y="40"/>
                    <a:pt x="1312" y="94"/>
                  </a:cubicBezTo>
                  <a:lnTo>
                    <a:pt x="1312" y="121"/>
                  </a:lnTo>
                  <a:lnTo>
                    <a:pt x="1312" y="161"/>
                  </a:lnTo>
                  <a:cubicBezTo>
                    <a:pt x="1312" y="201"/>
                    <a:pt x="1312" y="242"/>
                    <a:pt x="1298" y="295"/>
                  </a:cubicBezTo>
                  <a:cubicBezTo>
                    <a:pt x="1298" y="349"/>
                    <a:pt x="1271" y="429"/>
                    <a:pt x="1258" y="509"/>
                  </a:cubicBezTo>
                  <a:cubicBezTo>
                    <a:pt x="1232" y="589"/>
                    <a:pt x="1191" y="696"/>
                    <a:pt x="1164" y="789"/>
                  </a:cubicBezTo>
                  <a:cubicBezTo>
                    <a:pt x="1111" y="1003"/>
                    <a:pt x="1017" y="1244"/>
                    <a:pt x="910" y="1499"/>
                  </a:cubicBezTo>
                  <a:cubicBezTo>
                    <a:pt x="816" y="1766"/>
                    <a:pt x="709" y="2034"/>
                    <a:pt x="602" y="2314"/>
                  </a:cubicBezTo>
                  <a:cubicBezTo>
                    <a:pt x="495" y="2596"/>
                    <a:pt x="388" y="2876"/>
                    <a:pt x="295" y="3144"/>
                  </a:cubicBezTo>
                  <a:cubicBezTo>
                    <a:pt x="215" y="3411"/>
                    <a:pt x="135" y="3666"/>
                    <a:pt x="81" y="3880"/>
                  </a:cubicBezTo>
                  <a:cubicBezTo>
                    <a:pt x="28" y="4107"/>
                    <a:pt x="1" y="4308"/>
                    <a:pt x="14" y="4442"/>
                  </a:cubicBezTo>
                  <a:cubicBezTo>
                    <a:pt x="14" y="4522"/>
                    <a:pt x="14" y="4575"/>
                    <a:pt x="40" y="4629"/>
                  </a:cubicBezTo>
                  <a:cubicBezTo>
                    <a:pt x="54" y="4669"/>
                    <a:pt x="54" y="4682"/>
                    <a:pt x="54" y="4682"/>
                  </a:cubicBezTo>
                  <a:cubicBezTo>
                    <a:pt x="77" y="4715"/>
                    <a:pt x="107" y="4739"/>
                    <a:pt x="141" y="4739"/>
                  </a:cubicBezTo>
                  <a:cubicBezTo>
                    <a:pt x="147" y="4739"/>
                    <a:pt x="154" y="4738"/>
                    <a:pt x="161" y="4736"/>
                  </a:cubicBezTo>
                  <a:cubicBezTo>
                    <a:pt x="215" y="4722"/>
                    <a:pt x="242" y="4669"/>
                    <a:pt x="228" y="4629"/>
                  </a:cubicBezTo>
                  <a:lnTo>
                    <a:pt x="228" y="4615"/>
                  </a:lnTo>
                  <a:cubicBezTo>
                    <a:pt x="228" y="4615"/>
                    <a:pt x="228" y="4602"/>
                    <a:pt x="215" y="4575"/>
                  </a:cubicBezTo>
                  <a:lnTo>
                    <a:pt x="215" y="4535"/>
                  </a:lnTo>
                  <a:cubicBezTo>
                    <a:pt x="215" y="4508"/>
                    <a:pt x="215" y="4481"/>
                    <a:pt x="228" y="4455"/>
                  </a:cubicBezTo>
                  <a:cubicBezTo>
                    <a:pt x="228" y="4335"/>
                    <a:pt x="281" y="4160"/>
                    <a:pt x="349" y="3960"/>
                  </a:cubicBezTo>
                  <a:cubicBezTo>
                    <a:pt x="415" y="3746"/>
                    <a:pt x="509" y="3518"/>
                    <a:pt x="616" y="3251"/>
                  </a:cubicBezTo>
                  <a:cubicBezTo>
                    <a:pt x="709" y="2997"/>
                    <a:pt x="816" y="2716"/>
                    <a:pt x="923" y="2435"/>
                  </a:cubicBezTo>
                  <a:cubicBezTo>
                    <a:pt x="1030" y="2154"/>
                    <a:pt x="1137" y="1873"/>
                    <a:pt x="1218" y="1606"/>
                  </a:cubicBezTo>
                  <a:cubicBezTo>
                    <a:pt x="1312" y="1338"/>
                    <a:pt x="1378" y="1084"/>
                    <a:pt x="1432" y="870"/>
                  </a:cubicBezTo>
                  <a:cubicBezTo>
                    <a:pt x="1458" y="750"/>
                    <a:pt x="1485" y="656"/>
                    <a:pt x="1485" y="563"/>
                  </a:cubicBezTo>
                  <a:cubicBezTo>
                    <a:pt x="1499" y="468"/>
                    <a:pt x="1512" y="375"/>
                    <a:pt x="1512" y="308"/>
                  </a:cubicBezTo>
                  <a:cubicBezTo>
                    <a:pt x="1512" y="242"/>
                    <a:pt x="1499" y="174"/>
                    <a:pt x="1499" y="135"/>
                  </a:cubicBezTo>
                  <a:cubicBezTo>
                    <a:pt x="1485" y="94"/>
                    <a:pt x="1485" y="81"/>
                    <a:pt x="1485" y="81"/>
                  </a:cubicBezTo>
                  <a:cubicBezTo>
                    <a:pt x="1472" y="40"/>
                    <a:pt x="1446" y="1"/>
                    <a:pt x="1392" y="1"/>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6" name="Google Shape;2270;p54"/>
            <p:cNvSpPr/>
            <p:nvPr/>
          </p:nvSpPr>
          <p:spPr>
            <a:xfrm>
              <a:off x="5949475" y="4292250"/>
              <a:ext cx="73600" cy="17850"/>
            </a:xfrm>
            <a:custGeom>
              <a:avLst/>
              <a:gdLst/>
              <a:ahLst/>
              <a:cxnLst/>
              <a:rect l="l" t="t" r="r" b="b"/>
              <a:pathLst>
                <a:path w="2944" h="714" extrusionOk="0">
                  <a:moveTo>
                    <a:pt x="74" y="1"/>
                  </a:moveTo>
                  <a:cubicBezTo>
                    <a:pt x="68" y="1"/>
                    <a:pt x="61" y="2"/>
                    <a:pt x="54" y="4"/>
                  </a:cubicBezTo>
                  <a:cubicBezTo>
                    <a:pt x="13" y="4"/>
                    <a:pt x="0" y="45"/>
                    <a:pt x="0" y="85"/>
                  </a:cubicBezTo>
                  <a:cubicBezTo>
                    <a:pt x="0" y="85"/>
                    <a:pt x="0" y="98"/>
                    <a:pt x="13" y="111"/>
                  </a:cubicBezTo>
                  <a:cubicBezTo>
                    <a:pt x="13" y="138"/>
                    <a:pt x="13" y="165"/>
                    <a:pt x="40" y="218"/>
                  </a:cubicBezTo>
                  <a:lnTo>
                    <a:pt x="81" y="299"/>
                  </a:lnTo>
                  <a:cubicBezTo>
                    <a:pt x="107" y="313"/>
                    <a:pt x="120" y="339"/>
                    <a:pt x="147" y="366"/>
                  </a:cubicBezTo>
                  <a:cubicBezTo>
                    <a:pt x="201" y="420"/>
                    <a:pt x="254" y="459"/>
                    <a:pt x="322" y="500"/>
                  </a:cubicBezTo>
                  <a:cubicBezTo>
                    <a:pt x="388" y="539"/>
                    <a:pt x="468" y="566"/>
                    <a:pt x="548" y="593"/>
                  </a:cubicBezTo>
                  <a:cubicBezTo>
                    <a:pt x="643" y="634"/>
                    <a:pt x="723" y="646"/>
                    <a:pt x="816" y="660"/>
                  </a:cubicBezTo>
                  <a:cubicBezTo>
                    <a:pt x="923" y="687"/>
                    <a:pt x="1003" y="687"/>
                    <a:pt x="1097" y="700"/>
                  </a:cubicBezTo>
                  <a:cubicBezTo>
                    <a:pt x="1190" y="700"/>
                    <a:pt x="1297" y="714"/>
                    <a:pt x="1392" y="714"/>
                  </a:cubicBezTo>
                  <a:cubicBezTo>
                    <a:pt x="1499" y="700"/>
                    <a:pt x="1592" y="700"/>
                    <a:pt x="1686" y="687"/>
                  </a:cubicBezTo>
                  <a:cubicBezTo>
                    <a:pt x="1779" y="673"/>
                    <a:pt x="1886" y="673"/>
                    <a:pt x="1966" y="646"/>
                  </a:cubicBezTo>
                  <a:cubicBezTo>
                    <a:pt x="2060" y="634"/>
                    <a:pt x="2154" y="620"/>
                    <a:pt x="2234" y="593"/>
                  </a:cubicBezTo>
                  <a:cubicBezTo>
                    <a:pt x="2314" y="566"/>
                    <a:pt x="2381" y="553"/>
                    <a:pt x="2462" y="527"/>
                  </a:cubicBezTo>
                  <a:cubicBezTo>
                    <a:pt x="2595" y="486"/>
                    <a:pt x="2702" y="432"/>
                    <a:pt x="2783" y="393"/>
                  </a:cubicBezTo>
                  <a:cubicBezTo>
                    <a:pt x="2863" y="352"/>
                    <a:pt x="2903" y="339"/>
                    <a:pt x="2903" y="339"/>
                  </a:cubicBezTo>
                  <a:cubicBezTo>
                    <a:pt x="2929" y="313"/>
                    <a:pt x="2943" y="286"/>
                    <a:pt x="2943" y="259"/>
                  </a:cubicBezTo>
                  <a:cubicBezTo>
                    <a:pt x="2932" y="226"/>
                    <a:pt x="2903" y="202"/>
                    <a:pt x="2871" y="202"/>
                  </a:cubicBezTo>
                  <a:cubicBezTo>
                    <a:pt x="2864" y="202"/>
                    <a:pt x="2856" y="203"/>
                    <a:pt x="2849" y="205"/>
                  </a:cubicBezTo>
                  <a:lnTo>
                    <a:pt x="2729" y="245"/>
                  </a:lnTo>
                  <a:cubicBezTo>
                    <a:pt x="2689" y="259"/>
                    <a:pt x="2635" y="272"/>
                    <a:pt x="2582" y="286"/>
                  </a:cubicBezTo>
                  <a:cubicBezTo>
                    <a:pt x="2528" y="299"/>
                    <a:pt x="2462" y="313"/>
                    <a:pt x="2394" y="325"/>
                  </a:cubicBezTo>
                  <a:cubicBezTo>
                    <a:pt x="2328" y="352"/>
                    <a:pt x="2261" y="352"/>
                    <a:pt x="2180" y="379"/>
                  </a:cubicBezTo>
                  <a:cubicBezTo>
                    <a:pt x="2100" y="393"/>
                    <a:pt x="2020" y="393"/>
                    <a:pt x="1927" y="406"/>
                  </a:cubicBezTo>
                  <a:cubicBezTo>
                    <a:pt x="1846" y="420"/>
                    <a:pt x="1752" y="432"/>
                    <a:pt x="1672" y="432"/>
                  </a:cubicBezTo>
                  <a:cubicBezTo>
                    <a:pt x="1579" y="446"/>
                    <a:pt x="1485" y="446"/>
                    <a:pt x="1392" y="446"/>
                  </a:cubicBezTo>
                  <a:lnTo>
                    <a:pt x="1124" y="446"/>
                  </a:lnTo>
                  <a:cubicBezTo>
                    <a:pt x="1030" y="432"/>
                    <a:pt x="937" y="432"/>
                    <a:pt x="857" y="420"/>
                  </a:cubicBezTo>
                  <a:lnTo>
                    <a:pt x="616" y="379"/>
                  </a:lnTo>
                  <a:cubicBezTo>
                    <a:pt x="548" y="366"/>
                    <a:pt x="482" y="339"/>
                    <a:pt x="415" y="313"/>
                  </a:cubicBezTo>
                  <a:lnTo>
                    <a:pt x="334" y="272"/>
                  </a:lnTo>
                  <a:cubicBezTo>
                    <a:pt x="322" y="259"/>
                    <a:pt x="295" y="245"/>
                    <a:pt x="268" y="232"/>
                  </a:cubicBezTo>
                  <a:cubicBezTo>
                    <a:pt x="254" y="218"/>
                    <a:pt x="241" y="205"/>
                    <a:pt x="214" y="192"/>
                  </a:cubicBezTo>
                  <a:cubicBezTo>
                    <a:pt x="214" y="179"/>
                    <a:pt x="201" y="165"/>
                    <a:pt x="188" y="152"/>
                  </a:cubicBezTo>
                  <a:cubicBezTo>
                    <a:pt x="161" y="138"/>
                    <a:pt x="161" y="85"/>
                    <a:pt x="147" y="72"/>
                  </a:cubicBezTo>
                  <a:cubicBezTo>
                    <a:pt x="134" y="58"/>
                    <a:pt x="134" y="45"/>
                    <a:pt x="134" y="45"/>
                  </a:cubicBezTo>
                  <a:cubicBezTo>
                    <a:pt x="123" y="23"/>
                    <a:pt x="103" y="1"/>
                    <a:pt x="74" y="1"/>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7" name="Google Shape;2271;p54"/>
            <p:cNvSpPr/>
            <p:nvPr/>
          </p:nvSpPr>
          <p:spPr>
            <a:xfrm>
              <a:off x="5952475" y="4305975"/>
              <a:ext cx="74250" cy="33125"/>
            </a:xfrm>
            <a:custGeom>
              <a:avLst/>
              <a:gdLst/>
              <a:ahLst/>
              <a:cxnLst/>
              <a:rect l="l" t="t" r="r" b="b"/>
              <a:pathLst>
                <a:path w="2970" h="1325" extrusionOk="0">
                  <a:moveTo>
                    <a:pt x="744" y="0"/>
                  </a:moveTo>
                  <a:cubicBezTo>
                    <a:pt x="738" y="0"/>
                    <a:pt x="730" y="2"/>
                    <a:pt x="723" y="4"/>
                  </a:cubicBezTo>
                  <a:cubicBezTo>
                    <a:pt x="723" y="4"/>
                    <a:pt x="656" y="31"/>
                    <a:pt x="549" y="71"/>
                  </a:cubicBezTo>
                  <a:cubicBezTo>
                    <a:pt x="455" y="124"/>
                    <a:pt x="309" y="204"/>
                    <a:pt x="175" y="365"/>
                  </a:cubicBezTo>
                  <a:cubicBezTo>
                    <a:pt x="107" y="445"/>
                    <a:pt x="41" y="539"/>
                    <a:pt x="14" y="673"/>
                  </a:cubicBezTo>
                  <a:lnTo>
                    <a:pt x="0" y="727"/>
                  </a:lnTo>
                  <a:lnTo>
                    <a:pt x="0" y="753"/>
                  </a:lnTo>
                  <a:lnTo>
                    <a:pt x="0" y="766"/>
                  </a:lnTo>
                  <a:lnTo>
                    <a:pt x="0" y="793"/>
                  </a:lnTo>
                  <a:cubicBezTo>
                    <a:pt x="0" y="807"/>
                    <a:pt x="0" y="807"/>
                    <a:pt x="14" y="846"/>
                  </a:cubicBezTo>
                  <a:cubicBezTo>
                    <a:pt x="14" y="873"/>
                    <a:pt x="27" y="900"/>
                    <a:pt x="41" y="914"/>
                  </a:cubicBezTo>
                  <a:cubicBezTo>
                    <a:pt x="81" y="994"/>
                    <a:pt x="148" y="1034"/>
                    <a:pt x="202" y="1074"/>
                  </a:cubicBezTo>
                  <a:cubicBezTo>
                    <a:pt x="321" y="1141"/>
                    <a:pt x="442" y="1194"/>
                    <a:pt x="562" y="1221"/>
                  </a:cubicBezTo>
                  <a:cubicBezTo>
                    <a:pt x="683" y="1262"/>
                    <a:pt x="817" y="1274"/>
                    <a:pt x="937" y="1288"/>
                  </a:cubicBezTo>
                  <a:cubicBezTo>
                    <a:pt x="1084" y="1315"/>
                    <a:pt x="1191" y="1315"/>
                    <a:pt x="1311" y="1315"/>
                  </a:cubicBezTo>
                  <a:cubicBezTo>
                    <a:pt x="1378" y="1322"/>
                    <a:pt x="1442" y="1325"/>
                    <a:pt x="1504" y="1325"/>
                  </a:cubicBezTo>
                  <a:cubicBezTo>
                    <a:pt x="1566" y="1325"/>
                    <a:pt x="1626" y="1322"/>
                    <a:pt x="1686" y="1315"/>
                  </a:cubicBezTo>
                  <a:cubicBezTo>
                    <a:pt x="1807" y="1315"/>
                    <a:pt x="1914" y="1288"/>
                    <a:pt x="2034" y="1274"/>
                  </a:cubicBezTo>
                  <a:cubicBezTo>
                    <a:pt x="2141" y="1262"/>
                    <a:pt x="2235" y="1248"/>
                    <a:pt x="2328" y="1221"/>
                  </a:cubicBezTo>
                  <a:cubicBezTo>
                    <a:pt x="2422" y="1194"/>
                    <a:pt x="2502" y="1181"/>
                    <a:pt x="2582" y="1155"/>
                  </a:cubicBezTo>
                  <a:cubicBezTo>
                    <a:pt x="2649" y="1128"/>
                    <a:pt x="2716" y="1101"/>
                    <a:pt x="2770" y="1074"/>
                  </a:cubicBezTo>
                  <a:cubicBezTo>
                    <a:pt x="2877" y="1034"/>
                    <a:pt x="2930" y="1007"/>
                    <a:pt x="2930" y="1007"/>
                  </a:cubicBezTo>
                  <a:cubicBezTo>
                    <a:pt x="2957" y="994"/>
                    <a:pt x="2970" y="953"/>
                    <a:pt x="2957" y="927"/>
                  </a:cubicBezTo>
                  <a:cubicBezTo>
                    <a:pt x="2957" y="894"/>
                    <a:pt x="2929" y="870"/>
                    <a:pt x="2897" y="870"/>
                  </a:cubicBezTo>
                  <a:cubicBezTo>
                    <a:pt x="2890" y="870"/>
                    <a:pt x="2884" y="871"/>
                    <a:pt x="2877" y="873"/>
                  </a:cubicBezTo>
                  <a:lnTo>
                    <a:pt x="2863" y="873"/>
                  </a:lnTo>
                  <a:cubicBezTo>
                    <a:pt x="2863" y="873"/>
                    <a:pt x="2809" y="900"/>
                    <a:pt x="2716" y="927"/>
                  </a:cubicBezTo>
                  <a:cubicBezTo>
                    <a:pt x="2663" y="953"/>
                    <a:pt x="2595" y="953"/>
                    <a:pt x="2529" y="980"/>
                  </a:cubicBezTo>
                  <a:cubicBezTo>
                    <a:pt x="2462" y="994"/>
                    <a:pt x="2381" y="1007"/>
                    <a:pt x="2288" y="1021"/>
                  </a:cubicBezTo>
                  <a:cubicBezTo>
                    <a:pt x="2208" y="1034"/>
                    <a:pt x="2101" y="1048"/>
                    <a:pt x="2007" y="1060"/>
                  </a:cubicBezTo>
                  <a:cubicBezTo>
                    <a:pt x="1900" y="1060"/>
                    <a:pt x="1793" y="1074"/>
                    <a:pt x="1673" y="1074"/>
                  </a:cubicBezTo>
                  <a:cubicBezTo>
                    <a:pt x="1566" y="1074"/>
                    <a:pt x="1445" y="1074"/>
                    <a:pt x="1338" y="1060"/>
                  </a:cubicBezTo>
                  <a:cubicBezTo>
                    <a:pt x="1218" y="1060"/>
                    <a:pt x="1084" y="1048"/>
                    <a:pt x="977" y="1034"/>
                  </a:cubicBezTo>
                  <a:cubicBezTo>
                    <a:pt x="856" y="1021"/>
                    <a:pt x="737" y="1007"/>
                    <a:pt x="630" y="967"/>
                  </a:cubicBezTo>
                  <a:cubicBezTo>
                    <a:pt x="523" y="941"/>
                    <a:pt x="416" y="914"/>
                    <a:pt x="335" y="860"/>
                  </a:cubicBezTo>
                  <a:cubicBezTo>
                    <a:pt x="295" y="846"/>
                    <a:pt x="255" y="807"/>
                    <a:pt x="241" y="793"/>
                  </a:cubicBezTo>
                  <a:cubicBezTo>
                    <a:pt x="241" y="793"/>
                    <a:pt x="241" y="766"/>
                    <a:pt x="228" y="766"/>
                  </a:cubicBezTo>
                  <a:lnTo>
                    <a:pt x="241" y="713"/>
                  </a:lnTo>
                  <a:cubicBezTo>
                    <a:pt x="241" y="632"/>
                    <a:pt x="282" y="552"/>
                    <a:pt x="335" y="499"/>
                  </a:cubicBezTo>
                  <a:cubicBezTo>
                    <a:pt x="428" y="365"/>
                    <a:pt x="549" y="272"/>
                    <a:pt x="630" y="218"/>
                  </a:cubicBezTo>
                  <a:cubicBezTo>
                    <a:pt x="723" y="165"/>
                    <a:pt x="776" y="138"/>
                    <a:pt x="776" y="138"/>
                  </a:cubicBezTo>
                  <a:cubicBezTo>
                    <a:pt x="803" y="111"/>
                    <a:pt x="817" y="85"/>
                    <a:pt x="803" y="44"/>
                  </a:cubicBezTo>
                  <a:cubicBezTo>
                    <a:pt x="792" y="22"/>
                    <a:pt x="773" y="0"/>
                    <a:pt x="744" y="0"/>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8" name="Google Shape;2272;p54"/>
            <p:cNvSpPr/>
            <p:nvPr/>
          </p:nvSpPr>
          <p:spPr>
            <a:xfrm>
              <a:off x="5553200" y="3832000"/>
              <a:ext cx="57525" cy="44775"/>
            </a:xfrm>
            <a:custGeom>
              <a:avLst/>
              <a:gdLst/>
              <a:ahLst/>
              <a:cxnLst/>
              <a:rect l="l" t="t" r="r" b="b"/>
              <a:pathLst>
                <a:path w="2301" h="1791" extrusionOk="0">
                  <a:moveTo>
                    <a:pt x="2157" y="0"/>
                  </a:moveTo>
                  <a:cubicBezTo>
                    <a:pt x="2096" y="0"/>
                    <a:pt x="2044" y="37"/>
                    <a:pt x="2033" y="89"/>
                  </a:cubicBezTo>
                  <a:lnTo>
                    <a:pt x="2020" y="103"/>
                  </a:lnTo>
                  <a:cubicBezTo>
                    <a:pt x="2020" y="103"/>
                    <a:pt x="2006" y="156"/>
                    <a:pt x="1980" y="249"/>
                  </a:cubicBezTo>
                  <a:cubicBezTo>
                    <a:pt x="1940" y="330"/>
                    <a:pt x="1899" y="463"/>
                    <a:pt x="1833" y="611"/>
                  </a:cubicBezTo>
                  <a:cubicBezTo>
                    <a:pt x="1766" y="745"/>
                    <a:pt x="1685" y="918"/>
                    <a:pt x="1578" y="1052"/>
                  </a:cubicBezTo>
                  <a:cubicBezTo>
                    <a:pt x="1525" y="1119"/>
                    <a:pt x="1459" y="1173"/>
                    <a:pt x="1405" y="1212"/>
                  </a:cubicBezTo>
                  <a:cubicBezTo>
                    <a:pt x="1378" y="1226"/>
                    <a:pt x="1338" y="1239"/>
                    <a:pt x="1311" y="1253"/>
                  </a:cubicBezTo>
                  <a:cubicBezTo>
                    <a:pt x="1298" y="1253"/>
                    <a:pt x="1298" y="1253"/>
                    <a:pt x="1271" y="1266"/>
                  </a:cubicBezTo>
                  <a:lnTo>
                    <a:pt x="1218" y="1266"/>
                  </a:lnTo>
                  <a:cubicBezTo>
                    <a:pt x="1138" y="1266"/>
                    <a:pt x="1070" y="1253"/>
                    <a:pt x="1004" y="1226"/>
                  </a:cubicBezTo>
                  <a:cubicBezTo>
                    <a:pt x="936" y="1200"/>
                    <a:pt x="870" y="1159"/>
                    <a:pt x="803" y="1105"/>
                  </a:cubicBezTo>
                  <a:cubicBezTo>
                    <a:pt x="683" y="998"/>
                    <a:pt x="576" y="852"/>
                    <a:pt x="508" y="718"/>
                  </a:cubicBezTo>
                  <a:cubicBezTo>
                    <a:pt x="428" y="584"/>
                    <a:pt x="375" y="463"/>
                    <a:pt x="335" y="370"/>
                  </a:cubicBezTo>
                  <a:lnTo>
                    <a:pt x="268" y="237"/>
                  </a:lnTo>
                  <a:cubicBezTo>
                    <a:pt x="241" y="183"/>
                    <a:pt x="201" y="142"/>
                    <a:pt x="134" y="142"/>
                  </a:cubicBezTo>
                  <a:cubicBezTo>
                    <a:pt x="67" y="156"/>
                    <a:pt x="0" y="210"/>
                    <a:pt x="0" y="290"/>
                  </a:cubicBezTo>
                  <a:cubicBezTo>
                    <a:pt x="0" y="290"/>
                    <a:pt x="0" y="356"/>
                    <a:pt x="14" y="463"/>
                  </a:cubicBezTo>
                  <a:cubicBezTo>
                    <a:pt x="27" y="558"/>
                    <a:pt x="54" y="718"/>
                    <a:pt x="121" y="891"/>
                  </a:cubicBezTo>
                  <a:cubicBezTo>
                    <a:pt x="187" y="1066"/>
                    <a:pt x="281" y="1266"/>
                    <a:pt x="455" y="1453"/>
                  </a:cubicBezTo>
                  <a:cubicBezTo>
                    <a:pt x="549" y="1547"/>
                    <a:pt x="656" y="1640"/>
                    <a:pt x="803" y="1708"/>
                  </a:cubicBezTo>
                  <a:cubicBezTo>
                    <a:pt x="919" y="1755"/>
                    <a:pt x="1056" y="1791"/>
                    <a:pt x="1187" y="1791"/>
                  </a:cubicBezTo>
                  <a:cubicBezTo>
                    <a:pt x="1206" y="1791"/>
                    <a:pt x="1226" y="1790"/>
                    <a:pt x="1245" y="1788"/>
                  </a:cubicBezTo>
                  <a:lnTo>
                    <a:pt x="1271" y="1788"/>
                  </a:lnTo>
                  <a:lnTo>
                    <a:pt x="1298" y="1774"/>
                  </a:lnTo>
                  <a:lnTo>
                    <a:pt x="1352" y="1774"/>
                  </a:lnTo>
                  <a:cubicBezTo>
                    <a:pt x="1378" y="1774"/>
                    <a:pt x="1445" y="1747"/>
                    <a:pt x="1471" y="1735"/>
                  </a:cubicBezTo>
                  <a:cubicBezTo>
                    <a:pt x="1552" y="1708"/>
                    <a:pt x="1619" y="1681"/>
                    <a:pt x="1685" y="1640"/>
                  </a:cubicBezTo>
                  <a:cubicBezTo>
                    <a:pt x="1819" y="1547"/>
                    <a:pt x="1899" y="1440"/>
                    <a:pt x="1980" y="1333"/>
                  </a:cubicBezTo>
                  <a:cubicBezTo>
                    <a:pt x="2047" y="1226"/>
                    <a:pt x="2087" y="1119"/>
                    <a:pt x="2140" y="1025"/>
                  </a:cubicBezTo>
                  <a:cubicBezTo>
                    <a:pt x="2181" y="918"/>
                    <a:pt x="2208" y="825"/>
                    <a:pt x="2220" y="745"/>
                  </a:cubicBezTo>
                  <a:cubicBezTo>
                    <a:pt x="2261" y="558"/>
                    <a:pt x="2288" y="410"/>
                    <a:pt x="2288" y="303"/>
                  </a:cubicBezTo>
                  <a:cubicBezTo>
                    <a:pt x="2301" y="249"/>
                    <a:pt x="2301" y="210"/>
                    <a:pt x="2301" y="183"/>
                  </a:cubicBezTo>
                  <a:lnTo>
                    <a:pt x="2301" y="142"/>
                  </a:lnTo>
                  <a:cubicBezTo>
                    <a:pt x="2301" y="89"/>
                    <a:pt x="2261" y="35"/>
                    <a:pt x="2208" y="9"/>
                  </a:cubicBezTo>
                  <a:cubicBezTo>
                    <a:pt x="2191" y="3"/>
                    <a:pt x="2174" y="0"/>
                    <a:pt x="215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9" name="Google Shape;2273;p54"/>
            <p:cNvSpPr/>
            <p:nvPr/>
          </p:nvSpPr>
          <p:spPr>
            <a:xfrm>
              <a:off x="5817050" y="3816750"/>
              <a:ext cx="58200" cy="41250"/>
            </a:xfrm>
            <a:custGeom>
              <a:avLst/>
              <a:gdLst/>
              <a:ahLst/>
              <a:cxnLst/>
              <a:rect l="l" t="t" r="r" b="b"/>
              <a:pathLst>
                <a:path w="2328" h="1650" extrusionOk="0">
                  <a:moveTo>
                    <a:pt x="2177" y="1"/>
                  </a:moveTo>
                  <a:cubicBezTo>
                    <a:pt x="2108" y="1"/>
                    <a:pt x="2045" y="40"/>
                    <a:pt x="2034" y="110"/>
                  </a:cubicBezTo>
                  <a:cubicBezTo>
                    <a:pt x="2034" y="110"/>
                    <a:pt x="2020" y="164"/>
                    <a:pt x="1993" y="244"/>
                  </a:cubicBezTo>
                  <a:cubicBezTo>
                    <a:pt x="1980" y="338"/>
                    <a:pt x="1939" y="458"/>
                    <a:pt x="1886" y="592"/>
                  </a:cubicBezTo>
                  <a:cubicBezTo>
                    <a:pt x="1832" y="713"/>
                    <a:pt x="1752" y="859"/>
                    <a:pt x="1645" y="966"/>
                  </a:cubicBezTo>
                  <a:cubicBezTo>
                    <a:pt x="1592" y="1007"/>
                    <a:pt x="1538" y="1047"/>
                    <a:pt x="1472" y="1087"/>
                  </a:cubicBezTo>
                  <a:cubicBezTo>
                    <a:pt x="1418" y="1114"/>
                    <a:pt x="1338" y="1127"/>
                    <a:pt x="1271" y="1127"/>
                  </a:cubicBezTo>
                  <a:cubicBezTo>
                    <a:pt x="1258" y="1127"/>
                    <a:pt x="1231" y="1141"/>
                    <a:pt x="1231" y="1141"/>
                  </a:cubicBezTo>
                  <a:lnTo>
                    <a:pt x="1217" y="1127"/>
                  </a:lnTo>
                  <a:cubicBezTo>
                    <a:pt x="1213" y="1132"/>
                    <a:pt x="1208" y="1133"/>
                    <a:pt x="1204" y="1133"/>
                  </a:cubicBezTo>
                  <a:cubicBezTo>
                    <a:pt x="1195" y="1133"/>
                    <a:pt x="1186" y="1127"/>
                    <a:pt x="1178" y="1127"/>
                  </a:cubicBezTo>
                  <a:cubicBezTo>
                    <a:pt x="1137" y="1114"/>
                    <a:pt x="1110" y="1114"/>
                    <a:pt x="1071" y="1100"/>
                  </a:cubicBezTo>
                  <a:cubicBezTo>
                    <a:pt x="1003" y="1073"/>
                    <a:pt x="937" y="1020"/>
                    <a:pt x="883" y="966"/>
                  </a:cubicBezTo>
                  <a:cubicBezTo>
                    <a:pt x="750" y="859"/>
                    <a:pt x="643" y="726"/>
                    <a:pt x="548" y="606"/>
                  </a:cubicBezTo>
                  <a:cubicBezTo>
                    <a:pt x="468" y="485"/>
                    <a:pt x="388" y="378"/>
                    <a:pt x="348" y="298"/>
                  </a:cubicBezTo>
                  <a:cubicBezTo>
                    <a:pt x="295" y="231"/>
                    <a:pt x="268" y="191"/>
                    <a:pt x="268" y="191"/>
                  </a:cubicBezTo>
                  <a:lnTo>
                    <a:pt x="268" y="178"/>
                  </a:lnTo>
                  <a:cubicBezTo>
                    <a:pt x="246" y="133"/>
                    <a:pt x="195" y="107"/>
                    <a:pt x="148" y="107"/>
                  </a:cubicBezTo>
                  <a:cubicBezTo>
                    <a:pt x="139" y="107"/>
                    <a:pt x="129" y="108"/>
                    <a:pt x="120" y="110"/>
                  </a:cubicBezTo>
                  <a:cubicBezTo>
                    <a:pt x="40" y="124"/>
                    <a:pt x="0" y="204"/>
                    <a:pt x="13" y="285"/>
                  </a:cubicBezTo>
                  <a:cubicBezTo>
                    <a:pt x="13" y="285"/>
                    <a:pt x="13" y="298"/>
                    <a:pt x="27" y="324"/>
                  </a:cubicBezTo>
                  <a:cubicBezTo>
                    <a:pt x="27" y="351"/>
                    <a:pt x="40" y="392"/>
                    <a:pt x="54" y="431"/>
                  </a:cubicBezTo>
                  <a:cubicBezTo>
                    <a:pt x="81" y="525"/>
                    <a:pt x="120" y="659"/>
                    <a:pt x="201" y="820"/>
                  </a:cubicBezTo>
                  <a:cubicBezTo>
                    <a:pt x="281" y="980"/>
                    <a:pt x="388" y="1154"/>
                    <a:pt x="548" y="1328"/>
                  </a:cubicBezTo>
                  <a:cubicBezTo>
                    <a:pt x="629" y="1408"/>
                    <a:pt x="736" y="1489"/>
                    <a:pt x="857" y="1555"/>
                  </a:cubicBezTo>
                  <a:lnTo>
                    <a:pt x="1057" y="1635"/>
                  </a:lnTo>
                  <a:cubicBezTo>
                    <a:pt x="1097" y="1635"/>
                    <a:pt x="1137" y="1649"/>
                    <a:pt x="1178" y="1649"/>
                  </a:cubicBezTo>
                  <a:lnTo>
                    <a:pt x="1285" y="1649"/>
                  </a:lnTo>
                  <a:cubicBezTo>
                    <a:pt x="1431" y="1649"/>
                    <a:pt x="1565" y="1608"/>
                    <a:pt x="1699" y="1542"/>
                  </a:cubicBezTo>
                  <a:cubicBezTo>
                    <a:pt x="1820" y="1489"/>
                    <a:pt x="1939" y="1394"/>
                    <a:pt x="2020" y="1301"/>
                  </a:cubicBezTo>
                  <a:cubicBezTo>
                    <a:pt x="2180" y="1100"/>
                    <a:pt x="2261" y="886"/>
                    <a:pt x="2287" y="699"/>
                  </a:cubicBezTo>
                  <a:cubicBezTo>
                    <a:pt x="2328" y="525"/>
                    <a:pt x="2328" y="378"/>
                    <a:pt x="2328" y="285"/>
                  </a:cubicBezTo>
                  <a:cubicBezTo>
                    <a:pt x="2314" y="178"/>
                    <a:pt x="2301" y="110"/>
                    <a:pt x="2301" y="110"/>
                  </a:cubicBezTo>
                  <a:cubicBezTo>
                    <a:pt x="2301" y="71"/>
                    <a:pt x="2261" y="17"/>
                    <a:pt x="2207" y="3"/>
                  </a:cubicBezTo>
                  <a:cubicBezTo>
                    <a:pt x="2197" y="2"/>
                    <a:pt x="2187" y="1"/>
                    <a:pt x="2177"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0" name="Google Shape;2274;p54"/>
            <p:cNvSpPr/>
            <p:nvPr/>
          </p:nvSpPr>
          <p:spPr>
            <a:xfrm>
              <a:off x="5622425" y="3863200"/>
              <a:ext cx="193975" cy="70375"/>
            </a:xfrm>
            <a:custGeom>
              <a:avLst/>
              <a:gdLst/>
              <a:ahLst/>
              <a:cxnLst/>
              <a:rect l="l" t="t" r="r" b="b"/>
              <a:pathLst>
                <a:path w="7759" h="2815" extrusionOk="0">
                  <a:moveTo>
                    <a:pt x="7551" y="0"/>
                  </a:moveTo>
                  <a:cubicBezTo>
                    <a:pt x="7495" y="0"/>
                    <a:pt x="7438" y="28"/>
                    <a:pt x="7397" y="85"/>
                  </a:cubicBezTo>
                  <a:lnTo>
                    <a:pt x="7397" y="98"/>
                  </a:lnTo>
                  <a:cubicBezTo>
                    <a:pt x="7397" y="98"/>
                    <a:pt x="7370" y="125"/>
                    <a:pt x="7344" y="166"/>
                  </a:cubicBezTo>
                  <a:cubicBezTo>
                    <a:pt x="7304" y="219"/>
                    <a:pt x="7250" y="299"/>
                    <a:pt x="7183" y="392"/>
                  </a:cubicBezTo>
                  <a:cubicBezTo>
                    <a:pt x="7117" y="487"/>
                    <a:pt x="7022" y="594"/>
                    <a:pt x="6915" y="714"/>
                  </a:cubicBezTo>
                  <a:cubicBezTo>
                    <a:pt x="6808" y="834"/>
                    <a:pt x="6689" y="968"/>
                    <a:pt x="6541" y="1102"/>
                  </a:cubicBezTo>
                  <a:lnTo>
                    <a:pt x="6300" y="1302"/>
                  </a:lnTo>
                  <a:cubicBezTo>
                    <a:pt x="6220" y="1369"/>
                    <a:pt x="6140" y="1436"/>
                    <a:pt x="6047" y="1503"/>
                  </a:cubicBezTo>
                  <a:cubicBezTo>
                    <a:pt x="5952" y="1557"/>
                    <a:pt x="5859" y="1623"/>
                    <a:pt x="5765" y="1677"/>
                  </a:cubicBezTo>
                  <a:cubicBezTo>
                    <a:pt x="5658" y="1730"/>
                    <a:pt x="5551" y="1798"/>
                    <a:pt x="5444" y="1837"/>
                  </a:cubicBezTo>
                  <a:cubicBezTo>
                    <a:pt x="5337" y="1878"/>
                    <a:pt x="5230" y="1931"/>
                    <a:pt x="5110" y="1971"/>
                  </a:cubicBezTo>
                  <a:cubicBezTo>
                    <a:pt x="4989" y="1998"/>
                    <a:pt x="4869" y="2038"/>
                    <a:pt x="4762" y="2065"/>
                  </a:cubicBezTo>
                  <a:lnTo>
                    <a:pt x="4588" y="2092"/>
                  </a:lnTo>
                  <a:lnTo>
                    <a:pt x="4508" y="2105"/>
                  </a:lnTo>
                  <a:lnTo>
                    <a:pt x="4401" y="2105"/>
                  </a:lnTo>
                  <a:lnTo>
                    <a:pt x="4187" y="2119"/>
                  </a:lnTo>
                  <a:lnTo>
                    <a:pt x="4080" y="2131"/>
                  </a:lnTo>
                  <a:lnTo>
                    <a:pt x="4053" y="2119"/>
                  </a:lnTo>
                  <a:lnTo>
                    <a:pt x="4013" y="2119"/>
                  </a:lnTo>
                  <a:cubicBezTo>
                    <a:pt x="3880" y="2119"/>
                    <a:pt x="3746" y="2105"/>
                    <a:pt x="3612" y="2105"/>
                  </a:cubicBezTo>
                  <a:cubicBezTo>
                    <a:pt x="3491" y="2078"/>
                    <a:pt x="3357" y="2065"/>
                    <a:pt x="3238" y="2051"/>
                  </a:cubicBezTo>
                  <a:cubicBezTo>
                    <a:pt x="3104" y="2024"/>
                    <a:pt x="2983" y="1985"/>
                    <a:pt x="2863" y="1971"/>
                  </a:cubicBezTo>
                  <a:cubicBezTo>
                    <a:pt x="2742" y="1944"/>
                    <a:pt x="2622" y="1891"/>
                    <a:pt x="2515" y="1864"/>
                  </a:cubicBezTo>
                  <a:cubicBezTo>
                    <a:pt x="2274" y="1784"/>
                    <a:pt x="2060" y="1691"/>
                    <a:pt x="1859" y="1584"/>
                  </a:cubicBezTo>
                  <a:cubicBezTo>
                    <a:pt x="1659" y="1489"/>
                    <a:pt x="1485" y="1369"/>
                    <a:pt x="1324" y="1262"/>
                  </a:cubicBezTo>
                  <a:cubicBezTo>
                    <a:pt x="1164" y="1155"/>
                    <a:pt x="1017" y="1035"/>
                    <a:pt x="896" y="928"/>
                  </a:cubicBezTo>
                  <a:cubicBezTo>
                    <a:pt x="776" y="821"/>
                    <a:pt x="682" y="727"/>
                    <a:pt x="602" y="647"/>
                  </a:cubicBezTo>
                  <a:cubicBezTo>
                    <a:pt x="522" y="553"/>
                    <a:pt x="455" y="487"/>
                    <a:pt x="415" y="446"/>
                  </a:cubicBezTo>
                  <a:cubicBezTo>
                    <a:pt x="402" y="419"/>
                    <a:pt x="388" y="406"/>
                    <a:pt x="375" y="392"/>
                  </a:cubicBezTo>
                  <a:lnTo>
                    <a:pt x="361" y="380"/>
                  </a:lnTo>
                  <a:lnTo>
                    <a:pt x="361" y="366"/>
                  </a:lnTo>
                  <a:cubicBezTo>
                    <a:pt x="325" y="321"/>
                    <a:pt x="270" y="294"/>
                    <a:pt x="213" y="294"/>
                  </a:cubicBezTo>
                  <a:cubicBezTo>
                    <a:pt x="187" y="294"/>
                    <a:pt x="160" y="300"/>
                    <a:pt x="134" y="312"/>
                  </a:cubicBezTo>
                  <a:cubicBezTo>
                    <a:pt x="40" y="366"/>
                    <a:pt x="0" y="473"/>
                    <a:pt x="54" y="567"/>
                  </a:cubicBezTo>
                  <a:lnTo>
                    <a:pt x="54" y="580"/>
                  </a:lnTo>
                  <a:cubicBezTo>
                    <a:pt x="67" y="607"/>
                    <a:pt x="81" y="620"/>
                    <a:pt x="94" y="660"/>
                  </a:cubicBezTo>
                  <a:cubicBezTo>
                    <a:pt x="134" y="714"/>
                    <a:pt x="188" y="808"/>
                    <a:pt x="254" y="915"/>
                  </a:cubicBezTo>
                  <a:cubicBezTo>
                    <a:pt x="334" y="1022"/>
                    <a:pt x="428" y="1142"/>
                    <a:pt x="548" y="1275"/>
                  </a:cubicBezTo>
                  <a:cubicBezTo>
                    <a:pt x="602" y="1343"/>
                    <a:pt x="669" y="1423"/>
                    <a:pt x="750" y="1489"/>
                  </a:cubicBezTo>
                  <a:cubicBezTo>
                    <a:pt x="816" y="1557"/>
                    <a:pt x="896" y="1637"/>
                    <a:pt x="976" y="1703"/>
                  </a:cubicBezTo>
                  <a:cubicBezTo>
                    <a:pt x="1071" y="1771"/>
                    <a:pt x="1151" y="1851"/>
                    <a:pt x="1244" y="1917"/>
                  </a:cubicBezTo>
                  <a:cubicBezTo>
                    <a:pt x="1351" y="1985"/>
                    <a:pt x="1445" y="2065"/>
                    <a:pt x="1565" y="2119"/>
                  </a:cubicBezTo>
                  <a:cubicBezTo>
                    <a:pt x="1779" y="2252"/>
                    <a:pt x="2020" y="2386"/>
                    <a:pt x="2287" y="2479"/>
                  </a:cubicBezTo>
                  <a:cubicBezTo>
                    <a:pt x="2421" y="2520"/>
                    <a:pt x="2542" y="2586"/>
                    <a:pt x="2689" y="2613"/>
                  </a:cubicBezTo>
                  <a:cubicBezTo>
                    <a:pt x="2822" y="2654"/>
                    <a:pt x="2970" y="2693"/>
                    <a:pt x="3117" y="2720"/>
                  </a:cubicBezTo>
                  <a:cubicBezTo>
                    <a:pt x="3250" y="2747"/>
                    <a:pt x="3398" y="2761"/>
                    <a:pt x="3545" y="2787"/>
                  </a:cubicBezTo>
                  <a:cubicBezTo>
                    <a:pt x="3692" y="2800"/>
                    <a:pt x="3839" y="2800"/>
                    <a:pt x="3987" y="2814"/>
                  </a:cubicBezTo>
                  <a:lnTo>
                    <a:pt x="4227" y="2814"/>
                  </a:lnTo>
                  <a:lnTo>
                    <a:pt x="4441" y="2800"/>
                  </a:lnTo>
                  <a:lnTo>
                    <a:pt x="4534" y="2787"/>
                  </a:lnTo>
                  <a:lnTo>
                    <a:pt x="4655" y="2773"/>
                  </a:lnTo>
                  <a:lnTo>
                    <a:pt x="4896" y="2734"/>
                  </a:lnTo>
                  <a:cubicBezTo>
                    <a:pt x="4976" y="2720"/>
                    <a:pt x="5043" y="2693"/>
                    <a:pt x="5123" y="2666"/>
                  </a:cubicBezTo>
                  <a:cubicBezTo>
                    <a:pt x="5190" y="2654"/>
                    <a:pt x="5257" y="2627"/>
                    <a:pt x="5324" y="2600"/>
                  </a:cubicBezTo>
                  <a:cubicBezTo>
                    <a:pt x="5471" y="2559"/>
                    <a:pt x="5605" y="2479"/>
                    <a:pt x="5726" y="2426"/>
                  </a:cubicBezTo>
                  <a:cubicBezTo>
                    <a:pt x="5859" y="2359"/>
                    <a:pt x="5979" y="2292"/>
                    <a:pt x="6086" y="2226"/>
                  </a:cubicBezTo>
                  <a:cubicBezTo>
                    <a:pt x="6207" y="2145"/>
                    <a:pt x="6314" y="2065"/>
                    <a:pt x="6407" y="1985"/>
                  </a:cubicBezTo>
                  <a:cubicBezTo>
                    <a:pt x="6514" y="1905"/>
                    <a:pt x="6608" y="1824"/>
                    <a:pt x="6689" y="1730"/>
                  </a:cubicBezTo>
                  <a:cubicBezTo>
                    <a:pt x="6782" y="1650"/>
                    <a:pt x="6862" y="1570"/>
                    <a:pt x="6929" y="1489"/>
                  </a:cubicBezTo>
                  <a:cubicBezTo>
                    <a:pt x="7224" y="1155"/>
                    <a:pt x="7424" y="847"/>
                    <a:pt x="7545" y="620"/>
                  </a:cubicBezTo>
                  <a:cubicBezTo>
                    <a:pt x="7611" y="513"/>
                    <a:pt x="7652" y="419"/>
                    <a:pt x="7678" y="353"/>
                  </a:cubicBezTo>
                  <a:cubicBezTo>
                    <a:pt x="7705" y="285"/>
                    <a:pt x="7718" y="259"/>
                    <a:pt x="7718" y="259"/>
                  </a:cubicBezTo>
                  <a:cubicBezTo>
                    <a:pt x="7759" y="178"/>
                    <a:pt x="7732" y="85"/>
                    <a:pt x="7652" y="32"/>
                  </a:cubicBezTo>
                  <a:cubicBezTo>
                    <a:pt x="7621" y="11"/>
                    <a:pt x="7586" y="0"/>
                    <a:pt x="755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1" name="Google Shape;2275;p54"/>
            <p:cNvSpPr/>
            <p:nvPr/>
          </p:nvSpPr>
          <p:spPr>
            <a:xfrm>
              <a:off x="5466600" y="3876075"/>
              <a:ext cx="125400" cy="117275"/>
            </a:xfrm>
            <a:custGeom>
              <a:avLst/>
              <a:gdLst/>
              <a:ahLst/>
              <a:cxnLst/>
              <a:rect l="l" t="t" r="r" b="b"/>
              <a:pathLst>
                <a:path w="5016" h="4691" extrusionOk="0">
                  <a:moveTo>
                    <a:pt x="2505" y="0"/>
                  </a:moveTo>
                  <a:cubicBezTo>
                    <a:pt x="1358" y="0"/>
                    <a:pt x="358" y="836"/>
                    <a:pt x="187" y="2005"/>
                  </a:cubicBezTo>
                  <a:cubicBezTo>
                    <a:pt x="0" y="3289"/>
                    <a:pt x="883" y="4479"/>
                    <a:pt x="2167" y="4666"/>
                  </a:cubicBezTo>
                  <a:cubicBezTo>
                    <a:pt x="2280" y="4683"/>
                    <a:pt x="2393" y="4691"/>
                    <a:pt x="2504" y="4691"/>
                  </a:cubicBezTo>
                  <a:cubicBezTo>
                    <a:pt x="3642" y="4691"/>
                    <a:pt x="4646" y="3845"/>
                    <a:pt x="4828" y="2687"/>
                  </a:cubicBezTo>
                  <a:cubicBezTo>
                    <a:pt x="5016" y="1402"/>
                    <a:pt x="4120" y="212"/>
                    <a:pt x="2849" y="25"/>
                  </a:cubicBezTo>
                  <a:cubicBezTo>
                    <a:pt x="2733" y="8"/>
                    <a:pt x="2618" y="0"/>
                    <a:pt x="250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2" name="Google Shape;2276;p54"/>
            <p:cNvSpPr/>
            <p:nvPr/>
          </p:nvSpPr>
          <p:spPr>
            <a:xfrm>
              <a:off x="5842125" y="3857650"/>
              <a:ext cx="125425" cy="117350"/>
            </a:xfrm>
            <a:custGeom>
              <a:avLst/>
              <a:gdLst/>
              <a:ahLst/>
              <a:cxnLst/>
              <a:rect l="l" t="t" r="r" b="b"/>
              <a:pathLst>
                <a:path w="5017" h="4694" extrusionOk="0">
                  <a:moveTo>
                    <a:pt x="2506" y="1"/>
                  </a:moveTo>
                  <a:cubicBezTo>
                    <a:pt x="1359" y="1"/>
                    <a:pt x="358" y="837"/>
                    <a:pt x="187" y="2006"/>
                  </a:cubicBezTo>
                  <a:cubicBezTo>
                    <a:pt x="0" y="3290"/>
                    <a:pt x="883" y="4481"/>
                    <a:pt x="2167" y="4668"/>
                  </a:cubicBezTo>
                  <a:cubicBezTo>
                    <a:pt x="2282" y="4685"/>
                    <a:pt x="2395" y="4693"/>
                    <a:pt x="2508" y="4693"/>
                  </a:cubicBezTo>
                  <a:cubicBezTo>
                    <a:pt x="3645" y="4693"/>
                    <a:pt x="4646" y="3857"/>
                    <a:pt x="4830" y="2688"/>
                  </a:cubicBezTo>
                  <a:cubicBezTo>
                    <a:pt x="5017" y="1404"/>
                    <a:pt x="4120" y="213"/>
                    <a:pt x="2850" y="26"/>
                  </a:cubicBezTo>
                  <a:cubicBezTo>
                    <a:pt x="2734" y="9"/>
                    <a:pt x="2619" y="1"/>
                    <a:pt x="250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3" name="Google Shape;2277;p54"/>
            <p:cNvSpPr/>
            <p:nvPr/>
          </p:nvSpPr>
          <p:spPr>
            <a:xfrm>
              <a:off x="4917150" y="3780950"/>
              <a:ext cx="45500" cy="38325"/>
            </a:xfrm>
            <a:custGeom>
              <a:avLst/>
              <a:gdLst/>
              <a:ahLst/>
              <a:cxnLst/>
              <a:rect l="l" t="t" r="r" b="b"/>
              <a:pathLst>
                <a:path w="1820" h="1533" extrusionOk="0">
                  <a:moveTo>
                    <a:pt x="1210" y="1"/>
                  </a:moveTo>
                  <a:cubicBezTo>
                    <a:pt x="1196" y="1"/>
                    <a:pt x="1180" y="2"/>
                    <a:pt x="1165" y="5"/>
                  </a:cubicBezTo>
                  <a:cubicBezTo>
                    <a:pt x="1130" y="5"/>
                    <a:pt x="1092" y="1"/>
                    <a:pt x="1053" y="1"/>
                  </a:cubicBezTo>
                  <a:cubicBezTo>
                    <a:pt x="1015" y="1"/>
                    <a:pt x="976" y="4"/>
                    <a:pt x="937" y="17"/>
                  </a:cubicBezTo>
                  <a:cubicBezTo>
                    <a:pt x="856" y="31"/>
                    <a:pt x="763" y="44"/>
                    <a:pt x="683" y="85"/>
                  </a:cubicBezTo>
                  <a:cubicBezTo>
                    <a:pt x="642" y="112"/>
                    <a:pt x="603" y="124"/>
                    <a:pt x="562" y="151"/>
                  </a:cubicBezTo>
                  <a:lnTo>
                    <a:pt x="455" y="231"/>
                  </a:lnTo>
                  <a:cubicBezTo>
                    <a:pt x="415" y="258"/>
                    <a:pt x="389" y="285"/>
                    <a:pt x="362" y="326"/>
                  </a:cubicBezTo>
                  <a:cubicBezTo>
                    <a:pt x="335" y="365"/>
                    <a:pt x="308" y="392"/>
                    <a:pt x="282" y="433"/>
                  </a:cubicBezTo>
                  <a:cubicBezTo>
                    <a:pt x="228" y="499"/>
                    <a:pt x="188" y="566"/>
                    <a:pt x="161" y="647"/>
                  </a:cubicBezTo>
                  <a:cubicBezTo>
                    <a:pt x="121" y="713"/>
                    <a:pt x="94" y="780"/>
                    <a:pt x="81" y="847"/>
                  </a:cubicBezTo>
                  <a:cubicBezTo>
                    <a:pt x="54" y="914"/>
                    <a:pt x="41" y="980"/>
                    <a:pt x="27" y="1048"/>
                  </a:cubicBezTo>
                  <a:cubicBezTo>
                    <a:pt x="14" y="1168"/>
                    <a:pt x="0" y="1262"/>
                    <a:pt x="14" y="1328"/>
                  </a:cubicBezTo>
                  <a:cubicBezTo>
                    <a:pt x="0" y="1369"/>
                    <a:pt x="14" y="1396"/>
                    <a:pt x="14" y="1422"/>
                  </a:cubicBezTo>
                  <a:lnTo>
                    <a:pt x="14" y="1449"/>
                  </a:lnTo>
                  <a:cubicBezTo>
                    <a:pt x="14" y="1489"/>
                    <a:pt x="41" y="1516"/>
                    <a:pt x="81" y="1529"/>
                  </a:cubicBezTo>
                  <a:cubicBezTo>
                    <a:pt x="89" y="1532"/>
                    <a:pt x="98" y="1533"/>
                    <a:pt x="107" y="1533"/>
                  </a:cubicBezTo>
                  <a:cubicBezTo>
                    <a:pt x="151" y="1533"/>
                    <a:pt x="190" y="1507"/>
                    <a:pt x="201" y="1462"/>
                  </a:cubicBezTo>
                  <a:lnTo>
                    <a:pt x="201" y="1435"/>
                  </a:lnTo>
                  <a:cubicBezTo>
                    <a:pt x="201" y="1409"/>
                    <a:pt x="214" y="1396"/>
                    <a:pt x="228" y="1355"/>
                  </a:cubicBezTo>
                  <a:cubicBezTo>
                    <a:pt x="241" y="1302"/>
                    <a:pt x="268" y="1208"/>
                    <a:pt x="295" y="1114"/>
                  </a:cubicBezTo>
                  <a:cubicBezTo>
                    <a:pt x="335" y="1007"/>
                    <a:pt x="389" y="900"/>
                    <a:pt x="455" y="793"/>
                  </a:cubicBezTo>
                  <a:cubicBezTo>
                    <a:pt x="482" y="727"/>
                    <a:pt x="522" y="686"/>
                    <a:pt x="549" y="633"/>
                  </a:cubicBezTo>
                  <a:cubicBezTo>
                    <a:pt x="589" y="579"/>
                    <a:pt x="630" y="526"/>
                    <a:pt x="683" y="499"/>
                  </a:cubicBezTo>
                  <a:lnTo>
                    <a:pt x="749" y="433"/>
                  </a:lnTo>
                  <a:lnTo>
                    <a:pt x="830" y="392"/>
                  </a:lnTo>
                  <a:cubicBezTo>
                    <a:pt x="883" y="365"/>
                    <a:pt x="951" y="352"/>
                    <a:pt x="1004" y="326"/>
                  </a:cubicBezTo>
                  <a:cubicBezTo>
                    <a:pt x="1058" y="312"/>
                    <a:pt x="1111" y="312"/>
                    <a:pt x="1177" y="299"/>
                  </a:cubicBezTo>
                  <a:cubicBezTo>
                    <a:pt x="1195" y="294"/>
                    <a:pt x="1213" y="293"/>
                    <a:pt x="1231" y="293"/>
                  </a:cubicBezTo>
                  <a:cubicBezTo>
                    <a:pt x="1267" y="293"/>
                    <a:pt x="1302" y="299"/>
                    <a:pt x="1338" y="299"/>
                  </a:cubicBezTo>
                  <a:cubicBezTo>
                    <a:pt x="1391" y="299"/>
                    <a:pt x="1432" y="299"/>
                    <a:pt x="1486" y="312"/>
                  </a:cubicBezTo>
                  <a:cubicBezTo>
                    <a:pt x="1525" y="312"/>
                    <a:pt x="1566" y="326"/>
                    <a:pt x="1593" y="326"/>
                  </a:cubicBezTo>
                  <a:cubicBezTo>
                    <a:pt x="1659" y="338"/>
                    <a:pt x="1686" y="338"/>
                    <a:pt x="1686" y="338"/>
                  </a:cubicBezTo>
                  <a:lnTo>
                    <a:pt x="1700" y="338"/>
                  </a:lnTo>
                  <a:cubicBezTo>
                    <a:pt x="1739" y="338"/>
                    <a:pt x="1780" y="326"/>
                    <a:pt x="1793" y="285"/>
                  </a:cubicBezTo>
                  <a:cubicBezTo>
                    <a:pt x="1819" y="231"/>
                    <a:pt x="1793" y="178"/>
                    <a:pt x="1753" y="165"/>
                  </a:cubicBezTo>
                  <a:cubicBezTo>
                    <a:pt x="1753" y="165"/>
                    <a:pt x="1712" y="151"/>
                    <a:pt x="1646" y="124"/>
                  </a:cubicBezTo>
                  <a:cubicBezTo>
                    <a:pt x="1619" y="112"/>
                    <a:pt x="1579" y="85"/>
                    <a:pt x="1539" y="71"/>
                  </a:cubicBezTo>
                  <a:cubicBezTo>
                    <a:pt x="1486" y="44"/>
                    <a:pt x="1432" y="44"/>
                    <a:pt x="1365" y="31"/>
                  </a:cubicBezTo>
                  <a:cubicBezTo>
                    <a:pt x="1322" y="20"/>
                    <a:pt x="1270" y="1"/>
                    <a:pt x="1210" y="1"/>
                  </a:cubicBezTo>
                  <a:close/>
                </a:path>
              </a:pathLst>
            </a:custGeom>
            <a:solidFill>
              <a:srgbClr val="BC8B7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4" name="Google Shape;2278;p54"/>
            <p:cNvSpPr/>
            <p:nvPr/>
          </p:nvSpPr>
          <p:spPr>
            <a:xfrm>
              <a:off x="5193050" y="3773325"/>
              <a:ext cx="85625" cy="33975"/>
            </a:xfrm>
            <a:custGeom>
              <a:avLst/>
              <a:gdLst/>
              <a:ahLst/>
              <a:cxnLst/>
              <a:rect l="l" t="t" r="r" b="b"/>
              <a:pathLst>
                <a:path w="3425" h="1359" extrusionOk="0">
                  <a:moveTo>
                    <a:pt x="104" y="1"/>
                  </a:moveTo>
                  <a:cubicBezTo>
                    <a:pt x="86" y="1"/>
                    <a:pt x="69" y="5"/>
                    <a:pt x="54" y="15"/>
                  </a:cubicBezTo>
                  <a:cubicBezTo>
                    <a:pt x="13" y="42"/>
                    <a:pt x="0" y="96"/>
                    <a:pt x="27" y="135"/>
                  </a:cubicBezTo>
                  <a:cubicBezTo>
                    <a:pt x="27" y="135"/>
                    <a:pt x="27" y="149"/>
                    <a:pt x="40" y="176"/>
                  </a:cubicBezTo>
                  <a:cubicBezTo>
                    <a:pt x="54" y="203"/>
                    <a:pt x="81" y="242"/>
                    <a:pt x="107" y="283"/>
                  </a:cubicBezTo>
                  <a:cubicBezTo>
                    <a:pt x="174" y="376"/>
                    <a:pt x="254" y="497"/>
                    <a:pt x="388" y="631"/>
                  </a:cubicBezTo>
                  <a:cubicBezTo>
                    <a:pt x="509" y="764"/>
                    <a:pt x="669" y="911"/>
                    <a:pt x="856" y="1032"/>
                  </a:cubicBezTo>
                  <a:cubicBezTo>
                    <a:pt x="910" y="1059"/>
                    <a:pt x="963" y="1098"/>
                    <a:pt x="1017" y="1125"/>
                  </a:cubicBezTo>
                  <a:lnTo>
                    <a:pt x="1177" y="1205"/>
                  </a:lnTo>
                  <a:cubicBezTo>
                    <a:pt x="1244" y="1232"/>
                    <a:pt x="1297" y="1246"/>
                    <a:pt x="1351" y="1273"/>
                  </a:cubicBezTo>
                  <a:cubicBezTo>
                    <a:pt x="1418" y="1285"/>
                    <a:pt x="1485" y="1299"/>
                    <a:pt x="1538" y="1326"/>
                  </a:cubicBezTo>
                  <a:cubicBezTo>
                    <a:pt x="1605" y="1339"/>
                    <a:pt x="1672" y="1339"/>
                    <a:pt x="1725" y="1353"/>
                  </a:cubicBezTo>
                  <a:lnTo>
                    <a:pt x="1913" y="1353"/>
                  </a:lnTo>
                  <a:cubicBezTo>
                    <a:pt x="1993" y="1353"/>
                    <a:pt x="2068" y="1359"/>
                    <a:pt x="2144" y="1359"/>
                  </a:cubicBezTo>
                  <a:cubicBezTo>
                    <a:pt x="2182" y="1359"/>
                    <a:pt x="2220" y="1357"/>
                    <a:pt x="2260" y="1353"/>
                  </a:cubicBezTo>
                  <a:cubicBezTo>
                    <a:pt x="2328" y="1339"/>
                    <a:pt x="2381" y="1339"/>
                    <a:pt x="2435" y="1326"/>
                  </a:cubicBezTo>
                  <a:cubicBezTo>
                    <a:pt x="2488" y="1326"/>
                    <a:pt x="2555" y="1312"/>
                    <a:pt x="2595" y="1299"/>
                  </a:cubicBezTo>
                  <a:cubicBezTo>
                    <a:pt x="2702" y="1259"/>
                    <a:pt x="2795" y="1246"/>
                    <a:pt x="2890" y="1205"/>
                  </a:cubicBezTo>
                  <a:cubicBezTo>
                    <a:pt x="2970" y="1166"/>
                    <a:pt x="3050" y="1125"/>
                    <a:pt x="3116" y="1085"/>
                  </a:cubicBezTo>
                  <a:cubicBezTo>
                    <a:pt x="3184" y="1045"/>
                    <a:pt x="3237" y="991"/>
                    <a:pt x="3277" y="964"/>
                  </a:cubicBezTo>
                  <a:cubicBezTo>
                    <a:pt x="3318" y="925"/>
                    <a:pt x="3344" y="884"/>
                    <a:pt x="3371" y="871"/>
                  </a:cubicBezTo>
                  <a:cubicBezTo>
                    <a:pt x="3384" y="845"/>
                    <a:pt x="3398" y="831"/>
                    <a:pt x="3398" y="831"/>
                  </a:cubicBezTo>
                  <a:cubicBezTo>
                    <a:pt x="3425" y="791"/>
                    <a:pt x="3425" y="750"/>
                    <a:pt x="3398" y="724"/>
                  </a:cubicBezTo>
                  <a:cubicBezTo>
                    <a:pt x="3381" y="698"/>
                    <a:pt x="3352" y="683"/>
                    <a:pt x="3323" y="683"/>
                  </a:cubicBezTo>
                  <a:cubicBezTo>
                    <a:pt x="3307" y="683"/>
                    <a:pt x="3291" y="688"/>
                    <a:pt x="3277" y="697"/>
                  </a:cubicBezTo>
                  <a:lnTo>
                    <a:pt x="3264" y="711"/>
                  </a:lnTo>
                  <a:lnTo>
                    <a:pt x="3237" y="738"/>
                  </a:lnTo>
                  <a:cubicBezTo>
                    <a:pt x="3211" y="750"/>
                    <a:pt x="3184" y="764"/>
                    <a:pt x="3143" y="791"/>
                  </a:cubicBezTo>
                  <a:cubicBezTo>
                    <a:pt x="3104" y="818"/>
                    <a:pt x="3063" y="845"/>
                    <a:pt x="2997" y="871"/>
                  </a:cubicBezTo>
                  <a:cubicBezTo>
                    <a:pt x="2943" y="898"/>
                    <a:pt x="2863" y="911"/>
                    <a:pt x="2795" y="938"/>
                  </a:cubicBezTo>
                  <a:cubicBezTo>
                    <a:pt x="2715" y="978"/>
                    <a:pt x="2622" y="978"/>
                    <a:pt x="2542" y="1005"/>
                  </a:cubicBezTo>
                  <a:cubicBezTo>
                    <a:pt x="2448" y="1018"/>
                    <a:pt x="2354" y="1018"/>
                    <a:pt x="2247" y="1032"/>
                  </a:cubicBezTo>
                  <a:cubicBezTo>
                    <a:pt x="2232" y="1034"/>
                    <a:pt x="2214" y="1035"/>
                    <a:pt x="2195" y="1035"/>
                  </a:cubicBezTo>
                  <a:cubicBezTo>
                    <a:pt x="2116" y="1035"/>
                    <a:pt x="2013" y="1018"/>
                    <a:pt x="1926" y="1018"/>
                  </a:cubicBezTo>
                  <a:lnTo>
                    <a:pt x="1793" y="1018"/>
                  </a:lnTo>
                  <a:lnTo>
                    <a:pt x="1766" y="1005"/>
                  </a:lnTo>
                  <a:cubicBezTo>
                    <a:pt x="1712" y="1005"/>
                    <a:pt x="1659" y="991"/>
                    <a:pt x="1618" y="978"/>
                  </a:cubicBezTo>
                  <a:lnTo>
                    <a:pt x="1458" y="938"/>
                  </a:lnTo>
                  <a:cubicBezTo>
                    <a:pt x="1418" y="925"/>
                    <a:pt x="1365" y="911"/>
                    <a:pt x="1311" y="884"/>
                  </a:cubicBezTo>
                  <a:cubicBezTo>
                    <a:pt x="1270" y="871"/>
                    <a:pt x="1217" y="845"/>
                    <a:pt x="1177" y="831"/>
                  </a:cubicBezTo>
                  <a:cubicBezTo>
                    <a:pt x="1124" y="804"/>
                    <a:pt x="1083" y="777"/>
                    <a:pt x="1030" y="750"/>
                  </a:cubicBezTo>
                  <a:lnTo>
                    <a:pt x="789" y="590"/>
                  </a:lnTo>
                  <a:cubicBezTo>
                    <a:pt x="709" y="536"/>
                    <a:pt x="642" y="483"/>
                    <a:pt x="575" y="429"/>
                  </a:cubicBezTo>
                  <a:cubicBezTo>
                    <a:pt x="455" y="322"/>
                    <a:pt x="348" y="215"/>
                    <a:pt x="281" y="149"/>
                  </a:cubicBezTo>
                  <a:lnTo>
                    <a:pt x="174" y="42"/>
                  </a:lnTo>
                  <a:lnTo>
                    <a:pt x="174" y="28"/>
                  </a:lnTo>
                  <a:cubicBezTo>
                    <a:pt x="157" y="12"/>
                    <a:pt x="131" y="1"/>
                    <a:pt x="104" y="1"/>
                  </a:cubicBezTo>
                  <a:close/>
                </a:path>
              </a:pathLst>
            </a:custGeom>
            <a:solidFill>
              <a:srgbClr val="21191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5" name="Google Shape;2279;p54"/>
            <p:cNvSpPr/>
            <p:nvPr/>
          </p:nvSpPr>
          <p:spPr>
            <a:xfrm>
              <a:off x="5084350" y="3777350"/>
              <a:ext cx="105700" cy="98700"/>
            </a:xfrm>
            <a:custGeom>
              <a:avLst/>
              <a:gdLst/>
              <a:ahLst/>
              <a:cxnLst/>
              <a:rect l="l" t="t" r="r" b="b"/>
              <a:pathLst>
                <a:path w="4228" h="3948" extrusionOk="0">
                  <a:moveTo>
                    <a:pt x="2114" y="1"/>
                  </a:moveTo>
                  <a:cubicBezTo>
                    <a:pt x="1151" y="1"/>
                    <a:pt x="309" y="696"/>
                    <a:pt x="161" y="1686"/>
                  </a:cubicBezTo>
                  <a:cubicBezTo>
                    <a:pt x="0" y="2770"/>
                    <a:pt x="750" y="3773"/>
                    <a:pt x="1834" y="3933"/>
                  </a:cubicBezTo>
                  <a:cubicBezTo>
                    <a:pt x="1927" y="3947"/>
                    <a:pt x="2021" y="3947"/>
                    <a:pt x="2114" y="3947"/>
                  </a:cubicBezTo>
                  <a:cubicBezTo>
                    <a:pt x="3077" y="3947"/>
                    <a:pt x="3933" y="3238"/>
                    <a:pt x="4067" y="2262"/>
                  </a:cubicBezTo>
                  <a:cubicBezTo>
                    <a:pt x="4227" y="1178"/>
                    <a:pt x="3478" y="175"/>
                    <a:pt x="2408" y="15"/>
                  </a:cubicBezTo>
                  <a:cubicBezTo>
                    <a:pt x="2301" y="1"/>
                    <a:pt x="2208" y="1"/>
                    <a:pt x="2114" y="1"/>
                  </a:cubicBezTo>
                  <a:close/>
                </a:path>
              </a:pathLst>
            </a:custGeom>
            <a:solidFill>
              <a:srgbClr val="D0959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6" name="Google Shape;2280;p54"/>
            <p:cNvSpPr/>
            <p:nvPr/>
          </p:nvSpPr>
          <p:spPr>
            <a:xfrm>
              <a:off x="5129825" y="3699775"/>
              <a:ext cx="62900" cy="51200"/>
            </a:xfrm>
            <a:custGeom>
              <a:avLst/>
              <a:gdLst/>
              <a:ahLst/>
              <a:cxnLst/>
              <a:rect l="l" t="t" r="r" b="b"/>
              <a:pathLst>
                <a:path w="2516" h="2048" extrusionOk="0">
                  <a:moveTo>
                    <a:pt x="2288" y="1"/>
                  </a:moveTo>
                  <a:cubicBezTo>
                    <a:pt x="2221" y="1"/>
                    <a:pt x="2181" y="54"/>
                    <a:pt x="2181" y="122"/>
                  </a:cubicBezTo>
                  <a:lnTo>
                    <a:pt x="2181" y="134"/>
                  </a:lnTo>
                  <a:lnTo>
                    <a:pt x="2181" y="175"/>
                  </a:lnTo>
                  <a:cubicBezTo>
                    <a:pt x="2194" y="202"/>
                    <a:pt x="2194" y="241"/>
                    <a:pt x="2194" y="295"/>
                  </a:cubicBezTo>
                  <a:cubicBezTo>
                    <a:pt x="2194" y="389"/>
                    <a:pt x="2194" y="550"/>
                    <a:pt x="2181" y="710"/>
                  </a:cubicBezTo>
                  <a:cubicBezTo>
                    <a:pt x="2168" y="883"/>
                    <a:pt x="2128" y="1085"/>
                    <a:pt x="2034" y="1245"/>
                  </a:cubicBezTo>
                  <a:lnTo>
                    <a:pt x="1994" y="1311"/>
                  </a:lnTo>
                  <a:lnTo>
                    <a:pt x="1954" y="1365"/>
                  </a:lnTo>
                  <a:cubicBezTo>
                    <a:pt x="1927" y="1406"/>
                    <a:pt x="1887" y="1432"/>
                    <a:pt x="1847" y="1459"/>
                  </a:cubicBezTo>
                  <a:cubicBezTo>
                    <a:pt x="1820" y="1499"/>
                    <a:pt x="1780" y="1499"/>
                    <a:pt x="1740" y="1525"/>
                  </a:cubicBezTo>
                  <a:cubicBezTo>
                    <a:pt x="1727" y="1539"/>
                    <a:pt x="1700" y="1552"/>
                    <a:pt x="1673" y="1566"/>
                  </a:cubicBezTo>
                  <a:lnTo>
                    <a:pt x="1579" y="1593"/>
                  </a:lnTo>
                  <a:lnTo>
                    <a:pt x="1552" y="1606"/>
                  </a:lnTo>
                  <a:cubicBezTo>
                    <a:pt x="1552" y="1606"/>
                    <a:pt x="1564" y="1600"/>
                    <a:pt x="1568" y="1600"/>
                  </a:cubicBezTo>
                  <a:cubicBezTo>
                    <a:pt x="1570" y="1600"/>
                    <a:pt x="1570" y="1601"/>
                    <a:pt x="1566" y="1606"/>
                  </a:cubicBezTo>
                  <a:lnTo>
                    <a:pt x="1513" y="1606"/>
                  </a:lnTo>
                  <a:lnTo>
                    <a:pt x="1445" y="1620"/>
                  </a:lnTo>
                  <a:cubicBezTo>
                    <a:pt x="1392" y="1632"/>
                    <a:pt x="1352" y="1632"/>
                    <a:pt x="1299" y="1632"/>
                  </a:cubicBezTo>
                  <a:cubicBezTo>
                    <a:pt x="1245" y="1632"/>
                    <a:pt x="1204" y="1620"/>
                    <a:pt x="1151" y="1620"/>
                  </a:cubicBezTo>
                  <a:cubicBezTo>
                    <a:pt x="1111" y="1593"/>
                    <a:pt x="1058" y="1593"/>
                    <a:pt x="1017" y="1566"/>
                  </a:cubicBezTo>
                  <a:cubicBezTo>
                    <a:pt x="937" y="1525"/>
                    <a:pt x="844" y="1486"/>
                    <a:pt x="776" y="1418"/>
                  </a:cubicBezTo>
                  <a:cubicBezTo>
                    <a:pt x="737" y="1392"/>
                    <a:pt x="696" y="1365"/>
                    <a:pt x="669" y="1338"/>
                  </a:cubicBezTo>
                  <a:cubicBezTo>
                    <a:pt x="630" y="1311"/>
                    <a:pt x="603" y="1272"/>
                    <a:pt x="576" y="1245"/>
                  </a:cubicBezTo>
                  <a:cubicBezTo>
                    <a:pt x="455" y="1111"/>
                    <a:pt x="375" y="990"/>
                    <a:pt x="309" y="910"/>
                  </a:cubicBezTo>
                  <a:cubicBezTo>
                    <a:pt x="282" y="871"/>
                    <a:pt x="255" y="830"/>
                    <a:pt x="241" y="803"/>
                  </a:cubicBezTo>
                  <a:cubicBezTo>
                    <a:pt x="229" y="790"/>
                    <a:pt x="229" y="776"/>
                    <a:pt x="229" y="776"/>
                  </a:cubicBezTo>
                  <a:lnTo>
                    <a:pt x="229" y="764"/>
                  </a:lnTo>
                  <a:cubicBezTo>
                    <a:pt x="209" y="734"/>
                    <a:pt x="176" y="712"/>
                    <a:pt x="139" y="712"/>
                  </a:cubicBezTo>
                  <a:cubicBezTo>
                    <a:pt x="125" y="712"/>
                    <a:pt x="110" y="715"/>
                    <a:pt x="95" y="723"/>
                  </a:cubicBezTo>
                  <a:cubicBezTo>
                    <a:pt x="41" y="737"/>
                    <a:pt x="1" y="790"/>
                    <a:pt x="27" y="857"/>
                  </a:cubicBezTo>
                  <a:cubicBezTo>
                    <a:pt x="27" y="857"/>
                    <a:pt x="27" y="871"/>
                    <a:pt x="41" y="897"/>
                  </a:cubicBezTo>
                  <a:cubicBezTo>
                    <a:pt x="41" y="937"/>
                    <a:pt x="54" y="978"/>
                    <a:pt x="81" y="1031"/>
                  </a:cubicBezTo>
                  <a:cubicBezTo>
                    <a:pt x="122" y="1138"/>
                    <a:pt x="202" y="1285"/>
                    <a:pt x="309" y="1459"/>
                  </a:cubicBezTo>
                  <a:cubicBezTo>
                    <a:pt x="375" y="1539"/>
                    <a:pt x="443" y="1620"/>
                    <a:pt x="536" y="1700"/>
                  </a:cubicBezTo>
                  <a:cubicBezTo>
                    <a:pt x="616" y="1793"/>
                    <a:pt x="723" y="1860"/>
                    <a:pt x="857" y="1927"/>
                  </a:cubicBezTo>
                  <a:cubicBezTo>
                    <a:pt x="910" y="1954"/>
                    <a:pt x="990" y="1980"/>
                    <a:pt x="1058" y="2007"/>
                  </a:cubicBezTo>
                  <a:cubicBezTo>
                    <a:pt x="1124" y="2021"/>
                    <a:pt x="1192" y="2034"/>
                    <a:pt x="1272" y="2048"/>
                  </a:cubicBezTo>
                  <a:cubicBezTo>
                    <a:pt x="1305" y="2041"/>
                    <a:pt x="1342" y="2041"/>
                    <a:pt x="1380" y="2041"/>
                  </a:cubicBezTo>
                  <a:cubicBezTo>
                    <a:pt x="1419" y="2041"/>
                    <a:pt x="1459" y="2041"/>
                    <a:pt x="1499" y="2034"/>
                  </a:cubicBezTo>
                  <a:lnTo>
                    <a:pt x="1606" y="2021"/>
                  </a:lnTo>
                  <a:lnTo>
                    <a:pt x="1659" y="2007"/>
                  </a:lnTo>
                  <a:lnTo>
                    <a:pt x="1673" y="2007"/>
                  </a:lnTo>
                  <a:lnTo>
                    <a:pt x="1700" y="1994"/>
                  </a:lnTo>
                  <a:lnTo>
                    <a:pt x="1727" y="1980"/>
                  </a:lnTo>
                  <a:lnTo>
                    <a:pt x="1807" y="1954"/>
                  </a:lnTo>
                  <a:cubicBezTo>
                    <a:pt x="1847" y="1941"/>
                    <a:pt x="1860" y="1941"/>
                    <a:pt x="1900" y="1914"/>
                  </a:cubicBezTo>
                  <a:cubicBezTo>
                    <a:pt x="1980" y="1873"/>
                    <a:pt x="2061" y="1834"/>
                    <a:pt x="2114" y="1780"/>
                  </a:cubicBezTo>
                  <a:cubicBezTo>
                    <a:pt x="2168" y="1727"/>
                    <a:pt x="2221" y="1673"/>
                    <a:pt x="2262" y="1620"/>
                  </a:cubicBezTo>
                  <a:lnTo>
                    <a:pt x="2328" y="1525"/>
                  </a:lnTo>
                  <a:lnTo>
                    <a:pt x="2382" y="1432"/>
                  </a:lnTo>
                  <a:cubicBezTo>
                    <a:pt x="2435" y="1311"/>
                    <a:pt x="2476" y="1178"/>
                    <a:pt x="2489" y="1058"/>
                  </a:cubicBezTo>
                  <a:cubicBezTo>
                    <a:pt x="2515" y="937"/>
                    <a:pt x="2515" y="830"/>
                    <a:pt x="2515" y="723"/>
                  </a:cubicBezTo>
                  <a:cubicBezTo>
                    <a:pt x="2515" y="523"/>
                    <a:pt x="2476" y="362"/>
                    <a:pt x="2449" y="255"/>
                  </a:cubicBezTo>
                  <a:cubicBezTo>
                    <a:pt x="2435" y="188"/>
                    <a:pt x="2422" y="148"/>
                    <a:pt x="2408" y="122"/>
                  </a:cubicBezTo>
                  <a:cubicBezTo>
                    <a:pt x="2396" y="95"/>
                    <a:pt x="2396" y="81"/>
                    <a:pt x="2396" y="81"/>
                  </a:cubicBezTo>
                  <a:cubicBezTo>
                    <a:pt x="2382" y="27"/>
                    <a:pt x="2328" y="1"/>
                    <a:pt x="2288"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7" name="Google Shape;2281;p54"/>
            <p:cNvSpPr/>
            <p:nvPr/>
          </p:nvSpPr>
          <p:spPr>
            <a:xfrm>
              <a:off x="5144225" y="3739175"/>
              <a:ext cx="10050" cy="19150"/>
            </a:xfrm>
            <a:custGeom>
              <a:avLst/>
              <a:gdLst/>
              <a:ahLst/>
              <a:cxnLst/>
              <a:rect l="l" t="t" r="r" b="b"/>
              <a:pathLst>
                <a:path w="402" h="766" extrusionOk="0">
                  <a:moveTo>
                    <a:pt x="282" y="1"/>
                  </a:moveTo>
                  <a:cubicBezTo>
                    <a:pt x="225" y="1"/>
                    <a:pt x="172" y="38"/>
                    <a:pt x="161" y="97"/>
                  </a:cubicBezTo>
                  <a:lnTo>
                    <a:pt x="13" y="605"/>
                  </a:lnTo>
                  <a:cubicBezTo>
                    <a:pt x="0" y="672"/>
                    <a:pt x="40" y="739"/>
                    <a:pt x="93" y="752"/>
                  </a:cubicBezTo>
                  <a:cubicBezTo>
                    <a:pt x="107" y="766"/>
                    <a:pt x="120" y="766"/>
                    <a:pt x="134" y="766"/>
                  </a:cubicBezTo>
                  <a:cubicBezTo>
                    <a:pt x="188" y="766"/>
                    <a:pt x="227" y="725"/>
                    <a:pt x="254" y="672"/>
                  </a:cubicBezTo>
                  <a:lnTo>
                    <a:pt x="388" y="151"/>
                  </a:lnTo>
                  <a:cubicBezTo>
                    <a:pt x="402" y="97"/>
                    <a:pt x="375" y="30"/>
                    <a:pt x="307" y="3"/>
                  </a:cubicBezTo>
                  <a:cubicBezTo>
                    <a:pt x="299" y="1"/>
                    <a:pt x="291" y="1"/>
                    <a:pt x="282"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8" name="Google Shape;2282;p54"/>
            <p:cNvSpPr/>
            <p:nvPr/>
          </p:nvSpPr>
          <p:spPr>
            <a:xfrm>
              <a:off x="5170625" y="3741525"/>
              <a:ext cx="10725" cy="20825"/>
            </a:xfrm>
            <a:custGeom>
              <a:avLst/>
              <a:gdLst/>
              <a:ahLst/>
              <a:cxnLst/>
              <a:rect l="l" t="t" r="r" b="b"/>
              <a:pathLst>
                <a:path w="429" h="833" extrusionOk="0">
                  <a:moveTo>
                    <a:pt x="130" y="0"/>
                  </a:moveTo>
                  <a:cubicBezTo>
                    <a:pt x="122" y="0"/>
                    <a:pt x="115" y="1"/>
                    <a:pt x="108" y="3"/>
                  </a:cubicBezTo>
                  <a:cubicBezTo>
                    <a:pt x="41" y="16"/>
                    <a:pt x="1" y="83"/>
                    <a:pt x="14" y="150"/>
                  </a:cubicBezTo>
                  <a:lnTo>
                    <a:pt x="188" y="752"/>
                  </a:lnTo>
                  <a:cubicBezTo>
                    <a:pt x="202" y="806"/>
                    <a:pt x="241" y="832"/>
                    <a:pt x="295" y="832"/>
                  </a:cubicBezTo>
                  <a:lnTo>
                    <a:pt x="335" y="832"/>
                  </a:lnTo>
                  <a:cubicBezTo>
                    <a:pt x="402" y="819"/>
                    <a:pt x="429" y="752"/>
                    <a:pt x="416" y="685"/>
                  </a:cubicBezTo>
                  <a:lnTo>
                    <a:pt x="255" y="83"/>
                  </a:lnTo>
                  <a:cubicBezTo>
                    <a:pt x="232" y="37"/>
                    <a:pt x="178" y="0"/>
                    <a:pt x="13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9" name="Google Shape;2283;p54"/>
            <p:cNvSpPr/>
            <p:nvPr/>
          </p:nvSpPr>
          <p:spPr>
            <a:xfrm>
              <a:off x="5183675" y="3725875"/>
              <a:ext cx="21075" cy="14400"/>
            </a:xfrm>
            <a:custGeom>
              <a:avLst/>
              <a:gdLst/>
              <a:ahLst/>
              <a:cxnLst/>
              <a:rect l="l" t="t" r="r" b="b"/>
              <a:pathLst>
                <a:path w="843" h="576" extrusionOk="0">
                  <a:moveTo>
                    <a:pt x="141" y="0"/>
                  </a:moveTo>
                  <a:cubicBezTo>
                    <a:pt x="99" y="0"/>
                    <a:pt x="58" y="18"/>
                    <a:pt x="40" y="53"/>
                  </a:cubicBezTo>
                  <a:cubicBezTo>
                    <a:pt x="1" y="121"/>
                    <a:pt x="27" y="187"/>
                    <a:pt x="81" y="228"/>
                  </a:cubicBezTo>
                  <a:lnTo>
                    <a:pt x="643" y="562"/>
                  </a:lnTo>
                  <a:cubicBezTo>
                    <a:pt x="670" y="576"/>
                    <a:pt x="682" y="576"/>
                    <a:pt x="709" y="576"/>
                  </a:cubicBezTo>
                  <a:cubicBezTo>
                    <a:pt x="750" y="576"/>
                    <a:pt x="789" y="562"/>
                    <a:pt x="816" y="522"/>
                  </a:cubicBezTo>
                  <a:cubicBezTo>
                    <a:pt x="843" y="469"/>
                    <a:pt x="830" y="388"/>
                    <a:pt x="777" y="348"/>
                  </a:cubicBezTo>
                  <a:lnTo>
                    <a:pt x="201" y="14"/>
                  </a:lnTo>
                  <a:cubicBezTo>
                    <a:pt x="183" y="5"/>
                    <a:pt x="162" y="0"/>
                    <a:pt x="14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0" name="Google Shape;2284;p54"/>
            <p:cNvSpPr/>
            <p:nvPr/>
          </p:nvSpPr>
          <p:spPr>
            <a:xfrm>
              <a:off x="5310750" y="3617850"/>
              <a:ext cx="76600" cy="63575"/>
            </a:xfrm>
            <a:custGeom>
              <a:avLst/>
              <a:gdLst/>
              <a:ahLst/>
              <a:cxnLst/>
              <a:rect l="l" t="t" r="r" b="b"/>
              <a:pathLst>
                <a:path w="3064" h="2543" extrusionOk="0">
                  <a:moveTo>
                    <a:pt x="2168" y="1"/>
                  </a:moveTo>
                  <a:cubicBezTo>
                    <a:pt x="2114" y="14"/>
                    <a:pt x="2074" y="81"/>
                    <a:pt x="2087" y="135"/>
                  </a:cubicBezTo>
                  <a:lnTo>
                    <a:pt x="2087" y="148"/>
                  </a:lnTo>
                  <a:cubicBezTo>
                    <a:pt x="2087" y="148"/>
                    <a:pt x="2087" y="161"/>
                    <a:pt x="2100" y="188"/>
                  </a:cubicBezTo>
                  <a:cubicBezTo>
                    <a:pt x="2100" y="215"/>
                    <a:pt x="2114" y="255"/>
                    <a:pt x="2114" y="308"/>
                  </a:cubicBezTo>
                  <a:cubicBezTo>
                    <a:pt x="2141" y="402"/>
                    <a:pt x="2154" y="563"/>
                    <a:pt x="2154" y="723"/>
                  </a:cubicBezTo>
                  <a:cubicBezTo>
                    <a:pt x="2168" y="897"/>
                    <a:pt x="2141" y="1098"/>
                    <a:pt x="2074" y="1271"/>
                  </a:cubicBezTo>
                  <a:lnTo>
                    <a:pt x="2047" y="1339"/>
                  </a:lnTo>
                  <a:lnTo>
                    <a:pt x="2007" y="1405"/>
                  </a:lnTo>
                  <a:cubicBezTo>
                    <a:pt x="1980" y="1446"/>
                    <a:pt x="1954" y="1472"/>
                    <a:pt x="1913" y="1512"/>
                  </a:cubicBezTo>
                  <a:cubicBezTo>
                    <a:pt x="1886" y="1553"/>
                    <a:pt x="1847" y="1565"/>
                    <a:pt x="1820" y="1592"/>
                  </a:cubicBezTo>
                  <a:cubicBezTo>
                    <a:pt x="1806" y="1606"/>
                    <a:pt x="1779" y="1619"/>
                    <a:pt x="1752" y="1633"/>
                  </a:cubicBezTo>
                  <a:lnTo>
                    <a:pt x="1672" y="1672"/>
                  </a:lnTo>
                  <a:lnTo>
                    <a:pt x="1659" y="1686"/>
                  </a:lnTo>
                  <a:lnTo>
                    <a:pt x="1645" y="1686"/>
                  </a:lnTo>
                  <a:lnTo>
                    <a:pt x="1606" y="1699"/>
                  </a:lnTo>
                  <a:lnTo>
                    <a:pt x="1538" y="1726"/>
                  </a:lnTo>
                  <a:cubicBezTo>
                    <a:pt x="1485" y="1740"/>
                    <a:pt x="1431" y="1740"/>
                    <a:pt x="1392" y="1740"/>
                  </a:cubicBezTo>
                  <a:cubicBezTo>
                    <a:pt x="1374" y="1744"/>
                    <a:pt x="1358" y="1746"/>
                    <a:pt x="1342" y="1746"/>
                  </a:cubicBezTo>
                  <a:cubicBezTo>
                    <a:pt x="1310" y="1746"/>
                    <a:pt x="1280" y="1740"/>
                    <a:pt x="1244" y="1740"/>
                  </a:cubicBezTo>
                  <a:cubicBezTo>
                    <a:pt x="1205" y="1726"/>
                    <a:pt x="1151" y="1726"/>
                    <a:pt x="1110" y="1713"/>
                  </a:cubicBezTo>
                  <a:cubicBezTo>
                    <a:pt x="1017" y="1686"/>
                    <a:pt x="923" y="1646"/>
                    <a:pt x="843" y="1606"/>
                  </a:cubicBezTo>
                  <a:cubicBezTo>
                    <a:pt x="803" y="1579"/>
                    <a:pt x="763" y="1553"/>
                    <a:pt x="736" y="1526"/>
                  </a:cubicBezTo>
                  <a:cubicBezTo>
                    <a:pt x="696" y="1499"/>
                    <a:pt x="656" y="1472"/>
                    <a:pt x="629" y="1446"/>
                  </a:cubicBezTo>
                  <a:cubicBezTo>
                    <a:pt x="495" y="1339"/>
                    <a:pt x="388" y="1218"/>
                    <a:pt x="322" y="1151"/>
                  </a:cubicBezTo>
                  <a:cubicBezTo>
                    <a:pt x="295" y="1111"/>
                    <a:pt x="268" y="1071"/>
                    <a:pt x="254" y="1057"/>
                  </a:cubicBezTo>
                  <a:cubicBezTo>
                    <a:pt x="228" y="1030"/>
                    <a:pt x="228" y="1018"/>
                    <a:pt x="228" y="1018"/>
                  </a:cubicBezTo>
                  <a:lnTo>
                    <a:pt x="215" y="1018"/>
                  </a:lnTo>
                  <a:cubicBezTo>
                    <a:pt x="195" y="987"/>
                    <a:pt x="159" y="972"/>
                    <a:pt x="120" y="972"/>
                  </a:cubicBezTo>
                  <a:cubicBezTo>
                    <a:pt x="107" y="972"/>
                    <a:pt x="94" y="974"/>
                    <a:pt x="81" y="977"/>
                  </a:cubicBezTo>
                  <a:cubicBezTo>
                    <a:pt x="27" y="1004"/>
                    <a:pt x="1" y="1071"/>
                    <a:pt x="27" y="1125"/>
                  </a:cubicBezTo>
                  <a:cubicBezTo>
                    <a:pt x="27" y="1125"/>
                    <a:pt x="40" y="1137"/>
                    <a:pt x="54" y="1178"/>
                  </a:cubicBezTo>
                  <a:cubicBezTo>
                    <a:pt x="67" y="1205"/>
                    <a:pt x="81" y="1244"/>
                    <a:pt x="108" y="1298"/>
                  </a:cubicBezTo>
                  <a:cubicBezTo>
                    <a:pt x="161" y="1392"/>
                    <a:pt x="254" y="1539"/>
                    <a:pt x="388" y="1686"/>
                  </a:cubicBezTo>
                  <a:cubicBezTo>
                    <a:pt x="456" y="1767"/>
                    <a:pt x="536" y="1833"/>
                    <a:pt x="643" y="1913"/>
                  </a:cubicBezTo>
                  <a:cubicBezTo>
                    <a:pt x="696" y="1940"/>
                    <a:pt x="750" y="1981"/>
                    <a:pt x="803" y="2007"/>
                  </a:cubicBezTo>
                  <a:lnTo>
                    <a:pt x="750" y="2382"/>
                  </a:lnTo>
                  <a:cubicBezTo>
                    <a:pt x="750" y="2448"/>
                    <a:pt x="789" y="2502"/>
                    <a:pt x="857" y="2516"/>
                  </a:cubicBezTo>
                  <a:lnTo>
                    <a:pt x="870" y="2516"/>
                  </a:lnTo>
                  <a:cubicBezTo>
                    <a:pt x="937" y="2516"/>
                    <a:pt x="991" y="2475"/>
                    <a:pt x="991" y="2409"/>
                  </a:cubicBezTo>
                  <a:lnTo>
                    <a:pt x="1044" y="2100"/>
                  </a:lnTo>
                  <a:cubicBezTo>
                    <a:pt x="1084" y="2127"/>
                    <a:pt x="1137" y="2127"/>
                    <a:pt x="1191" y="2141"/>
                  </a:cubicBezTo>
                  <a:cubicBezTo>
                    <a:pt x="1271" y="2154"/>
                    <a:pt x="1338" y="2154"/>
                    <a:pt x="1419" y="2154"/>
                  </a:cubicBezTo>
                  <a:cubicBezTo>
                    <a:pt x="1485" y="2141"/>
                    <a:pt x="1565" y="2141"/>
                    <a:pt x="1633" y="2127"/>
                  </a:cubicBezTo>
                  <a:lnTo>
                    <a:pt x="1740" y="2088"/>
                  </a:lnTo>
                  <a:lnTo>
                    <a:pt x="1793" y="2074"/>
                  </a:lnTo>
                  <a:lnTo>
                    <a:pt x="1806" y="2074"/>
                  </a:lnTo>
                  <a:lnTo>
                    <a:pt x="1833" y="2061"/>
                  </a:lnTo>
                  <a:lnTo>
                    <a:pt x="1993" y="2462"/>
                  </a:lnTo>
                  <a:cubicBezTo>
                    <a:pt x="2020" y="2516"/>
                    <a:pt x="2061" y="2542"/>
                    <a:pt x="2114" y="2542"/>
                  </a:cubicBezTo>
                  <a:cubicBezTo>
                    <a:pt x="2127" y="2542"/>
                    <a:pt x="2141" y="2529"/>
                    <a:pt x="2154" y="2529"/>
                  </a:cubicBezTo>
                  <a:cubicBezTo>
                    <a:pt x="2221" y="2502"/>
                    <a:pt x="2248" y="2435"/>
                    <a:pt x="2221" y="2368"/>
                  </a:cubicBezTo>
                  <a:lnTo>
                    <a:pt x="2047" y="1940"/>
                  </a:lnTo>
                  <a:cubicBezTo>
                    <a:pt x="2100" y="1886"/>
                    <a:pt x="2168" y="1847"/>
                    <a:pt x="2221" y="1793"/>
                  </a:cubicBezTo>
                  <a:cubicBezTo>
                    <a:pt x="2261" y="1740"/>
                    <a:pt x="2314" y="1672"/>
                    <a:pt x="2341" y="1606"/>
                  </a:cubicBezTo>
                  <a:lnTo>
                    <a:pt x="2395" y="1512"/>
                  </a:lnTo>
                  <a:lnTo>
                    <a:pt x="2435" y="1419"/>
                  </a:lnTo>
                  <a:cubicBezTo>
                    <a:pt x="2448" y="1392"/>
                    <a:pt x="2448" y="1378"/>
                    <a:pt x="2462" y="1351"/>
                  </a:cubicBezTo>
                  <a:lnTo>
                    <a:pt x="2876" y="1539"/>
                  </a:lnTo>
                  <a:cubicBezTo>
                    <a:pt x="2890" y="1553"/>
                    <a:pt x="2917" y="1553"/>
                    <a:pt x="2930" y="1553"/>
                  </a:cubicBezTo>
                  <a:cubicBezTo>
                    <a:pt x="2970" y="1553"/>
                    <a:pt x="3024" y="1526"/>
                    <a:pt x="3037" y="1472"/>
                  </a:cubicBezTo>
                  <a:cubicBezTo>
                    <a:pt x="3063" y="1419"/>
                    <a:pt x="3037" y="1339"/>
                    <a:pt x="2983" y="1312"/>
                  </a:cubicBezTo>
                  <a:lnTo>
                    <a:pt x="2502" y="1111"/>
                  </a:lnTo>
                  <a:lnTo>
                    <a:pt x="2502" y="1030"/>
                  </a:lnTo>
                  <a:cubicBezTo>
                    <a:pt x="2515" y="911"/>
                    <a:pt x="2502" y="804"/>
                    <a:pt x="2489" y="697"/>
                  </a:cubicBezTo>
                  <a:cubicBezTo>
                    <a:pt x="2462" y="495"/>
                    <a:pt x="2408" y="349"/>
                    <a:pt x="2368" y="242"/>
                  </a:cubicBezTo>
                  <a:cubicBezTo>
                    <a:pt x="2355" y="188"/>
                    <a:pt x="2328" y="135"/>
                    <a:pt x="2314" y="108"/>
                  </a:cubicBezTo>
                  <a:cubicBezTo>
                    <a:pt x="2301" y="81"/>
                    <a:pt x="2288" y="67"/>
                    <a:pt x="2288" y="67"/>
                  </a:cubicBezTo>
                  <a:cubicBezTo>
                    <a:pt x="2275" y="28"/>
                    <a:pt x="2221" y="1"/>
                    <a:pt x="2168"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1" name="Google Shape;2285;p54"/>
            <p:cNvSpPr/>
            <p:nvPr/>
          </p:nvSpPr>
          <p:spPr>
            <a:xfrm>
              <a:off x="5096175" y="3644550"/>
              <a:ext cx="58425" cy="48575"/>
            </a:xfrm>
            <a:custGeom>
              <a:avLst/>
              <a:gdLst/>
              <a:ahLst/>
              <a:cxnLst/>
              <a:rect l="l" t="t" r="r" b="b"/>
              <a:pathLst>
                <a:path w="2337" h="1943" extrusionOk="0">
                  <a:moveTo>
                    <a:pt x="1727" y="1"/>
                  </a:moveTo>
                  <a:cubicBezTo>
                    <a:pt x="731" y="1"/>
                    <a:pt x="1" y="1487"/>
                    <a:pt x="330" y="1769"/>
                  </a:cubicBezTo>
                  <a:cubicBezTo>
                    <a:pt x="475" y="1892"/>
                    <a:pt x="582" y="1943"/>
                    <a:pt x="671" y="1943"/>
                  </a:cubicBezTo>
                  <a:cubicBezTo>
                    <a:pt x="861" y="1943"/>
                    <a:pt x="968" y="1715"/>
                    <a:pt x="1186" y="1487"/>
                  </a:cubicBezTo>
                  <a:cubicBezTo>
                    <a:pt x="1468" y="1207"/>
                    <a:pt x="1762" y="1059"/>
                    <a:pt x="2122" y="672"/>
                  </a:cubicBezTo>
                  <a:cubicBezTo>
                    <a:pt x="2336" y="458"/>
                    <a:pt x="2310" y="137"/>
                    <a:pt x="2015" y="43"/>
                  </a:cubicBezTo>
                  <a:cubicBezTo>
                    <a:pt x="1917" y="14"/>
                    <a:pt x="1821" y="1"/>
                    <a:pt x="1727" y="1"/>
                  </a:cubicBezTo>
                  <a:close/>
                </a:path>
              </a:pathLst>
            </a:custGeom>
            <a:solidFill>
              <a:srgbClr val="40291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2" name="Google Shape;2286;p54"/>
            <p:cNvSpPr/>
            <p:nvPr/>
          </p:nvSpPr>
          <p:spPr>
            <a:xfrm>
              <a:off x="5310400" y="3562500"/>
              <a:ext cx="50700" cy="22500"/>
            </a:xfrm>
            <a:custGeom>
              <a:avLst/>
              <a:gdLst/>
              <a:ahLst/>
              <a:cxnLst/>
              <a:rect l="l" t="t" r="r" b="b"/>
              <a:pathLst>
                <a:path w="2028" h="900" extrusionOk="0">
                  <a:moveTo>
                    <a:pt x="842" y="1"/>
                  </a:moveTo>
                  <a:cubicBezTo>
                    <a:pt x="506" y="1"/>
                    <a:pt x="197" y="115"/>
                    <a:pt x="81" y="423"/>
                  </a:cubicBezTo>
                  <a:cubicBezTo>
                    <a:pt x="1" y="663"/>
                    <a:pt x="108" y="863"/>
                    <a:pt x="322" y="877"/>
                  </a:cubicBezTo>
                  <a:cubicBezTo>
                    <a:pt x="376" y="881"/>
                    <a:pt x="427" y="883"/>
                    <a:pt x="475" y="883"/>
                  </a:cubicBezTo>
                  <a:cubicBezTo>
                    <a:pt x="735" y="883"/>
                    <a:pt x="917" y="835"/>
                    <a:pt x="1130" y="835"/>
                  </a:cubicBezTo>
                  <a:cubicBezTo>
                    <a:pt x="1150" y="835"/>
                    <a:pt x="1171" y="836"/>
                    <a:pt x="1192" y="837"/>
                  </a:cubicBezTo>
                  <a:cubicBezTo>
                    <a:pt x="1348" y="849"/>
                    <a:pt x="1521" y="900"/>
                    <a:pt x="1667" y="900"/>
                  </a:cubicBezTo>
                  <a:cubicBezTo>
                    <a:pt x="1834" y="900"/>
                    <a:pt x="1966" y="834"/>
                    <a:pt x="1994" y="569"/>
                  </a:cubicBezTo>
                  <a:cubicBezTo>
                    <a:pt x="2028" y="311"/>
                    <a:pt x="1397" y="1"/>
                    <a:pt x="842" y="1"/>
                  </a:cubicBezTo>
                  <a:close/>
                </a:path>
              </a:pathLst>
            </a:custGeom>
            <a:solidFill>
              <a:srgbClr val="40291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3" name="Google Shape;2287;p54"/>
            <p:cNvSpPr/>
            <p:nvPr/>
          </p:nvSpPr>
          <p:spPr>
            <a:xfrm>
              <a:off x="5236850" y="3683725"/>
              <a:ext cx="73925" cy="56200"/>
            </a:xfrm>
            <a:custGeom>
              <a:avLst/>
              <a:gdLst/>
              <a:ahLst/>
              <a:cxnLst/>
              <a:rect l="l" t="t" r="r" b="b"/>
              <a:pathLst>
                <a:path w="2957" h="2248" extrusionOk="0">
                  <a:moveTo>
                    <a:pt x="1913" y="1"/>
                  </a:moveTo>
                  <a:cubicBezTo>
                    <a:pt x="1619" y="1"/>
                    <a:pt x="1298" y="95"/>
                    <a:pt x="963" y="241"/>
                  </a:cubicBezTo>
                  <a:cubicBezTo>
                    <a:pt x="241" y="576"/>
                    <a:pt x="0" y="1204"/>
                    <a:pt x="187" y="1673"/>
                  </a:cubicBezTo>
                  <a:cubicBezTo>
                    <a:pt x="294" y="1953"/>
                    <a:pt x="589" y="2248"/>
                    <a:pt x="1138" y="2248"/>
                  </a:cubicBezTo>
                  <a:cubicBezTo>
                    <a:pt x="1338" y="2248"/>
                    <a:pt x="1566" y="2208"/>
                    <a:pt x="1846" y="2114"/>
                  </a:cubicBezTo>
                  <a:cubicBezTo>
                    <a:pt x="2863" y="1739"/>
                    <a:pt x="2957" y="910"/>
                    <a:pt x="2729" y="442"/>
                  </a:cubicBezTo>
                  <a:cubicBezTo>
                    <a:pt x="2568" y="134"/>
                    <a:pt x="2274" y="1"/>
                    <a:pt x="1913" y="1"/>
                  </a:cubicBezTo>
                  <a:close/>
                </a:path>
              </a:pathLst>
            </a:custGeom>
            <a:solidFill>
              <a:srgbClr val="D3A09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4" name="Google Shape;2288;p54"/>
            <p:cNvSpPr/>
            <p:nvPr/>
          </p:nvSpPr>
          <p:spPr>
            <a:xfrm>
              <a:off x="5288675" y="3681725"/>
              <a:ext cx="25100" cy="53775"/>
            </a:xfrm>
            <a:custGeom>
              <a:avLst/>
              <a:gdLst/>
              <a:ahLst/>
              <a:cxnLst/>
              <a:rect l="l" t="t" r="r" b="b"/>
              <a:pathLst>
                <a:path w="1004" h="2151" extrusionOk="0">
                  <a:moveTo>
                    <a:pt x="135" y="0"/>
                  </a:moveTo>
                  <a:cubicBezTo>
                    <a:pt x="108" y="0"/>
                    <a:pt x="67" y="27"/>
                    <a:pt x="54" y="54"/>
                  </a:cubicBezTo>
                  <a:cubicBezTo>
                    <a:pt x="28" y="107"/>
                    <a:pt x="40" y="161"/>
                    <a:pt x="94" y="188"/>
                  </a:cubicBezTo>
                  <a:cubicBezTo>
                    <a:pt x="94" y="188"/>
                    <a:pt x="121" y="214"/>
                    <a:pt x="174" y="241"/>
                  </a:cubicBezTo>
                  <a:cubicBezTo>
                    <a:pt x="228" y="268"/>
                    <a:pt x="308" y="321"/>
                    <a:pt x="375" y="402"/>
                  </a:cubicBezTo>
                  <a:cubicBezTo>
                    <a:pt x="456" y="469"/>
                    <a:pt x="509" y="562"/>
                    <a:pt x="563" y="669"/>
                  </a:cubicBezTo>
                  <a:cubicBezTo>
                    <a:pt x="589" y="723"/>
                    <a:pt x="616" y="803"/>
                    <a:pt x="616" y="844"/>
                  </a:cubicBezTo>
                  <a:cubicBezTo>
                    <a:pt x="629" y="883"/>
                    <a:pt x="629" y="924"/>
                    <a:pt x="629" y="963"/>
                  </a:cubicBezTo>
                  <a:lnTo>
                    <a:pt x="629" y="1044"/>
                  </a:lnTo>
                  <a:cubicBezTo>
                    <a:pt x="629" y="1284"/>
                    <a:pt x="456" y="1539"/>
                    <a:pt x="308" y="1712"/>
                  </a:cubicBezTo>
                  <a:cubicBezTo>
                    <a:pt x="242" y="1793"/>
                    <a:pt x="174" y="1860"/>
                    <a:pt x="121" y="1900"/>
                  </a:cubicBezTo>
                  <a:cubicBezTo>
                    <a:pt x="81" y="1953"/>
                    <a:pt x="54" y="1980"/>
                    <a:pt x="54" y="1980"/>
                  </a:cubicBezTo>
                  <a:lnTo>
                    <a:pt x="40" y="1980"/>
                  </a:lnTo>
                  <a:cubicBezTo>
                    <a:pt x="14" y="2007"/>
                    <a:pt x="1" y="2047"/>
                    <a:pt x="28" y="2087"/>
                  </a:cubicBezTo>
                  <a:cubicBezTo>
                    <a:pt x="37" y="2126"/>
                    <a:pt x="68" y="2151"/>
                    <a:pt x="105" y="2151"/>
                  </a:cubicBezTo>
                  <a:cubicBezTo>
                    <a:pt x="119" y="2151"/>
                    <a:pt x="133" y="2148"/>
                    <a:pt x="147" y="2140"/>
                  </a:cubicBezTo>
                  <a:cubicBezTo>
                    <a:pt x="147" y="2140"/>
                    <a:pt x="308" y="2074"/>
                    <a:pt x="509" y="1914"/>
                  </a:cubicBezTo>
                  <a:cubicBezTo>
                    <a:pt x="602" y="1833"/>
                    <a:pt x="723" y="1726"/>
                    <a:pt x="816" y="1579"/>
                  </a:cubicBezTo>
                  <a:cubicBezTo>
                    <a:pt x="857" y="1512"/>
                    <a:pt x="897" y="1432"/>
                    <a:pt x="937" y="1338"/>
                  </a:cubicBezTo>
                  <a:cubicBezTo>
                    <a:pt x="964" y="1258"/>
                    <a:pt x="991" y="1165"/>
                    <a:pt x="1004" y="1070"/>
                  </a:cubicBezTo>
                  <a:cubicBezTo>
                    <a:pt x="1004" y="1017"/>
                    <a:pt x="1004" y="963"/>
                    <a:pt x="991" y="910"/>
                  </a:cubicBezTo>
                  <a:cubicBezTo>
                    <a:pt x="991" y="856"/>
                    <a:pt x="977" y="830"/>
                    <a:pt x="977" y="790"/>
                  </a:cubicBezTo>
                  <a:cubicBezTo>
                    <a:pt x="950" y="669"/>
                    <a:pt x="923" y="603"/>
                    <a:pt x="884" y="522"/>
                  </a:cubicBezTo>
                  <a:cubicBezTo>
                    <a:pt x="803" y="362"/>
                    <a:pt x="670" y="241"/>
                    <a:pt x="563" y="161"/>
                  </a:cubicBezTo>
                  <a:cubicBezTo>
                    <a:pt x="335" y="0"/>
                    <a:pt x="135" y="0"/>
                    <a:pt x="135" y="0"/>
                  </a:cubicBezTo>
                  <a:close/>
                </a:path>
              </a:pathLst>
            </a:custGeom>
            <a:solidFill>
              <a:srgbClr val="B47F7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5" name="Google Shape;2289;p54"/>
            <p:cNvSpPr/>
            <p:nvPr/>
          </p:nvSpPr>
          <p:spPr>
            <a:xfrm>
              <a:off x="5247725" y="3732650"/>
              <a:ext cx="22600" cy="8000"/>
            </a:xfrm>
            <a:custGeom>
              <a:avLst/>
              <a:gdLst/>
              <a:ahLst/>
              <a:cxnLst/>
              <a:rect l="l" t="t" r="r" b="b"/>
              <a:pathLst>
                <a:path w="904" h="320" extrusionOk="0">
                  <a:moveTo>
                    <a:pt x="186" y="0"/>
                  </a:moveTo>
                  <a:cubicBezTo>
                    <a:pt x="127" y="0"/>
                    <a:pt x="81" y="11"/>
                    <a:pt x="60" y="37"/>
                  </a:cubicBezTo>
                  <a:cubicBezTo>
                    <a:pt x="1" y="126"/>
                    <a:pt x="340" y="319"/>
                    <a:pt x="611" y="319"/>
                  </a:cubicBezTo>
                  <a:cubicBezTo>
                    <a:pt x="705" y="319"/>
                    <a:pt x="791" y="296"/>
                    <a:pt x="849" y="237"/>
                  </a:cubicBezTo>
                  <a:cubicBezTo>
                    <a:pt x="903" y="184"/>
                    <a:pt x="429" y="0"/>
                    <a:pt x="186" y="0"/>
                  </a:cubicBezTo>
                  <a:close/>
                </a:path>
              </a:pathLst>
            </a:custGeom>
            <a:solidFill>
              <a:srgbClr val="4A362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6" name="Google Shape;2290;p54"/>
            <p:cNvSpPr/>
            <p:nvPr/>
          </p:nvSpPr>
          <p:spPr>
            <a:xfrm>
              <a:off x="6085250" y="3639225"/>
              <a:ext cx="77600" cy="64800"/>
            </a:xfrm>
            <a:custGeom>
              <a:avLst/>
              <a:gdLst/>
              <a:ahLst/>
              <a:cxnLst/>
              <a:rect l="l" t="t" r="r" b="b"/>
              <a:pathLst>
                <a:path w="3104" h="2592" extrusionOk="0">
                  <a:moveTo>
                    <a:pt x="1235" y="1"/>
                  </a:moveTo>
                  <a:cubicBezTo>
                    <a:pt x="1014" y="1"/>
                    <a:pt x="809" y="72"/>
                    <a:pt x="642" y="229"/>
                  </a:cubicBezTo>
                  <a:cubicBezTo>
                    <a:pt x="241" y="603"/>
                    <a:pt x="0" y="1352"/>
                    <a:pt x="869" y="2102"/>
                  </a:cubicBezTo>
                  <a:cubicBezTo>
                    <a:pt x="1289" y="2463"/>
                    <a:pt x="1661" y="2592"/>
                    <a:pt x="1965" y="2592"/>
                  </a:cubicBezTo>
                  <a:cubicBezTo>
                    <a:pt x="2282" y="2592"/>
                    <a:pt x="2526" y="2452"/>
                    <a:pt x="2676" y="2289"/>
                  </a:cubicBezTo>
                  <a:cubicBezTo>
                    <a:pt x="3023" y="1888"/>
                    <a:pt x="3104" y="1259"/>
                    <a:pt x="2515" y="657"/>
                  </a:cubicBezTo>
                  <a:cubicBezTo>
                    <a:pt x="2130" y="254"/>
                    <a:pt x="1653" y="1"/>
                    <a:pt x="1235" y="1"/>
                  </a:cubicBezTo>
                  <a:close/>
                </a:path>
              </a:pathLst>
            </a:custGeom>
            <a:solidFill>
              <a:srgbClr val="A6645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7" name="Google Shape;2291;p54"/>
            <p:cNvSpPr/>
            <p:nvPr/>
          </p:nvSpPr>
          <p:spPr>
            <a:xfrm>
              <a:off x="6086900" y="3636175"/>
              <a:ext cx="33475" cy="51675"/>
            </a:xfrm>
            <a:custGeom>
              <a:avLst/>
              <a:gdLst/>
              <a:ahLst/>
              <a:cxnLst/>
              <a:rect l="l" t="t" r="r" b="b"/>
              <a:pathLst>
                <a:path w="1339" h="2067" extrusionOk="0">
                  <a:moveTo>
                    <a:pt x="1036" y="0"/>
                  </a:moveTo>
                  <a:cubicBezTo>
                    <a:pt x="967" y="0"/>
                    <a:pt x="884" y="8"/>
                    <a:pt x="790" y="30"/>
                  </a:cubicBezTo>
                  <a:cubicBezTo>
                    <a:pt x="657" y="57"/>
                    <a:pt x="496" y="124"/>
                    <a:pt x="362" y="244"/>
                  </a:cubicBezTo>
                  <a:cubicBezTo>
                    <a:pt x="282" y="311"/>
                    <a:pt x="229" y="365"/>
                    <a:pt x="175" y="458"/>
                  </a:cubicBezTo>
                  <a:cubicBezTo>
                    <a:pt x="148" y="499"/>
                    <a:pt x="122" y="525"/>
                    <a:pt x="108" y="565"/>
                  </a:cubicBezTo>
                  <a:cubicBezTo>
                    <a:pt x="81" y="618"/>
                    <a:pt x="68" y="672"/>
                    <a:pt x="41" y="725"/>
                  </a:cubicBezTo>
                  <a:cubicBezTo>
                    <a:pt x="15" y="820"/>
                    <a:pt x="1" y="913"/>
                    <a:pt x="1" y="1007"/>
                  </a:cubicBezTo>
                  <a:cubicBezTo>
                    <a:pt x="1" y="1100"/>
                    <a:pt x="15" y="1194"/>
                    <a:pt x="27" y="1274"/>
                  </a:cubicBezTo>
                  <a:cubicBezTo>
                    <a:pt x="68" y="1435"/>
                    <a:pt x="148" y="1581"/>
                    <a:pt x="202" y="1689"/>
                  </a:cubicBezTo>
                  <a:cubicBezTo>
                    <a:pt x="336" y="1916"/>
                    <a:pt x="469" y="2036"/>
                    <a:pt x="469" y="2036"/>
                  </a:cubicBezTo>
                  <a:cubicBezTo>
                    <a:pt x="489" y="2057"/>
                    <a:pt x="516" y="2067"/>
                    <a:pt x="543" y="2067"/>
                  </a:cubicBezTo>
                  <a:cubicBezTo>
                    <a:pt x="569" y="2067"/>
                    <a:pt x="596" y="2057"/>
                    <a:pt x="616" y="2036"/>
                  </a:cubicBezTo>
                  <a:cubicBezTo>
                    <a:pt x="643" y="2010"/>
                    <a:pt x="643" y="1956"/>
                    <a:pt x="630" y="1929"/>
                  </a:cubicBezTo>
                  <a:lnTo>
                    <a:pt x="630" y="1916"/>
                  </a:lnTo>
                  <a:cubicBezTo>
                    <a:pt x="630" y="1916"/>
                    <a:pt x="616" y="1890"/>
                    <a:pt x="576" y="1822"/>
                  </a:cubicBezTo>
                  <a:cubicBezTo>
                    <a:pt x="550" y="1769"/>
                    <a:pt x="509" y="1676"/>
                    <a:pt x="469" y="1569"/>
                  </a:cubicBezTo>
                  <a:cubicBezTo>
                    <a:pt x="402" y="1367"/>
                    <a:pt x="322" y="1060"/>
                    <a:pt x="402" y="820"/>
                  </a:cubicBezTo>
                  <a:cubicBezTo>
                    <a:pt x="416" y="793"/>
                    <a:pt x="429" y="779"/>
                    <a:pt x="429" y="752"/>
                  </a:cubicBezTo>
                  <a:cubicBezTo>
                    <a:pt x="443" y="725"/>
                    <a:pt x="469" y="686"/>
                    <a:pt x="496" y="645"/>
                  </a:cubicBezTo>
                  <a:cubicBezTo>
                    <a:pt x="509" y="606"/>
                    <a:pt x="562" y="552"/>
                    <a:pt x="603" y="499"/>
                  </a:cubicBezTo>
                  <a:cubicBezTo>
                    <a:pt x="696" y="418"/>
                    <a:pt x="790" y="351"/>
                    <a:pt x="883" y="311"/>
                  </a:cubicBezTo>
                  <a:cubicBezTo>
                    <a:pt x="990" y="271"/>
                    <a:pt x="1071" y="244"/>
                    <a:pt x="1138" y="231"/>
                  </a:cubicBezTo>
                  <a:cubicBezTo>
                    <a:pt x="1204" y="217"/>
                    <a:pt x="1231" y="217"/>
                    <a:pt x="1231" y="217"/>
                  </a:cubicBezTo>
                  <a:lnTo>
                    <a:pt x="1245" y="217"/>
                  </a:lnTo>
                  <a:cubicBezTo>
                    <a:pt x="1299" y="217"/>
                    <a:pt x="1338" y="164"/>
                    <a:pt x="1325" y="110"/>
                  </a:cubicBezTo>
                  <a:cubicBezTo>
                    <a:pt x="1325" y="71"/>
                    <a:pt x="1299" y="44"/>
                    <a:pt x="1258" y="30"/>
                  </a:cubicBezTo>
                  <a:cubicBezTo>
                    <a:pt x="1258" y="30"/>
                    <a:pt x="1175" y="0"/>
                    <a:pt x="1036" y="0"/>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8" name="Google Shape;2292;p54"/>
            <p:cNvSpPr/>
            <p:nvPr/>
          </p:nvSpPr>
          <p:spPr>
            <a:xfrm>
              <a:off x="6127750" y="3696500"/>
              <a:ext cx="23850" cy="8275"/>
            </a:xfrm>
            <a:custGeom>
              <a:avLst/>
              <a:gdLst/>
              <a:ahLst/>
              <a:cxnLst/>
              <a:rect l="l" t="t" r="r" b="b"/>
              <a:pathLst>
                <a:path w="954" h="331" extrusionOk="0">
                  <a:moveTo>
                    <a:pt x="737" y="1"/>
                  </a:moveTo>
                  <a:cubicBezTo>
                    <a:pt x="473" y="1"/>
                    <a:pt x="0" y="176"/>
                    <a:pt x="52" y="239"/>
                  </a:cubicBezTo>
                  <a:cubicBezTo>
                    <a:pt x="114" y="304"/>
                    <a:pt x="212" y="330"/>
                    <a:pt x="319" y="330"/>
                  </a:cubicBezTo>
                  <a:cubicBezTo>
                    <a:pt x="603" y="330"/>
                    <a:pt x="954" y="148"/>
                    <a:pt x="895" y="51"/>
                  </a:cubicBezTo>
                  <a:cubicBezTo>
                    <a:pt x="871" y="15"/>
                    <a:pt x="813" y="1"/>
                    <a:pt x="737" y="1"/>
                  </a:cubicBezTo>
                  <a:close/>
                </a:path>
              </a:pathLst>
            </a:custGeom>
            <a:solidFill>
              <a:srgbClr val="4A362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9" name="Google Shape;2293;p54"/>
            <p:cNvSpPr/>
            <p:nvPr/>
          </p:nvSpPr>
          <p:spPr>
            <a:xfrm>
              <a:off x="6358125" y="3837750"/>
              <a:ext cx="72250" cy="32275"/>
            </a:xfrm>
            <a:custGeom>
              <a:avLst/>
              <a:gdLst/>
              <a:ahLst/>
              <a:cxnLst/>
              <a:rect l="l" t="t" r="r" b="b"/>
              <a:pathLst>
                <a:path w="2890" h="1291" extrusionOk="0">
                  <a:moveTo>
                    <a:pt x="1432" y="1"/>
                  </a:moveTo>
                  <a:cubicBezTo>
                    <a:pt x="1348" y="1"/>
                    <a:pt x="1266" y="10"/>
                    <a:pt x="1190" y="19"/>
                  </a:cubicBezTo>
                  <a:cubicBezTo>
                    <a:pt x="1070" y="46"/>
                    <a:pt x="963" y="73"/>
                    <a:pt x="869" y="114"/>
                  </a:cubicBezTo>
                  <a:cubicBezTo>
                    <a:pt x="762" y="153"/>
                    <a:pt x="682" y="207"/>
                    <a:pt x="589" y="260"/>
                  </a:cubicBezTo>
                  <a:cubicBezTo>
                    <a:pt x="521" y="314"/>
                    <a:pt x="441" y="354"/>
                    <a:pt x="388" y="421"/>
                  </a:cubicBezTo>
                  <a:cubicBezTo>
                    <a:pt x="321" y="461"/>
                    <a:pt x="268" y="515"/>
                    <a:pt x="227" y="568"/>
                  </a:cubicBezTo>
                  <a:cubicBezTo>
                    <a:pt x="174" y="608"/>
                    <a:pt x="134" y="661"/>
                    <a:pt x="107" y="702"/>
                  </a:cubicBezTo>
                  <a:cubicBezTo>
                    <a:pt x="81" y="742"/>
                    <a:pt x="67" y="768"/>
                    <a:pt x="54" y="795"/>
                  </a:cubicBezTo>
                  <a:cubicBezTo>
                    <a:pt x="40" y="809"/>
                    <a:pt x="40" y="822"/>
                    <a:pt x="40" y="822"/>
                  </a:cubicBezTo>
                  <a:cubicBezTo>
                    <a:pt x="0" y="875"/>
                    <a:pt x="13" y="929"/>
                    <a:pt x="40" y="982"/>
                  </a:cubicBezTo>
                  <a:cubicBezTo>
                    <a:pt x="72" y="1015"/>
                    <a:pt x="115" y="1033"/>
                    <a:pt x="158" y="1033"/>
                  </a:cubicBezTo>
                  <a:cubicBezTo>
                    <a:pt x="186" y="1033"/>
                    <a:pt x="215" y="1025"/>
                    <a:pt x="241" y="1009"/>
                  </a:cubicBezTo>
                  <a:lnTo>
                    <a:pt x="268" y="982"/>
                  </a:lnTo>
                  <a:cubicBezTo>
                    <a:pt x="281" y="970"/>
                    <a:pt x="321" y="943"/>
                    <a:pt x="348" y="929"/>
                  </a:cubicBezTo>
                  <a:cubicBezTo>
                    <a:pt x="388" y="902"/>
                    <a:pt x="414" y="875"/>
                    <a:pt x="468" y="849"/>
                  </a:cubicBezTo>
                  <a:cubicBezTo>
                    <a:pt x="509" y="822"/>
                    <a:pt x="562" y="782"/>
                    <a:pt x="628" y="756"/>
                  </a:cubicBezTo>
                  <a:cubicBezTo>
                    <a:pt x="682" y="715"/>
                    <a:pt x="749" y="688"/>
                    <a:pt x="816" y="661"/>
                  </a:cubicBezTo>
                  <a:cubicBezTo>
                    <a:pt x="883" y="635"/>
                    <a:pt x="963" y="595"/>
                    <a:pt x="1030" y="581"/>
                  </a:cubicBezTo>
                  <a:cubicBezTo>
                    <a:pt x="1110" y="554"/>
                    <a:pt x="1190" y="542"/>
                    <a:pt x="1271" y="528"/>
                  </a:cubicBezTo>
                  <a:lnTo>
                    <a:pt x="1378" y="515"/>
                  </a:lnTo>
                  <a:cubicBezTo>
                    <a:pt x="1405" y="515"/>
                    <a:pt x="1431" y="521"/>
                    <a:pt x="1458" y="521"/>
                  </a:cubicBezTo>
                  <a:cubicBezTo>
                    <a:pt x="1471" y="521"/>
                    <a:pt x="1485" y="519"/>
                    <a:pt x="1498" y="515"/>
                  </a:cubicBezTo>
                  <a:cubicBezTo>
                    <a:pt x="1538" y="515"/>
                    <a:pt x="1579" y="528"/>
                    <a:pt x="1618" y="542"/>
                  </a:cubicBezTo>
                  <a:cubicBezTo>
                    <a:pt x="1645" y="542"/>
                    <a:pt x="1686" y="542"/>
                    <a:pt x="1725" y="554"/>
                  </a:cubicBezTo>
                  <a:cubicBezTo>
                    <a:pt x="1793" y="595"/>
                    <a:pt x="1873" y="608"/>
                    <a:pt x="1939" y="649"/>
                  </a:cubicBezTo>
                  <a:cubicBezTo>
                    <a:pt x="1966" y="675"/>
                    <a:pt x="2007" y="688"/>
                    <a:pt x="2034" y="702"/>
                  </a:cubicBezTo>
                  <a:cubicBezTo>
                    <a:pt x="2073" y="729"/>
                    <a:pt x="2100" y="756"/>
                    <a:pt x="2127" y="768"/>
                  </a:cubicBezTo>
                  <a:cubicBezTo>
                    <a:pt x="2153" y="795"/>
                    <a:pt x="2194" y="822"/>
                    <a:pt x="2221" y="836"/>
                  </a:cubicBezTo>
                  <a:lnTo>
                    <a:pt x="2287" y="902"/>
                  </a:lnTo>
                  <a:cubicBezTo>
                    <a:pt x="2341" y="956"/>
                    <a:pt x="2394" y="996"/>
                    <a:pt x="2435" y="1036"/>
                  </a:cubicBezTo>
                  <a:cubicBezTo>
                    <a:pt x="2462" y="1077"/>
                    <a:pt x="2501" y="1116"/>
                    <a:pt x="2528" y="1143"/>
                  </a:cubicBezTo>
                  <a:cubicBezTo>
                    <a:pt x="2581" y="1210"/>
                    <a:pt x="2622" y="1237"/>
                    <a:pt x="2622" y="1237"/>
                  </a:cubicBezTo>
                  <a:lnTo>
                    <a:pt x="2635" y="1250"/>
                  </a:lnTo>
                  <a:cubicBezTo>
                    <a:pt x="2661" y="1276"/>
                    <a:pt x="2693" y="1291"/>
                    <a:pt x="2726" y="1291"/>
                  </a:cubicBezTo>
                  <a:cubicBezTo>
                    <a:pt x="2744" y="1291"/>
                    <a:pt x="2764" y="1286"/>
                    <a:pt x="2783" y="1277"/>
                  </a:cubicBezTo>
                  <a:cubicBezTo>
                    <a:pt x="2849" y="1250"/>
                    <a:pt x="2890" y="1170"/>
                    <a:pt x="2863" y="1103"/>
                  </a:cubicBezTo>
                  <a:lnTo>
                    <a:pt x="2795" y="970"/>
                  </a:lnTo>
                  <a:cubicBezTo>
                    <a:pt x="2783" y="929"/>
                    <a:pt x="2756" y="875"/>
                    <a:pt x="2729" y="822"/>
                  </a:cubicBezTo>
                  <a:cubicBezTo>
                    <a:pt x="2702" y="756"/>
                    <a:pt x="2649" y="702"/>
                    <a:pt x="2595" y="635"/>
                  </a:cubicBezTo>
                  <a:cubicBezTo>
                    <a:pt x="2581" y="595"/>
                    <a:pt x="2555" y="568"/>
                    <a:pt x="2528" y="528"/>
                  </a:cubicBezTo>
                  <a:lnTo>
                    <a:pt x="2435" y="435"/>
                  </a:lnTo>
                  <a:cubicBezTo>
                    <a:pt x="2394" y="394"/>
                    <a:pt x="2355" y="367"/>
                    <a:pt x="2328" y="328"/>
                  </a:cubicBezTo>
                  <a:cubicBezTo>
                    <a:pt x="2287" y="287"/>
                    <a:pt x="2234" y="260"/>
                    <a:pt x="2194" y="233"/>
                  </a:cubicBezTo>
                  <a:cubicBezTo>
                    <a:pt x="2100" y="167"/>
                    <a:pt x="1993" y="126"/>
                    <a:pt x="1886" y="73"/>
                  </a:cubicBezTo>
                  <a:cubicBezTo>
                    <a:pt x="1832" y="46"/>
                    <a:pt x="1779" y="46"/>
                    <a:pt x="1712" y="33"/>
                  </a:cubicBezTo>
                  <a:cubicBezTo>
                    <a:pt x="1659" y="19"/>
                    <a:pt x="1605" y="7"/>
                    <a:pt x="1538" y="7"/>
                  </a:cubicBezTo>
                  <a:cubicBezTo>
                    <a:pt x="1503" y="2"/>
                    <a:pt x="1467" y="1"/>
                    <a:pt x="1432" y="1"/>
                  </a:cubicBezTo>
                  <a:close/>
                </a:path>
              </a:pathLst>
            </a:custGeom>
            <a:solidFill>
              <a:srgbClr val="88594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0" name="Google Shape;2294;p54"/>
            <p:cNvSpPr/>
            <p:nvPr/>
          </p:nvSpPr>
          <p:spPr>
            <a:xfrm>
              <a:off x="6041425" y="3591600"/>
              <a:ext cx="35150" cy="32500"/>
            </a:xfrm>
            <a:custGeom>
              <a:avLst/>
              <a:gdLst/>
              <a:ahLst/>
              <a:cxnLst/>
              <a:rect l="l" t="t" r="r" b="b"/>
              <a:pathLst>
                <a:path w="1406" h="1300" extrusionOk="0">
                  <a:moveTo>
                    <a:pt x="703" y="0"/>
                  </a:moveTo>
                  <a:cubicBezTo>
                    <a:pt x="382" y="0"/>
                    <a:pt x="102" y="229"/>
                    <a:pt x="54" y="555"/>
                  </a:cubicBezTo>
                  <a:cubicBezTo>
                    <a:pt x="0" y="917"/>
                    <a:pt x="255" y="1238"/>
                    <a:pt x="603" y="1292"/>
                  </a:cubicBezTo>
                  <a:cubicBezTo>
                    <a:pt x="637" y="1297"/>
                    <a:pt x="670" y="1299"/>
                    <a:pt x="703" y="1299"/>
                  </a:cubicBezTo>
                  <a:cubicBezTo>
                    <a:pt x="1024" y="1299"/>
                    <a:pt x="1303" y="1071"/>
                    <a:pt x="1352" y="743"/>
                  </a:cubicBezTo>
                  <a:cubicBezTo>
                    <a:pt x="1405" y="395"/>
                    <a:pt x="1151" y="61"/>
                    <a:pt x="803" y="8"/>
                  </a:cubicBezTo>
                  <a:cubicBezTo>
                    <a:pt x="769" y="3"/>
                    <a:pt x="736" y="0"/>
                    <a:pt x="703" y="0"/>
                  </a:cubicBezTo>
                  <a:close/>
                </a:path>
              </a:pathLst>
            </a:custGeom>
            <a:solidFill>
              <a:srgbClr val="21191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1" name="Google Shape;2295;p54"/>
            <p:cNvSpPr/>
            <p:nvPr/>
          </p:nvSpPr>
          <p:spPr>
            <a:xfrm>
              <a:off x="6192250" y="3707625"/>
              <a:ext cx="34800" cy="32500"/>
            </a:xfrm>
            <a:custGeom>
              <a:avLst/>
              <a:gdLst/>
              <a:ahLst/>
              <a:cxnLst/>
              <a:rect l="l" t="t" r="r" b="b"/>
              <a:pathLst>
                <a:path w="1392" h="1300" extrusionOk="0">
                  <a:moveTo>
                    <a:pt x="696" y="1"/>
                  </a:moveTo>
                  <a:cubicBezTo>
                    <a:pt x="384" y="1"/>
                    <a:pt x="103" y="240"/>
                    <a:pt x="54" y="557"/>
                  </a:cubicBezTo>
                  <a:cubicBezTo>
                    <a:pt x="1" y="917"/>
                    <a:pt x="254" y="1252"/>
                    <a:pt x="602" y="1292"/>
                  </a:cubicBezTo>
                  <a:cubicBezTo>
                    <a:pt x="636" y="1297"/>
                    <a:pt x="669" y="1299"/>
                    <a:pt x="702" y="1299"/>
                  </a:cubicBezTo>
                  <a:cubicBezTo>
                    <a:pt x="1021" y="1299"/>
                    <a:pt x="1290" y="1071"/>
                    <a:pt x="1338" y="744"/>
                  </a:cubicBezTo>
                  <a:cubicBezTo>
                    <a:pt x="1392" y="396"/>
                    <a:pt x="1151" y="61"/>
                    <a:pt x="789" y="8"/>
                  </a:cubicBezTo>
                  <a:cubicBezTo>
                    <a:pt x="758" y="3"/>
                    <a:pt x="727" y="1"/>
                    <a:pt x="696" y="1"/>
                  </a:cubicBezTo>
                  <a:close/>
                </a:path>
              </a:pathLst>
            </a:custGeom>
            <a:solidFill>
              <a:srgbClr val="21191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2" name="Google Shape;2296;p54"/>
            <p:cNvSpPr/>
            <p:nvPr/>
          </p:nvSpPr>
          <p:spPr>
            <a:xfrm>
              <a:off x="6067175" y="3522175"/>
              <a:ext cx="62225" cy="26825"/>
            </a:xfrm>
            <a:custGeom>
              <a:avLst/>
              <a:gdLst/>
              <a:ahLst/>
              <a:cxnLst/>
              <a:rect l="l" t="t" r="r" b="b"/>
              <a:pathLst>
                <a:path w="2489" h="1073" extrusionOk="0">
                  <a:moveTo>
                    <a:pt x="1071" y="1"/>
                  </a:moveTo>
                  <a:cubicBezTo>
                    <a:pt x="424" y="1"/>
                    <a:pt x="39" y="309"/>
                    <a:pt x="14" y="618"/>
                  </a:cubicBezTo>
                  <a:cubicBezTo>
                    <a:pt x="1" y="939"/>
                    <a:pt x="697" y="992"/>
                    <a:pt x="1137" y="1032"/>
                  </a:cubicBezTo>
                  <a:cubicBezTo>
                    <a:pt x="1341" y="1043"/>
                    <a:pt x="1586" y="1073"/>
                    <a:pt x="1807" y="1073"/>
                  </a:cubicBezTo>
                  <a:cubicBezTo>
                    <a:pt x="2096" y="1073"/>
                    <a:pt x="2342" y="1023"/>
                    <a:pt x="2395" y="818"/>
                  </a:cubicBezTo>
                  <a:cubicBezTo>
                    <a:pt x="2489" y="470"/>
                    <a:pt x="1967" y="29"/>
                    <a:pt x="1151" y="2"/>
                  </a:cubicBezTo>
                  <a:cubicBezTo>
                    <a:pt x="1124" y="1"/>
                    <a:pt x="1097" y="1"/>
                    <a:pt x="1071" y="1"/>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3" name="Google Shape;2297;p54"/>
            <p:cNvSpPr/>
            <p:nvPr/>
          </p:nvSpPr>
          <p:spPr>
            <a:xfrm>
              <a:off x="6246750" y="3654975"/>
              <a:ext cx="36150" cy="52950"/>
            </a:xfrm>
            <a:custGeom>
              <a:avLst/>
              <a:gdLst/>
              <a:ahLst/>
              <a:cxnLst/>
              <a:rect l="l" t="t" r="r" b="b"/>
              <a:pathLst>
                <a:path w="1446" h="2118" extrusionOk="0">
                  <a:moveTo>
                    <a:pt x="563" y="1"/>
                  </a:moveTo>
                  <a:cubicBezTo>
                    <a:pt x="506" y="1"/>
                    <a:pt x="452" y="14"/>
                    <a:pt x="402" y="41"/>
                  </a:cubicBezTo>
                  <a:cubicBezTo>
                    <a:pt x="0" y="255"/>
                    <a:pt x="282" y="710"/>
                    <a:pt x="362" y="1164"/>
                  </a:cubicBezTo>
                  <a:cubicBezTo>
                    <a:pt x="439" y="1586"/>
                    <a:pt x="552" y="2117"/>
                    <a:pt x="830" y="2117"/>
                  </a:cubicBezTo>
                  <a:cubicBezTo>
                    <a:pt x="843" y="2117"/>
                    <a:pt x="857" y="2116"/>
                    <a:pt x="870" y="2114"/>
                  </a:cubicBezTo>
                  <a:cubicBezTo>
                    <a:pt x="1178" y="2047"/>
                    <a:pt x="1445" y="1766"/>
                    <a:pt x="1352" y="1070"/>
                  </a:cubicBezTo>
                  <a:cubicBezTo>
                    <a:pt x="1250" y="392"/>
                    <a:pt x="871" y="1"/>
                    <a:pt x="563" y="1"/>
                  </a:cubicBezTo>
                  <a:close/>
                </a:path>
              </a:pathLst>
            </a:custGeom>
            <a:solidFill>
              <a:srgbClr val="37261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4" name="Google Shape;2298;p54"/>
            <p:cNvSpPr/>
            <p:nvPr/>
          </p:nvSpPr>
          <p:spPr>
            <a:xfrm>
              <a:off x="6046450" y="3656900"/>
              <a:ext cx="110700" cy="96700"/>
            </a:xfrm>
            <a:custGeom>
              <a:avLst/>
              <a:gdLst/>
              <a:ahLst/>
              <a:cxnLst/>
              <a:rect l="l" t="t" r="r" b="b"/>
              <a:pathLst>
                <a:path w="4428" h="3868" extrusionOk="0">
                  <a:moveTo>
                    <a:pt x="227" y="0"/>
                  </a:moveTo>
                  <a:cubicBezTo>
                    <a:pt x="183" y="0"/>
                    <a:pt x="145" y="24"/>
                    <a:pt x="134" y="57"/>
                  </a:cubicBezTo>
                  <a:cubicBezTo>
                    <a:pt x="134" y="57"/>
                    <a:pt x="134" y="84"/>
                    <a:pt x="108" y="137"/>
                  </a:cubicBezTo>
                  <a:cubicBezTo>
                    <a:pt x="94" y="191"/>
                    <a:pt x="81" y="258"/>
                    <a:pt x="67" y="351"/>
                  </a:cubicBezTo>
                  <a:cubicBezTo>
                    <a:pt x="40" y="538"/>
                    <a:pt x="1" y="806"/>
                    <a:pt x="40" y="1114"/>
                  </a:cubicBezTo>
                  <a:cubicBezTo>
                    <a:pt x="81" y="1435"/>
                    <a:pt x="161" y="1810"/>
                    <a:pt x="361" y="2170"/>
                  </a:cubicBezTo>
                  <a:cubicBezTo>
                    <a:pt x="548" y="2532"/>
                    <a:pt x="830" y="2866"/>
                    <a:pt x="1164" y="3133"/>
                  </a:cubicBezTo>
                  <a:lnTo>
                    <a:pt x="1285" y="3240"/>
                  </a:lnTo>
                  <a:lnTo>
                    <a:pt x="1405" y="3335"/>
                  </a:lnTo>
                  <a:lnTo>
                    <a:pt x="1686" y="3495"/>
                  </a:lnTo>
                  <a:cubicBezTo>
                    <a:pt x="1873" y="3602"/>
                    <a:pt x="2061" y="3682"/>
                    <a:pt x="2261" y="3736"/>
                  </a:cubicBezTo>
                  <a:cubicBezTo>
                    <a:pt x="2546" y="3834"/>
                    <a:pt x="2824" y="3867"/>
                    <a:pt x="3078" y="3867"/>
                  </a:cubicBezTo>
                  <a:cubicBezTo>
                    <a:pt x="3170" y="3867"/>
                    <a:pt x="3259" y="3863"/>
                    <a:pt x="3345" y="3856"/>
                  </a:cubicBezTo>
                  <a:cubicBezTo>
                    <a:pt x="3666" y="3843"/>
                    <a:pt x="3919" y="3763"/>
                    <a:pt x="4107" y="3695"/>
                  </a:cubicBezTo>
                  <a:cubicBezTo>
                    <a:pt x="4187" y="3669"/>
                    <a:pt x="4254" y="3642"/>
                    <a:pt x="4308" y="3615"/>
                  </a:cubicBezTo>
                  <a:cubicBezTo>
                    <a:pt x="4347" y="3602"/>
                    <a:pt x="4374" y="3588"/>
                    <a:pt x="4374" y="3588"/>
                  </a:cubicBezTo>
                  <a:cubicBezTo>
                    <a:pt x="4415" y="3562"/>
                    <a:pt x="4428" y="3522"/>
                    <a:pt x="4415" y="3468"/>
                  </a:cubicBezTo>
                  <a:cubicBezTo>
                    <a:pt x="4403" y="3435"/>
                    <a:pt x="4366" y="3411"/>
                    <a:pt x="4330" y="3411"/>
                  </a:cubicBezTo>
                  <a:cubicBezTo>
                    <a:pt x="4323" y="3411"/>
                    <a:pt x="4315" y="3412"/>
                    <a:pt x="4308" y="3415"/>
                  </a:cubicBezTo>
                  <a:lnTo>
                    <a:pt x="4294" y="3415"/>
                  </a:lnTo>
                  <a:cubicBezTo>
                    <a:pt x="4294" y="3415"/>
                    <a:pt x="4267" y="3428"/>
                    <a:pt x="4228" y="3442"/>
                  </a:cubicBezTo>
                  <a:cubicBezTo>
                    <a:pt x="4187" y="3455"/>
                    <a:pt x="4121" y="3468"/>
                    <a:pt x="4040" y="3495"/>
                  </a:cubicBezTo>
                  <a:cubicBezTo>
                    <a:pt x="3866" y="3535"/>
                    <a:pt x="3625" y="3575"/>
                    <a:pt x="3331" y="3588"/>
                  </a:cubicBezTo>
                  <a:cubicBezTo>
                    <a:pt x="3036" y="3588"/>
                    <a:pt x="2703" y="3549"/>
                    <a:pt x="2355" y="3428"/>
                  </a:cubicBezTo>
                  <a:cubicBezTo>
                    <a:pt x="2194" y="3374"/>
                    <a:pt x="2020" y="3294"/>
                    <a:pt x="1847" y="3201"/>
                  </a:cubicBezTo>
                  <a:cubicBezTo>
                    <a:pt x="1766" y="3160"/>
                    <a:pt x="1686" y="3107"/>
                    <a:pt x="1606" y="3053"/>
                  </a:cubicBezTo>
                  <a:lnTo>
                    <a:pt x="1485" y="2960"/>
                  </a:lnTo>
                  <a:lnTo>
                    <a:pt x="1378" y="2866"/>
                  </a:lnTo>
                  <a:cubicBezTo>
                    <a:pt x="1071" y="2625"/>
                    <a:pt x="816" y="2331"/>
                    <a:pt x="643" y="2010"/>
                  </a:cubicBezTo>
                  <a:cubicBezTo>
                    <a:pt x="468" y="1703"/>
                    <a:pt x="361" y="1368"/>
                    <a:pt x="308" y="1087"/>
                  </a:cubicBezTo>
                  <a:cubicBezTo>
                    <a:pt x="268" y="793"/>
                    <a:pt x="268" y="552"/>
                    <a:pt x="281" y="378"/>
                  </a:cubicBezTo>
                  <a:cubicBezTo>
                    <a:pt x="281" y="285"/>
                    <a:pt x="295" y="217"/>
                    <a:pt x="295" y="178"/>
                  </a:cubicBezTo>
                  <a:cubicBezTo>
                    <a:pt x="308" y="137"/>
                    <a:pt x="308" y="110"/>
                    <a:pt x="308" y="110"/>
                  </a:cubicBezTo>
                  <a:cubicBezTo>
                    <a:pt x="322" y="57"/>
                    <a:pt x="295" y="17"/>
                    <a:pt x="254" y="3"/>
                  </a:cubicBezTo>
                  <a:cubicBezTo>
                    <a:pt x="245" y="1"/>
                    <a:pt x="236" y="0"/>
                    <a:pt x="22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5" name="Google Shape;2299;p54"/>
            <p:cNvSpPr/>
            <p:nvPr/>
          </p:nvSpPr>
          <p:spPr>
            <a:xfrm>
              <a:off x="5931425" y="3615050"/>
              <a:ext cx="86950" cy="80875"/>
            </a:xfrm>
            <a:custGeom>
              <a:avLst/>
              <a:gdLst/>
              <a:ahLst/>
              <a:cxnLst/>
              <a:rect l="l" t="t" r="r" b="b"/>
              <a:pathLst>
                <a:path w="3478" h="3235" extrusionOk="0">
                  <a:moveTo>
                    <a:pt x="1735" y="0"/>
                  </a:moveTo>
                  <a:cubicBezTo>
                    <a:pt x="939" y="0"/>
                    <a:pt x="255" y="582"/>
                    <a:pt x="134" y="1383"/>
                  </a:cubicBezTo>
                  <a:cubicBezTo>
                    <a:pt x="0" y="2266"/>
                    <a:pt x="615" y="3095"/>
                    <a:pt x="1498" y="3216"/>
                  </a:cubicBezTo>
                  <a:cubicBezTo>
                    <a:pt x="1581" y="3229"/>
                    <a:pt x="1662" y="3235"/>
                    <a:pt x="1743" y="3235"/>
                  </a:cubicBezTo>
                  <a:cubicBezTo>
                    <a:pt x="2538" y="3235"/>
                    <a:pt x="3223" y="2653"/>
                    <a:pt x="3344" y="1852"/>
                  </a:cubicBezTo>
                  <a:cubicBezTo>
                    <a:pt x="3478" y="969"/>
                    <a:pt x="2863" y="140"/>
                    <a:pt x="1980" y="19"/>
                  </a:cubicBezTo>
                  <a:cubicBezTo>
                    <a:pt x="1897" y="6"/>
                    <a:pt x="1816" y="0"/>
                    <a:pt x="1735" y="0"/>
                  </a:cubicBezTo>
                  <a:close/>
                </a:path>
              </a:pathLst>
            </a:custGeom>
            <a:solidFill>
              <a:srgbClr val="A6645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6" name="Google Shape;2300;p54"/>
            <p:cNvSpPr/>
            <p:nvPr/>
          </p:nvSpPr>
          <p:spPr>
            <a:xfrm>
              <a:off x="6150800" y="3781450"/>
              <a:ext cx="113050" cy="105875"/>
            </a:xfrm>
            <a:custGeom>
              <a:avLst/>
              <a:gdLst/>
              <a:ahLst/>
              <a:cxnLst/>
              <a:rect l="l" t="t" r="r" b="b"/>
              <a:pathLst>
                <a:path w="4522" h="4235" extrusionOk="0">
                  <a:moveTo>
                    <a:pt x="2255" y="1"/>
                  </a:moveTo>
                  <a:cubicBezTo>
                    <a:pt x="1227" y="1"/>
                    <a:pt x="319" y="759"/>
                    <a:pt x="173" y="1804"/>
                  </a:cubicBezTo>
                  <a:cubicBezTo>
                    <a:pt x="0" y="2967"/>
                    <a:pt x="803" y="4037"/>
                    <a:pt x="1953" y="4211"/>
                  </a:cubicBezTo>
                  <a:cubicBezTo>
                    <a:pt x="2059" y="4227"/>
                    <a:pt x="2165" y="4235"/>
                    <a:pt x="2269" y="4235"/>
                  </a:cubicBezTo>
                  <a:cubicBezTo>
                    <a:pt x="3304" y="4235"/>
                    <a:pt x="4202" y="3476"/>
                    <a:pt x="4361" y="2419"/>
                  </a:cubicBezTo>
                  <a:cubicBezTo>
                    <a:pt x="4521" y="1269"/>
                    <a:pt x="3731" y="199"/>
                    <a:pt x="2568" y="24"/>
                  </a:cubicBezTo>
                  <a:cubicBezTo>
                    <a:pt x="2463" y="8"/>
                    <a:pt x="2358" y="1"/>
                    <a:pt x="2255" y="1"/>
                  </a:cubicBezTo>
                  <a:close/>
                </a:path>
              </a:pathLst>
            </a:custGeom>
            <a:solidFill>
              <a:srgbClr val="A6645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7" name="Google Shape;2301;p54"/>
            <p:cNvSpPr/>
            <p:nvPr/>
          </p:nvSpPr>
          <p:spPr>
            <a:xfrm>
              <a:off x="5799300" y="3410225"/>
              <a:ext cx="149800" cy="106825"/>
            </a:xfrm>
            <a:custGeom>
              <a:avLst/>
              <a:gdLst/>
              <a:ahLst/>
              <a:cxnLst/>
              <a:rect l="l" t="t" r="r" b="b"/>
              <a:pathLst>
                <a:path w="5992" h="4273" extrusionOk="0">
                  <a:moveTo>
                    <a:pt x="1768" y="0"/>
                  </a:moveTo>
                  <a:cubicBezTo>
                    <a:pt x="1656" y="0"/>
                    <a:pt x="1536" y="36"/>
                    <a:pt x="1406" y="120"/>
                  </a:cubicBezTo>
                  <a:cubicBezTo>
                    <a:pt x="1" y="1015"/>
                    <a:pt x="1754" y="3945"/>
                    <a:pt x="2476" y="4252"/>
                  </a:cubicBezTo>
                  <a:cubicBezTo>
                    <a:pt x="2510" y="4266"/>
                    <a:pt x="2549" y="4273"/>
                    <a:pt x="2592" y="4273"/>
                  </a:cubicBezTo>
                  <a:cubicBezTo>
                    <a:pt x="3458" y="4273"/>
                    <a:pt x="5992" y="1550"/>
                    <a:pt x="5137" y="454"/>
                  </a:cubicBezTo>
                  <a:cubicBezTo>
                    <a:pt x="4947" y="205"/>
                    <a:pt x="4729" y="108"/>
                    <a:pt x="4505" y="108"/>
                  </a:cubicBezTo>
                  <a:cubicBezTo>
                    <a:pt x="3693" y="108"/>
                    <a:pt x="2797" y="1390"/>
                    <a:pt x="2797" y="1390"/>
                  </a:cubicBezTo>
                  <a:cubicBezTo>
                    <a:pt x="2797" y="1390"/>
                    <a:pt x="2460" y="0"/>
                    <a:pt x="176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8" name="Google Shape;2302;p54"/>
            <p:cNvSpPr/>
            <p:nvPr/>
          </p:nvSpPr>
          <p:spPr>
            <a:xfrm>
              <a:off x="4830200" y="3504825"/>
              <a:ext cx="104700" cy="453475"/>
            </a:xfrm>
            <a:custGeom>
              <a:avLst/>
              <a:gdLst/>
              <a:ahLst/>
              <a:cxnLst/>
              <a:rect l="l" t="t" r="r" b="b"/>
              <a:pathLst>
                <a:path w="4188" h="18139" extrusionOk="0">
                  <a:moveTo>
                    <a:pt x="4147" y="1"/>
                  </a:moveTo>
                  <a:cubicBezTo>
                    <a:pt x="776" y="242"/>
                    <a:pt x="309" y="4789"/>
                    <a:pt x="134" y="7344"/>
                  </a:cubicBezTo>
                  <a:cubicBezTo>
                    <a:pt x="0" y="9364"/>
                    <a:pt x="68" y="11397"/>
                    <a:pt x="95" y="13417"/>
                  </a:cubicBezTo>
                  <a:cubicBezTo>
                    <a:pt x="121" y="14929"/>
                    <a:pt x="255" y="16507"/>
                    <a:pt x="54" y="18005"/>
                  </a:cubicBezTo>
                  <a:cubicBezTo>
                    <a:pt x="41" y="18085"/>
                    <a:pt x="95" y="18139"/>
                    <a:pt x="161" y="18139"/>
                  </a:cubicBezTo>
                  <a:cubicBezTo>
                    <a:pt x="202" y="18139"/>
                    <a:pt x="241" y="18112"/>
                    <a:pt x="255" y="18059"/>
                  </a:cubicBezTo>
                  <a:cubicBezTo>
                    <a:pt x="683" y="16868"/>
                    <a:pt x="616" y="15503"/>
                    <a:pt x="603" y="14260"/>
                  </a:cubicBezTo>
                  <a:cubicBezTo>
                    <a:pt x="589" y="12387"/>
                    <a:pt x="496" y="10515"/>
                    <a:pt x="535" y="8642"/>
                  </a:cubicBezTo>
                  <a:cubicBezTo>
                    <a:pt x="549" y="7932"/>
                    <a:pt x="562" y="7117"/>
                    <a:pt x="630" y="6261"/>
                  </a:cubicBezTo>
                  <a:cubicBezTo>
                    <a:pt x="576" y="5899"/>
                    <a:pt x="643" y="5512"/>
                    <a:pt x="763" y="5137"/>
                  </a:cubicBezTo>
                  <a:cubicBezTo>
                    <a:pt x="1084" y="2876"/>
                    <a:pt x="1927" y="670"/>
                    <a:pt x="4161" y="67"/>
                  </a:cubicBezTo>
                  <a:cubicBezTo>
                    <a:pt x="4188" y="54"/>
                    <a:pt x="4188" y="1"/>
                    <a:pt x="4147"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9" name="Google Shape;2303;p54"/>
            <p:cNvSpPr/>
            <p:nvPr/>
          </p:nvSpPr>
          <p:spPr>
            <a:xfrm>
              <a:off x="4867325" y="3535925"/>
              <a:ext cx="60900" cy="186300"/>
            </a:xfrm>
            <a:custGeom>
              <a:avLst/>
              <a:gdLst/>
              <a:ahLst/>
              <a:cxnLst/>
              <a:rect l="l" t="t" r="r" b="b"/>
              <a:pathLst>
                <a:path w="2436" h="7452" extrusionOk="0">
                  <a:moveTo>
                    <a:pt x="2248" y="0"/>
                  </a:moveTo>
                  <a:cubicBezTo>
                    <a:pt x="2234" y="0"/>
                    <a:pt x="2207" y="0"/>
                    <a:pt x="2194" y="14"/>
                  </a:cubicBezTo>
                  <a:cubicBezTo>
                    <a:pt x="1" y="1659"/>
                    <a:pt x="67" y="4896"/>
                    <a:pt x="135" y="7357"/>
                  </a:cubicBezTo>
                  <a:cubicBezTo>
                    <a:pt x="135" y="7425"/>
                    <a:pt x="174" y="7451"/>
                    <a:pt x="228" y="7451"/>
                  </a:cubicBezTo>
                  <a:cubicBezTo>
                    <a:pt x="268" y="7451"/>
                    <a:pt x="322" y="7411"/>
                    <a:pt x="335" y="7357"/>
                  </a:cubicBezTo>
                  <a:cubicBezTo>
                    <a:pt x="429" y="6474"/>
                    <a:pt x="456" y="5498"/>
                    <a:pt x="536" y="4535"/>
                  </a:cubicBezTo>
                  <a:cubicBezTo>
                    <a:pt x="468" y="4348"/>
                    <a:pt x="536" y="4147"/>
                    <a:pt x="563" y="3920"/>
                  </a:cubicBezTo>
                  <a:cubicBezTo>
                    <a:pt x="602" y="3626"/>
                    <a:pt x="616" y="3331"/>
                    <a:pt x="723" y="3050"/>
                  </a:cubicBezTo>
                  <a:cubicBezTo>
                    <a:pt x="736" y="3010"/>
                    <a:pt x="750" y="2984"/>
                    <a:pt x="763" y="2957"/>
                  </a:cubicBezTo>
                  <a:cubicBezTo>
                    <a:pt x="1003" y="1900"/>
                    <a:pt x="1445" y="924"/>
                    <a:pt x="2341" y="214"/>
                  </a:cubicBezTo>
                  <a:cubicBezTo>
                    <a:pt x="2435" y="134"/>
                    <a:pt x="2341" y="0"/>
                    <a:pt x="2248" y="0"/>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0" name="Google Shape;2304;p54"/>
            <p:cNvSpPr/>
            <p:nvPr/>
          </p:nvSpPr>
          <p:spPr>
            <a:xfrm>
              <a:off x="4874025" y="3866975"/>
              <a:ext cx="15050" cy="92000"/>
            </a:xfrm>
            <a:custGeom>
              <a:avLst/>
              <a:gdLst/>
              <a:ahLst/>
              <a:cxnLst/>
              <a:rect l="l" t="t" r="r" b="b"/>
              <a:pathLst>
                <a:path w="602" h="3680" extrusionOk="0">
                  <a:moveTo>
                    <a:pt x="414" y="1"/>
                  </a:moveTo>
                  <a:lnTo>
                    <a:pt x="402" y="15"/>
                  </a:lnTo>
                  <a:cubicBezTo>
                    <a:pt x="388" y="27"/>
                    <a:pt x="375" y="41"/>
                    <a:pt x="375" y="68"/>
                  </a:cubicBezTo>
                  <a:lnTo>
                    <a:pt x="375" y="122"/>
                  </a:lnTo>
                  <a:cubicBezTo>
                    <a:pt x="361" y="161"/>
                    <a:pt x="361" y="202"/>
                    <a:pt x="348" y="241"/>
                  </a:cubicBezTo>
                  <a:cubicBezTo>
                    <a:pt x="348" y="255"/>
                    <a:pt x="348" y="255"/>
                    <a:pt x="361" y="255"/>
                  </a:cubicBezTo>
                  <a:cubicBezTo>
                    <a:pt x="348" y="509"/>
                    <a:pt x="321" y="750"/>
                    <a:pt x="307" y="1004"/>
                  </a:cubicBezTo>
                  <a:cubicBezTo>
                    <a:pt x="295" y="1392"/>
                    <a:pt x="281" y="1793"/>
                    <a:pt x="254" y="2182"/>
                  </a:cubicBezTo>
                  <a:cubicBezTo>
                    <a:pt x="214" y="2676"/>
                    <a:pt x="40" y="3118"/>
                    <a:pt x="0" y="3599"/>
                  </a:cubicBezTo>
                  <a:cubicBezTo>
                    <a:pt x="0" y="3653"/>
                    <a:pt x="27" y="3680"/>
                    <a:pt x="67" y="3680"/>
                  </a:cubicBezTo>
                  <a:cubicBezTo>
                    <a:pt x="107" y="3680"/>
                    <a:pt x="134" y="3666"/>
                    <a:pt x="147" y="3639"/>
                  </a:cubicBezTo>
                  <a:cubicBezTo>
                    <a:pt x="602" y="2997"/>
                    <a:pt x="562" y="1994"/>
                    <a:pt x="548" y="1231"/>
                  </a:cubicBezTo>
                  <a:cubicBezTo>
                    <a:pt x="535" y="844"/>
                    <a:pt x="575" y="429"/>
                    <a:pt x="495" y="54"/>
                  </a:cubicBezTo>
                  <a:cubicBezTo>
                    <a:pt x="482" y="27"/>
                    <a:pt x="455" y="1"/>
                    <a:pt x="428"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1" name="Google Shape;2305;p54"/>
            <p:cNvSpPr/>
            <p:nvPr/>
          </p:nvSpPr>
          <p:spPr>
            <a:xfrm>
              <a:off x="4917825" y="3887400"/>
              <a:ext cx="23100" cy="97000"/>
            </a:xfrm>
            <a:custGeom>
              <a:avLst/>
              <a:gdLst/>
              <a:ahLst/>
              <a:cxnLst/>
              <a:rect l="l" t="t" r="r" b="b"/>
              <a:pathLst>
                <a:path w="924" h="3880" extrusionOk="0">
                  <a:moveTo>
                    <a:pt x="615" y="0"/>
                  </a:moveTo>
                  <a:cubicBezTo>
                    <a:pt x="576" y="0"/>
                    <a:pt x="535" y="27"/>
                    <a:pt x="522" y="93"/>
                  </a:cubicBezTo>
                  <a:cubicBezTo>
                    <a:pt x="428" y="749"/>
                    <a:pt x="401" y="1404"/>
                    <a:pt x="321" y="2060"/>
                  </a:cubicBezTo>
                  <a:cubicBezTo>
                    <a:pt x="241" y="2635"/>
                    <a:pt x="80" y="3197"/>
                    <a:pt x="14" y="3772"/>
                  </a:cubicBezTo>
                  <a:cubicBezTo>
                    <a:pt x="0" y="3839"/>
                    <a:pt x="54" y="3879"/>
                    <a:pt x="121" y="3879"/>
                  </a:cubicBezTo>
                  <a:cubicBezTo>
                    <a:pt x="161" y="3879"/>
                    <a:pt x="201" y="3865"/>
                    <a:pt x="214" y="3826"/>
                  </a:cubicBezTo>
                  <a:cubicBezTo>
                    <a:pt x="829" y="2822"/>
                    <a:pt x="924" y="1270"/>
                    <a:pt x="763" y="120"/>
                  </a:cubicBezTo>
                  <a:cubicBezTo>
                    <a:pt x="749" y="54"/>
                    <a:pt x="683" y="0"/>
                    <a:pt x="615" y="0"/>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2" name="Google Shape;2306;p54"/>
            <p:cNvSpPr/>
            <p:nvPr/>
          </p:nvSpPr>
          <p:spPr>
            <a:xfrm>
              <a:off x="4929175" y="3538275"/>
              <a:ext cx="141150" cy="400650"/>
            </a:xfrm>
            <a:custGeom>
              <a:avLst/>
              <a:gdLst/>
              <a:ahLst/>
              <a:cxnLst/>
              <a:rect l="l" t="t" r="r" b="b"/>
              <a:pathLst>
                <a:path w="5646" h="16026" extrusionOk="0">
                  <a:moveTo>
                    <a:pt x="1165" y="0"/>
                  </a:moveTo>
                  <a:lnTo>
                    <a:pt x="1151" y="13"/>
                  </a:lnTo>
                  <a:cubicBezTo>
                    <a:pt x="550" y="1285"/>
                    <a:pt x="482" y="2649"/>
                    <a:pt x="657" y="4013"/>
                  </a:cubicBezTo>
                  <a:cubicBezTo>
                    <a:pt x="684" y="4026"/>
                    <a:pt x="710" y="4053"/>
                    <a:pt x="710" y="4080"/>
                  </a:cubicBezTo>
                  <a:cubicBezTo>
                    <a:pt x="710" y="4080"/>
                    <a:pt x="696" y="4160"/>
                    <a:pt x="696" y="4294"/>
                  </a:cubicBezTo>
                  <a:cubicBezTo>
                    <a:pt x="924" y="5738"/>
                    <a:pt x="1379" y="7197"/>
                    <a:pt x="1740" y="8561"/>
                  </a:cubicBezTo>
                  <a:cubicBezTo>
                    <a:pt x="1994" y="9537"/>
                    <a:pt x="2275" y="10568"/>
                    <a:pt x="2636" y="11570"/>
                  </a:cubicBezTo>
                  <a:cubicBezTo>
                    <a:pt x="2756" y="11771"/>
                    <a:pt x="2863" y="11959"/>
                    <a:pt x="2984" y="12132"/>
                  </a:cubicBezTo>
                  <a:cubicBezTo>
                    <a:pt x="3131" y="12319"/>
                    <a:pt x="3252" y="12494"/>
                    <a:pt x="3372" y="12654"/>
                  </a:cubicBezTo>
                  <a:cubicBezTo>
                    <a:pt x="3493" y="12801"/>
                    <a:pt x="3586" y="12935"/>
                    <a:pt x="3680" y="13042"/>
                  </a:cubicBezTo>
                  <a:lnTo>
                    <a:pt x="3693" y="13056"/>
                  </a:lnTo>
                  <a:cubicBezTo>
                    <a:pt x="3011" y="11677"/>
                    <a:pt x="2556" y="10179"/>
                    <a:pt x="2128" y="8708"/>
                  </a:cubicBezTo>
                  <a:cubicBezTo>
                    <a:pt x="1365" y="6100"/>
                    <a:pt x="1" y="2688"/>
                    <a:pt x="1192" y="40"/>
                  </a:cubicBezTo>
                  <a:cubicBezTo>
                    <a:pt x="1205" y="27"/>
                    <a:pt x="1192" y="0"/>
                    <a:pt x="1165" y="0"/>
                  </a:cubicBezTo>
                  <a:close/>
                  <a:moveTo>
                    <a:pt x="3091" y="12614"/>
                  </a:moveTo>
                  <a:lnTo>
                    <a:pt x="3051" y="12654"/>
                  </a:lnTo>
                  <a:cubicBezTo>
                    <a:pt x="3600" y="13925"/>
                    <a:pt x="4322" y="15089"/>
                    <a:pt x="5351" y="15984"/>
                  </a:cubicBezTo>
                  <a:cubicBezTo>
                    <a:pt x="5392" y="16011"/>
                    <a:pt x="5419" y="16025"/>
                    <a:pt x="5446" y="16025"/>
                  </a:cubicBezTo>
                  <a:cubicBezTo>
                    <a:pt x="5553" y="16025"/>
                    <a:pt x="5646" y="15891"/>
                    <a:pt x="5553" y="15784"/>
                  </a:cubicBezTo>
                  <a:cubicBezTo>
                    <a:pt x="4897" y="15089"/>
                    <a:pt x="4362" y="14313"/>
                    <a:pt x="3921" y="13496"/>
                  </a:cubicBezTo>
                  <a:lnTo>
                    <a:pt x="3907" y="13496"/>
                  </a:lnTo>
                  <a:cubicBezTo>
                    <a:pt x="3894" y="13496"/>
                    <a:pt x="3867" y="13484"/>
                    <a:pt x="3853" y="13470"/>
                  </a:cubicBezTo>
                  <a:cubicBezTo>
                    <a:pt x="3853" y="13470"/>
                    <a:pt x="3746" y="13350"/>
                    <a:pt x="3546" y="13149"/>
                  </a:cubicBezTo>
                  <a:cubicBezTo>
                    <a:pt x="3452" y="13056"/>
                    <a:pt x="3345" y="12922"/>
                    <a:pt x="3225" y="12774"/>
                  </a:cubicBezTo>
                  <a:cubicBezTo>
                    <a:pt x="3172" y="12721"/>
                    <a:pt x="3131" y="12667"/>
                    <a:pt x="3091" y="12614"/>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3" name="Google Shape;2307;p54"/>
            <p:cNvSpPr/>
            <p:nvPr/>
          </p:nvSpPr>
          <p:spPr>
            <a:xfrm>
              <a:off x="5003775" y="3850250"/>
              <a:ext cx="2700" cy="4400"/>
            </a:xfrm>
            <a:custGeom>
              <a:avLst/>
              <a:gdLst/>
              <a:ahLst/>
              <a:cxnLst/>
              <a:rect l="l" t="t" r="r" b="b"/>
              <a:pathLst>
                <a:path w="108" h="176" extrusionOk="0">
                  <a:moveTo>
                    <a:pt x="0" y="1"/>
                  </a:moveTo>
                  <a:lnTo>
                    <a:pt x="0" y="1"/>
                  </a:lnTo>
                  <a:cubicBezTo>
                    <a:pt x="13" y="54"/>
                    <a:pt x="40" y="122"/>
                    <a:pt x="67" y="175"/>
                  </a:cubicBezTo>
                  <a:lnTo>
                    <a:pt x="107" y="135"/>
                  </a:lnTo>
                  <a:cubicBezTo>
                    <a:pt x="67" y="95"/>
                    <a:pt x="27" y="42"/>
                    <a:pt x="0" y="1"/>
                  </a:cubicBezTo>
                  <a:close/>
                </a:path>
              </a:pathLst>
            </a:custGeom>
            <a:solidFill>
              <a:srgbClr val="D7B7B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4" name="Google Shape;2308;p54"/>
            <p:cNvSpPr/>
            <p:nvPr/>
          </p:nvSpPr>
          <p:spPr>
            <a:xfrm>
              <a:off x="4945575" y="3638600"/>
              <a:ext cx="81625" cy="237100"/>
            </a:xfrm>
            <a:custGeom>
              <a:avLst/>
              <a:gdLst/>
              <a:ahLst/>
              <a:cxnLst/>
              <a:rect l="l" t="t" r="r" b="b"/>
              <a:pathLst>
                <a:path w="3265" h="9484" extrusionOk="0">
                  <a:moveTo>
                    <a:pt x="1" y="0"/>
                  </a:moveTo>
                  <a:lnTo>
                    <a:pt x="40" y="281"/>
                  </a:lnTo>
                  <a:cubicBezTo>
                    <a:pt x="40" y="147"/>
                    <a:pt x="54" y="67"/>
                    <a:pt x="54" y="67"/>
                  </a:cubicBezTo>
                  <a:cubicBezTo>
                    <a:pt x="54" y="40"/>
                    <a:pt x="28" y="13"/>
                    <a:pt x="1" y="0"/>
                  </a:cubicBezTo>
                  <a:close/>
                  <a:moveTo>
                    <a:pt x="1980" y="7557"/>
                  </a:moveTo>
                  <a:cubicBezTo>
                    <a:pt x="2088" y="7866"/>
                    <a:pt x="2195" y="8160"/>
                    <a:pt x="2328" y="8467"/>
                  </a:cubicBezTo>
                  <a:cubicBezTo>
                    <a:pt x="2355" y="8508"/>
                    <a:pt x="2395" y="8561"/>
                    <a:pt x="2435" y="8601"/>
                  </a:cubicBezTo>
                  <a:cubicBezTo>
                    <a:pt x="2475" y="8654"/>
                    <a:pt x="2516" y="8708"/>
                    <a:pt x="2569" y="8761"/>
                  </a:cubicBezTo>
                  <a:cubicBezTo>
                    <a:pt x="2689" y="8909"/>
                    <a:pt x="2796" y="9043"/>
                    <a:pt x="2890" y="9136"/>
                  </a:cubicBezTo>
                  <a:cubicBezTo>
                    <a:pt x="3090" y="9337"/>
                    <a:pt x="3197" y="9457"/>
                    <a:pt x="3197" y="9457"/>
                  </a:cubicBezTo>
                  <a:cubicBezTo>
                    <a:pt x="3211" y="9471"/>
                    <a:pt x="3238" y="9483"/>
                    <a:pt x="3251" y="9483"/>
                  </a:cubicBezTo>
                  <a:lnTo>
                    <a:pt x="3265" y="9483"/>
                  </a:lnTo>
                  <a:cubicBezTo>
                    <a:pt x="3184" y="9337"/>
                    <a:pt x="3104" y="9189"/>
                    <a:pt x="3037" y="9043"/>
                  </a:cubicBezTo>
                  <a:lnTo>
                    <a:pt x="3024" y="9029"/>
                  </a:lnTo>
                  <a:cubicBezTo>
                    <a:pt x="2930" y="8922"/>
                    <a:pt x="2837" y="8788"/>
                    <a:pt x="2716" y="8641"/>
                  </a:cubicBezTo>
                  <a:cubicBezTo>
                    <a:pt x="2596" y="8481"/>
                    <a:pt x="2475" y="8306"/>
                    <a:pt x="2328" y="8119"/>
                  </a:cubicBezTo>
                  <a:cubicBezTo>
                    <a:pt x="2207" y="7946"/>
                    <a:pt x="2100" y="7758"/>
                    <a:pt x="1980" y="7557"/>
                  </a:cubicBezTo>
                  <a:close/>
                </a:path>
              </a:pathLst>
            </a:custGeom>
            <a:solidFill>
              <a:srgbClr val="40281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5" name="Google Shape;2309;p54"/>
            <p:cNvSpPr/>
            <p:nvPr/>
          </p:nvSpPr>
          <p:spPr>
            <a:xfrm>
              <a:off x="4968325" y="3500825"/>
              <a:ext cx="120050" cy="160850"/>
            </a:xfrm>
            <a:custGeom>
              <a:avLst/>
              <a:gdLst/>
              <a:ahLst/>
              <a:cxnLst/>
              <a:rect l="l" t="t" r="r" b="b"/>
              <a:pathLst>
                <a:path w="4802" h="6434" extrusionOk="0">
                  <a:moveTo>
                    <a:pt x="682" y="0"/>
                  </a:moveTo>
                  <a:cubicBezTo>
                    <a:pt x="495" y="0"/>
                    <a:pt x="308" y="40"/>
                    <a:pt x="120" y="147"/>
                  </a:cubicBezTo>
                  <a:cubicBezTo>
                    <a:pt x="0" y="214"/>
                    <a:pt x="67" y="388"/>
                    <a:pt x="188" y="388"/>
                  </a:cubicBezTo>
                  <a:cubicBezTo>
                    <a:pt x="201" y="388"/>
                    <a:pt x="214" y="388"/>
                    <a:pt x="214" y="375"/>
                  </a:cubicBezTo>
                  <a:cubicBezTo>
                    <a:pt x="348" y="348"/>
                    <a:pt x="468" y="321"/>
                    <a:pt x="602" y="321"/>
                  </a:cubicBezTo>
                  <a:cubicBezTo>
                    <a:pt x="1793" y="321"/>
                    <a:pt x="2635" y="1900"/>
                    <a:pt x="3143" y="2809"/>
                  </a:cubicBezTo>
                  <a:cubicBezTo>
                    <a:pt x="3773" y="3933"/>
                    <a:pt x="4240" y="5137"/>
                    <a:pt x="4602" y="6353"/>
                  </a:cubicBezTo>
                  <a:cubicBezTo>
                    <a:pt x="4615" y="6407"/>
                    <a:pt x="4655" y="6434"/>
                    <a:pt x="4695" y="6434"/>
                  </a:cubicBezTo>
                  <a:cubicBezTo>
                    <a:pt x="4748" y="6434"/>
                    <a:pt x="4802" y="6394"/>
                    <a:pt x="4802" y="6327"/>
                  </a:cubicBezTo>
                  <a:cubicBezTo>
                    <a:pt x="4588" y="4842"/>
                    <a:pt x="3759" y="3277"/>
                    <a:pt x="2983" y="2007"/>
                  </a:cubicBezTo>
                  <a:cubicBezTo>
                    <a:pt x="2555" y="1297"/>
                    <a:pt x="1672" y="0"/>
                    <a:pt x="682" y="0"/>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6" name="Google Shape;2310;p54"/>
            <p:cNvSpPr/>
            <p:nvPr/>
          </p:nvSpPr>
          <p:spPr>
            <a:xfrm>
              <a:off x="5013125" y="3478075"/>
              <a:ext cx="96000" cy="68925"/>
            </a:xfrm>
            <a:custGeom>
              <a:avLst/>
              <a:gdLst/>
              <a:ahLst/>
              <a:cxnLst/>
              <a:rect l="l" t="t" r="r" b="b"/>
              <a:pathLst>
                <a:path w="3840" h="2757" extrusionOk="0">
                  <a:moveTo>
                    <a:pt x="14" y="1"/>
                  </a:moveTo>
                  <a:cubicBezTo>
                    <a:pt x="1" y="1"/>
                    <a:pt x="1" y="14"/>
                    <a:pt x="14" y="14"/>
                  </a:cubicBezTo>
                  <a:cubicBezTo>
                    <a:pt x="723" y="254"/>
                    <a:pt x="1405" y="562"/>
                    <a:pt x="2034" y="977"/>
                  </a:cubicBezTo>
                  <a:cubicBezTo>
                    <a:pt x="2716" y="1431"/>
                    <a:pt x="3158" y="2073"/>
                    <a:pt x="3639" y="2716"/>
                  </a:cubicBezTo>
                  <a:cubicBezTo>
                    <a:pt x="3652" y="2742"/>
                    <a:pt x="3693" y="2756"/>
                    <a:pt x="3719" y="2756"/>
                  </a:cubicBezTo>
                  <a:cubicBezTo>
                    <a:pt x="3773" y="2756"/>
                    <a:pt x="3839" y="2716"/>
                    <a:pt x="3800" y="2649"/>
                  </a:cubicBezTo>
                  <a:cubicBezTo>
                    <a:pt x="3170" y="1084"/>
                    <a:pt x="1539" y="375"/>
                    <a:pt x="14"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7" name="Google Shape;2311;p54"/>
            <p:cNvSpPr/>
            <p:nvPr/>
          </p:nvSpPr>
          <p:spPr>
            <a:xfrm>
              <a:off x="5007125" y="3457000"/>
              <a:ext cx="181575" cy="161875"/>
            </a:xfrm>
            <a:custGeom>
              <a:avLst/>
              <a:gdLst/>
              <a:ahLst/>
              <a:cxnLst/>
              <a:rect l="l" t="t" r="r" b="b"/>
              <a:pathLst>
                <a:path w="7263" h="6475" extrusionOk="0">
                  <a:moveTo>
                    <a:pt x="1672" y="0"/>
                  </a:moveTo>
                  <a:cubicBezTo>
                    <a:pt x="1150" y="0"/>
                    <a:pt x="628" y="54"/>
                    <a:pt x="134" y="54"/>
                  </a:cubicBezTo>
                  <a:cubicBezTo>
                    <a:pt x="27" y="54"/>
                    <a:pt x="0" y="241"/>
                    <a:pt x="107" y="255"/>
                  </a:cubicBezTo>
                  <a:cubicBezTo>
                    <a:pt x="414" y="295"/>
                    <a:pt x="735" y="309"/>
                    <a:pt x="1043" y="309"/>
                  </a:cubicBezTo>
                  <a:cubicBezTo>
                    <a:pt x="1177" y="309"/>
                    <a:pt x="1311" y="309"/>
                    <a:pt x="1445" y="295"/>
                  </a:cubicBezTo>
                  <a:lnTo>
                    <a:pt x="2153" y="295"/>
                  </a:lnTo>
                  <a:cubicBezTo>
                    <a:pt x="3264" y="335"/>
                    <a:pt x="4133" y="844"/>
                    <a:pt x="4869" y="1646"/>
                  </a:cubicBezTo>
                  <a:cubicBezTo>
                    <a:pt x="4962" y="1739"/>
                    <a:pt x="5042" y="1846"/>
                    <a:pt x="5123" y="1953"/>
                  </a:cubicBezTo>
                  <a:lnTo>
                    <a:pt x="5123" y="1579"/>
                  </a:lnTo>
                  <a:cubicBezTo>
                    <a:pt x="4521" y="883"/>
                    <a:pt x="3852" y="375"/>
                    <a:pt x="2943" y="148"/>
                  </a:cubicBezTo>
                  <a:cubicBezTo>
                    <a:pt x="2542" y="41"/>
                    <a:pt x="2100" y="0"/>
                    <a:pt x="1672" y="0"/>
                  </a:cubicBezTo>
                  <a:close/>
                  <a:moveTo>
                    <a:pt x="6153" y="3077"/>
                  </a:moveTo>
                  <a:lnTo>
                    <a:pt x="6112" y="3679"/>
                  </a:lnTo>
                  <a:cubicBezTo>
                    <a:pt x="6487" y="4562"/>
                    <a:pt x="6768" y="5511"/>
                    <a:pt x="7129" y="6421"/>
                  </a:cubicBezTo>
                  <a:cubicBezTo>
                    <a:pt x="7143" y="6448"/>
                    <a:pt x="7170" y="6475"/>
                    <a:pt x="7209" y="6475"/>
                  </a:cubicBezTo>
                  <a:cubicBezTo>
                    <a:pt x="7236" y="6475"/>
                    <a:pt x="7263" y="6448"/>
                    <a:pt x="7263" y="6408"/>
                  </a:cubicBezTo>
                  <a:cubicBezTo>
                    <a:pt x="7129" y="5324"/>
                    <a:pt x="6715" y="4134"/>
                    <a:pt x="6153" y="3077"/>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8" name="Google Shape;2312;p54"/>
            <p:cNvSpPr/>
            <p:nvPr/>
          </p:nvSpPr>
          <p:spPr>
            <a:xfrm>
              <a:off x="5055275" y="3432250"/>
              <a:ext cx="186625" cy="152875"/>
            </a:xfrm>
            <a:custGeom>
              <a:avLst/>
              <a:gdLst/>
              <a:ahLst/>
              <a:cxnLst/>
              <a:rect l="l" t="t" r="r" b="b"/>
              <a:pathLst>
                <a:path w="7465" h="6115" extrusionOk="0">
                  <a:moveTo>
                    <a:pt x="1591" y="1"/>
                  </a:moveTo>
                  <a:cubicBezTo>
                    <a:pt x="1056" y="1"/>
                    <a:pt x="521" y="54"/>
                    <a:pt x="0" y="161"/>
                  </a:cubicBezTo>
                  <a:cubicBezTo>
                    <a:pt x="361" y="122"/>
                    <a:pt x="709" y="95"/>
                    <a:pt x="1056" y="95"/>
                  </a:cubicBezTo>
                  <a:cubicBezTo>
                    <a:pt x="2488" y="95"/>
                    <a:pt x="3879" y="482"/>
                    <a:pt x="5016" y="1406"/>
                  </a:cubicBezTo>
                  <a:cubicBezTo>
                    <a:pt x="5337" y="1673"/>
                    <a:pt x="5618" y="1967"/>
                    <a:pt x="5845" y="2275"/>
                  </a:cubicBezTo>
                  <a:cubicBezTo>
                    <a:pt x="6153" y="2583"/>
                    <a:pt x="6341" y="2984"/>
                    <a:pt x="6501" y="3412"/>
                  </a:cubicBezTo>
                  <a:cubicBezTo>
                    <a:pt x="6862" y="4227"/>
                    <a:pt x="7063" y="5137"/>
                    <a:pt x="7250" y="6034"/>
                  </a:cubicBezTo>
                  <a:cubicBezTo>
                    <a:pt x="7263" y="6087"/>
                    <a:pt x="7304" y="6114"/>
                    <a:pt x="7343" y="6114"/>
                  </a:cubicBezTo>
                  <a:cubicBezTo>
                    <a:pt x="7397" y="6114"/>
                    <a:pt x="7464" y="6073"/>
                    <a:pt x="7464" y="6007"/>
                  </a:cubicBezTo>
                  <a:cubicBezTo>
                    <a:pt x="7370" y="4147"/>
                    <a:pt x="6487" y="2288"/>
                    <a:pt x="5030" y="1124"/>
                  </a:cubicBezTo>
                  <a:cubicBezTo>
                    <a:pt x="4026" y="309"/>
                    <a:pt x="2822" y="1"/>
                    <a:pt x="1591"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9" name="Google Shape;2313;p54"/>
            <p:cNvSpPr/>
            <p:nvPr/>
          </p:nvSpPr>
          <p:spPr>
            <a:xfrm>
              <a:off x="5072300" y="3409500"/>
              <a:ext cx="260550" cy="146175"/>
            </a:xfrm>
            <a:custGeom>
              <a:avLst/>
              <a:gdLst/>
              <a:ahLst/>
              <a:cxnLst/>
              <a:rect l="l" t="t" r="r" b="b"/>
              <a:pathLst>
                <a:path w="10422" h="5847" extrusionOk="0">
                  <a:moveTo>
                    <a:pt x="2355" y="1"/>
                  </a:moveTo>
                  <a:cubicBezTo>
                    <a:pt x="1553" y="1"/>
                    <a:pt x="750" y="108"/>
                    <a:pt x="15" y="309"/>
                  </a:cubicBezTo>
                  <a:cubicBezTo>
                    <a:pt x="1" y="309"/>
                    <a:pt x="1" y="336"/>
                    <a:pt x="15" y="336"/>
                  </a:cubicBezTo>
                  <a:cubicBezTo>
                    <a:pt x="657" y="256"/>
                    <a:pt x="1299" y="215"/>
                    <a:pt x="1927" y="215"/>
                  </a:cubicBezTo>
                  <a:cubicBezTo>
                    <a:pt x="3359" y="215"/>
                    <a:pt x="4763" y="429"/>
                    <a:pt x="6100" y="991"/>
                  </a:cubicBezTo>
                  <a:cubicBezTo>
                    <a:pt x="8255" y="1900"/>
                    <a:pt x="9565" y="3600"/>
                    <a:pt x="10220" y="5780"/>
                  </a:cubicBezTo>
                  <a:cubicBezTo>
                    <a:pt x="10234" y="5833"/>
                    <a:pt x="10274" y="5847"/>
                    <a:pt x="10315" y="5847"/>
                  </a:cubicBezTo>
                  <a:cubicBezTo>
                    <a:pt x="10368" y="5847"/>
                    <a:pt x="10422" y="5806"/>
                    <a:pt x="10408" y="5740"/>
                  </a:cubicBezTo>
                  <a:cubicBezTo>
                    <a:pt x="9819" y="2007"/>
                    <a:pt x="5940" y="1"/>
                    <a:pt x="2355"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0" name="Google Shape;2314;p54"/>
            <p:cNvSpPr/>
            <p:nvPr/>
          </p:nvSpPr>
          <p:spPr>
            <a:xfrm>
              <a:off x="5280000" y="3437275"/>
              <a:ext cx="82600" cy="87300"/>
            </a:xfrm>
            <a:custGeom>
              <a:avLst/>
              <a:gdLst/>
              <a:ahLst/>
              <a:cxnLst/>
              <a:rect l="l" t="t" r="r" b="b"/>
              <a:pathLst>
                <a:path w="3304" h="3492" extrusionOk="0">
                  <a:moveTo>
                    <a:pt x="93" y="1"/>
                  </a:moveTo>
                  <a:cubicBezTo>
                    <a:pt x="13" y="1"/>
                    <a:pt x="0" y="135"/>
                    <a:pt x="80" y="147"/>
                  </a:cubicBezTo>
                  <a:cubicBezTo>
                    <a:pt x="1579" y="482"/>
                    <a:pt x="2488" y="2114"/>
                    <a:pt x="3050" y="3411"/>
                  </a:cubicBezTo>
                  <a:cubicBezTo>
                    <a:pt x="3077" y="3465"/>
                    <a:pt x="3116" y="3491"/>
                    <a:pt x="3170" y="3491"/>
                  </a:cubicBezTo>
                  <a:cubicBezTo>
                    <a:pt x="3237" y="3491"/>
                    <a:pt x="3304" y="3438"/>
                    <a:pt x="3277" y="3345"/>
                  </a:cubicBezTo>
                  <a:cubicBezTo>
                    <a:pt x="2996" y="1993"/>
                    <a:pt x="1591" y="81"/>
                    <a:pt x="93" y="1"/>
                  </a:cubicBezTo>
                  <a:close/>
                </a:path>
              </a:pathLst>
            </a:custGeom>
            <a:solidFill>
              <a:srgbClr val="5839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1" name="Google Shape;2315;p54"/>
            <p:cNvSpPr/>
            <p:nvPr/>
          </p:nvSpPr>
          <p:spPr>
            <a:xfrm>
              <a:off x="4845925" y="3602475"/>
              <a:ext cx="27775" cy="68925"/>
            </a:xfrm>
            <a:custGeom>
              <a:avLst/>
              <a:gdLst/>
              <a:ahLst/>
              <a:cxnLst/>
              <a:rect l="l" t="t" r="r" b="b"/>
              <a:pathLst>
                <a:path w="1111" h="2757" extrusionOk="0">
                  <a:moveTo>
                    <a:pt x="776" y="1"/>
                  </a:moveTo>
                  <a:cubicBezTo>
                    <a:pt x="682" y="1"/>
                    <a:pt x="589" y="54"/>
                    <a:pt x="536" y="147"/>
                  </a:cubicBezTo>
                  <a:cubicBezTo>
                    <a:pt x="402" y="468"/>
                    <a:pt x="241" y="843"/>
                    <a:pt x="134" y="1231"/>
                  </a:cubicBezTo>
                  <a:cubicBezTo>
                    <a:pt x="67" y="1606"/>
                    <a:pt x="27" y="1980"/>
                    <a:pt x="1" y="2355"/>
                  </a:cubicBezTo>
                  <a:cubicBezTo>
                    <a:pt x="14" y="2394"/>
                    <a:pt x="14" y="2448"/>
                    <a:pt x="27" y="2489"/>
                  </a:cubicBezTo>
                  <a:cubicBezTo>
                    <a:pt x="67" y="2662"/>
                    <a:pt x="215" y="2756"/>
                    <a:pt x="375" y="2756"/>
                  </a:cubicBezTo>
                  <a:cubicBezTo>
                    <a:pt x="536" y="2756"/>
                    <a:pt x="709" y="2649"/>
                    <a:pt x="763" y="2475"/>
                  </a:cubicBezTo>
                  <a:cubicBezTo>
                    <a:pt x="857" y="2141"/>
                    <a:pt x="843" y="1779"/>
                    <a:pt x="910" y="1431"/>
                  </a:cubicBezTo>
                  <a:cubicBezTo>
                    <a:pt x="977" y="1057"/>
                    <a:pt x="1057" y="682"/>
                    <a:pt x="1098" y="295"/>
                  </a:cubicBezTo>
                  <a:cubicBezTo>
                    <a:pt x="1110" y="120"/>
                    <a:pt x="937" y="1"/>
                    <a:pt x="776"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2" name="Google Shape;2316;p54"/>
            <p:cNvSpPr/>
            <p:nvPr/>
          </p:nvSpPr>
          <p:spPr>
            <a:xfrm>
              <a:off x="4844600" y="3633250"/>
              <a:ext cx="4700" cy="28100"/>
            </a:xfrm>
            <a:custGeom>
              <a:avLst/>
              <a:gdLst/>
              <a:ahLst/>
              <a:cxnLst/>
              <a:rect l="l" t="t" r="r" b="b"/>
              <a:pathLst>
                <a:path w="188" h="1124" extrusionOk="0">
                  <a:moveTo>
                    <a:pt x="187" y="0"/>
                  </a:moveTo>
                  <a:cubicBezTo>
                    <a:pt x="67" y="375"/>
                    <a:pt x="0" y="762"/>
                    <a:pt x="54" y="1124"/>
                  </a:cubicBezTo>
                  <a:cubicBezTo>
                    <a:pt x="80" y="749"/>
                    <a:pt x="120" y="375"/>
                    <a:pt x="187" y="0"/>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3" name="Google Shape;2317;p54"/>
            <p:cNvSpPr/>
            <p:nvPr/>
          </p:nvSpPr>
          <p:spPr>
            <a:xfrm>
              <a:off x="4880700" y="3606150"/>
              <a:ext cx="22425" cy="50850"/>
            </a:xfrm>
            <a:custGeom>
              <a:avLst/>
              <a:gdLst/>
              <a:ahLst/>
              <a:cxnLst/>
              <a:rect l="l" t="t" r="r" b="b"/>
              <a:pathLst>
                <a:path w="897" h="2034" extrusionOk="0">
                  <a:moveTo>
                    <a:pt x="495" y="0"/>
                  </a:moveTo>
                  <a:cubicBezTo>
                    <a:pt x="402" y="0"/>
                    <a:pt x="295" y="41"/>
                    <a:pt x="228" y="148"/>
                  </a:cubicBezTo>
                  <a:cubicBezTo>
                    <a:pt x="108" y="656"/>
                    <a:pt x="40" y="1191"/>
                    <a:pt x="1" y="1726"/>
                  </a:cubicBezTo>
                  <a:cubicBezTo>
                    <a:pt x="28" y="1793"/>
                    <a:pt x="67" y="1860"/>
                    <a:pt x="121" y="1926"/>
                  </a:cubicBezTo>
                  <a:cubicBezTo>
                    <a:pt x="188" y="1994"/>
                    <a:pt x="295" y="2033"/>
                    <a:pt x="388" y="2033"/>
                  </a:cubicBezTo>
                  <a:cubicBezTo>
                    <a:pt x="456" y="2033"/>
                    <a:pt x="522" y="2007"/>
                    <a:pt x="589" y="1980"/>
                  </a:cubicBezTo>
                  <a:cubicBezTo>
                    <a:pt x="602" y="1967"/>
                    <a:pt x="616" y="1953"/>
                    <a:pt x="629" y="1953"/>
                  </a:cubicBezTo>
                  <a:cubicBezTo>
                    <a:pt x="763" y="1873"/>
                    <a:pt x="857" y="1712"/>
                    <a:pt x="857" y="1566"/>
                  </a:cubicBezTo>
                  <a:cubicBezTo>
                    <a:pt x="843" y="1151"/>
                    <a:pt x="896" y="736"/>
                    <a:pt x="843" y="321"/>
                  </a:cubicBezTo>
                  <a:cubicBezTo>
                    <a:pt x="816" y="107"/>
                    <a:pt x="656" y="0"/>
                    <a:pt x="495" y="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4" name="Google Shape;2318;p54"/>
            <p:cNvSpPr/>
            <p:nvPr/>
          </p:nvSpPr>
          <p:spPr>
            <a:xfrm>
              <a:off x="4879025" y="3609825"/>
              <a:ext cx="7375" cy="39500"/>
            </a:xfrm>
            <a:custGeom>
              <a:avLst/>
              <a:gdLst/>
              <a:ahLst/>
              <a:cxnLst/>
              <a:rect l="l" t="t" r="r" b="b"/>
              <a:pathLst>
                <a:path w="295" h="1580" extrusionOk="0">
                  <a:moveTo>
                    <a:pt x="295" y="1"/>
                  </a:moveTo>
                  <a:cubicBezTo>
                    <a:pt x="282" y="28"/>
                    <a:pt x="268" y="54"/>
                    <a:pt x="255" y="94"/>
                  </a:cubicBezTo>
                  <a:cubicBezTo>
                    <a:pt x="148" y="375"/>
                    <a:pt x="134" y="670"/>
                    <a:pt x="95" y="964"/>
                  </a:cubicBezTo>
                  <a:cubicBezTo>
                    <a:pt x="68" y="1191"/>
                    <a:pt x="0" y="1392"/>
                    <a:pt x="68" y="1579"/>
                  </a:cubicBezTo>
                  <a:cubicBezTo>
                    <a:pt x="107" y="1044"/>
                    <a:pt x="175" y="509"/>
                    <a:pt x="295" y="1"/>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5" name="Google Shape;2319;p54"/>
            <p:cNvSpPr/>
            <p:nvPr/>
          </p:nvSpPr>
          <p:spPr>
            <a:xfrm>
              <a:off x="4907450" y="3604125"/>
              <a:ext cx="20775" cy="29475"/>
            </a:xfrm>
            <a:custGeom>
              <a:avLst/>
              <a:gdLst/>
              <a:ahLst/>
              <a:cxnLst/>
              <a:rect l="l" t="t" r="r" b="b"/>
              <a:pathLst>
                <a:path w="831" h="1179" extrusionOk="0">
                  <a:moveTo>
                    <a:pt x="429" y="1"/>
                  </a:moveTo>
                  <a:cubicBezTo>
                    <a:pt x="308" y="1"/>
                    <a:pt x="188" y="81"/>
                    <a:pt x="135" y="215"/>
                  </a:cubicBezTo>
                  <a:cubicBezTo>
                    <a:pt x="108" y="309"/>
                    <a:pt x="94" y="416"/>
                    <a:pt x="81" y="509"/>
                  </a:cubicBezTo>
                  <a:cubicBezTo>
                    <a:pt x="54" y="684"/>
                    <a:pt x="1" y="857"/>
                    <a:pt x="108" y="1018"/>
                  </a:cubicBezTo>
                  <a:cubicBezTo>
                    <a:pt x="188" y="1125"/>
                    <a:pt x="308" y="1178"/>
                    <a:pt x="415" y="1178"/>
                  </a:cubicBezTo>
                  <a:cubicBezTo>
                    <a:pt x="536" y="1178"/>
                    <a:pt x="656" y="1125"/>
                    <a:pt x="736" y="1005"/>
                  </a:cubicBezTo>
                  <a:cubicBezTo>
                    <a:pt x="830" y="857"/>
                    <a:pt x="790" y="697"/>
                    <a:pt x="763" y="536"/>
                  </a:cubicBezTo>
                  <a:cubicBezTo>
                    <a:pt x="750" y="429"/>
                    <a:pt x="736" y="322"/>
                    <a:pt x="696" y="215"/>
                  </a:cubicBezTo>
                  <a:cubicBezTo>
                    <a:pt x="656" y="68"/>
                    <a:pt x="536" y="1"/>
                    <a:pt x="429"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6" name="Google Shape;2320;p54"/>
            <p:cNvSpPr/>
            <p:nvPr/>
          </p:nvSpPr>
          <p:spPr>
            <a:xfrm>
              <a:off x="5099725" y="3478750"/>
              <a:ext cx="122100" cy="89975"/>
            </a:xfrm>
            <a:custGeom>
              <a:avLst/>
              <a:gdLst/>
              <a:ahLst/>
              <a:cxnLst/>
              <a:rect l="l" t="t" r="r" b="b"/>
              <a:pathLst>
                <a:path w="4884" h="3599" extrusionOk="0">
                  <a:moveTo>
                    <a:pt x="3359" y="0"/>
                  </a:moveTo>
                  <a:cubicBezTo>
                    <a:pt x="3145" y="0"/>
                    <a:pt x="2997" y="281"/>
                    <a:pt x="3091" y="468"/>
                  </a:cubicBezTo>
                  <a:cubicBezTo>
                    <a:pt x="2997" y="535"/>
                    <a:pt x="2931" y="616"/>
                    <a:pt x="2890" y="723"/>
                  </a:cubicBezTo>
                  <a:cubicBezTo>
                    <a:pt x="2663" y="522"/>
                    <a:pt x="2435" y="334"/>
                    <a:pt x="2182" y="174"/>
                  </a:cubicBezTo>
                  <a:cubicBezTo>
                    <a:pt x="2101" y="134"/>
                    <a:pt x="2021" y="107"/>
                    <a:pt x="1941" y="107"/>
                  </a:cubicBezTo>
                  <a:cubicBezTo>
                    <a:pt x="1673" y="107"/>
                    <a:pt x="1419" y="334"/>
                    <a:pt x="1419" y="629"/>
                  </a:cubicBezTo>
                  <a:lnTo>
                    <a:pt x="1419" y="709"/>
                  </a:lnTo>
                  <a:cubicBezTo>
                    <a:pt x="1445" y="736"/>
                    <a:pt x="1472" y="776"/>
                    <a:pt x="1499" y="803"/>
                  </a:cubicBezTo>
                  <a:cubicBezTo>
                    <a:pt x="1834" y="1217"/>
                    <a:pt x="2155" y="1699"/>
                    <a:pt x="2449" y="2207"/>
                  </a:cubicBezTo>
                  <a:lnTo>
                    <a:pt x="2449" y="1632"/>
                  </a:lnTo>
                  <a:cubicBezTo>
                    <a:pt x="2824" y="1993"/>
                    <a:pt x="3131" y="2394"/>
                    <a:pt x="3452" y="2809"/>
                  </a:cubicBezTo>
                  <a:cubicBezTo>
                    <a:pt x="3546" y="2943"/>
                    <a:pt x="3719" y="3010"/>
                    <a:pt x="3867" y="3010"/>
                  </a:cubicBezTo>
                  <a:cubicBezTo>
                    <a:pt x="4094" y="3010"/>
                    <a:pt x="4308" y="2876"/>
                    <a:pt x="4295" y="2581"/>
                  </a:cubicBezTo>
                  <a:cubicBezTo>
                    <a:pt x="4281" y="2462"/>
                    <a:pt x="4268" y="2355"/>
                    <a:pt x="4254" y="2248"/>
                  </a:cubicBezTo>
                  <a:cubicBezTo>
                    <a:pt x="4281" y="2248"/>
                    <a:pt x="4308" y="2260"/>
                    <a:pt x="4335" y="2260"/>
                  </a:cubicBezTo>
                  <a:cubicBezTo>
                    <a:pt x="4602" y="2260"/>
                    <a:pt x="4884" y="2020"/>
                    <a:pt x="4777" y="1713"/>
                  </a:cubicBezTo>
                  <a:cubicBezTo>
                    <a:pt x="4763" y="1659"/>
                    <a:pt x="4736" y="1606"/>
                    <a:pt x="4723" y="1552"/>
                  </a:cubicBezTo>
                  <a:cubicBezTo>
                    <a:pt x="4549" y="1151"/>
                    <a:pt x="4335" y="762"/>
                    <a:pt x="4067" y="415"/>
                  </a:cubicBezTo>
                  <a:cubicBezTo>
                    <a:pt x="3907" y="241"/>
                    <a:pt x="3707" y="107"/>
                    <a:pt x="3452" y="27"/>
                  </a:cubicBezTo>
                  <a:cubicBezTo>
                    <a:pt x="3425" y="13"/>
                    <a:pt x="3385" y="0"/>
                    <a:pt x="3359" y="0"/>
                  </a:cubicBezTo>
                  <a:close/>
                  <a:moveTo>
                    <a:pt x="696" y="950"/>
                  </a:moveTo>
                  <a:cubicBezTo>
                    <a:pt x="322" y="950"/>
                    <a:pt x="1" y="1378"/>
                    <a:pt x="349" y="1686"/>
                  </a:cubicBezTo>
                  <a:cubicBezTo>
                    <a:pt x="857" y="2141"/>
                    <a:pt x="1151" y="2608"/>
                    <a:pt x="1379" y="3250"/>
                  </a:cubicBezTo>
                  <a:cubicBezTo>
                    <a:pt x="1459" y="3464"/>
                    <a:pt x="1713" y="3598"/>
                    <a:pt x="1941" y="3598"/>
                  </a:cubicBezTo>
                  <a:cubicBezTo>
                    <a:pt x="2141" y="3598"/>
                    <a:pt x="2328" y="3491"/>
                    <a:pt x="2369" y="3237"/>
                  </a:cubicBezTo>
                  <a:cubicBezTo>
                    <a:pt x="2382" y="3090"/>
                    <a:pt x="2396" y="2943"/>
                    <a:pt x="2408" y="2809"/>
                  </a:cubicBezTo>
                  <a:cubicBezTo>
                    <a:pt x="2155" y="2194"/>
                    <a:pt x="1847" y="1618"/>
                    <a:pt x="1419" y="1083"/>
                  </a:cubicBezTo>
                  <a:lnTo>
                    <a:pt x="1419" y="1351"/>
                  </a:lnTo>
                  <a:cubicBezTo>
                    <a:pt x="1258" y="1204"/>
                    <a:pt x="1085" y="1083"/>
                    <a:pt x="871" y="990"/>
                  </a:cubicBezTo>
                  <a:cubicBezTo>
                    <a:pt x="817" y="964"/>
                    <a:pt x="750" y="950"/>
                    <a:pt x="696" y="95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7" name="Google Shape;2321;p54"/>
            <p:cNvSpPr/>
            <p:nvPr/>
          </p:nvSpPr>
          <p:spPr>
            <a:xfrm>
              <a:off x="5135175" y="3496450"/>
              <a:ext cx="25800" cy="52550"/>
            </a:xfrm>
            <a:custGeom>
              <a:avLst/>
              <a:gdLst/>
              <a:ahLst/>
              <a:cxnLst/>
              <a:rect l="l" t="t" r="r" b="b"/>
              <a:pathLst>
                <a:path w="1032" h="2102" extrusionOk="0">
                  <a:moveTo>
                    <a:pt x="1" y="1"/>
                  </a:moveTo>
                  <a:lnTo>
                    <a:pt x="1" y="375"/>
                  </a:lnTo>
                  <a:cubicBezTo>
                    <a:pt x="429" y="910"/>
                    <a:pt x="737" y="1486"/>
                    <a:pt x="990" y="2101"/>
                  </a:cubicBezTo>
                  <a:lnTo>
                    <a:pt x="1031" y="1499"/>
                  </a:lnTo>
                  <a:cubicBezTo>
                    <a:pt x="737" y="991"/>
                    <a:pt x="416" y="509"/>
                    <a:pt x="81" y="95"/>
                  </a:cubicBezTo>
                  <a:cubicBezTo>
                    <a:pt x="54" y="68"/>
                    <a:pt x="27" y="28"/>
                    <a:pt x="1" y="1"/>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8" name="Google Shape;2322;p54"/>
            <p:cNvSpPr/>
            <p:nvPr/>
          </p:nvSpPr>
          <p:spPr>
            <a:xfrm>
              <a:off x="5201400" y="3489100"/>
              <a:ext cx="16425" cy="28475"/>
            </a:xfrm>
            <a:custGeom>
              <a:avLst/>
              <a:gdLst/>
              <a:ahLst/>
              <a:cxnLst/>
              <a:rect l="l" t="t" r="r" b="b"/>
              <a:pathLst>
                <a:path w="657" h="1139" extrusionOk="0">
                  <a:moveTo>
                    <a:pt x="0" y="1"/>
                  </a:moveTo>
                  <a:lnTo>
                    <a:pt x="0" y="1"/>
                  </a:lnTo>
                  <a:cubicBezTo>
                    <a:pt x="268" y="348"/>
                    <a:pt x="482" y="737"/>
                    <a:pt x="656" y="1138"/>
                  </a:cubicBezTo>
                  <a:cubicBezTo>
                    <a:pt x="496" y="710"/>
                    <a:pt x="308" y="309"/>
                    <a:pt x="0" y="1"/>
                  </a:cubicBezTo>
                  <a:close/>
                </a:path>
              </a:pathLst>
            </a:custGeom>
            <a:solidFill>
              <a:srgbClr val="62443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9" name="Google Shape;2323;p54"/>
            <p:cNvSpPr/>
            <p:nvPr/>
          </p:nvSpPr>
          <p:spPr>
            <a:xfrm>
              <a:off x="5220125" y="3455650"/>
              <a:ext cx="67925" cy="59550"/>
            </a:xfrm>
            <a:custGeom>
              <a:avLst/>
              <a:gdLst/>
              <a:ahLst/>
              <a:cxnLst/>
              <a:rect l="l" t="t" r="r" b="b"/>
              <a:pathLst>
                <a:path w="2717" h="2382" extrusionOk="0">
                  <a:moveTo>
                    <a:pt x="603" y="1"/>
                  </a:moveTo>
                  <a:cubicBezTo>
                    <a:pt x="282" y="1"/>
                    <a:pt x="0" y="429"/>
                    <a:pt x="308" y="670"/>
                  </a:cubicBezTo>
                  <a:cubicBezTo>
                    <a:pt x="562" y="871"/>
                    <a:pt x="817" y="1058"/>
                    <a:pt x="1057" y="1285"/>
                  </a:cubicBezTo>
                  <a:cubicBezTo>
                    <a:pt x="1325" y="1540"/>
                    <a:pt x="1498" y="1847"/>
                    <a:pt x="1726" y="2141"/>
                  </a:cubicBezTo>
                  <a:cubicBezTo>
                    <a:pt x="1833" y="2275"/>
                    <a:pt x="1980" y="2382"/>
                    <a:pt x="2154" y="2382"/>
                  </a:cubicBezTo>
                  <a:cubicBezTo>
                    <a:pt x="2194" y="2382"/>
                    <a:pt x="2235" y="2369"/>
                    <a:pt x="2288" y="2355"/>
                  </a:cubicBezTo>
                  <a:cubicBezTo>
                    <a:pt x="2529" y="2289"/>
                    <a:pt x="2716" y="2007"/>
                    <a:pt x="2622" y="1754"/>
                  </a:cubicBezTo>
                  <a:cubicBezTo>
                    <a:pt x="2328" y="978"/>
                    <a:pt x="1498" y="188"/>
                    <a:pt x="683"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0" name="Google Shape;2324;p54"/>
            <p:cNvSpPr/>
            <p:nvPr/>
          </p:nvSpPr>
          <p:spPr>
            <a:xfrm>
              <a:off x="5282000" y="3450650"/>
              <a:ext cx="37475" cy="35125"/>
            </a:xfrm>
            <a:custGeom>
              <a:avLst/>
              <a:gdLst/>
              <a:ahLst/>
              <a:cxnLst/>
              <a:rect l="l" t="t" r="r" b="b"/>
              <a:pathLst>
                <a:path w="1499" h="1405" extrusionOk="0">
                  <a:moveTo>
                    <a:pt x="642" y="1"/>
                  </a:moveTo>
                  <a:cubicBezTo>
                    <a:pt x="562" y="1"/>
                    <a:pt x="495" y="40"/>
                    <a:pt x="441" y="108"/>
                  </a:cubicBezTo>
                  <a:cubicBezTo>
                    <a:pt x="388" y="81"/>
                    <a:pt x="334" y="54"/>
                    <a:pt x="281" y="54"/>
                  </a:cubicBezTo>
                  <a:lnTo>
                    <a:pt x="254" y="54"/>
                  </a:lnTo>
                  <a:cubicBezTo>
                    <a:pt x="93" y="67"/>
                    <a:pt x="0" y="201"/>
                    <a:pt x="27" y="361"/>
                  </a:cubicBezTo>
                  <a:cubicBezTo>
                    <a:pt x="67" y="522"/>
                    <a:pt x="254" y="656"/>
                    <a:pt x="361" y="789"/>
                  </a:cubicBezTo>
                  <a:cubicBezTo>
                    <a:pt x="509" y="964"/>
                    <a:pt x="642" y="1137"/>
                    <a:pt x="789" y="1312"/>
                  </a:cubicBezTo>
                  <a:cubicBezTo>
                    <a:pt x="843" y="1378"/>
                    <a:pt x="910" y="1405"/>
                    <a:pt x="990" y="1405"/>
                  </a:cubicBezTo>
                  <a:cubicBezTo>
                    <a:pt x="1151" y="1405"/>
                    <a:pt x="1311" y="1258"/>
                    <a:pt x="1311" y="1084"/>
                  </a:cubicBezTo>
                  <a:lnTo>
                    <a:pt x="1311" y="977"/>
                  </a:lnTo>
                  <a:cubicBezTo>
                    <a:pt x="1418" y="937"/>
                    <a:pt x="1499" y="803"/>
                    <a:pt x="1458" y="670"/>
                  </a:cubicBezTo>
                  <a:cubicBezTo>
                    <a:pt x="1378" y="349"/>
                    <a:pt x="1017" y="135"/>
                    <a:pt x="736" y="28"/>
                  </a:cubicBezTo>
                  <a:cubicBezTo>
                    <a:pt x="709" y="14"/>
                    <a:pt x="669" y="1"/>
                    <a:pt x="642"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1" name="Google Shape;2325;p54"/>
            <p:cNvSpPr/>
            <p:nvPr/>
          </p:nvSpPr>
          <p:spPr>
            <a:xfrm>
              <a:off x="5305400" y="3430600"/>
              <a:ext cx="45150" cy="37125"/>
            </a:xfrm>
            <a:custGeom>
              <a:avLst/>
              <a:gdLst/>
              <a:ahLst/>
              <a:cxnLst/>
              <a:rect l="l" t="t" r="r" b="b"/>
              <a:pathLst>
                <a:path w="1806" h="1485" extrusionOk="0">
                  <a:moveTo>
                    <a:pt x="388" y="0"/>
                  </a:moveTo>
                  <a:cubicBezTo>
                    <a:pt x="281" y="0"/>
                    <a:pt x="174" y="40"/>
                    <a:pt x="81" y="134"/>
                  </a:cubicBezTo>
                  <a:cubicBezTo>
                    <a:pt x="1" y="214"/>
                    <a:pt x="27" y="334"/>
                    <a:pt x="121" y="388"/>
                  </a:cubicBezTo>
                  <a:cubicBezTo>
                    <a:pt x="402" y="562"/>
                    <a:pt x="670" y="749"/>
                    <a:pt x="896" y="990"/>
                  </a:cubicBezTo>
                  <a:cubicBezTo>
                    <a:pt x="1017" y="1137"/>
                    <a:pt x="1110" y="1351"/>
                    <a:pt x="1271" y="1431"/>
                  </a:cubicBezTo>
                  <a:cubicBezTo>
                    <a:pt x="1338" y="1458"/>
                    <a:pt x="1405" y="1484"/>
                    <a:pt x="1458" y="1484"/>
                  </a:cubicBezTo>
                  <a:cubicBezTo>
                    <a:pt x="1565" y="1484"/>
                    <a:pt x="1672" y="1431"/>
                    <a:pt x="1699" y="1297"/>
                  </a:cubicBezTo>
                  <a:cubicBezTo>
                    <a:pt x="1806" y="896"/>
                    <a:pt x="1312" y="495"/>
                    <a:pt x="1030" y="281"/>
                  </a:cubicBezTo>
                  <a:cubicBezTo>
                    <a:pt x="870" y="147"/>
                    <a:pt x="616" y="0"/>
                    <a:pt x="388" y="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2" name="Google Shape;2326;p54"/>
            <p:cNvSpPr/>
            <p:nvPr/>
          </p:nvSpPr>
          <p:spPr>
            <a:xfrm>
              <a:off x="5049925" y="3537600"/>
              <a:ext cx="51175" cy="58875"/>
            </a:xfrm>
            <a:custGeom>
              <a:avLst/>
              <a:gdLst/>
              <a:ahLst/>
              <a:cxnLst/>
              <a:rect l="l" t="t" r="r" b="b"/>
              <a:pathLst>
                <a:path w="2047" h="2355" extrusionOk="0">
                  <a:moveTo>
                    <a:pt x="268" y="1"/>
                  </a:moveTo>
                  <a:cubicBezTo>
                    <a:pt x="93" y="1"/>
                    <a:pt x="0" y="201"/>
                    <a:pt x="80" y="348"/>
                  </a:cubicBezTo>
                  <a:cubicBezTo>
                    <a:pt x="241" y="656"/>
                    <a:pt x="535" y="1110"/>
                    <a:pt x="696" y="1499"/>
                  </a:cubicBezTo>
                  <a:cubicBezTo>
                    <a:pt x="789" y="1713"/>
                    <a:pt x="803" y="2020"/>
                    <a:pt x="976" y="2194"/>
                  </a:cubicBezTo>
                  <a:cubicBezTo>
                    <a:pt x="1083" y="2287"/>
                    <a:pt x="1217" y="2355"/>
                    <a:pt x="1365" y="2355"/>
                  </a:cubicBezTo>
                  <a:cubicBezTo>
                    <a:pt x="1458" y="2355"/>
                    <a:pt x="1552" y="2328"/>
                    <a:pt x="1618" y="2261"/>
                  </a:cubicBezTo>
                  <a:cubicBezTo>
                    <a:pt x="2046" y="1873"/>
                    <a:pt x="1618" y="1244"/>
                    <a:pt x="1391" y="857"/>
                  </a:cubicBezTo>
                  <a:cubicBezTo>
                    <a:pt x="1137" y="415"/>
                    <a:pt x="803" y="13"/>
                    <a:pt x="268"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3" name="Google Shape;2327;p54"/>
            <p:cNvSpPr/>
            <p:nvPr/>
          </p:nvSpPr>
          <p:spPr>
            <a:xfrm>
              <a:off x="5021825" y="3563025"/>
              <a:ext cx="32125" cy="45825"/>
            </a:xfrm>
            <a:custGeom>
              <a:avLst/>
              <a:gdLst/>
              <a:ahLst/>
              <a:cxnLst/>
              <a:rect l="l" t="t" r="r" b="b"/>
              <a:pathLst>
                <a:path w="1285" h="1833" extrusionOk="0">
                  <a:moveTo>
                    <a:pt x="348" y="0"/>
                  </a:moveTo>
                  <a:cubicBezTo>
                    <a:pt x="215" y="0"/>
                    <a:pt x="81" y="67"/>
                    <a:pt x="40" y="227"/>
                  </a:cubicBezTo>
                  <a:cubicBezTo>
                    <a:pt x="1" y="455"/>
                    <a:pt x="40" y="682"/>
                    <a:pt x="94" y="910"/>
                  </a:cubicBezTo>
                  <a:cubicBezTo>
                    <a:pt x="161" y="1137"/>
                    <a:pt x="241" y="1431"/>
                    <a:pt x="388" y="1632"/>
                  </a:cubicBezTo>
                  <a:cubicBezTo>
                    <a:pt x="482" y="1766"/>
                    <a:pt x="629" y="1832"/>
                    <a:pt x="763" y="1832"/>
                  </a:cubicBezTo>
                  <a:cubicBezTo>
                    <a:pt x="1030" y="1832"/>
                    <a:pt x="1285" y="1618"/>
                    <a:pt x="1191" y="1297"/>
                  </a:cubicBezTo>
                  <a:cubicBezTo>
                    <a:pt x="1124" y="1097"/>
                    <a:pt x="1003" y="910"/>
                    <a:pt x="910" y="723"/>
                  </a:cubicBezTo>
                  <a:cubicBezTo>
                    <a:pt x="816" y="535"/>
                    <a:pt x="750" y="321"/>
                    <a:pt x="643" y="147"/>
                  </a:cubicBezTo>
                  <a:cubicBezTo>
                    <a:pt x="575" y="54"/>
                    <a:pt x="455" y="0"/>
                    <a:pt x="348" y="0"/>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4" name="Google Shape;2328;p54"/>
            <p:cNvSpPr/>
            <p:nvPr/>
          </p:nvSpPr>
          <p:spPr>
            <a:xfrm>
              <a:off x="5002075" y="3583750"/>
              <a:ext cx="34150" cy="39800"/>
            </a:xfrm>
            <a:custGeom>
              <a:avLst/>
              <a:gdLst/>
              <a:ahLst/>
              <a:cxnLst/>
              <a:rect l="l" t="t" r="r" b="b"/>
              <a:pathLst>
                <a:path w="1366" h="1592" extrusionOk="0">
                  <a:moveTo>
                    <a:pt x="416" y="1"/>
                  </a:moveTo>
                  <a:cubicBezTo>
                    <a:pt x="28" y="1"/>
                    <a:pt x="1" y="509"/>
                    <a:pt x="68" y="789"/>
                  </a:cubicBezTo>
                  <a:cubicBezTo>
                    <a:pt x="161" y="1178"/>
                    <a:pt x="523" y="1485"/>
                    <a:pt x="898" y="1579"/>
                  </a:cubicBezTo>
                  <a:cubicBezTo>
                    <a:pt x="924" y="1592"/>
                    <a:pt x="964" y="1592"/>
                    <a:pt x="991" y="1592"/>
                  </a:cubicBezTo>
                  <a:cubicBezTo>
                    <a:pt x="1258" y="1592"/>
                    <a:pt x="1365" y="1258"/>
                    <a:pt x="1205" y="1057"/>
                  </a:cubicBezTo>
                  <a:cubicBezTo>
                    <a:pt x="1031" y="843"/>
                    <a:pt x="844" y="669"/>
                    <a:pt x="723" y="441"/>
                  </a:cubicBezTo>
                  <a:cubicBezTo>
                    <a:pt x="643" y="308"/>
                    <a:pt x="684" y="13"/>
                    <a:pt x="456" y="1"/>
                  </a:cubicBezTo>
                  <a:close/>
                </a:path>
              </a:pathLst>
            </a:custGeom>
            <a:solidFill>
              <a:srgbClr val="68493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5" name="Google Shape;2329;p54"/>
            <p:cNvSpPr/>
            <p:nvPr/>
          </p:nvSpPr>
          <p:spPr>
            <a:xfrm>
              <a:off x="5054250" y="4270300"/>
              <a:ext cx="20750" cy="21400"/>
            </a:xfrm>
            <a:custGeom>
              <a:avLst/>
              <a:gdLst/>
              <a:ahLst/>
              <a:cxnLst/>
              <a:rect l="l" t="t" r="r" b="b"/>
              <a:pathLst>
                <a:path w="830" h="856" extrusionOk="0">
                  <a:moveTo>
                    <a:pt x="253" y="0"/>
                  </a:moveTo>
                  <a:cubicBezTo>
                    <a:pt x="210" y="0"/>
                    <a:pt x="167" y="10"/>
                    <a:pt x="134" y="26"/>
                  </a:cubicBezTo>
                  <a:cubicBezTo>
                    <a:pt x="41" y="80"/>
                    <a:pt x="1" y="187"/>
                    <a:pt x="27" y="294"/>
                  </a:cubicBezTo>
                  <a:cubicBezTo>
                    <a:pt x="68" y="441"/>
                    <a:pt x="148" y="561"/>
                    <a:pt x="241" y="682"/>
                  </a:cubicBezTo>
                  <a:cubicBezTo>
                    <a:pt x="295" y="749"/>
                    <a:pt x="362" y="802"/>
                    <a:pt x="443" y="829"/>
                  </a:cubicBezTo>
                  <a:cubicBezTo>
                    <a:pt x="482" y="843"/>
                    <a:pt x="523" y="856"/>
                    <a:pt x="562" y="856"/>
                  </a:cubicBezTo>
                  <a:cubicBezTo>
                    <a:pt x="616" y="856"/>
                    <a:pt x="657" y="843"/>
                    <a:pt x="696" y="816"/>
                  </a:cubicBezTo>
                  <a:cubicBezTo>
                    <a:pt x="737" y="789"/>
                    <a:pt x="764" y="775"/>
                    <a:pt x="750" y="775"/>
                  </a:cubicBezTo>
                  <a:cubicBezTo>
                    <a:pt x="790" y="749"/>
                    <a:pt x="817" y="695"/>
                    <a:pt x="817" y="655"/>
                  </a:cubicBezTo>
                  <a:cubicBezTo>
                    <a:pt x="820" y="662"/>
                    <a:pt x="823" y="666"/>
                    <a:pt x="825" y="666"/>
                  </a:cubicBezTo>
                  <a:cubicBezTo>
                    <a:pt x="830" y="666"/>
                    <a:pt x="830" y="638"/>
                    <a:pt x="830" y="588"/>
                  </a:cubicBezTo>
                  <a:cubicBezTo>
                    <a:pt x="830" y="535"/>
                    <a:pt x="803" y="481"/>
                    <a:pt x="776" y="441"/>
                  </a:cubicBezTo>
                  <a:cubicBezTo>
                    <a:pt x="764" y="401"/>
                    <a:pt x="723" y="361"/>
                    <a:pt x="696" y="334"/>
                  </a:cubicBezTo>
                  <a:cubicBezTo>
                    <a:pt x="696" y="334"/>
                    <a:pt x="643" y="294"/>
                    <a:pt x="630" y="281"/>
                  </a:cubicBezTo>
                  <a:cubicBezTo>
                    <a:pt x="550" y="214"/>
                    <a:pt x="469" y="147"/>
                    <a:pt x="416" y="67"/>
                  </a:cubicBezTo>
                  <a:cubicBezTo>
                    <a:pt x="376" y="20"/>
                    <a:pt x="314" y="0"/>
                    <a:pt x="253" y="0"/>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6" name="Google Shape;2330;p54"/>
            <p:cNvSpPr/>
            <p:nvPr/>
          </p:nvSpPr>
          <p:spPr>
            <a:xfrm>
              <a:off x="5076950" y="4272150"/>
              <a:ext cx="27175" cy="21400"/>
            </a:xfrm>
            <a:custGeom>
              <a:avLst/>
              <a:gdLst/>
              <a:ahLst/>
              <a:cxnLst/>
              <a:rect l="l" t="t" r="r" b="b"/>
              <a:pathLst>
                <a:path w="1087" h="856" extrusionOk="0">
                  <a:moveTo>
                    <a:pt x="204" y="0"/>
                  </a:moveTo>
                  <a:cubicBezTo>
                    <a:pt x="133" y="0"/>
                    <a:pt x="64" y="39"/>
                    <a:pt x="56" y="113"/>
                  </a:cubicBezTo>
                  <a:cubicBezTo>
                    <a:pt x="1" y="434"/>
                    <a:pt x="321" y="856"/>
                    <a:pt x="652" y="856"/>
                  </a:cubicBezTo>
                  <a:cubicBezTo>
                    <a:pt x="721" y="856"/>
                    <a:pt x="791" y="837"/>
                    <a:pt x="858" y="795"/>
                  </a:cubicBezTo>
                  <a:cubicBezTo>
                    <a:pt x="1086" y="675"/>
                    <a:pt x="792" y="434"/>
                    <a:pt x="671" y="367"/>
                  </a:cubicBezTo>
                  <a:cubicBezTo>
                    <a:pt x="605" y="314"/>
                    <a:pt x="537" y="287"/>
                    <a:pt x="484" y="234"/>
                  </a:cubicBezTo>
                  <a:cubicBezTo>
                    <a:pt x="417" y="180"/>
                    <a:pt x="377" y="100"/>
                    <a:pt x="323" y="46"/>
                  </a:cubicBezTo>
                  <a:cubicBezTo>
                    <a:pt x="292" y="16"/>
                    <a:pt x="248" y="0"/>
                    <a:pt x="204" y="0"/>
                  </a:cubicBezTo>
                  <a:close/>
                </a:path>
              </a:pathLst>
            </a:custGeom>
            <a:solidFill>
              <a:srgbClr val="C1B8C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7" name="Google Shape;2331;p54"/>
            <p:cNvSpPr/>
            <p:nvPr/>
          </p:nvSpPr>
          <p:spPr>
            <a:xfrm>
              <a:off x="6217675" y="4238525"/>
              <a:ext cx="38800" cy="34125"/>
            </a:xfrm>
            <a:custGeom>
              <a:avLst/>
              <a:gdLst/>
              <a:ahLst/>
              <a:cxnLst/>
              <a:rect l="l" t="t" r="r" b="b"/>
              <a:pathLst>
                <a:path w="1552" h="1365" extrusionOk="0">
                  <a:moveTo>
                    <a:pt x="1244" y="0"/>
                  </a:moveTo>
                  <a:cubicBezTo>
                    <a:pt x="1217" y="0"/>
                    <a:pt x="1190" y="0"/>
                    <a:pt x="1163" y="27"/>
                  </a:cubicBezTo>
                  <a:cubicBezTo>
                    <a:pt x="937" y="161"/>
                    <a:pt x="856" y="468"/>
                    <a:pt x="669" y="669"/>
                  </a:cubicBezTo>
                  <a:cubicBezTo>
                    <a:pt x="509" y="842"/>
                    <a:pt x="295" y="1017"/>
                    <a:pt x="81" y="1137"/>
                  </a:cubicBezTo>
                  <a:cubicBezTo>
                    <a:pt x="0" y="1190"/>
                    <a:pt x="13" y="1338"/>
                    <a:pt x="120" y="1351"/>
                  </a:cubicBezTo>
                  <a:cubicBezTo>
                    <a:pt x="174" y="1365"/>
                    <a:pt x="227" y="1365"/>
                    <a:pt x="281" y="1365"/>
                  </a:cubicBezTo>
                  <a:cubicBezTo>
                    <a:pt x="562" y="1365"/>
                    <a:pt x="789" y="1270"/>
                    <a:pt x="1003" y="1070"/>
                  </a:cubicBezTo>
                  <a:cubicBezTo>
                    <a:pt x="1231" y="869"/>
                    <a:pt x="1552" y="441"/>
                    <a:pt x="1431" y="134"/>
                  </a:cubicBezTo>
                  <a:cubicBezTo>
                    <a:pt x="1404" y="54"/>
                    <a:pt x="1324" y="0"/>
                    <a:pt x="1244" y="0"/>
                  </a:cubicBezTo>
                  <a:close/>
                </a:path>
              </a:pathLst>
            </a:custGeom>
            <a:solidFill>
              <a:srgbClr val="9E6A5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8" name="Google Shape;2332;p54"/>
            <p:cNvSpPr/>
            <p:nvPr/>
          </p:nvSpPr>
          <p:spPr>
            <a:xfrm>
              <a:off x="6320675" y="3950775"/>
              <a:ext cx="16725" cy="15600"/>
            </a:xfrm>
            <a:custGeom>
              <a:avLst/>
              <a:gdLst/>
              <a:ahLst/>
              <a:cxnLst/>
              <a:rect l="l" t="t" r="r" b="b"/>
              <a:pathLst>
                <a:path w="669" h="624" extrusionOk="0">
                  <a:moveTo>
                    <a:pt x="177" y="0"/>
                  </a:moveTo>
                  <a:cubicBezTo>
                    <a:pt x="153" y="0"/>
                    <a:pt x="130" y="6"/>
                    <a:pt x="107" y="20"/>
                  </a:cubicBezTo>
                  <a:cubicBezTo>
                    <a:pt x="40" y="73"/>
                    <a:pt x="0" y="180"/>
                    <a:pt x="54" y="247"/>
                  </a:cubicBezTo>
                  <a:cubicBezTo>
                    <a:pt x="155" y="387"/>
                    <a:pt x="293" y="624"/>
                    <a:pt x="490" y="624"/>
                  </a:cubicBezTo>
                  <a:cubicBezTo>
                    <a:pt x="500" y="624"/>
                    <a:pt x="511" y="623"/>
                    <a:pt x="521" y="622"/>
                  </a:cubicBezTo>
                  <a:cubicBezTo>
                    <a:pt x="602" y="608"/>
                    <a:pt x="642" y="568"/>
                    <a:pt x="642" y="501"/>
                  </a:cubicBezTo>
                  <a:cubicBezTo>
                    <a:pt x="669" y="287"/>
                    <a:pt x="441" y="153"/>
                    <a:pt x="307" y="46"/>
                  </a:cubicBezTo>
                  <a:cubicBezTo>
                    <a:pt x="264" y="20"/>
                    <a:pt x="220" y="0"/>
                    <a:pt x="177" y="0"/>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9" name="Google Shape;2333;p54"/>
            <p:cNvSpPr/>
            <p:nvPr/>
          </p:nvSpPr>
          <p:spPr>
            <a:xfrm>
              <a:off x="6341725" y="3968575"/>
              <a:ext cx="12400" cy="17550"/>
            </a:xfrm>
            <a:custGeom>
              <a:avLst/>
              <a:gdLst/>
              <a:ahLst/>
              <a:cxnLst/>
              <a:rect l="l" t="t" r="r" b="b"/>
              <a:pathLst>
                <a:path w="496" h="702" extrusionOk="0">
                  <a:moveTo>
                    <a:pt x="220" y="0"/>
                  </a:moveTo>
                  <a:cubicBezTo>
                    <a:pt x="158" y="0"/>
                    <a:pt x="95" y="37"/>
                    <a:pt x="68" y="110"/>
                  </a:cubicBezTo>
                  <a:cubicBezTo>
                    <a:pt x="27" y="217"/>
                    <a:pt x="0" y="351"/>
                    <a:pt x="27" y="472"/>
                  </a:cubicBezTo>
                  <a:cubicBezTo>
                    <a:pt x="27" y="538"/>
                    <a:pt x="54" y="592"/>
                    <a:pt x="107" y="632"/>
                  </a:cubicBezTo>
                  <a:cubicBezTo>
                    <a:pt x="134" y="659"/>
                    <a:pt x="161" y="672"/>
                    <a:pt x="202" y="686"/>
                  </a:cubicBezTo>
                  <a:cubicBezTo>
                    <a:pt x="228" y="686"/>
                    <a:pt x="241" y="699"/>
                    <a:pt x="255" y="699"/>
                  </a:cubicBezTo>
                  <a:cubicBezTo>
                    <a:pt x="264" y="700"/>
                    <a:pt x="273" y="701"/>
                    <a:pt x="282" y="701"/>
                  </a:cubicBezTo>
                  <a:cubicBezTo>
                    <a:pt x="342" y="701"/>
                    <a:pt x="405" y="663"/>
                    <a:pt x="428" y="606"/>
                  </a:cubicBezTo>
                  <a:lnTo>
                    <a:pt x="428" y="592"/>
                  </a:lnTo>
                  <a:cubicBezTo>
                    <a:pt x="496" y="445"/>
                    <a:pt x="416" y="244"/>
                    <a:pt x="362" y="110"/>
                  </a:cubicBezTo>
                  <a:cubicBezTo>
                    <a:pt x="342" y="37"/>
                    <a:pt x="282" y="0"/>
                    <a:pt x="220" y="0"/>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0" name="Google Shape;2334;p54"/>
            <p:cNvSpPr/>
            <p:nvPr/>
          </p:nvSpPr>
          <p:spPr>
            <a:xfrm>
              <a:off x="6310950" y="3977575"/>
              <a:ext cx="15075" cy="15050"/>
            </a:xfrm>
            <a:custGeom>
              <a:avLst/>
              <a:gdLst/>
              <a:ahLst/>
              <a:cxnLst/>
              <a:rect l="l" t="t" r="r" b="b"/>
              <a:pathLst>
                <a:path w="603" h="602" extrusionOk="0">
                  <a:moveTo>
                    <a:pt x="241" y="0"/>
                  </a:moveTo>
                  <a:cubicBezTo>
                    <a:pt x="195" y="0"/>
                    <a:pt x="146" y="31"/>
                    <a:pt x="122" y="71"/>
                  </a:cubicBezTo>
                  <a:cubicBezTo>
                    <a:pt x="1" y="219"/>
                    <a:pt x="68" y="406"/>
                    <a:pt x="175" y="540"/>
                  </a:cubicBezTo>
                  <a:cubicBezTo>
                    <a:pt x="215" y="583"/>
                    <a:pt x="262" y="601"/>
                    <a:pt x="307" y="601"/>
                  </a:cubicBezTo>
                  <a:cubicBezTo>
                    <a:pt x="460" y="601"/>
                    <a:pt x="603" y="399"/>
                    <a:pt x="469" y="246"/>
                  </a:cubicBezTo>
                  <a:lnTo>
                    <a:pt x="456" y="246"/>
                  </a:lnTo>
                  <a:cubicBezTo>
                    <a:pt x="456" y="232"/>
                    <a:pt x="443" y="232"/>
                    <a:pt x="443" y="232"/>
                  </a:cubicBezTo>
                  <a:cubicBezTo>
                    <a:pt x="429" y="205"/>
                    <a:pt x="416" y="192"/>
                    <a:pt x="402" y="165"/>
                  </a:cubicBezTo>
                  <a:cubicBezTo>
                    <a:pt x="389" y="139"/>
                    <a:pt x="362" y="85"/>
                    <a:pt x="322" y="44"/>
                  </a:cubicBezTo>
                  <a:cubicBezTo>
                    <a:pt x="301" y="13"/>
                    <a:pt x="272" y="0"/>
                    <a:pt x="241" y="0"/>
                  </a:cubicBezTo>
                  <a:close/>
                </a:path>
              </a:pathLst>
            </a:custGeom>
            <a:solidFill>
              <a:srgbClr val="F2C58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1" name="Google Shape;2335;p54"/>
            <p:cNvSpPr/>
            <p:nvPr/>
          </p:nvSpPr>
          <p:spPr>
            <a:xfrm>
              <a:off x="6122700" y="3415875"/>
              <a:ext cx="84625" cy="55850"/>
            </a:xfrm>
            <a:custGeom>
              <a:avLst/>
              <a:gdLst/>
              <a:ahLst/>
              <a:cxnLst/>
              <a:rect l="l" t="t" r="r" b="b"/>
              <a:pathLst>
                <a:path w="3385" h="2234" extrusionOk="0">
                  <a:moveTo>
                    <a:pt x="1164" y="1"/>
                  </a:moveTo>
                  <a:cubicBezTo>
                    <a:pt x="856" y="1"/>
                    <a:pt x="602" y="67"/>
                    <a:pt x="334" y="281"/>
                  </a:cubicBezTo>
                  <a:cubicBezTo>
                    <a:pt x="93" y="495"/>
                    <a:pt x="0" y="816"/>
                    <a:pt x="54" y="1124"/>
                  </a:cubicBezTo>
                  <a:cubicBezTo>
                    <a:pt x="93" y="1392"/>
                    <a:pt x="348" y="1606"/>
                    <a:pt x="616" y="1645"/>
                  </a:cubicBezTo>
                  <a:cubicBezTo>
                    <a:pt x="669" y="1645"/>
                    <a:pt x="709" y="1659"/>
                    <a:pt x="762" y="1659"/>
                  </a:cubicBezTo>
                  <a:cubicBezTo>
                    <a:pt x="950" y="1659"/>
                    <a:pt x="1137" y="1592"/>
                    <a:pt x="1297" y="1512"/>
                  </a:cubicBezTo>
                  <a:cubicBezTo>
                    <a:pt x="1392" y="1980"/>
                    <a:pt x="1873" y="2234"/>
                    <a:pt x="2381" y="2234"/>
                  </a:cubicBezTo>
                  <a:cubicBezTo>
                    <a:pt x="2676" y="2234"/>
                    <a:pt x="2983" y="2154"/>
                    <a:pt x="3237" y="1980"/>
                  </a:cubicBezTo>
                  <a:cubicBezTo>
                    <a:pt x="3384" y="1886"/>
                    <a:pt x="3291" y="1713"/>
                    <a:pt x="3143" y="1713"/>
                  </a:cubicBezTo>
                  <a:cubicBezTo>
                    <a:pt x="3143" y="1713"/>
                    <a:pt x="3130" y="1713"/>
                    <a:pt x="3117" y="1726"/>
                  </a:cubicBezTo>
                  <a:cubicBezTo>
                    <a:pt x="2970" y="1740"/>
                    <a:pt x="2783" y="1766"/>
                    <a:pt x="2595" y="1766"/>
                  </a:cubicBezTo>
                  <a:cubicBezTo>
                    <a:pt x="2127" y="1766"/>
                    <a:pt x="1672" y="1633"/>
                    <a:pt x="1846" y="1057"/>
                  </a:cubicBezTo>
                  <a:cubicBezTo>
                    <a:pt x="1913" y="870"/>
                    <a:pt x="1752" y="750"/>
                    <a:pt x="1606" y="750"/>
                  </a:cubicBezTo>
                  <a:cubicBezTo>
                    <a:pt x="1538" y="750"/>
                    <a:pt x="1472" y="763"/>
                    <a:pt x="1418" y="816"/>
                  </a:cubicBezTo>
                  <a:cubicBezTo>
                    <a:pt x="1285" y="923"/>
                    <a:pt x="976" y="1151"/>
                    <a:pt x="749" y="1151"/>
                  </a:cubicBezTo>
                  <a:cubicBezTo>
                    <a:pt x="642" y="1151"/>
                    <a:pt x="548" y="1098"/>
                    <a:pt x="509" y="950"/>
                  </a:cubicBezTo>
                  <a:cubicBezTo>
                    <a:pt x="375" y="468"/>
                    <a:pt x="1083" y="134"/>
                    <a:pt x="1431" y="54"/>
                  </a:cubicBezTo>
                  <a:cubicBezTo>
                    <a:pt x="1458" y="54"/>
                    <a:pt x="1445" y="14"/>
                    <a:pt x="1431" y="14"/>
                  </a:cubicBezTo>
                  <a:cubicBezTo>
                    <a:pt x="1338" y="14"/>
                    <a:pt x="1244" y="1"/>
                    <a:pt x="1164" y="1"/>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2" name="Google Shape;2336;p54"/>
            <p:cNvSpPr/>
            <p:nvPr/>
          </p:nvSpPr>
          <p:spPr>
            <a:xfrm>
              <a:off x="6322325" y="3475725"/>
              <a:ext cx="58875" cy="66225"/>
            </a:xfrm>
            <a:custGeom>
              <a:avLst/>
              <a:gdLst/>
              <a:ahLst/>
              <a:cxnLst/>
              <a:rect l="l" t="t" r="r" b="b"/>
              <a:pathLst>
                <a:path w="2355" h="2649" extrusionOk="0">
                  <a:moveTo>
                    <a:pt x="1593" y="0"/>
                  </a:moveTo>
                  <a:cubicBezTo>
                    <a:pt x="1539" y="0"/>
                    <a:pt x="1499" y="0"/>
                    <a:pt x="1445" y="14"/>
                  </a:cubicBezTo>
                  <a:cubicBezTo>
                    <a:pt x="817" y="121"/>
                    <a:pt x="844" y="723"/>
                    <a:pt x="1031" y="1218"/>
                  </a:cubicBezTo>
                  <a:lnTo>
                    <a:pt x="1017" y="1218"/>
                  </a:lnTo>
                  <a:cubicBezTo>
                    <a:pt x="964" y="1218"/>
                    <a:pt x="924" y="1231"/>
                    <a:pt x="871" y="1231"/>
                  </a:cubicBezTo>
                  <a:cubicBezTo>
                    <a:pt x="669" y="1272"/>
                    <a:pt x="496" y="1392"/>
                    <a:pt x="295" y="1392"/>
                  </a:cubicBezTo>
                  <a:cubicBezTo>
                    <a:pt x="108" y="1406"/>
                    <a:pt x="1" y="1593"/>
                    <a:pt x="95" y="1753"/>
                  </a:cubicBezTo>
                  <a:cubicBezTo>
                    <a:pt x="309" y="2155"/>
                    <a:pt x="683" y="2369"/>
                    <a:pt x="1058" y="2609"/>
                  </a:cubicBezTo>
                  <a:cubicBezTo>
                    <a:pt x="1085" y="2636"/>
                    <a:pt x="1124" y="2649"/>
                    <a:pt x="1165" y="2649"/>
                  </a:cubicBezTo>
                  <a:cubicBezTo>
                    <a:pt x="1338" y="2649"/>
                    <a:pt x="1499" y="2381"/>
                    <a:pt x="1325" y="2248"/>
                  </a:cubicBezTo>
                  <a:cubicBezTo>
                    <a:pt x="1138" y="2101"/>
                    <a:pt x="910" y="1953"/>
                    <a:pt x="723" y="1780"/>
                  </a:cubicBezTo>
                  <a:cubicBezTo>
                    <a:pt x="844" y="1739"/>
                    <a:pt x="964" y="1713"/>
                    <a:pt x="1085" y="1713"/>
                  </a:cubicBezTo>
                  <a:cubicBezTo>
                    <a:pt x="1178" y="1713"/>
                    <a:pt x="1272" y="1727"/>
                    <a:pt x="1365" y="1766"/>
                  </a:cubicBezTo>
                  <a:cubicBezTo>
                    <a:pt x="1392" y="1780"/>
                    <a:pt x="1418" y="1780"/>
                    <a:pt x="1432" y="1780"/>
                  </a:cubicBezTo>
                  <a:cubicBezTo>
                    <a:pt x="1593" y="1780"/>
                    <a:pt x="1713" y="1579"/>
                    <a:pt x="1620" y="1432"/>
                  </a:cubicBezTo>
                  <a:cubicBezTo>
                    <a:pt x="1472" y="1192"/>
                    <a:pt x="1058" y="496"/>
                    <a:pt x="1552" y="389"/>
                  </a:cubicBezTo>
                  <a:cubicBezTo>
                    <a:pt x="1579" y="375"/>
                    <a:pt x="1606" y="375"/>
                    <a:pt x="1632" y="375"/>
                  </a:cubicBezTo>
                  <a:cubicBezTo>
                    <a:pt x="1873" y="375"/>
                    <a:pt x="2221" y="589"/>
                    <a:pt x="2274" y="776"/>
                  </a:cubicBezTo>
                  <a:cubicBezTo>
                    <a:pt x="2274" y="790"/>
                    <a:pt x="2288" y="790"/>
                    <a:pt x="2301" y="790"/>
                  </a:cubicBezTo>
                  <a:cubicBezTo>
                    <a:pt x="2301" y="790"/>
                    <a:pt x="2315" y="776"/>
                    <a:pt x="2315" y="763"/>
                  </a:cubicBezTo>
                  <a:cubicBezTo>
                    <a:pt x="2315" y="536"/>
                    <a:pt x="2355" y="416"/>
                    <a:pt x="2155" y="228"/>
                  </a:cubicBezTo>
                  <a:cubicBezTo>
                    <a:pt x="2007" y="81"/>
                    <a:pt x="1793" y="0"/>
                    <a:pt x="1593" y="0"/>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3" name="Google Shape;2337;p54"/>
            <p:cNvSpPr/>
            <p:nvPr/>
          </p:nvSpPr>
          <p:spPr>
            <a:xfrm>
              <a:off x="6392225" y="3554325"/>
              <a:ext cx="41825" cy="50500"/>
            </a:xfrm>
            <a:custGeom>
              <a:avLst/>
              <a:gdLst/>
              <a:ahLst/>
              <a:cxnLst/>
              <a:rect l="l" t="t" r="r" b="b"/>
              <a:pathLst>
                <a:path w="1673" h="2020" extrusionOk="0">
                  <a:moveTo>
                    <a:pt x="1030" y="0"/>
                  </a:moveTo>
                  <a:cubicBezTo>
                    <a:pt x="991" y="0"/>
                    <a:pt x="937" y="0"/>
                    <a:pt x="896" y="13"/>
                  </a:cubicBezTo>
                  <a:cubicBezTo>
                    <a:pt x="549" y="67"/>
                    <a:pt x="281" y="321"/>
                    <a:pt x="134" y="629"/>
                  </a:cubicBezTo>
                  <a:cubicBezTo>
                    <a:pt x="54" y="830"/>
                    <a:pt x="1" y="1057"/>
                    <a:pt x="27" y="1285"/>
                  </a:cubicBezTo>
                  <a:cubicBezTo>
                    <a:pt x="40" y="1538"/>
                    <a:pt x="147" y="1859"/>
                    <a:pt x="375" y="2007"/>
                  </a:cubicBezTo>
                  <a:cubicBezTo>
                    <a:pt x="402" y="2020"/>
                    <a:pt x="429" y="2020"/>
                    <a:pt x="455" y="2020"/>
                  </a:cubicBezTo>
                  <a:cubicBezTo>
                    <a:pt x="522" y="2020"/>
                    <a:pt x="575" y="1980"/>
                    <a:pt x="602" y="1913"/>
                  </a:cubicBezTo>
                  <a:cubicBezTo>
                    <a:pt x="643" y="1739"/>
                    <a:pt x="616" y="1511"/>
                    <a:pt x="602" y="1338"/>
                  </a:cubicBezTo>
                  <a:cubicBezTo>
                    <a:pt x="589" y="1244"/>
                    <a:pt x="589" y="1164"/>
                    <a:pt x="602" y="1083"/>
                  </a:cubicBezTo>
                  <a:lnTo>
                    <a:pt x="602" y="1044"/>
                  </a:lnTo>
                  <a:lnTo>
                    <a:pt x="602" y="1030"/>
                  </a:lnTo>
                  <a:cubicBezTo>
                    <a:pt x="616" y="976"/>
                    <a:pt x="616" y="950"/>
                    <a:pt x="629" y="910"/>
                  </a:cubicBezTo>
                  <a:cubicBezTo>
                    <a:pt x="629" y="896"/>
                    <a:pt x="656" y="857"/>
                    <a:pt x="656" y="843"/>
                  </a:cubicBezTo>
                  <a:lnTo>
                    <a:pt x="696" y="762"/>
                  </a:lnTo>
                  <a:cubicBezTo>
                    <a:pt x="709" y="736"/>
                    <a:pt x="723" y="709"/>
                    <a:pt x="736" y="696"/>
                  </a:cubicBezTo>
                  <a:lnTo>
                    <a:pt x="777" y="655"/>
                  </a:lnTo>
                  <a:cubicBezTo>
                    <a:pt x="789" y="629"/>
                    <a:pt x="816" y="616"/>
                    <a:pt x="830" y="589"/>
                  </a:cubicBezTo>
                  <a:cubicBezTo>
                    <a:pt x="843" y="589"/>
                    <a:pt x="843" y="589"/>
                    <a:pt x="843" y="575"/>
                  </a:cubicBezTo>
                  <a:cubicBezTo>
                    <a:pt x="857" y="575"/>
                    <a:pt x="857" y="575"/>
                    <a:pt x="870" y="562"/>
                  </a:cubicBezTo>
                  <a:cubicBezTo>
                    <a:pt x="910" y="536"/>
                    <a:pt x="950" y="522"/>
                    <a:pt x="991" y="495"/>
                  </a:cubicBezTo>
                  <a:cubicBezTo>
                    <a:pt x="1003" y="495"/>
                    <a:pt x="1017" y="482"/>
                    <a:pt x="1030" y="482"/>
                  </a:cubicBezTo>
                  <a:cubicBezTo>
                    <a:pt x="1044" y="482"/>
                    <a:pt x="1057" y="468"/>
                    <a:pt x="1084" y="468"/>
                  </a:cubicBezTo>
                  <a:lnTo>
                    <a:pt x="1151" y="468"/>
                  </a:lnTo>
                  <a:cubicBezTo>
                    <a:pt x="1164" y="468"/>
                    <a:pt x="1178" y="468"/>
                    <a:pt x="1205" y="482"/>
                  </a:cubicBezTo>
                  <a:cubicBezTo>
                    <a:pt x="1205" y="482"/>
                    <a:pt x="1217" y="482"/>
                    <a:pt x="1231" y="495"/>
                  </a:cubicBezTo>
                  <a:lnTo>
                    <a:pt x="1244" y="495"/>
                  </a:lnTo>
                  <a:cubicBezTo>
                    <a:pt x="1244" y="509"/>
                    <a:pt x="1258" y="509"/>
                    <a:pt x="1258" y="522"/>
                  </a:cubicBezTo>
                  <a:lnTo>
                    <a:pt x="1271" y="522"/>
                  </a:lnTo>
                  <a:cubicBezTo>
                    <a:pt x="1312" y="589"/>
                    <a:pt x="1324" y="682"/>
                    <a:pt x="1324" y="789"/>
                  </a:cubicBezTo>
                  <a:cubicBezTo>
                    <a:pt x="1324" y="964"/>
                    <a:pt x="1285" y="1178"/>
                    <a:pt x="1217" y="1351"/>
                  </a:cubicBezTo>
                  <a:cubicBezTo>
                    <a:pt x="1217" y="1365"/>
                    <a:pt x="1217" y="1378"/>
                    <a:pt x="1231" y="1378"/>
                  </a:cubicBezTo>
                  <a:cubicBezTo>
                    <a:pt x="1244" y="1378"/>
                    <a:pt x="1244" y="1378"/>
                    <a:pt x="1244" y="1365"/>
                  </a:cubicBezTo>
                  <a:cubicBezTo>
                    <a:pt x="1392" y="1190"/>
                    <a:pt x="1526" y="1057"/>
                    <a:pt x="1606" y="843"/>
                  </a:cubicBezTo>
                  <a:cubicBezTo>
                    <a:pt x="1659" y="696"/>
                    <a:pt x="1672" y="536"/>
                    <a:pt x="1633" y="388"/>
                  </a:cubicBezTo>
                  <a:cubicBezTo>
                    <a:pt x="1552" y="107"/>
                    <a:pt x="1298" y="0"/>
                    <a:pt x="1030" y="0"/>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4" name="Google Shape;2338;p54"/>
            <p:cNvSpPr/>
            <p:nvPr/>
          </p:nvSpPr>
          <p:spPr>
            <a:xfrm>
              <a:off x="6389875" y="3676375"/>
              <a:ext cx="73950" cy="69250"/>
            </a:xfrm>
            <a:custGeom>
              <a:avLst/>
              <a:gdLst/>
              <a:ahLst/>
              <a:cxnLst/>
              <a:rect l="l" t="t" r="r" b="b"/>
              <a:pathLst>
                <a:path w="2958" h="2770" extrusionOk="0">
                  <a:moveTo>
                    <a:pt x="857" y="0"/>
                  </a:moveTo>
                  <a:cubicBezTo>
                    <a:pt x="482" y="94"/>
                    <a:pt x="1" y="522"/>
                    <a:pt x="215" y="950"/>
                  </a:cubicBezTo>
                  <a:cubicBezTo>
                    <a:pt x="335" y="1177"/>
                    <a:pt x="523" y="1258"/>
                    <a:pt x="737" y="1258"/>
                  </a:cubicBezTo>
                  <a:cubicBezTo>
                    <a:pt x="776" y="1258"/>
                    <a:pt x="830" y="1258"/>
                    <a:pt x="871" y="1245"/>
                  </a:cubicBezTo>
                  <a:lnTo>
                    <a:pt x="871" y="1245"/>
                  </a:lnTo>
                  <a:cubicBezTo>
                    <a:pt x="710" y="1632"/>
                    <a:pt x="723" y="2047"/>
                    <a:pt x="1031" y="2408"/>
                  </a:cubicBezTo>
                  <a:cubicBezTo>
                    <a:pt x="1258" y="2663"/>
                    <a:pt x="1525" y="2770"/>
                    <a:pt x="1807" y="2770"/>
                  </a:cubicBezTo>
                  <a:cubicBezTo>
                    <a:pt x="2194" y="2770"/>
                    <a:pt x="2583" y="2568"/>
                    <a:pt x="2850" y="2235"/>
                  </a:cubicBezTo>
                  <a:cubicBezTo>
                    <a:pt x="2957" y="2101"/>
                    <a:pt x="2850" y="1940"/>
                    <a:pt x="2716" y="1940"/>
                  </a:cubicBezTo>
                  <a:cubicBezTo>
                    <a:pt x="2676" y="1940"/>
                    <a:pt x="2636" y="1953"/>
                    <a:pt x="2583" y="1994"/>
                  </a:cubicBezTo>
                  <a:cubicBezTo>
                    <a:pt x="2369" y="2167"/>
                    <a:pt x="2114" y="2328"/>
                    <a:pt x="1860" y="2328"/>
                  </a:cubicBezTo>
                  <a:cubicBezTo>
                    <a:pt x="1700" y="2328"/>
                    <a:pt x="1552" y="2274"/>
                    <a:pt x="1406" y="2140"/>
                  </a:cubicBezTo>
                  <a:cubicBezTo>
                    <a:pt x="1031" y="1793"/>
                    <a:pt x="1231" y="1245"/>
                    <a:pt x="1566" y="963"/>
                  </a:cubicBezTo>
                  <a:cubicBezTo>
                    <a:pt x="1727" y="830"/>
                    <a:pt x="1579" y="616"/>
                    <a:pt x="1406" y="616"/>
                  </a:cubicBezTo>
                  <a:cubicBezTo>
                    <a:pt x="1379" y="616"/>
                    <a:pt x="1338" y="616"/>
                    <a:pt x="1311" y="629"/>
                  </a:cubicBezTo>
                  <a:cubicBezTo>
                    <a:pt x="1192" y="696"/>
                    <a:pt x="978" y="817"/>
                    <a:pt x="790" y="817"/>
                  </a:cubicBezTo>
                  <a:cubicBezTo>
                    <a:pt x="737" y="817"/>
                    <a:pt x="683" y="803"/>
                    <a:pt x="630" y="776"/>
                  </a:cubicBezTo>
                  <a:cubicBezTo>
                    <a:pt x="469" y="642"/>
                    <a:pt x="910" y="282"/>
                    <a:pt x="978" y="201"/>
                  </a:cubicBezTo>
                  <a:cubicBezTo>
                    <a:pt x="1058" y="121"/>
                    <a:pt x="990" y="0"/>
                    <a:pt x="897" y="0"/>
                  </a:cubicBezTo>
                  <a:close/>
                </a:path>
              </a:pathLst>
            </a:custGeom>
            <a:solidFill>
              <a:srgbClr val="30201B"/>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5" name="Google Shape;2339;p54"/>
            <p:cNvSpPr/>
            <p:nvPr/>
          </p:nvSpPr>
          <p:spPr>
            <a:xfrm>
              <a:off x="6204950" y="3367375"/>
              <a:ext cx="34150" cy="16425"/>
            </a:xfrm>
            <a:custGeom>
              <a:avLst/>
              <a:gdLst/>
              <a:ahLst/>
              <a:cxnLst/>
              <a:rect l="l" t="t" r="r" b="b"/>
              <a:pathLst>
                <a:path w="1366" h="657" extrusionOk="0">
                  <a:moveTo>
                    <a:pt x="495" y="1"/>
                  </a:moveTo>
                  <a:cubicBezTo>
                    <a:pt x="308" y="1"/>
                    <a:pt x="148" y="68"/>
                    <a:pt x="67" y="215"/>
                  </a:cubicBezTo>
                  <a:cubicBezTo>
                    <a:pt x="1" y="362"/>
                    <a:pt x="28" y="536"/>
                    <a:pt x="174" y="616"/>
                  </a:cubicBezTo>
                  <a:cubicBezTo>
                    <a:pt x="242" y="657"/>
                    <a:pt x="308" y="657"/>
                    <a:pt x="376" y="657"/>
                  </a:cubicBezTo>
                  <a:cubicBezTo>
                    <a:pt x="509" y="657"/>
                    <a:pt x="616" y="616"/>
                    <a:pt x="763" y="616"/>
                  </a:cubicBezTo>
                  <a:lnTo>
                    <a:pt x="777" y="616"/>
                  </a:lnTo>
                  <a:cubicBezTo>
                    <a:pt x="830" y="616"/>
                    <a:pt x="897" y="630"/>
                    <a:pt x="950" y="630"/>
                  </a:cubicBezTo>
                  <a:cubicBezTo>
                    <a:pt x="1018" y="643"/>
                    <a:pt x="1084" y="643"/>
                    <a:pt x="1137" y="643"/>
                  </a:cubicBezTo>
                  <a:cubicBezTo>
                    <a:pt x="1218" y="643"/>
                    <a:pt x="1285" y="630"/>
                    <a:pt x="1351" y="603"/>
                  </a:cubicBezTo>
                  <a:cubicBezTo>
                    <a:pt x="1365" y="603"/>
                    <a:pt x="1365" y="589"/>
                    <a:pt x="1365" y="589"/>
                  </a:cubicBezTo>
                  <a:cubicBezTo>
                    <a:pt x="1339" y="268"/>
                    <a:pt x="870" y="1"/>
                    <a:pt x="495"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6" name="Google Shape;2340;p54"/>
            <p:cNvSpPr/>
            <p:nvPr/>
          </p:nvSpPr>
          <p:spPr>
            <a:xfrm>
              <a:off x="6205950" y="3391450"/>
              <a:ext cx="22100" cy="16750"/>
            </a:xfrm>
            <a:custGeom>
              <a:avLst/>
              <a:gdLst/>
              <a:ahLst/>
              <a:cxnLst/>
              <a:rect l="l" t="t" r="r" b="b"/>
              <a:pathLst>
                <a:path w="884" h="670" extrusionOk="0">
                  <a:moveTo>
                    <a:pt x="443" y="1"/>
                  </a:moveTo>
                  <a:cubicBezTo>
                    <a:pt x="402" y="1"/>
                    <a:pt x="362" y="1"/>
                    <a:pt x="322" y="15"/>
                  </a:cubicBezTo>
                  <a:cubicBezTo>
                    <a:pt x="121" y="81"/>
                    <a:pt x="1" y="322"/>
                    <a:pt x="121" y="509"/>
                  </a:cubicBezTo>
                  <a:cubicBezTo>
                    <a:pt x="175" y="589"/>
                    <a:pt x="228" y="630"/>
                    <a:pt x="322" y="657"/>
                  </a:cubicBezTo>
                  <a:cubicBezTo>
                    <a:pt x="348" y="669"/>
                    <a:pt x="375" y="669"/>
                    <a:pt x="402" y="669"/>
                  </a:cubicBezTo>
                  <a:cubicBezTo>
                    <a:pt x="482" y="669"/>
                    <a:pt x="562" y="643"/>
                    <a:pt x="616" y="589"/>
                  </a:cubicBezTo>
                  <a:lnTo>
                    <a:pt x="750" y="589"/>
                  </a:lnTo>
                  <a:cubicBezTo>
                    <a:pt x="764" y="589"/>
                    <a:pt x="790" y="589"/>
                    <a:pt x="764" y="576"/>
                  </a:cubicBezTo>
                  <a:lnTo>
                    <a:pt x="790" y="576"/>
                  </a:lnTo>
                  <a:cubicBezTo>
                    <a:pt x="844" y="576"/>
                    <a:pt x="883" y="536"/>
                    <a:pt x="871" y="469"/>
                  </a:cubicBezTo>
                  <a:cubicBezTo>
                    <a:pt x="871" y="416"/>
                    <a:pt x="883" y="362"/>
                    <a:pt x="857" y="309"/>
                  </a:cubicBezTo>
                  <a:cubicBezTo>
                    <a:pt x="830" y="241"/>
                    <a:pt x="803" y="188"/>
                    <a:pt x="750" y="134"/>
                  </a:cubicBezTo>
                  <a:cubicBezTo>
                    <a:pt x="669" y="41"/>
                    <a:pt x="562" y="1"/>
                    <a:pt x="443"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7" name="Google Shape;2341;p54"/>
            <p:cNvSpPr/>
            <p:nvPr/>
          </p:nvSpPr>
          <p:spPr>
            <a:xfrm>
              <a:off x="6217675" y="3417550"/>
              <a:ext cx="14075" cy="11725"/>
            </a:xfrm>
            <a:custGeom>
              <a:avLst/>
              <a:gdLst/>
              <a:ahLst/>
              <a:cxnLst/>
              <a:rect l="l" t="t" r="r" b="b"/>
              <a:pathLst>
                <a:path w="563" h="469" extrusionOk="0">
                  <a:moveTo>
                    <a:pt x="227" y="0"/>
                  </a:moveTo>
                  <a:cubicBezTo>
                    <a:pt x="107" y="0"/>
                    <a:pt x="0" y="121"/>
                    <a:pt x="0" y="228"/>
                  </a:cubicBezTo>
                  <a:cubicBezTo>
                    <a:pt x="0" y="348"/>
                    <a:pt x="107" y="469"/>
                    <a:pt x="227" y="469"/>
                  </a:cubicBezTo>
                  <a:cubicBezTo>
                    <a:pt x="254" y="469"/>
                    <a:pt x="268" y="455"/>
                    <a:pt x="295" y="455"/>
                  </a:cubicBezTo>
                  <a:cubicBezTo>
                    <a:pt x="307" y="442"/>
                    <a:pt x="321" y="442"/>
                    <a:pt x="334" y="442"/>
                  </a:cubicBezTo>
                  <a:lnTo>
                    <a:pt x="375" y="442"/>
                  </a:lnTo>
                  <a:cubicBezTo>
                    <a:pt x="388" y="455"/>
                    <a:pt x="402" y="455"/>
                    <a:pt x="402" y="455"/>
                  </a:cubicBezTo>
                  <a:cubicBezTo>
                    <a:pt x="495" y="455"/>
                    <a:pt x="562" y="362"/>
                    <a:pt x="535" y="281"/>
                  </a:cubicBezTo>
                  <a:cubicBezTo>
                    <a:pt x="521" y="228"/>
                    <a:pt x="509" y="174"/>
                    <a:pt x="482" y="134"/>
                  </a:cubicBezTo>
                  <a:cubicBezTo>
                    <a:pt x="468" y="134"/>
                    <a:pt x="468" y="121"/>
                    <a:pt x="455" y="121"/>
                  </a:cubicBezTo>
                  <a:cubicBezTo>
                    <a:pt x="441" y="107"/>
                    <a:pt x="441" y="94"/>
                    <a:pt x="428" y="80"/>
                  </a:cubicBezTo>
                  <a:cubicBezTo>
                    <a:pt x="388" y="41"/>
                    <a:pt x="334" y="27"/>
                    <a:pt x="295" y="14"/>
                  </a:cubicBezTo>
                  <a:cubicBezTo>
                    <a:pt x="268" y="0"/>
                    <a:pt x="254" y="0"/>
                    <a:pt x="227"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8" name="Google Shape;2342;p54"/>
            <p:cNvSpPr/>
            <p:nvPr/>
          </p:nvSpPr>
          <p:spPr>
            <a:xfrm>
              <a:off x="6313625" y="3544300"/>
              <a:ext cx="20450" cy="35775"/>
            </a:xfrm>
            <a:custGeom>
              <a:avLst/>
              <a:gdLst/>
              <a:ahLst/>
              <a:cxnLst/>
              <a:rect l="l" t="t" r="r" b="b"/>
              <a:pathLst>
                <a:path w="818" h="1431" extrusionOk="0">
                  <a:moveTo>
                    <a:pt x="482" y="0"/>
                  </a:moveTo>
                  <a:cubicBezTo>
                    <a:pt x="375" y="0"/>
                    <a:pt x="282" y="40"/>
                    <a:pt x="229" y="134"/>
                  </a:cubicBezTo>
                  <a:cubicBezTo>
                    <a:pt x="134" y="294"/>
                    <a:pt x="81" y="441"/>
                    <a:pt x="54" y="615"/>
                  </a:cubicBezTo>
                  <a:cubicBezTo>
                    <a:pt x="1" y="869"/>
                    <a:pt x="27" y="1056"/>
                    <a:pt x="161" y="1270"/>
                  </a:cubicBezTo>
                  <a:cubicBezTo>
                    <a:pt x="229" y="1365"/>
                    <a:pt x="336" y="1431"/>
                    <a:pt x="443" y="1431"/>
                  </a:cubicBezTo>
                  <a:lnTo>
                    <a:pt x="456" y="1431"/>
                  </a:lnTo>
                  <a:cubicBezTo>
                    <a:pt x="737" y="1418"/>
                    <a:pt x="817" y="1177"/>
                    <a:pt x="817" y="937"/>
                  </a:cubicBezTo>
                  <a:cubicBezTo>
                    <a:pt x="817" y="816"/>
                    <a:pt x="777" y="709"/>
                    <a:pt x="764" y="602"/>
                  </a:cubicBezTo>
                  <a:lnTo>
                    <a:pt x="764" y="281"/>
                  </a:lnTo>
                  <a:cubicBezTo>
                    <a:pt x="764" y="93"/>
                    <a:pt x="630" y="0"/>
                    <a:pt x="482"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9" name="Google Shape;2343;p54"/>
            <p:cNvSpPr/>
            <p:nvPr/>
          </p:nvSpPr>
          <p:spPr>
            <a:xfrm>
              <a:off x="6339050" y="3556325"/>
              <a:ext cx="18425" cy="23100"/>
            </a:xfrm>
            <a:custGeom>
              <a:avLst/>
              <a:gdLst/>
              <a:ahLst/>
              <a:cxnLst/>
              <a:rect l="l" t="t" r="r" b="b"/>
              <a:pathLst>
                <a:path w="737" h="924" extrusionOk="0">
                  <a:moveTo>
                    <a:pt x="482" y="1"/>
                  </a:moveTo>
                  <a:cubicBezTo>
                    <a:pt x="348" y="1"/>
                    <a:pt x="228" y="94"/>
                    <a:pt x="148" y="215"/>
                  </a:cubicBezTo>
                  <a:lnTo>
                    <a:pt x="161" y="188"/>
                  </a:lnTo>
                  <a:lnTo>
                    <a:pt x="161" y="188"/>
                  </a:lnTo>
                  <a:cubicBezTo>
                    <a:pt x="161" y="188"/>
                    <a:pt x="148" y="201"/>
                    <a:pt x="134" y="228"/>
                  </a:cubicBezTo>
                  <a:lnTo>
                    <a:pt x="95" y="268"/>
                  </a:lnTo>
                  <a:cubicBezTo>
                    <a:pt x="68" y="322"/>
                    <a:pt x="54" y="361"/>
                    <a:pt x="41" y="415"/>
                  </a:cubicBezTo>
                  <a:cubicBezTo>
                    <a:pt x="0" y="563"/>
                    <a:pt x="54" y="736"/>
                    <a:pt x="161" y="830"/>
                  </a:cubicBezTo>
                  <a:cubicBezTo>
                    <a:pt x="228" y="896"/>
                    <a:pt x="309" y="923"/>
                    <a:pt x="389" y="923"/>
                  </a:cubicBezTo>
                  <a:cubicBezTo>
                    <a:pt x="455" y="923"/>
                    <a:pt x="509" y="910"/>
                    <a:pt x="562" y="884"/>
                  </a:cubicBezTo>
                  <a:cubicBezTo>
                    <a:pt x="696" y="803"/>
                    <a:pt x="737" y="643"/>
                    <a:pt x="737" y="509"/>
                  </a:cubicBezTo>
                  <a:cubicBezTo>
                    <a:pt x="737" y="456"/>
                    <a:pt x="723" y="415"/>
                    <a:pt x="710" y="361"/>
                  </a:cubicBezTo>
                  <a:cubicBezTo>
                    <a:pt x="696" y="348"/>
                    <a:pt x="696" y="348"/>
                    <a:pt x="696" y="335"/>
                  </a:cubicBezTo>
                  <a:lnTo>
                    <a:pt x="696" y="295"/>
                  </a:lnTo>
                  <a:cubicBezTo>
                    <a:pt x="710" y="268"/>
                    <a:pt x="710" y="228"/>
                    <a:pt x="710" y="201"/>
                  </a:cubicBezTo>
                  <a:cubicBezTo>
                    <a:pt x="710" y="94"/>
                    <a:pt x="642" y="14"/>
                    <a:pt x="535"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0" name="Google Shape;2344;p54"/>
            <p:cNvSpPr/>
            <p:nvPr/>
          </p:nvSpPr>
          <p:spPr>
            <a:xfrm>
              <a:off x="6360800" y="3563025"/>
              <a:ext cx="18750" cy="18750"/>
            </a:xfrm>
            <a:custGeom>
              <a:avLst/>
              <a:gdLst/>
              <a:ahLst/>
              <a:cxnLst/>
              <a:rect l="l" t="t" r="r" b="b"/>
              <a:pathLst>
                <a:path w="750" h="750" extrusionOk="0">
                  <a:moveTo>
                    <a:pt x="428" y="0"/>
                  </a:moveTo>
                  <a:cubicBezTo>
                    <a:pt x="321" y="0"/>
                    <a:pt x="227" y="93"/>
                    <a:pt x="174" y="188"/>
                  </a:cubicBezTo>
                  <a:cubicBezTo>
                    <a:pt x="0" y="414"/>
                    <a:pt x="188" y="749"/>
                    <a:pt x="441" y="749"/>
                  </a:cubicBezTo>
                  <a:cubicBezTo>
                    <a:pt x="482" y="749"/>
                    <a:pt x="509" y="749"/>
                    <a:pt x="548" y="735"/>
                  </a:cubicBezTo>
                  <a:cubicBezTo>
                    <a:pt x="575" y="735"/>
                    <a:pt x="602" y="735"/>
                    <a:pt x="628" y="723"/>
                  </a:cubicBezTo>
                  <a:cubicBezTo>
                    <a:pt x="709" y="696"/>
                    <a:pt x="749" y="616"/>
                    <a:pt x="735" y="535"/>
                  </a:cubicBezTo>
                  <a:lnTo>
                    <a:pt x="735" y="521"/>
                  </a:lnTo>
                  <a:cubicBezTo>
                    <a:pt x="749" y="468"/>
                    <a:pt x="749" y="414"/>
                    <a:pt x="735" y="361"/>
                  </a:cubicBezTo>
                  <a:cubicBezTo>
                    <a:pt x="709" y="307"/>
                    <a:pt x="696" y="254"/>
                    <a:pt x="655" y="214"/>
                  </a:cubicBezTo>
                  <a:lnTo>
                    <a:pt x="655" y="174"/>
                  </a:lnTo>
                  <a:cubicBezTo>
                    <a:pt x="642" y="93"/>
                    <a:pt x="562" y="40"/>
                    <a:pt x="495" y="13"/>
                  </a:cubicBezTo>
                  <a:cubicBezTo>
                    <a:pt x="468" y="0"/>
                    <a:pt x="441" y="0"/>
                    <a:pt x="428"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1" name="Google Shape;2345;p54"/>
            <p:cNvSpPr/>
            <p:nvPr/>
          </p:nvSpPr>
          <p:spPr>
            <a:xfrm>
              <a:off x="6423025" y="3652300"/>
              <a:ext cx="32775" cy="26100"/>
            </a:xfrm>
            <a:custGeom>
              <a:avLst/>
              <a:gdLst/>
              <a:ahLst/>
              <a:cxnLst/>
              <a:rect l="l" t="t" r="r" b="b"/>
              <a:pathLst>
                <a:path w="1311" h="1044" extrusionOk="0">
                  <a:moveTo>
                    <a:pt x="962" y="282"/>
                  </a:moveTo>
                  <a:cubicBezTo>
                    <a:pt x="989" y="282"/>
                    <a:pt x="989" y="321"/>
                    <a:pt x="962" y="321"/>
                  </a:cubicBezTo>
                  <a:cubicBezTo>
                    <a:pt x="936" y="321"/>
                    <a:pt x="936" y="282"/>
                    <a:pt x="962" y="282"/>
                  </a:cubicBezTo>
                  <a:close/>
                  <a:moveTo>
                    <a:pt x="949" y="0"/>
                  </a:moveTo>
                  <a:cubicBezTo>
                    <a:pt x="922" y="0"/>
                    <a:pt x="895" y="0"/>
                    <a:pt x="868" y="14"/>
                  </a:cubicBezTo>
                  <a:cubicBezTo>
                    <a:pt x="748" y="41"/>
                    <a:pt x="615" y="80"/>
                    <a:pt x="494" y="134"/>
                  </a:cubicBezTo>
                  <a:cubicBezTo>
                    <a:pt x="440" y="161"/>
                    <a:pt x="401" y="187"/>
                    <a:pt x="347" y="214"/>
                  </a:cubicBezTo>
                  <a:cubicBezTo>
                    <a:pt x="325" y="226"/>
                    <a:pt x="302" y="237"/>
                    <a:pt x="280" y="256"/>
                  </a:cubicBezTo>
                  <a:lnTo>
                    <a:pt x="280" y="256"/>
                  </a:lnTo>
                  <a:cubicBezTo>
                    <a:pt x="280" y="255"/>
                    <a:pt x="280" y="255"/>
                    <a:pt x="280" y="255"/>
                  </a:cubicBezTo>
                  <a:lnTo>
                    <a:pt x="280" y="255"/>
                  </a:lnTo>
                  <a:cubicBezTo>
                    <a:pt x="280" y="255"/>
                    <a:pt x="253" y="282"/>
                    <a:pt x="226" y="294"/>
                  </a:cubicBezTo>
                  <a:cubicBezTo>
                    <a:pt x="199" y="321"/>
                    <a:pt x="173" y="335"/>
                    <a:pt x="173" y="335"/>
                  </a:cubicBezTo>
                  <a:cubicBezTo>
                    <a:pt x="173" y="335"/>
                    <a:pt x="178" y="335"/>
                    <a:pt x="185" y="332"/>
                  </a:cubicBezTo>
                  <a:lnTo>
                    <a:pt x="185" y="332"/>
                  </a:lnTo>
                  <a:cubicBezTo>
                    <a:pt x="96" y="401"/>
                    <a:pt x="1" y="515"/>
                    <a:pt x="26" y="642"/>
                  </a:cubicBezTo>
                  <a:cubicBezTo>
                    <a:pt x="26" y="710"/>
                    <a:pt x="39" y="763"/>
                    <a:pt x="53" y="817"/>
                  </a:cubicBezTo>
                  <a:cubicBezTo>
                    <a:pt x="106" y="950"/>
                    <a:pt x="226" y="1044"/>
                    <a:pt x="347" y="1044"/>
                  </a:cubicBezTo>
                  <a:cubicBezTo>
                    <a:pt x="401" y="1044"/>
                    <a:pt x="454" y="1031"/>
                    <a:pt x="508" y="990"/>
                  </a:cubicBezTo>
                  <a:cubicBezTo>
                    <a:pt x="588" y="950"/>
                    <a:pt x="668" y="910"/>
                    <a:pt x="722" y="829"/>
                  </a:cubicBezTo>
                  <a:cubicBezTo>
                    <a:pt x="722" y="803"/>
                    <a:pt x="734" y="776"/>
                    <a:pt x="748" y="763"/>
                  </a:cubicBezTo>
                  <a:cubicBezTo>
                    <a:pt x="748" y="763"/>
                    <a:pt x="748" y="749"/>
                    <a:pt x="761" y="749"/>
                  </a:cubicBezTo>
                  <a:lnTo>
                    <a:pt x="761" y="736"/>
                  </a:lnTo>
                  <a:lnTo>
                    <a:pt x="748" y="736"/>
                  </a:lnTo>
                  <a:cubicBezTo>
                    <a:pt x="855" y="669"/>
                    <a:pt x="949" y="629"/>
                    <a:pt x="1043" y="589"/>
                  </a:cubicBezTo>
                  <a:cubicBezTo>
                    <a:pt x="1203" y="535"/>
                    <a:pt x="1310" y="389"/>
                    <a:pt x="1257" y="214"/>
                  </a:cubicBezTo>
                  <a:cubicBezTo>
                    <a:pt x="1216" y="80"/>
                    <a:pt x="1082" y="0"/>
                    <a:pt x="949"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2" name="Google Shape;2346;p54"/>
            <p:cNvSpPr/>
            <p:nvPr/>
          </p:nvSpPr>
          <p:spPr>
            <a:xfrm>
              <a:off x="6446400" y="3659325"/>
              <a:ext cx="1375" cy="1025"/>
            </a:xfrm>
            <a:custGeom>
              <a:avLst/>
              <a:gdLst/>
              <a:ahLst/>
              <a:cxnLst/>
              <a:rect l="l" t="t" r="r" b="b"/>
              <a:pathLst>
                <a:path w="55" h="41" extrusionOk="0">
                  <a:moveTo>
                    <a:pt x="27" y="1"/>
                  </a:moveTo>
                  <a:cubicBezTo>
                    <a:pt x="1" y="1"/>
                    <a:pt x="1" y="40"/>
                    <a:pt x="27" y="40"/>
                  </a:cubicBezTo>
                  <a:cubicBezTo>
                    <a:pt x="54" y="40"/>
                    <a:pt x="54" y="1"/>
                    <a:pt x="27" y="1"/>
                  </a:cubicBezTo>
                  <a:close/>
                </a:path>
              </a:pathLst>
            </a:custGeom>
            <a:solidFill>
              <a:srgbClr val="4B3B3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3" name="Google Shape;2347;p54"/>
            <p:cNvSpPr/>
            <p:nvPr/>
          </p:nvSpPr>
          <p:spPr>
            <a:xfrm>
              <a:off x="6441725" y="3670700"/>
              <a:ext cx="25" cy="25"/>
            </a:xfrm>
            <a:custGeom>
              <a:avLst/>
              <a:gdLst/>
              <a:ahLst/>
              <a:cxnLst/>
              <a:rect l="l" t="t" r="r" b="b"/>
              <a:pathLst>
                <a:path w="1" h="1" extrusionOk="0">
                  <a:moveTo>
                    <a:pt x="0" y="0"/>
                  </a:moveTo>
                  <a:lnTo>
                    <a:pt x="0" y="0"/>
                  </a:lnTo>
                  <a:close/>
                </a:path>
              </a:pathLst>
            </a:custGeom>
            <a:solidFill>
              <a:srgbClr val="4B3B3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4" name="Google Shape;2348;p54"/>
            <p:cNvSpPr/>
            <p:nvPr/>
          </p:nvSpPr>
          <p:spPr>
            <a:xfrm>
              <a:off x="6439375" y="3672700"/>
              <a:ext cx="24450" cy="25450"/>
            </a:xfrm>
            <a:custGeom>
              <a:avLst/>
              <a:gdLst/>
              <a:ahLst/>
              <a:cxnLst/>
              <a:rect l="l" t="t" r="r" b="b"/>
              <a:pathLst>
                <a:path w="978" h="1018" extrusionOk="0">
                  <a:moveTo>
                    <a:pt x="723" y="1"/>
                  </a:moveTo>
                  <a:cubicBezTo>
                    <a:pt x="710" y="1"/>
                    <a:pt x="696" y="1"/>
                    <a:pt x="683" y="13"/>
                  </a:cubicBezTo>
                  <a:cubicBezTo>
                    <a:pt x="522" y="40"/>
                    <a:pt x="375" y="120"/>
                    <a:pt x="255" y="254"/>
                  </a:cubicBezTo>
                  <a:cubicBezTo>
                    <a:pt x="94" y="442"/>
                    <a:pt x="0" y="736"/>
                    <a:pt x="214" y="923"/>
                  </a:cubicBezTo>
                  <a:cubicBezTo>
                    <a:pt x="282" y="990"/>
                    <a:pt x="362" y="1017"/>
                    <a:pt x="442" y="1017"/>
                  </a:cubicBezTo>
                  <a:cubicBezTo>
                    <a:pt x="642" y="1017"/>
                    <a:pt x="830" y="830"/>
                    <a:pt x="790" y="602"/>
                  </a:cubicBezTo>
                  <a:lnTo>
                    <a:pt x="790" y="522"/>
                  </a:lnTo>
                  <a:lnTo>
                    <a:pt x="790" y="509"/>
                  </a:lnTo>
                  <a:cubicBezTo>
                    <a:pt x="803" y="495"/>
                    <a:pt x="803" y="468"/>
                    <a:pt x="803" y="455"/>
                  </a:cubicBezTo>
                  <a:cubicBezTo>
                    <a:pt x="830" y="388"/>
                    <a:pt x="856" y="322"/>
                    <a:pt x="897" y="268"/>
                  </a:cubicBezTo>
                  <a:cubicBezTo>
                    <a:pt x="977" y="134"/>
                    <a:pt x="856" y="1"/>
                    <a:pt x="723" y="1"/>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5" name="Google Shape;2349;p54"/>
            <p:cNvSpPr/>
            <p:nvPr/>
          </p:nvSpPr>
          <p:spPr>
            <a:xfrm>
              <a:off x="6463800" y="3679400"/>
              <a:ext cx="15050" cy="18075"/>
            </a:xfrm>
            <a:custGeom>
              <a:avLst/>
              <a:gdLst/>
              <a:ahLst/>
              <a:cxnLst/>
              <a:rect l="l" t="t" r="r" b="b"/>
              <a:pathLst>
                <a:path w="602" h="723" extrusionOk="0">
                  <a:moveTo>
                    <a:pt x="361" y="0"/>
                  </a:moveTo>
                  <a:cubicBezTo>
                    <a:pt x="334" y="0"/>
                    <a:pt x="307" y="0"/>
                    <a:pt x="281" y="13"/>
                  </a:cubicBezTo>
                  <a:cubicBezTo>
                    <a:pt x="241" y="27"/>
                    <a:pt x="214" y="54"/>
                    <a:pt x="188" y="80"/>
                  </a:cubicBezTo>
                  <a:cubicBezTo>
                    <a:pt x="174" y="80"/>
                    <a:pt x="174" y="93"/>
                    <a:pt x="161" y="93"/>
                  </a:cubicBezTo>
                  <a:cubicBezTo>
                    <a:pt x="147" y="120"/>
                    <a:pt x="80" y="187"/>
                    <a:pt x="80" y="187"/>
                  </a:cubicBezTo>
                  <a:cubicBezTo>
                    <a:pt x="80" y="200"/>
                    <a:pt x="67" y="214"/>
                    <a:pt x="67" y="227"/>
                  </a:cubicBezTo>
                  <a:cubicBezTo>
                    <a:pt x="60" y="234"/>
                    <a:pt x="57" y="244"/>
                    <a:pt x="54" y="256"/>
                  </a:cubicBezTo>
                  <a:lnTo>
                    <a:pt x="54" y="256"/>
                  </a:lnTo>
                  <a:cubicBezTo>
                    <a:pt x="54" y="255"/>
                    <a:pt x="54" y="254"/>
                    <a:pt x="54" y="254"/>
                  </a:cubicBezTo>
                  <a:lnTo>
                    <a:pt x="54" y="254"/>
                  </a:lnTo>
                  <a:cubicBezTo>
                    <a:pt x="54" y="254"/>
                    <a:pt x="40" y="281"/>
                    <a:pt x="27" y="321"/>
                  </a:cubicBezTo>
                  <a:cubicBezTo>
                    <a:pt x="0" y="414"/>
                    <a:pt x="27" y="521"/>
                    <a:pt x="80" y="589"/>
                  </a:cubicBezTo>
                  <a:cubicBezTo>
                    <a:pt x="147" y="669"/>
                    <a:pt x="227" y="722"/>
                    <a:pt x="321" y="722"/>
                  </a:cubicBezTo>
                  <a:cubicBezTo>
                    <a:pt x="348" y="722"/>
                    <a:pt x="375" y="722"/>
                    <a:pt x="402" y="709"/>
                  </a:cubicBezTo>
                  <a:cubicBezTo>
                    <a:pt x="521" y="682"/>
                    <a:pt x="602" y="562"/>
                    <a:pt x="602" y="441"/>
                  </a:cubicBezTo>
                  <a:cubicBezTo>
                    <a:pt x="602" y="401"/>
                    <a:pt x="602" y="361"/>
                    <a:pt x="589" y="321"/>
                  </a:cubicBezTo>
                  <a:cubicBezTo>
                    <a:pt x="575" y="294"/>
                    <a:pt x="575" y="281"/>
                    <a:pt x="562" y="254"/>
                  </a:cubicBezTo>
                  <a:cubicBezTo>
                    <a:pt x="548" y="241"/>
                    <a:pt x="548" y="241"/>
                    <a:pt x="548" y="227"/>
                  </a:cubicBezTo>
                  <a:lnTo>
                    <a:pt x="535" y="227"/>
                  </a:lnTo>
                  <a:cubicBezTo>
                    <a:pt x="548" y="227"/>
                    <a:pt x="548" y="214"/>
                    <a:pt x="548" y="214"/>
                  </a:cubicBezTo>
                  <a:cubicBezTo>
                    <a:pt x="589" y="80"/>
                    <a:pt x="468" y="0"/>
                    <a:pt x="361"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6" name="Google Shape;2350;p54"/>
            <p:cNvSpPr/>
            <p:nvPr/>
          </p:nvSpPr>
          <p:spPr>
            <a:xfrm>
              <a:off x="6467800" y="3681725"/>
              <a:ext cx="350" cy="375"/>
            </a:xfrm>
            <a:custGeom>
              <a:avLst/>
              <a:gdLst/>
              <a:ahLst/>
              <a:cxnLst/>
              <a:rect l="l" t="t" r="r" b="b"/>
              <a:pathLst>
                <a:path w="14" h="15" extrusionOk="0">
                  <a:moveTo>
                    <a:pt x="1" y="0"/>
                  </a:moveTo>
                  <a:lnTo>
                    <a:pt x="1" y="14"/>
                  </a:lnTo>
                  <a:cubicBezTo>
                    <a:pt x="1" y="0"/>
                    <a:pt x="14" y="0"/>
                    <a:pt x="14" y="0"/>
                  </a:cubicBezTo>
                  <a:close/>
                </a:path>
              </a:pathLst>
            </a:custGeom>
            <a:solidFill>
              <a:srgbClr val="41302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7" name="Google Shape;2351;p54"/>
            <p:cNvSpPr/>
            <p:nvPr/>
          </p:nvSpPr>
          <p:spPr>
            <a:xfrm>
              <a:off x="5300375" y="4431800"/>
              <a:ext cx="57550" cy="96350"/>
            </a:xfrm>
            <a:custGeom>
              <a:avLst/>
              <a:gdLst/>
              <a:ahLst/>
              <a:cxnLst/>
              <a:rect l="l" t="t" r="r" b="b"/>
              <a:pathLst>
                <a:path w="2302" h="3854" extrusionOk="0">
                  <a:moveTo>
                    <a:pt x="2208" y="1"/>
                  </a:moveTo>
                  <a:cubicBezTo>
                    <a:pt x="2194" y="1"/>
                    <a:pt x="2194" y="1"/>
                    <a:pt x="2194" y="14"/>
                  </a:cubicBezTo>
                  <a:cubicBezTo>
                    <a:pt x="1846" y="1110"/>
                    <a:pt x="1" y="2569"/>
                    <a:pt x="817" y="3812"/>
                  </a:cubicBezTo>
                  <a:cubicBezTo>
                    <a:pt x="830" y="3839"/>
                    <a:pt x="871" y="3853"/>
                    <a:pt x="910" y="3853"/>
                  </a:cubicBezTo>
                  <a:cubicBezTo>
                    <a:pt x="951" y="3853"/>
                    <a:pt x="978" y="3839"/>
                    <a:pt x="1004" y="3800"/>
                  </a:cubicBezTo>
                  <a:cubicBezTo>
                    <a:pt x="1272" y="3197"/>
                    <a:pt x="1459" y="2582"/>
                    <a:pt x="1780" y="1993"/>
                  </a:cubicBezTo>
                  <a:cubicBezTo>
                    <a:pt x="2155" y="1324"/>
                    <a:pt x="2301" y="777"/>
                    <a:pt x="2221" y="14"/>
                  </a:cubicBezTo>
                  <a:cubicBezTo>
                    <a:pt x="2221" y="14"/>
                    <a:pt x="2221" y="1"/>
                    <a:pt x="2208"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8" name="Google Shape;2352;p54"/>
            <p:cNvSpPr/>
            <p:nvPr/>
          </p:nvSpPr>
          <p:spPr>
            <a:xfrm>
              <a:off x="5336175" y="4477950"/>
              <a:ext cx="20400" cy="50850"/>
            </a:xfrm>
            <a:custGeom>
              <a:avLst/>
              <a:gdLst/>
              <a:ahLst/>
              <a:cxnLst/>
              <a:rect l="l" t="t" r="r" b="b"/>
              <a:pathLst>
                <a:path w="816" h="2034" extrusionOk="0">
                  <a:moveTo>
                    <a:pt x="776" y="1"/>
                  </a:moveTo>
                  <a:cubicBezTo>
                    <a:pt x="441" y="147"/>
                    <a:pt x="281" y="536"/>
                    <a:pt x="161" y="857"/>
                  </a:cubicBezTo>
                  <a:cubicBezTo>
                    <a:pt x="0" y="1258"/>
                    <a:pt x="54" y="1592"/>
                    <a:pt x="227" y="1966"/>
                  </a:cubicBezTo>
                  <a:cubicBezTo>
                    <a:pt x="241" y="2020"/>
                    <a:pt x="295" y="2034"/>
                    <a:pt x="334" y="2034"/>
                  </a:cubicBezTo>
                  <a:cubicBezTo>
                    <a:pt x="388" y="2034"/>
                    <a:pt x="455" y="2007"/>
                    <a:pt x="468" y="1940"/>
                  </a:cubicBezTo>
                  <a:cubicBezTo>
                    <a:pt x="548" y="1633"/>
                    <a:pt x="616" y="1351"/>
                    <a:pt x="628" y="1030"/>
                  </a:cubicBezTo>
                  <a:cubicBezTo>
                    <a:pt x="655" y="682"/>
                    <a:pt x="816" y="348"/>
                    <a:pt x="776"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9" name="Google Shape;2353;p54"/>
            <p:cNvSpPr/>
            <p:nvPr/>
          </p:nvSpPr>
          <p:spPr>
            <a:xfrm>
              <a:off x="5353200" y="4505375"/>
              <a:ext cx="16425" cy="45150"/>
            </a:xfrm>
            <a:custGeom>
              <a:avLst/>
              <a:gdLst/>
              <a:ahLst/>
              <a:cxnLst/>
              <a:rect l="l" t="t" r="r" b="b"/>
              <a:pathLst>
                <a:path w="657" h="1806" extrusionOk="0">
                  <a:moveTo>
                    <a:pt x="523" y="1"/>
                  </a:moveTo>
                  <a:cubicBezTo>
                    <a:pt x="496" y="1"/>
                    <a:pt x="456" y="1"/>
                    <a:pt x="443" y="27"/>
                  </a:cubicBezTo>
                  <a:cubicBezTo>
                    <a:pt x="229" y="254"/>
                    <a:pt x="122" y="522"/>
                    <a:pt x="68" y="830"/>
                  </a:cubicBezTo>
                  <a:cubicBezTo>
                    <a:pt x="1" y="1217"/>
                    <a:pt x="135" y="1431"/>
                    <a:pt x="336" y="1739"/>
                  </a:cubicBezTo>
                  <a:cubicBezTo>
                    <a:pt x="349" y="1779"/>
                    <a:pt x="402" y="1806"/>
                    <a:pt x="443" y="1806"/>
                  </a:cubicBezTo>
                  <a:cubicBezTo>
                    <a:pt x="509" y="1806"/>
                    <a:pt x="577" y="1752"/>
                    <a:pt x="577" y="1672"/>
                  </a:cubicBezTo>
                  <a:cubicBezTo>
                    <a:pt x="563" y="1404"/>
                    <a:pt x="603" y="1164"/>
                    <a:pt x="577" y="896"/>
                  </a:cubicBezTo>
                  <a:cubicBezTo>
                    <a:pt x="550" y="629"/>
                    <a:pt x="616" y="375"/>
                    <a:pt x="643" y="108"/>
                  </a:cubicBezTo>
                  <a:cubicBezTo>
                    <a:pt x="657" y="40"/>
                    <a:pt x="590" y="1"/>
                    <a:pt x="523"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0" name="Google Shape;2354;p54"/>
            <p:cNvSpPr/>
            <p:nvPr/>
          </p:nvSpPr>
          <p:spPr>
            <a:xfrm>
              <a:off x="5656175" y="3969650"/>
              <a:ext cx="69950" cy="114400"/>
            </a:xfrm>
            <a:custGeom>
              <a:avLst/>
              <a:gdLst/>
              <a:ahLst/>
              <a:cxnLst/>
              <a:rect l="l" t="t" r="r" b="b"/>
              <a:pathLst>
                <a:path w="2798" h="4576" extrusionOk="0">
                  <a:moveTo>
                    <a:pt x="389" y="1"/>
                  </a:moveTo>
                  <a:cubicBezTo>
                    <a:pt x="375" y="1"/>
                    <a:pt x="375" y="1"/>
                    <a:pt x="375" y="14"/>
                  </a:cubicBezTo>
                  <a:cubicBezTo>
                    <a:pt x="1" y="536"/>
                    <a:pt x="616" y="1552"/>
                    <a:pt x="857" y="2020"/>
                  </a:cubicBezTo>
                  <a:cubicBezTo>
                    <a:pt x="1138" y="2569"/>
                    <a:pt x="1472" y="3090"/>
                    <a:pt x="1781" y="3598"/>
                  </a:cubicBezTo>
                  <a:cubicBezTo>
                    <a:pt x="1981" y="3933"/>
                    <a:pt x="2141" y="4361"/>
                    <a:pt x="2489" y="4562"/>
                  </a:cubicBezTo>
                  <a:cubicBezTo>
                    <a:pt x="2503" y="4575"/>
                    <a:pt x="2530" y="4575"/>
                    <a:pt x="2556" y="4575"/>
                  </a:cubicBezTo>
                  <a:cubicBezTo>
                    <a:pt x="2623" y="4575"/>
                    <a:pt x="2676" y="4549"/>
                    <a:pt x="2690" y="4481"/>
                  </a:cubicBezTo>
                  <a:cubicBezTo>
                    <a:pt x="2797" y="3786"/>
                    <a:pt x="1981" y="2917"/>
                    <a:pt x="1647" y="2368"/>
                  </a:cubicBezTo>
                  <a:cubicBezTo>
                    <a:pt x="1365" y="1927"/>
                    <a:pt x="1098" y="1485"/>
                    <a:pt x="857" y="1017"/>
                  </a:cubicBezTo>
                  <a:cubicBezTo>
                    <a:pt x="696" y="696"/>
                    <a:pt x="603" y="308"/>
                    <a:pt x="402" y="14"/>
                  </a:cubicBezTo>
                  <a:cubicBezTo>
                    <a:pt x="402" y="1"/>
                    <a:pt x="389" y="1"/>
                    <a:pt x="389"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1" name="Google Shape;2355;p54"/>
            <p:cNvSpPr/>
            <p:nvPr/>
          </p:nvSpPr>
          <p:spPr>
            <a:xfrm>
              <a:off x="5663225" y="4042200"/>
              <a:ext cx="34800" cy="65925"/>
            </a:xfrm>
            <a:custGeom>
              <a:avLst/>
              <a:gdLst/>
              <a:ahLst/>
              <a:cxnLst/>
              <a:rect l="l" t="t" r="r" b="b"/>
              <a:pathLst>
                <a:path w="1392" h="2637" extrusionOk="0">
                  <a:moveTo>
                    <a:pt x="188" y="1"/>
                  </a:moveTo>
                  <a:cubicBezTo>
                    <a:pt x="93" y="1"/>
                    <a:pt x="0" y="122"/>
                    <a:pt x="54" y="229"/>
                  </a:cubicBezTo>
                  <a:cubicBezTo>
                    <a:pt x="241" y="630"/>
                    <a:pt x="455" y="991"/>
                    <a:pt x="616" y="1406"/>
                  </a:cubicBezTo>
                  <a:cubicBezTo>
                    <a:pt x="749" y="1780"/>
                    <a:pt x="869" y="2155"/>
                    <a:pt x="1017" y="2530"/>
                  </a:cubicBezTo>
                  <a:cubicBezTo>
                    <a:pt x="1044" y="2596"/>
                    <a:pt x="1083" y="2637"/>
                    <a:pt x="1137" y="2637"/>
                  </a:cubicBezTo>
                  <a:cubicBezTo>
                    <a:pt x="1204" y="2637"/>
                    <a:pt x="1271" y="2583"/>
                    <a:pt x="1284" y="2489"/>
                  </a:cubicBezTo>
                  <a:cubicBezTo>
                    <a:pt x="1391" y="1593"/>
                    <a:pt x="963" y="657"/>
                    <a:pt x="295" y="42"/>
                  </a:cubicBezTo>
                  <a:cubicBezTo>
                    <a:pt x="268" y="15"/>
                    <a:pt x="227" y="1"/>
                    <a:pt x="188"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2" name="Google Shape;2356;p54"/>
            <p:cNvSpPr/>
            <p:nvPr/>
          </p:nvSpPr>
          <p:spPr>
            <a:xfrm>
              <a:off x="5656850" y="4079675"/>
              <a:ext cx="26125" cy="43475"/>
            </a:xfrm>
            <a:custGeom>
              <a:avLst/>
              <a:gdLst/>
              <a:ahLst/>
              <a:cxnLst/>
              <a:rect l="l" t="t" r="r" b="b"/>
              <a:pathLst>
                <a:path w="1045" h="1739" extrusionOk="0">
                  <a:moveTo>
                    <a:pt x="282" y="0"/>
                  </a:moveTo>
                  <a:cubicBezTo>
                    <a:pt x="134" y="0"/>
                    <a:pt x="1" y="161"/>
                    <a:pt x="81" y="335"/>
                  </a:cubicBezTo>
                  <a:cubicBezTo>
                    <a:pt x="175" y="535"/>
                    <a:pt x="241" y="749"/>
                    <a:pt x="309" y="963"/>
                  </a:cubicBezTo>
                  <a:cubicBezTo>
                    <a:pt x="362" y="1164"/>
                    <a:pt x="443" y="1364"/>
                    <a:pt x="496" y="1578"/>
                  </a:cubicBezTo>
                  <a:cubicBezTo>
                    <a:pt x="523" y="1685"/>
                    <a:pt x="616" y="1739"/>
                    <a:pt x="710" y="1739"/>
                  </a:cubicBezTo>
                  <a:cubicBezTo>
                    <a:pt x="803" y="1739"/>
                    <a:pt x="897" y="1685"/>
                    <a:pt x="924" y="1578"/>
                  </a:cubicBezTo>
                  <a:cubicBezTo>
                    <a:pt x="1044" y="990"/>
                    <a:pt x="844" y="469"/>
                    <a:pt x="429" y="54"/>
                  </a:cubicBezTo>
                  <a:cubicBezTo>
                    <a:pt x="375" y="14"/>
                    <a:pt x="322" y="0"/>
                    <a:pt x="282"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3" name="Google Shape;2357;p54"/>
            <p:cNvSpPr/>
            <p:nvPr/>
          </p:nvSpPr>
          <p:spPr>
            <a:xfrm>
              <a:off x="5649175" y="4121125"/>
              <a:ext cx="11725" cy="38825"/>
            </a:xfrm>
            <a:custGeom>
              <a:avLst/>
              <a:gdLst/>
              <a:ahLst/>
              <a:cxnLst/>
              <a:rect l="l" t="t" r="r" b="b"/>
              <a:pathLst>
                <a:path w="469" h="1553" extrusionOk="0">
                  <a:moveTo>
                    <a:pt x="227" y="1"/>
                  </a:moveTo>
                  <a:cubicBezTo>
                    <a:pt x="174" y="1"/>
                    <a:pt x="120" y="27"/>
                    <a:pt x="108" y="95"/>
                  </a:cubicBezTo>
                  <a:cubicBezTo>
                    <a:pt x="13" y="550"/>
                    <a:pt x="1" y="1004"/>
                    <a:pt x="108" y="1459"/>
                  </a:cubicBezTo>
                  <a:cubicBezTo>
                    <a:pt x="120" y="1513"/>
                    <a:pt x="174" y="1552"/>
                    <a:pt x="227" y="1552"/>
                  </a:cubicBezTo>
                  <a:cubicBezTo>
                    <a:pt x="281" y="1552"/>
                    <a:pt x="348" y="1513"/>
                    <a:pt x="361" y="1459"/>
                  </a:cubicBezTo>
                  <a:cubicBezTo>
                    <a:pt x="468" y="1004"/>
                    <a:pt x="455" y="550"/>
                    <a:pt x="361" y="81"/>
                  </a:cubicBezTo>
                  <a:cubicBezTo>
                    <a:pt x="348" y="27"/>
                    <a:pt x="295" y="1"/>
                    <a:pt x="227"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4" name="Google Shape;2358;p54"/>
            <p:cNvSpPr/>
            <p:nvPr/>
          </p:nvSpPr>
          <p:spPr>
            <a:xfrm>
              <a:off x="5928075" y="4155575"/>
              <a:ext cx="24100" cy="51175"/>
            </a:xfrm>
            <a:custGeom>
              <a:avLst/>
              <a:gdLst/>
              <a:ahLst/>
              <a:cxnLst/>
              <a:rect l="l" t="t" r="r" b="b"/>
              <a:pathLst>
                <a:path w="964" h="2047" extrusionOk="0">
                  <a:moveTo>
                    <a:pt x="295" y="1"/>
                  </a:moveTo>
                  <a:cubicBezTo>
                    <a:pt x="281" y="1"/>
                    <a:pt x="281" y="1"/>
                    <a:pt x="281" y="14"/>
                  </a:cubicBezTo>
                  <a:cubicBezTo>
                    <a:pt x="254" y="14"/>
                    <a:pt x="254" y="28"/>
                    <a:pt x="254" y="41"/>
                  </a:cubicBezTo>
                  <a:lnTo>
                    <a:pt x="254" y="54"/>
                  </a:lnTo>
                  <a:cubicBezTo>
                    <a:pt x="241" y="41"/>
                    <a:pt x="227" y="41"/>
                    <a:pt x="227" y="41"/>
                  </a:cubicBezTo>
                  <a:cubicBezTo>
                    <a:pt x="161" y="67"/>
                    <a:pt x="134" y="135"/>
                    <a:pt x="134" y="201"/>
                  </a:cubicBezTo>
                  <a:cubicBezTo>
                    <a:pt x="107" y="697"/>
                    <a:pt x="0" y="1847"/>
                    <a:pt x="602" y="2034"/>
                  </a:cubicBezTo>
                  <a:cubicBezTo>
                    <a:pt x="629" y="2034"/>
                    <a:pt x="642" y="2047"/>
                    <a:pt x="669" y="2047"/>
                  </a:cubicBezTo>
                  <a:cubicBezTo>
                    <a:pt x="762" y="2047"/>
                    <a:pt x="869" y="1967"/>
                    <a:pt x="896" y="1860"/>
                  </a:cubicBezTo>
                  <a:cubicBezTo>
                    <a:pt x="963" y="1579"/>
                    <a:pt x="762" y="1285"/>
                    <a:pt x="682" y="1018"/>
                  </a:cubicBezTo>
                  <a:cubicBezTo>
                    <a:pt x="602" y="723"/>
                    <a:pt x="562" y="429"/>
                    <a:pt x="495" y="148"/>
                  </a:cubicBezTo>
                  <a:cubicBezTo>
                    <a:pt x="482" y="94"/>
                    <a:pt x="428" y="28"/>
                    <a:pt x="361" y="14"/>
                  </a:cubicBezTo>
                  <a:lnTo>
                    <a:pt x="295" y="14"/>
                  </a:lnTo>
                  <a:lnTo>
                    <a:pt x="295" y="1"/>
                  </a:ln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5" name="Google Shape;2359;p54"/>
            <p:cNvSpPr/>
            <p:nvPr/>
          </p:nvSpPr>
          <p:spPr>
            <a:xfrm>
              <a:off x="5957500" y="4154250"/>
              <a:ext cx="24425" cy="50850"/>
            </a:xfrm>
            <a:custGeom>
              <a:avLst/>
              <a:gdLst/>
              <a:ahLst/>
              <a:cxnLst/>
              <a:rect l="l" t="t" r="r" b="b"/>
              <a:pathLst>
                <a:path w="977" h="2034" extrusionOk="0">
                  <a:moveTo>
                    <a:pt x="308" y="0"/>
                  </a:moveTo>
                  <a:cubicBezTo>
                    <a:pt x="268" y="0"/>
                    <a:pt x="241" y="13"/>
                    <a:pt x="215" y="40"/>
                  </a:cubicBezTo>
                  <a:cubicBezTo>
                    <a:pt x="1" y="402"/>
                    <a:pt x="1" y="830"/>
                    <a:pt x="81" y="1231"/>
                  </a:cubicBezTo>
                  <a:cubicBezTo>
                    <a:pt x="147" y="1525"/>
                    <a:pt x="348" y="2034"/>
                    <a:pt x="709" y="2034"/>
                  </a:cubicBezTo>
                  <a:lnTo>
                    <a:pt x="750" y="2034"/>
                  </a:lnTo>
                  <a:cubicBezTo>
                    <a:pt x="830" y="2020"/>
                    <a:pt x="923" y="1980"/>
                    <a:pt x="937" y="1886"/>
                  </a:cubicBezTo>
                  <a:cubicBezTo>
                    <a:pt x="976" y="1606"/>
                    <a:pt x="762" y="1445"/>
                    <a:pt x="629" y="1204"/>
                  </a:cubicBezTo>
                  <a:cubicBezTo>
                    <a:pt x="429" y="869"/>
                    <a:pt x="455" y="482"/>
                    <a:pt x="415" y="94"/>
                  </a:cubicBezTo>
                  <a:cubicBezTo>
                    <a:pt x="415" y="40"/>
                    <a:pt x="361" y="0"/>
                    <a:pt x="308"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6" name="Google Shape;2360;p54"/>
            <p:cNvSpPr/>
            <p:nvPr/>
          </p:nvSpPr>
          <p:spPr>
            <a:xfrm>
              <a:off x="5983900" y="4177300"/>
              <a:ext cx="27125" cy="28800"/>
            </a:xfrm>
            <a:custGeom>
              <a:avLst/>
              <a:gdLst/>
              <a:ahLst/>
              <a:cxnLst/>
              <a:rect l="l" t="t" r="r" b="b"/>
              <a:pathLst>
                <a:path w="1085" h="1152" extrusionOk="0">
                  <a:moveTo>
                    <a:pt x="229" y="1"/>
                  </a:moveTo>
                  <a:cubicBezTo>
                    <a:pt x="215" y="1"/>
                    <a:pt x="202" y="1"/>
                    <a:pt x="188" y="15"/>
                  </a:cubicBezTo>
                  <a:cubicBezTo>
                    <a:pt x="1" y="188"/>
                    <a:pt x="175" y="496"/>
                    <a:pt x="268" y="670"/>
                  </a:cubicBezTo>
                  <a:cubicBezTo>
                    <a:pt x="375" y="884"/>
                    <a:pt x="563" y="1151"/>
                    <a:pt x="803" y="1151"/>
                  </a:cubicBezTo>
                  <a:cubicBezTo>
                    <a:pt x="857" y="1151"/>
                    <a:pt x="897" y="1151"/>
                    <a:pt x="937" y="1124"/>
                  </a:cubicBezTo>
                  <a:cubicBezTo>
                    <a:pt x="978" y="1112"/>
                    <a:pt x="1031" y="1085"/>
                    <a:pt x="1031" y="1031"/>
                  </a:cubicBezTo>
                  <a:cubicBezTo>
                    <a:pt x="1085" y="696"/>
                    <a:pt x="777" y="563"/>
                    <a:pt x="576" y="349"/>
                  </a:cubicBezTo>
                  <a:cubicBezTo>
                    <a:pt x="536" y="295"/>
                    <a:pt x="362" y="1"/>
                    <a:pt x="229"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7" name="Google Shape;2361;p54"/>
            <p:cNvSpPr/>
            <p:nvPr/>
          </p:nvSpPr>
          <p:spPr>
            <a:xfrm>
              <a:off x="6005975" y="3846600"/>
              <a:ext cx="72250" cy="110375"/>
            </a:xfrm>
            <a:custGeom>
              <a:avLst/>
              <a:gdLst/>
              <a:ahLst/>
              <a:cxnLst/>
              <a:rect l="l" t="t" r="r" b="b"/>
              <a:pathLst>
                <a:path w="2890" h="4415" extrusionOk="0">
                  <a:moveTo>
                    <a:pt x="2797" y="0"/>
                  </a:moveTo>
                  <a:cubicBezTo>
                    <a:pt x="2783" y="0"/>
                    <a:pt x="2770" y="0"/>
                    <a:pt x="2756" y="13"/>
                  </a:cubicBezTo>
                  <a:cubicBezTo>
                    <a:pt x="1432" y="976"/>
                    <a:pt x="1" y="2528"/>
                    <a:pt x="295" y="4294"/>
                  </a:cubicBezTo>
                  <a:cubicBezTo>
                    <a:pt x="309" y="4374"/>
                    <a:pt x="362" y="4414"/>
                    <a:pt x="429" y="4414"/>
                  </a:cubicBezTo>
                  <a:cubicBezTo>
                    <a:pt x="509" y="4414"/>
                    <a:pt x="589" y="4361"/>
                    <a:pt x="616" y="4294"/>
                  </a:cubicBezTo>
                  <a:cubicBezTo>
                    <a:pt x="910" y="3478"/>
                    <a:pt x="978" y="2688"/>
                    <a:pt x="1472" y="1966"/>
                  </a:cubicBezTo>
                  <a:cubicBezTo>
                    <a:pt x="1927" y="1338"/>
                    <a:pt x="2556" y="830"/>
                    <a:pt x="2863" y="120"/>
                  </a:cubicBezTo>
                  <a:cubicBezTo>
                    <a:pt x="2890" y="67"/>
                    <a:pt x="2850" y="0"/>
                    <a:pt x="2797"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8" name="Google Shape;2362;p54"/>
            <p:cNvSpPr/>
            <p:nvPr/>
          </p:nvSpPr>
          <p:spPr>
            <a:xfrm>
              <a:off x="6028725" y="3893725"/>
              <a:ext cx="28100" cy="53875"/>
            </a:xfrm>
            <a:custGeom>
              <a:avLst/>
              <a:gdLst/>
              <a:ahLst/>
              <a:cxnLst/>
              <a:rect l="l" t="t" r="r" b="b"/>
              <a:pathLst>
                <a:path w="1124" h="2155" extrusionOk="0">
                  <a:moveTo>
                    <a:pt x="1097" y="1"/>
                  </a:moveTo>
                  <a:cubicBezTo>
                    <a:pt x="803" y="336"/>
                    <a:pt x="589" y="696"/>
                    <a:pt x="401" y="1085"/>
                  </a:cubicBezTo>
                  <a:cubicBezTo>
                    <a:pt x="255" y="1379"/>
                    <a:pt x="0" y="1793"/>
                    <a:pt x="201" y="2088"/>
                  </a:cubicBezTo>
                  <a:cubicBezTo>
                    <a:pt x="241" y="2128"/>
                    <a:pt x="282" y="2155"/>
                    <a:pt x="321" y="2155"/>
                  </a:cubicBezTo>
                  <a:cubicBezTo>
                    <a:pt x="348" y="2155"/>
                    <a:pt x="375" y="2141"/>
                    <a:pt x="401" y="2128"/>
                  </a:cubicBezTo>
                  <a:cubicBezTo>
                    <a:pt x="710" y="1981"/>
                    <a:pt x="696" y="1540"/>
                    <a:pt x="776" y="1231"/>
                  </a:cubicBezTo>
                  <a:cubicBezTo>
                    <a:pt x="870" y="830"/>
                    <a:pt x="1004" y="429"/>
                    <a:pt x="1124" y="28"/>
                  </a:cubicBezTo>
                  <a:cubicBezTo>
                    <a:pt x="1124" y="15"/>
                    <a:pt x="1124" y="1"/>
                    <a:pt x="1111"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9" name="Google Shape;2363;p54"/>
            <p:cNvSpPr/>
            <p:nvPr/>
          </p:nvSpPr>
          <p:spPr>
            <a:xfrm>
              <a:off x="6057825" y="3915800"/>
              <a:ext cx="16075" cy="29450"/>
            </a:xfrm>
            <a:custGeom>
              <a:avLst/>
              <a:gdLst/>
              <a:ahLst/>
              <a:cxnLst/>
              <a:rect l="l" t="t" r="r" b="b"/>
              <a:pathLst>
                <a:path w="643" h="1178" extrusionOk="0">
                  <a:moveTo>
                    <a:pt x="548" y="1"/>
                  </a:moveTo>
                  <a:cubicBezTo>
                    <a:pt x="522" y="1"/>
                    <a:pt x="495" y="15"/>
                    <a:pt x="468" y="41"/>
                  </a:cubicBezTo>
                  <a:cubicBezTo>
                    <a:pt x="375" y="188"/>
                    <a:pt x="295" y="322"/>
                    <a:pt x="227" y="482"/>
                  </a:cubicBezTo>
                  <a:cubicBezTo>
                    <a:pt x="147" y="643"/>
                    <a:pt x="0" y="830"/>
                    <a:pt x="67" y="1017"/>
                  </a:cubicBezTo>
                  <a:cubicBezTo>
                    <a:pt x="107" y="1111"/>
                    <a:pt x="201" y="1178"/>
                    <a:pt x="295" y="1178"/>
                  </a:cubicBezTo>
                  <a:cubicBezTo>
                    <a:pt x="334" y="1178"/>
                    <a:pt x="375" y="1178"/>
                    <a:pt x="402" y="1151"/>
                  </a:cubicBezTo>
                  <a:cubicBezTo>
                    <a:pt x="589" y="1031"/>
                    <a:pt x="589" y="830"/>
                    <a:pt x="602" y="630"/>
                  </a:cubicBezTo>
                  <a:cubicBezTo>
                    <a:pt x="616" y="455"/>
                    <a:pt x="629" y="268"/>
                    <a:pt x="642" y="95"/>
                  </a:cubicBezTo>
                  <a:cubicBezTo>
                    <a:pt x="642" y="27"/>
                    <a:pt x="602" y="1"/>
                    <a:pt x="548"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0" name="Google Shape;2364;p54"/>
            <p:cNvSpPr/>
            <p:nvPr/>
          </p:nvSpPr>
          <p:spPr>
            <a:xfrm>
              <a:off x="6086225" y="3890725"/>
              <a:ext cx="15100" cy="27775"/>
            </a:xfrm>
            <a:custGeom>
              <a:avLst/>
              <a:gdLst/>
              <a:ahLst/>
              <a:cxnLst/>
              <a:rect l="l" t="t" r="r" b="b"/>
              <a:pathLst>
                <a:path w="604" h="1111" extrusionOk="0">
                  <a:moveTo>
                    <a:pt x="456" y="1"/>
                  </a:moveTo>
                  <a:cubicBezTo>
                    <a:pt x="402" y="1"/>
                    <a:pt x="349" y="14"/>
                    <a:pt x="336" y="67"/>
                  </a:cubicBezTo>
                  <a:cubicBezTo>
                    <a:pt x="256" y="228"/>
                    <a:pt x="188" y="388"/>
                    <a:pt x="108" y="536"/>
                  </a:cubicBezTo>
                  <a:cubicBezTo>
                    <a:pt x="28" y="683"/>
                    <a:pt x="15" y="843"/>
                    <a:pt x="1" y="1004"/>
                  </a:cubicBezTo>
                  <a:cubicBezTo>
                    <a:pt x="1" y="1071"/>
                    <a:pt x="42" y="1111"/>
                    <a:pt x="108" y="1111"/>
                  </a:cubicBezTo>
                  <a:cubicBezTo>
                    <a:pt x="135" y="1111"/>
                    <a:pt x="175" y="1084"/>
                    <a:pt x="202" y="1057"/>
                  </a:cubicBezTo>
                  <a:cubicBezTo>
                    <a:pt x="295" y="923"/>
                    <a:pt x="402" y="830"/>
                    <a:pt x="456" y="683"/>
                  </a:cubicBezTo>
                  <a:cubicBezTo>
                    <a:pt x="523" y="495"/>
                    <a:pt x="589" y="322"/>
                    <a:pt x="603" y="135"/>
                  </a:cubicBezTo>
                  <a:cubicBezTo>
                    <a:pt x="603" y="54"/>
                    <a:pt x="523" y="1"/>
                    <a:pt x="456"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1" name="Google Shape;2365;p54"/>
            <p:cNvSpPr/>
            <p:nvPr/>
          </p:nvSpPr>
          <p:spPr>
            <a:xfrm>
              <a:off x="6103625" y="4391000"/>
              <a:ext cx="68250" cy="121750"/>
            </a:xfrm>
            <a:custGeom>
              <a:avLst/>
              <a:gdLst/>
              <a:ahLst/>
              <a:cxnLst/>
              <a:rect l="l" t="t" r="r" b="b"/>
              <a:pathLst>
                <a:path w="2730" h="4870" extrusionOk="0">
                  <a:moveTo>
                    <a:pt x="2529" y="1"/>
                  </a:moveTo>
                  <a:cubicBezTo>
                    <a:pt x="2488" y="1"/>
                    <a:pt x="2449" y="14"/>
                    <a:pt x="2422" y="54"/>
                  </a:cubicBezTo>
                  <a:cubicBezTo>
                    <a:pt x="1820" y="777"/>
                    <a:pt x="1499" y="1740"/>
                    <a:pt x="1097" y="2582"/>
                  </a:cubicBezTo>
                  <a:cubicBezTo>
                    <a:pt x="897" y="2997"/>
                    <a:pt x="683" y="3411"/>
                    <a:pt x="455" y="3800"/>
                  </a:cubicBezTo>
                  <a:cubicBezTo>
                    <a:pt x="268" y="4094"/>
                    <a:pt x="0" y="4335"/>
                    <a:pt x="14" y="4695"/>
                  </a:cubicBezTo>
                  <a:cubicBezTo>
                    <a:pt x="14" y="4790"/>
                    <a:pt x="95" y="4870"/>
                    <a:pt x="202" y="4870"/>
                  </a:cubicBezTo>
                  <a:cubicBezTo>
                    <a:pt x="924" y="4870"/>
                    <a:pt x="1325" y="3652"/>
                    <a:pt x="1566" y="3131"/>
                  </a:cubicBezTo>
                  <a:cubicBezTo>
                    <a:pt x="1980" y="2195"/>
                    <a:pt x="2435" y="1205"/>
                    <a:pt x="2702" y="215"/>
                  </a:cubicBezTo>
                  <a:cubicBezTo>
                    <a:pt x="2729" y="108"/>
                    <a:pt x="2636" y="1"/>
                    <a:pt x="2529"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2" name="Google Shape;2366;p54"/>
            <p:cNvSpPr/>
            <p:nvPr/>
          </p:nvSpPr>
          <p:spPr>
            <a:xfrm>
              <a:off x="6081225" y="4418425"/>
              <a:ext cx="28125" cy="52525"/>
            </a:xfrm>
            <a:custGeom>
              <a:avLst/>
              <a:gdLst/>
              <a:ahLst/>
              <a:cxnLst/>
              <a:rect l="l" t="t" r="r" b="b"/>
              <a:pathLst>
                <a:path w="1125" h="2101" extrusionOk="0">
                  <a:moveTo>
                    <a:pt x="1003" y="1"/>
                  </a:moveTo>
                  <a:cubicBezTo>
                    <a:pt x="964" y="1"/>
                    <a:pt x="923" y="27"/>
                    <a:pt x="896" y="67"/>
                  </a:cubicBezTo>
                  <a:cubicBezTo>
                    <a:pt x="736" y="402"/>
                    <a:pt x="602" y="763"/>
                    <a:pt x="415" y="1084"/>
                  </a:cubicBezTo>
                  <a:cubicBezTo>
                    <a:pt x="228" y="1405"/>
                    <a:pt x="1" y="1606"/>
                    <a:pt x="67" y="1993"/>
                  </a:cubicBezTo>
                  <a:cubicBezTo>
                    <a:pt x="81" y="2061"/>
                    <a:pt x="161" y="2100"/>
                    <a:pt x="228" y="2100"/>
                  </a:cubicBezTo>
                  <a:lnTo>
                    <a:pt x="268" y="2100"/>
                  </a:lnTo>
                  <a:cubicBezTo>
                    <a:pt x="629" y="1993"/>
                    <a:pt x="709" y="1713"/>
                    <a:pt x="830" y="1392"/>
                  </a:cubicBezTo>
                  <a:cubicBezTo>
                    <a:pt x="977" y="991"/>
                    <a:pt x="1098" y="549"/>
                    <a:pt x="1124" y="121"/>
                  </a:cubicBezTo>
                  <a:cubicBezTo>
                    <a:pt x="1124" y="54"/>
                    <a:pt x="1057" y="1"/>
                    <a:pt x="1003"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3" name="Google Shape;2367;p54"/>
            <p:cNvSpPr/>
            <p:nvPr/>
          </p:nvSpPr>
          <p:spPr>
            <a:xfrm>
              <a:off x="6059825" y="4418750"/>
              <a:ext cx="28450" cy="39825"/>
            </a:xfrm>
            <a:custGeom>
              <a:avLst/>
              <a:gdLst/>
              <a:ahLst/>
              <a:cxnLst/>
              <a:rect l="l" t="t" r="r" b="b"/>
              <a:pathLst>
                <a:path w="1138" h="1593" extrusionOk="0">
                  <a:moveTo>
                    <a:pt x="910" y="1"/>
                  </a:moveTo>
                  <a:cubicBezTo>
                    <a:pt x="870" y="1"/>
                    <a:pt x="843" y="14"/>
                    <a:pt x="803" y="27"/>
                  </a:cubicBezTo>
                  <a:cubicBezTo>
                    <a:pt x="322" y="268"/>
                    <a:pt x="81" y="857"/>
                    <a:pt x="27" y="1365"/>
                  </a:cubicBezTo>
                  <a:cubicBezTo>
                    <a:pt x="1" y="1499"/>
                    <a:pt x="108" y="1593"/>
                    <a:pt x="228" y="1593"/>
                  </a:cubicBezTo>
                  <a:cubicBezTo>
                    <a:pt x="295" y="1593"/>
                    <a:pt x="361" y="1552"/>
                    <a:pt x="402" y="1459"/>
                  </a:cubicBezTo>
                  <a:cubicBezTo>
                    <a:pt x="536" y="1017"/>
                    <a:pt x="883" y="696"/>
                    <a:pt x="1071" y="282"/>
                  </a:cubicBezTo>
                  <a:cubicBezTo>
                    <a:pt x="1137" y="148"/>
                    <a:pt x="1030" y="1"/>
                    <a:pt x="910"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4" name="Google Shape;2368;p54"/>
            <p:cNvSpPr/>
            <p:nvPr/>
          </p:nvSpPr>
          <p:spPr>
            <a:xfrm>
              <a:off x="5906325" y="4539475"/>
              <a:ext cx="24100" cy="63225"/>
            </a:xfrm>
            <a:custGeom>
              <a:avLst/>
              <a:gdLst/>
              <a:ahLst/>
              <a:cxnLst/>
              <a:rect l="l" t="t" r="r" b="b"/>
              <a:pathLst>
                <a:path w="964" h="2529" extrusionOk="0">
                  <a:moveTo>
                    <a:pt x="455" y="1"/>
                  </a:moveTo>
                  <a:cubicBezTo>
                    <a:pt x="416" y="1"/>
                    <a:pt x="362" y="28"/>
                    <a:pt x="335" y="67"/>
                  </a:cubicBezTo>
                  <a:cubicBezTo>
                    <a:pt x="54" y="456"/>
                    <a:pt x="0" y="1004"/>
                    <a:pt x="27" y="1458"/>
                  </a:cubicBezTo>
                  <a:cubicBezTo>
                    <a:pt x="54" y="1967"/>
                    <a:pt x="268" y="2302"/>
                    <a:pt x="723" y="2516"/>
                  </a:cubicBezTo>
                  <a:cubicBezTo>
                    <a:pt x="749" y="2516"/>
                    <a:pt x="763" y="2528"/>
                    <a:pt x="790" y="2528"/>
                  </a:cubicBezTo>
                  <a:cubicBezTo>
                    <a:pt x="870" y="2528"/>
                    <a:pt x="963" y="2462"/>
                    <a:pt x="924" y="2355"/>
                  </a:cubicBezTo>
                  <a:cubicBezTo>
                    <a:pt x="803" y="1993"/>
                    <a:pt x="669" y="1579"/>
                    <a:pt x="616" y="1205"/>
                  </a:cubicBezTo>
                  <a:cubicBezTo>
                    <a:pt x="576" y="830"/>
                    <a:pt x="656" y="456"/>
                    <a:pt x="576" y="108"/>
                  </a:cubicBezTo>
                  <a:cubicBezTo>
                    <a:pt x="562" y="40"/>
                    <a:pt x="509" y="1"/>
                    <a:pt x="455"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5" name="Google Shape;2369;p54"/>
            <p:cNvSpPr/>
            <p:nvPr/>
          </p:nvSpPr>
          <p:spPr>
            <a:xfrm>
              <a:off x="5929400" y="4565225"/>
              <a:ext cx="14075" cy="29125"/>
            </a:xfrm>
            <a:custGeom>
              <a:avLst/>
              <a:gdLst/>
              <a:ahLst/>
              <a:cxnLst/>
              <a:rect l="l" t="t" r="r" b="b"/>
              <a:pathLst>
                <a:path w="563" h="1165" extrusionOk="0">
                  <a:moveTo>
                    <a:pt x="308" y="0"/>
                  </a:moveTo>
                  <a:cubicBezTo>
                    <a:pt x="268" y="0"/>
                    <a:pt x="215" y="27"/>
                    <a:pt x="174" y="81"/>
                  </a:cubicBezTo>
                  <a:cubicBezTo>
                    <a:pt x="67" y="228"/>
                    <a:pt x="14" y="428"/>
                    <a:pt x="1" y="616"/>
                  </a:cubicBezTo>
                  <a:cubicBezTo>
                    <a:pt x="1" y="844"/>
                    <a:pt x="121" y="977"/>
                    <a:pt x="295" y="1124"/>
                  </a:cubicBezTo>
                  <a:cubicBezTo>
                    <a:pt x="322" y="1151"/>
                    <a:pt x="362" y="1165"/>
                    <a:pt x="388" y="1165"/>
                  </a:cubicBezTo>
                  <a:cubicBezTo>
                    <a:pt x="482" y="1165"/>
                    <a:pt x="563" y="1084"/>
                    <a:pt x="536" y="977"/>
                  </a:cubicBezTo>
                  <a:cubicBezTo>
                    <a:pt x="522" y="897"/>
                    <a:pt x="549" y="844"/>
                    <a:pt x="536" y="763"/>
                  </a:cubicBezTo>
                  <a:cubicBezTo>
                    <a:pt x="522" y="696"/>
                    <a:pt x="509" y="616"/>
                    <a:pt x="495" y="535"/>
                  </a:cubicBezTo>
                  <a:cubicBezTo>
                    <a:pt x="469" y="416"/>
                    <a:pt x="456" y="282"/>
                    <a:pt x="456" y="148"/>
                  </a:cubicBezTo>
                  <a:cubicBezTo>
                    <a:pt x="456" y="54"/>
                    <a:pt x="388" y="0"/>
                    <a:pt x="308"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6" name="Google Shape;2370;p54"/>
            <p:cNvSpPr/>
            <p:nvPr/>
          </p:nvSpPr>
          <p:spPr>
            <a:xfrm>
              <a:off x="5420750" y="4193350"/>
              <a:ext cx="71600" cy="108050"/>
            </a:xfrm>
            <a:custGeom>
              <a:avLst/>
              <a:gdLst/>
              <a:ahLst/>
              <a:cxnLst/>
              <a:rect l="l" t="t" r="r" b="b"/>
              <a:pathLst>
                <a:path w="2864" h="4322" extrusionOk="0">
                  <a:moveTo>
                    <a:pt x="2757" y="1"/>
                  </a:moveTo>
                  <a:cubicBezTo>
                    <a:pt x="2034" y="1"/>
                    <a:pt x="1419" y="884"/>
                    <a:pt x="1071" y="1419"/>
                  </a:cubicBezTo>
                  <a:cubicBezTo>
                    <a:pt x="590" y="2168"/>
                    <a:pt x="68" y="3184"/>
                    <a:pt x="15" y="4094"/>
                  </a:cubicBezTo>
                  <a:cubicBezTo>
                    <a:pt x="1" y="4242"/>
                    <a:pt x="108" y="4322"/>
                    <a:pt x="229" y="4322"/>
                  </a:cubicBezTo>
                  <a:cubicBezTo>
                    <a:pt x="322" y="4322"/>
                    <a:pt x="416" y="4281"/>
                    <a:pt x="470" y="4201"/>
                  </a:cubicBezTo>
                  <a:cubicBezTo>
                    <a:pt x="964" y="3546"/>
                    <a:pt x="1139" y="2649"/>
                    <a:pt x="1499" y="1914"/>
                  </a:cubicBezTo>
                  <a:cubicBezTo>
                    <a:pt x="1700" y="1486"/>
                    <a:pt x="1954" y="1085"/>
                    <a:pt x="2235" y="723"/>
                  </a:cubicBezTo>
                  <a:cubicBezTo>
                    <a:pt x="2435" y="470"/>
                    <a:pt x="2703" y="282"/>
                    <a:pt x="2864" y="15"/>
                  </a:cubicBezTo>
                  <a:lnTo>
                    <a:pt x="2864" y="1"/>
                  </a:ln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7" name="Google Shape;2371;p54"/>
            <p:cNvSpPr/>
            <p:nvPr/>
          </p:nvSpPr>
          <p:spPr>
            <a:xfrm>
              <a:off x="5395700" y="4251550"/>
              <a:ext cx="14725" cy="38500"/>
            </a:xfrm>
            <a:custGeom>
              <a:avLst/>
              <a:gdLst/>
              <a:ahLst/>
              <a:cxnLst/>
              <a:rect l="l" t="t" r="r" b="b"/>
              <a:pathLst>
                <a:path w="589" h="1540" extrusionOk="0">
                  <a:moveTo>
                    <a:pt x="562" y="0"/>
                  </a:moveTo>
                  <a:cubicBezTo>
                    <a:pt x="562" y="0"/>
                    <a:pt x="548" y="0"/>
                    <a:pt x="548" y="14"/>
                  </a:cubicBezTo>
                  <a:cubicBezTo>
                    <a:pt x="188" y="389"/>
                    <a:pt x="0" y="937"/>
                    <a:pt x="93" y="1445"/>
                  </a:cubicBezTo>
                  <a:cubicBezTo>
                    <a:pt x="107" y="1512"/>
                    <a:pt x="161" y="1539"/>
                    <a:pt x="214" y="1539"/>
                  </a:cubicBezTo>
                  <a:cubicBezTo>
                    <a:pt x="268" y="1539"/>
                    <a:pt x="321" y="1512"/>
                    <a:pt x="334" y="1445"/>
                  </a:cubicBezTo>
                  <a:cubicBezTo>
                    <a:pt x="441" y="990"/>
                    <a:pt x="589" y="509"/>
                    <a:pt x="589" y="27"/>
                  </a:cubicBezTo>
                  <a:cubicBezTo>
                    <a:pt x="589" y="14"/>
                    <a:pt x="575" y="0"/>
                    <a:pt x="562"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8" name="Google Shape;2372;p54"/>
            <p:cNvSpPr/>
            <p:nvPr/>
          </p:nvSpPr>
          <p:spPr>
            <a:xfrm>
              <a:off x="5132175" y="3902425"/>
              <a:ext cx="96000" cy="221075"/>
            </a:xfrm>
            <a:custGeom>
              <a:avLst/>
              <a:gdLst/>
              <a:ahLst/>
              <a:cxnLst/>
              <a:rect l="l" t="t" r="r" b="b"/>
              <a:pathLst>
                <a:path w="3840" h="8843" extrusionOk="0">
                  <a:moveTo>
                    <a:pt x="3800" y="1"/>
                  </a:moveTo>
                  <a:cubicBezTo>
                    <a:pt x="2649" y="990"/>
                    <a:pt x="1900" y="2462"/>
                    <a:pt x="1351" y="3853"/>
                  </a:cubicBezTo>
                  <a:cubicBezTo>
                    <a:pt x="1030" y="4669"/>
                    <a:pt x="750" y="5485"/>
                    <a:pt x="536" y="6314"/>
                  </a:cubicBezTo>
                  <a:cubicBezTo>
                    <a:pt x="361" y="6997"/>
                    <a:pt x="1" y="8000"/>
                    <a:pt x="281" y="8668"/>
                  </a:cubicBezTo>
                  <a:cubicBezTo>
                    <a:pt x="335" y="8789"/>
                    <a:pt x="415" y="8843"/>
                    <a:pt x="509" y="8843"/>
                  </a:cubicBezTo>
                  <a:cubicBezTo>
                    <a:pt x="589" y="8843"/>
                    <a:pt x="670" y="8802"/>
                    <a:pt x="723" y="8722"/>
                  </a:cubicBezTo>
                  <a:cubicBezTo>
                    <a:pt x="1110" y="8214"/>
                    <a:pt x="1098" y="7411"/>
                    <a:pt x="1231" y="6796"/>
                  </a:cubicBezTo>
                  <a:cubicBezTo>
                    <a:pt x="1392" y="6047"/>
                    <a:pt x="1606" y="5312"/>
                    <a:pt x="1847" y="4589"/>
                  </a:cubicBezTo>
                  <a:cubicBezTo>
                    <a:pt x="2368" y="2997"/>
                    <a:pt x="3184" y="1566"/>
                    <a:pt x="3826" y="27"/>
                  </a:cubicBezTo>
                  <a:cubicBezTo>
                    <a:pt x="3839" y="15"/>
                    <a:pt x="3826" y="1"/>
                    <a:pt x="3812"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9" name="Google Shape;2373;p54"/>
            <p:cNvSpPr/>
            <p:nvPr/>
          </p:nvSpPr>
          <p:spPr>
            <a:xfrm>
              <a:off x="5172300" y="4026150"/>
              <a:ext cx="30450" cy="69600"/>
            </a:xfrm>
            <a:custGeom>
              <a:avLst/>
              <a:gdLst/>
              <a:ahLst/>
              <a:cxnLst/>
              <a:rect l="l" t="t" r="r" b="b"/>
              <a:pathLst>
                <a:path w="1218" h="2784" extrusionOk="0">
                  <a:moveTo>
                    <a:pt x="1151" y="1"/>
                  </a:moveTo>
                  <a:cubicBezTo>
                    <a:pt x="804" y="322"/>
                    <a:pt x="643" y="777"/>
                    <a:pt x="429" y="1192"/>
                  </a:cubicBezTo>
                  <a:cubicBezTo>
                    <a:pt x="188" y="1659"/>
                    <a:pt x="1" y="2088"/>
                    <a:pt x="54" y="2623"/>
                  </a:cubicBezTo>
                  <a:cubicBezTo>
                    <a:pt x="54" y="2703"/>
                    <a:pt x="148" y="2783"/>
                    <a:pt x="228" y="2783"/>
                  </a:cubicBezTo>
                  <a:cubicBezTo>
                    <a:pt x="255" y="2783"/>
                    <a:pt x="295" y="2770"/>
                    <a:pt x="322" y="2730"/>
                  </a:cubicBezTo>
                  <a:cubicBezTo>
                    <a:pt x="629" y="2369"/>
                    <a:pt x="736" y="2021"/>
                    <a:pt x="857" y="1579"/>
                  </a:cubicBezTo>
                  <a:cubicBezTo>
                    <a:pt x="1004" y="1071"/>
                    <a:pt x="1218" y="536"/>
                    <a:pt x="1191" y="15"/>
                  </a:cubicBezTo>
                  <a:cubicBezTo>
                    <a:pt x="1191" y="1"/>
                    <a:pt x="1178" y="1"/>
                    <a:pt x="1164" y="1"/>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70" name="Google Shape;2374;p54"/>
            <p:cNvSpPr/>
            <p:nvPr/>
          </p:nvSpPr>
          <p:spPr>
            <a:xfrm>
              <a:off x="5195725" y="4051925"/>
              <a:ext cx="24425" cy="48175"/>
            </a:xfrm>
            <a:custGeom>
              <a:avLst/>
              <a:gdLst/>
              <a:ahLst/>
              <a:cxnLst/>
              <a:rect l="l" t="t" r="r" b="b"/>
              <a:pathLst>
                <a:path w="977" h="1927" extrusionOk="0">
                  <a:moveTo>
                    <a:pt x="762" y="0"/>
                  </a:moveTo>
                  <a:cubicBezTo>
                    <a:pt x="723" y="0"/>
                    <a:pt x="682" y="27"/>
                    <a:pt x="655" y="54"/>
                  </a:cubicBezTo>
                  <a:cubicBezTo>
                    <a:pt x="361" y="521"/>
                    <a:pt x="214" y="1083"/>
                    <a:pt x="67" y="1605"/>
                  </a:cubicBezTo>
                  <a:cubicBezTo>
                    <a:pt x="0" y="1806"/>
                    <a:pt x="161" y="1927"/>
                    <a:pt x="307" y="1927"/>
                  </a:cubicBezTo>
                  <a:cubicBezTo>
                    <a:pt x="414" y="1927"/>
                    <a:pt x="521" y="1859"/>
                    <a:pt x="575" y="1739"/>
                  </a:cubicBezTo>
                  <a:cubicBezTo>
                    <a:pt x="762" y="1217"/>
                    <a:pt x="976" y="642"/>
                    <a:pt x="856" y="81"/>
                  </a:cubicBezTo>
                  <a:cubicBezTo>
                    <a:pt x="842" y="27"/>
                    <a:pt x="803" y="0"/>
                    <a:pt x="762" y="0"/>
                  </a:cubicBezTo>
                  <a:close/>
                </a:path>
              </a:pathLst>
            </a:custGeom>
            <a:solidFill>
              <a:srgbClr val="27647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71" name="Google Shape;2375;p54"/>
            <p:cNvSpPr/>
            <p:nvPr/>
          </p:nvSpPr>
          <p:spPr>
            <a:xfrm>
              <a:off x="5550200" y="4252575"/>
              <a:ext cx="175250" cy="61200"/>
            </a:xfrm>
            <a:custGeom>
              <a:avLst/>
              <a:gdLst/>
              <a:ahLst/>
              <a:cxnLst/>
              <a:rect l="l" t="t" r="r" b="b"/>
              <a:pathLst>
                <a:path w="7010" h="2448" extrusionOk="0">
                  <a:moveTo>
                    <a:pt x="2180" y="0"/>
                  </a:moveTo>
                  <a:cubicBezTo>
                    <a:pt x="2126" y="0"/>
                    <a:pt x="2073" y="13"/>
                    <a:pt x="2019" y="54"/>
                  </a:cubicBezTo>
                  <a:cubicBezTo>
                    <a:pt x="1297" y="615"/>
                    <a:pt x="910" y="1391"/>
                    <a:pt x="67" y="1819"/>
                  </a:cubicBezTo>
                  <a:cubicBezTo>
                    <a:pt x="0" y="1846"/>
                    <a:pt x="0" y="1939"/>
                    <a:pt x="67" y="1980"/>
                  </a:cubicBezTo>
                  <a:cubicBezTo>
                    <a:pt x="200" y="2046"/>
                    <a:pt x="334" y="2073"/>
                    <a:pt x="468" y="2073"/>
                  </a:cubicBezTo>
                  <a:cubicBezTo>
                    <a:pt x="1097" y="2073"/>
                    <a:pt x="1618" y="1338"/>
                    <a:pt x="2087" y="869"/>
                  </a:cubicBezTo>
                  <a:cubicBezTo>
                    <a:pt x="2314" y="1351"/>
                    <a:pt x="2635" y="1859"/>
                    <a:pt x="3143" y="2033"/>
                  </a:cubicBezTo>
                  <a:cubicBezTo>
                    <a:pt x="3291" y="2073"/>
                    <a:pt x="3424" y="2100"/>
                    <a:pt x="3571" y="2100"/>
                  </a:cubicBezTo>
                  <a:cubicBezTo>
                    <a:pt x="4026" y="2100"/>
                    <a:pt x="4468" y="1873"/>
                    <a:pt x="4855" y="1605"/>
                  </a:cubicBezTo>
                  <a:cubicBezTo>
                    <a:pt x="5176" y="2114"/>
                    <a:pt x="5658" y="2447"/>
                    <a:pt x="6220" y="2447"/>
                  </a:cubicBezTo>
                  <a:cubicBezTo>
                    <a:pt x="6421" y="2447"/>
                    <a:pt x="6648" y="2394"/>
                    <a:pt x="6876" y="2301"/>
                  </a:cubicBezTo>
                  <a:cubicBezTo>
                    <a:pt x="7009" y="2233"/>
                    <a:pt x="6983" y="2007"/>
                    <a:pt x="6835" y="1993"/>
                  </a:cubicBezTo>
                  <a:cubicBezTo>
                    <a:pt x="6193" y="1912"/>
                    <a:pt x="5565" y="1672"/>
                    <a:pt x="5297" y="1017"/>
                  </a:cubicBezTo>
                  <a:cubicBezTo>
                    <a:pt x="5244" y="896"/>
                    <a:pt x="5110" y="776"/>
                    <a:pt x="4962" y="776"/>
                  </a:cubicBezTo>
                  <a:cubicBezTo>
                    <a:pt x="4909" y="776"/>
                    <a:pt x="4855" y="789"/>
                    <a:pt x="4802" y="829"/>
                  </a:cubicBezTo>
                  <a:cubicBezTo>
                    <a:pt x="4454" y="1083"/>
                    <a:pt x="4026" y="1445"/>
                    <a:pt x="3571" y="1445"/>
                  </a:cubicBezTo>
                  <a:cubicBezTo>
                    <a:pt x="3532" y="1445"/>
                    <a:pt x="3491" y="1431"/>
                    <a:pt x="3437" y="1431"/>
                  </a:cubicBezTo>
                  <a:cubicBezTo>
                    <a:pt x="2956" y="1351"/>
                    <a:pt x="2662" y="548"/>
                    <a:pt x="2474" y="161"/>
                  </a:cubicBezTo>
                  <a:cubicBezTo>
                    <a:pt x="2435" y="66"/>
                    <a:pt x="2301" y="0"/>
                    <a:pt x="2180" y="0"/>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72" name="Google Shape;2376;p54"/>
            <p:cNvSpPr/>
            <p:nvPr/>
          </p:nvSpPr>
          <p:spPr>
            <a:xfrm>
              <a:off x="5671925" y="4331475"/>
              <a:ext cx="104675" cy="34475"/>
            </a:xfrm>
            <a:custGeom>
              <a:avLst/>
              <a:gdLst/>
              <a:ahLst/>
              <a:cxnLst/>
              <a:rect l="l" t="t" r="r" b="b"/>
              <a:pathLst>
                <a:path w="4187" h="1379" extrusionOk="0">
                  <a:moveTo>
                    <a:pt x="1231" y="1"/>
                  </a:moveTo>
                  <a:cubicBezTo>
                    <a:pt x="1151" y="1"/>
                    <a:pt x="1070" y="28"/>
                    <a:pt x="1017" y="94"/>
                  </a:cubicBezTo>
                  <a:cubicBezTo>
                    <a:pt x="856" y="242"/>
                    <a:pt x="455" y="656"/>
                    <a:pt x="134" y="656"/>
                  </a:cubicBezTo>
                  <a:cubicBezTo>
                    <a:pt x="93" y="656"/>
                    <a:pt x="54" y="656"/>
                    <a:pt x="27" y="643"/>
                  </a:cubicBezTo>
                  <a:lnTo>
                    <a:pt x="13" y="643"/>
                  </a:lnTo>
                  <a:cubicBezTo>
                    <a:pt x="13" y="643"/>
                    <a:pt x="0" y="643"/>
                    <a:pt x="13" y="656"/>
                  </a:cubicBezTo>
                  <a:cubicBezTo>
                    <a:pt x="161" y="777"/>
                    <a:pt x="161" y="897"/>
                    <a:pt x="375" y="977"/>
                  </a:cubicBezTo>
                  <a:cubicBezTo>
                    <a:pt x="428" y="991"/>
                    <a:pt x="495" y="1004"/>
                    <a:pt x="548" y="1004"/>
                  </a:cubicBezTo>
                  <a:cubicBezTo>
                    <a:pt x="749" y="1004"/>
                    <a:pt x="963" y="884"/>
                    <a:pt x="1151" y="750"/>
                  </a:cubicBezTo>
                  <a:cubicBezTo>
                    <a:pt x="1377" y="1111"/>
                    <a:pt x="1686" y="1378"/>
                    <a:pt x="2126" y="1378"/>
                  </a:cubicBezTo>
                  <a:lnTo>
                    <a:pt x="2207" y="1378"/>
                  </a:lnTo>
                  <a:cubicBezTo>
                    <a:pt x="2795" y="1338"/>
                    <a:pt x="3223" y="923"/>
                    <a:pt x="3839" y="897"/>
                  </a:cubicBezTo>
                  <a:cubicBezTo>
                    <a:pt x="4040" y="897"/>
                    <a:pt x="4186" y="616"/>
                    <a:pt x="4013" y="469"/>
                  </a:cubicBezTo>
                  <a:cubicBezTo>
                    <a:pt x="3853" y="322"/>
                    <a:pt x="3665" y="268"/>
                    <a:pt x="3491" y="268"/>
                  </a:cubicBezTo>
                  <a:cubicBezTo>
                    <a:pt x="3317" y="268"/>
                    <a:pt x="3143" y="322"/>
                    <a:pt x="2970" y="388"/>
                  </a:cubicBezTo>
                  <a:cubicBezTo>
                    <a:pt x="2768" y="456"/>
                    <a:pt x="2581" y="563"/>
                    <a:pt x="2394" y="656"/>
                  </a:cubicBezTo>
                  <a:cubicBezTo>
                    <a:pt x="2301" y="709"/>
                    <a:pt x="2207" y="723"/>
                    <a:pt x="2126" y="723"/>
                  </a:cubicBezTo>
                  <a:cubicBezTo>
                    <a:pt x="1846" y="723"/>
                    <a:pt x="1659" y="429"/>
                    <a:pt x="1498" y="147"/>
                  </a:cubicBezTo>
                  <a:cubicBezTo>
                    <a:pt x="1431" y="54"/>
                    <a:pt x="1338" y="1"/>
                    <a:pt x="1231" y="1"/>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73" name="Google Shape;2377;p54"/>
            <p:cNvSpPr/>
            <p:nvPr/>
          </p:nvSpPr>
          <p:spPr>
            <a:xfrm>
              <a:off x="5823075" y="4657200"/>
              <a:ext cx="95975" cy="48850"/>
            </a:xfrm>
            <a:custGeom>
              <a:avLst/>
              <a:gdLst/>
              <a:ahLst/>
              <a:cxnLst/>
              <a:rect l="l" t="t" r="r" b="b"/>
              <a:pathLst>
                <a:path w="3839" h="1954" extrusionOk="0">
                  <a:moveTo>
                    <a:pt x="883" y="0"/>
                  </a:moveTo>
                  <a:cubicBezTo>
                    <a:pt x="762" y="0"/>
                    <a:pt x="642" y="67"/>
                    <a:pt x="628" y="214"/>
                  </a:cubicBezTo>
                  <a:cubicBezTo>
                    <a:pt x="548" y="776"/>
                    <a:pt x="348" y="1324"/>
                    <a:pt x="40" y="1806"/>
                  </a:cubicBezTo>
                  <a:cubicBezTo>
                    <a:pt x="0" y="1873"/>
                    <a:pt x="67" y="1953"/>
                    <a:pt x="134" y="1953"/>
                  </a:cubicBezTo>
                  <a:cubicBezTo>
                    <a:pt x="161" y="1953"/>
                    <a:pt x="174" y="1939"/>
                    <a:pt x="187" y="1939"/>
                  </a:cubicBezTo>
                  <a:cubicBezTo>
                    <a:pt x="628" y="1725"/>
                    <a:pt x="896" y="1311"/>
                    <a:pt x="1056" y="856"/>
                  </a:cubicBezTo>
                  <a:cubicBezTo>
                    <a:pt x="1270" y="1044"/>
                    <a:pt x="1511" y="1190"/>
                    <a:pt x="1739" y="1378"/>
                  </a:cubicBezTo>
                  <a:cubicBezTo>
                    <a:pt x="1805" y="1445"/>
                    <a:pt x="1873" y="1472"/>
                    <a:pt x="1953" y="1472"/>
                  </a:cubicBezTo>
                  <a:cubicBezTo>
                    <a:pt x="2060" y="1472"/>
                    <a:pt x="2167" y="1418"/>
                    <a:pt x="2234" y="1311"/>
                  </a:cubicBezTo>
                  <a:cubicBezTo>
                    <a:pt x="2408" y="1044"/>
                    <a:pt x="2595" y="963"/>
                    <a:pt x="2795" y="963"/>
                  </a:cubicBezTo>
                  <a:cubicBezTo>
                    <a:pt x="3009" y="963"/>
                    <a:pt x="3250" y="1044"/>
                    <a:pt x="3518" y="1057"/>
                  </a:cubicBezTo>
                  <a:lnTo>
                    <a:pt x="3532" y="1057"/>
                  </a:lnTo>
                  <a:cubicBezTo>
                    <a:pt x="3758" y="1057"/>
                    <a:pt x="3839" y="776"/>
                    <a:pt x="3692" y="628"/>
                  </a:cubicBezTo>
                  <a:cubicBezTo>
                    <a:pt x="3451" y="388"/>
                    <a:pt x="3184" y="281"/>
                    <a:pt x="2902" y="281"/>
                  </a:cubicBezTo>
                  <a:cubicBezTo>
                    <a:pt x="2542" y="281"/>
                    <a:pt x="2167" y="455"/>
                    <a:pt x="1900" y="736"/>
                  </a:cubicBezTo>
                  <a:cubicBezTo>
                    <a:pt x="1645" y="548"/>
                    <a:pt x="1365" y="402"/>
                    <a:pt x="1163" y="134"/>
                  </a:cubicBezTo>
                  <a:cubicBezTo>
                    <a:pt x="1110" y="54"/>
                    <a:pt x="990" y="0"/>
                    <a:pt x="883" y="0"/>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74" name="Google Shape;2378;p54"/>
            <p:cNvSpPr/>
            <p:nvPr/>
          </p:nvSpPr>
          <p:spPr>
            <a:xfrm>
              <a:off x="5180325" y="4453875"/>
              <a:ext cx="76600" cy="33800"/>
            </a:xfrm>
            <a:custGeom>
              <a:avLst/>
              <a:gdLst/>
              <a:ahLst/>
              <a:cxnLst/>
              <a:rect l="l" t="t" r="r" b="b"/>
              <a:pathLst>
                <a:path w="3064" h="1352" extrusionOk="0">
                  <a:moveTo>
                    <a:pt x="1713" y="1"/>
                  </a:moveTo>
                  <a:cubicBezTo>
                    <a:pt x="1619" y="1"/>
                    <a:pt x="1526" y="40"/>
                    <a:pt x="1485" y="134"/>
                  </a:cubicBezTo>
                  <a:cubicBezTo>
                    <a:pt x="1258" y="509"/>
                    <a:pt x="977" y="870"/>
                    <a:pt x="590" y="870"/>
                  </a:cubicBezTo>
                  <a:cubicBezTo>
                    <a:pt x="469" y="870"/>
                    <a:pt x="349" y="843"/>
                    <a:pt x="215" y="762"/>
                  </a:cubicBezTo>
                  <a:cubicBezTo>
                    <a:pt x="188" y="750"/>
                    <a:pt x="174" y="750"/>
                    <a:pt x="148" y="750"/>
                  </a:cubicBezTo>
                  <a:cubicBezTo>
                    <a:pt x="67" y="750"/>
                    <a:pt x="1" y="843"/>
                    <a:pt x="41" y="937"/>
                  </a:cubicBezTo>
                  <a:cubicBezTo>
                    <a:pt x="201" y="1244"/>
                    <a:pt x="402" y="1351"/>
                    <a:pt x="629" y="1351"/>
                  </a:cubicBezTo>
                  <a:cubicBezTo>
                    <a:pt x="964" y="1351"/>
                    <a:pt x="1325" y="1097"/>
                    <a:pt x="1606" y="816"/>
                  </a:cubicBezTo>
                  <a:cubicBezTo>
                    <a:pt x="1672" y="923"/>
                    <a:pt x="1767" y="1003"/>
                    <a:pt x="1886" y="1071"/>
                  </a:cubicBezTo>
                  <a:cubicBezTo>
                    <a:pt x="2061" y="1178"/>
                    <a:pt x="2368" y="1271"/>
                    <a:pt x="2623" y="1271"/>
                  </a:cubicBezTo>
                  <a:cubicBezTo>
                    <a:pt x="2730" y="1271"/>
                    <a:pt x="2823" y="1258"/>
                    <a:pt x="2890" y="1217"/>
                  </a:cubicBezTo>
                  <a:cubicBezTo>
                    <a:pt x="2983" y="1191"/>
                    <a:pt x="3064" y="1097"/>
                    <a:pt x="3024" y="990"/>
                  </a:cubicBezTo>
                  <a:cubicBezTo>
                    <a:pt x="2944" y="776"/>
                    <a:pt x="2810" y="696"/>
                    <a:pt x="2596" y="643"/>
                  </a:cubicBezTo>
                  <a:cubicBezTo>
                    <a:pt x="2248" y="562"/>
                    <a:pt x="2074" y="589"/>
                    <a:pt x="1981" y="188"/>
                  </a:cubicBezTo>
                  <a:cubicBezTo>
                    <a:pt x="1940" y="67"/>
                    <a:pt x="1833" y="1"/>
                    <a:pt x="1713" y="1"/>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75" name="Google Shape;2379;p54"/>
            <p:cNvSpPr/>
            <p:nvPr/>
          </p:nvSpPr>
          <p:spPr>
            <a:xfrm>
              <a:off x="5826400" y="4012450"/>
              <a:ext cx="76600" cy="34150"/>
            </a:xfrm>
            <a:custGeom>
              <a:avLst/>
              <a:gdLst/>
              <a:ahLst/>
              <a:cxnLst/>
              <a:rect l="l" t="t" r="r" b="b"/>
              <a:pathLst>
                <a:path w="3064" h="1366" extrusionOk="0">
                  <a:moveTo>
                    <a:pt x="1125" y="1"/>
                  </a:moveTo>
                  <a:cubicBezTo>
                    <a:pt x="1044" y="1"/>
                    <a:pt x="964" y="41"/>
                    <a:pt x="911" y="94"/>
                  </a:cubicBezTo>
                  <a:cubicBezTo>
                    <a:pt x="656" y="429"/>
                    <a:pt x="228" y="696"/>
                    <a:pt x="67" y="1084"/>
                  </a:cubicBezTo>
                  <a:cubicBezTo>
                    <a:pt x="1" y="1232"/>
                    <a:pt x="94" y="1365"/>
                    <a:pt x="228" y="1365"/>
                  </a:cubicBezTo>
                  <a:cubicBezTo>
                    <a:pt x="269" y="1365"/>
                    <a:pt x="295" y="1365"/>
                    <a:pt x="335" y="1339"/>
                  </a:cubicBezTo>
                  <a:cubicBezTo>
                    <a:pt x="616" y="1205"/>
                    <a:pt x="897" y="977"/>
                    <a:pt x="1125" y="736"/>
                  </a:cubicBezTo>
                  <a:cubicBezTo>
                    <a:pt x="1298" y="911"/>
                    <a:pt x="1499" y="1030"/>
                    <a:pt x="1740" y="1111"/>
                  </a:cubicBezTo>
                  <a:cubicBezTo>
                    <a:pt x="1847" y="1151"/>
                    <a:pt x="1927" y="1164"/>
                    <a:pt x="2020" y="1164"/>
                  </a:cubicBezTo>
                  <a:cubicBezTo>
                    <a:pt x="2328" y="1164"/>
                    <a:pt x="2623" y="991"/>
                    <a:pt x="2890" y="830"/>
                  </a:cubicBezTo>
                  <a:cubicBezTo>
                    <a:pt x="3064" y="723"/>
                    <a:pt x="2971" y="429"/>
                    <a:pt x="2796" y="429"/>
                  </a:cubicBezTo>
                  <a:cubicBezTo>
                    <a:pt x="2769" y="429"/>
                    <a:pt x="2743" y="442"/>
                    <a:pt x="2716" y="442"/>
                  </a:cubicBezTo>
                  <a:cubicBezTo>
                    <a:pt x="2555" y="522"/>
                    <a:pt x="2382" y="549"/>
                    <a:pt x="2221" y="549"/>
                  </a:cubicBezTo>
                  <a:cubicBezTo>
                    <a:pt x="1887" y="549"/>
                    <a:pt x="1579" y="388"/>
                    <a:pt x="1339" y="94"/>
                  </a:cubicBezTo>
                  <a:cubicBezTo>
                    <a:pt x="1298" y="28"/>
                    <a:pt x="1218" y="1"/>
                    <a:pt x="1125" y="1"/>
                  </a:cubicBezTo>
                  <a:close/>
                </a:path>
              </a:pathLst>
            </a:custGeom>
            <a:solidFill>
              <a:srgbClr val="76B4B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sp>
        <p:nvSpPr>
          <p:cNvPr id="176" name="Rectangle 175"/>
          <p:cNvSpPr/>
          <p:nvPr/>
        </p:nvSpPr>
        <p:spPr>
          <a:xfrm>
            <a:off x="372649" y="67315"/>
            <a:ext cx="3424334" cy="1077218"/>
          </a:xfrm>
          <a:prstGeom prst="rect">
            <a:avLst/>
          </a:prstGeom>
        </p:spPr>
        <p:txBody>
          <a:bodyPr wrap="none">
            <a:spAutoFit/>
          </a:bodyPr>
          <a:lstStyle/>
          <a:p>
            <a:pPr algn="ctr" defTabSz="1219170">
              <a:buClr>
                <a:srgbClr val="000000"/>
              </a:buClr>
              <a:defRPr/>
            </a:pPr>
            <a:r>
              <a:rPr lang="en-US" altLang="en-US" sz="6400" b="1" u="sng" kern="0" dirty="0" err="1">
                <a:solidFill>
                  <a:srgbClr val="FF3399"/>
                </a:solidFill>
                <a:effectLst>
                  <a:reflection blurRad="6350" stA="55000" endA="300" endPos="45500" dir="5400000" sy="-100000" algn="bl" rotWithShape="0"/>
                </a:effectLst>
                <a:latin typeface="Arial"/>
                <a:cs typeface="Arial"/>
                <a:sym typeface="Arial"/>
              </a:rPr>
              <a:t>Kết</a:t>
            </a:r>
            <a:r>
              <a:rPr lang="en-US" altLang="en-US" sz="6400" b="1" u="sng" kern="0" dirty="0">
                <a:solidFill>
                  <a:srgbClr val="FF3399"/>
                </a:solidFill>
                <a:effectLst>
                  <a:reflection blurRad="6350" stA="55000" endA="300" endPos="45500" dir="5400000" sy="-100000" algn="bl" rotWithShape="0"/>
                </a:effectLst>
                <a:latin typeface="Arial"/>
                <a:cs typeface="Arial"/>
                <a:sym typeface="Arial"/>
              </a:rPr>
              <a:t> </a:t>
            </a:r>
            <a:r>
              <a:rPr lang="en-US" altLang="en-US" sz="6400" b="1" u="sng" kern="0" dirty="0" err="1">
                <a:solidFill>
                  <a:srgbClr val="FF3399"/>
                </a:solidFill>
                <a:effectLst>
                  <a:reflection blurRad="6350" stA="55000" endA="300" endPos="45500" dir="5400000" sy="-100000" algn="bl" rotWithShape="0"/>
                </a:effectLst>
                <a:latin typeface="Arial"/>
                <a:cs typeface="Arial"/>
                <a:sym typeface="Arial"/>
              </a:rPr>
              <a:t>luận</a:t>
            </a:r>
            <a:endParaRPr lang="en-US" altLang="en-US" sz="6400" b="1" kern="0" dirty="0">
              <a:solidFill>
                <a:srgbClr val="FF3399"/>
              </a:solidFill>
              <a:latin typeface="Arial"/>
              <a:cs typeface="Arial"/>
              <a:sym typeface="Arial"/>
            </a:endParaRPr>
          </a:p>
        </p:txBody>
      </p:sp>
      <p:grpSp>
        <p:nvGrpSpPr>
          <p:cNvPr id="177" name="Google Shape;4200;p63"/>
          <p:cNvGrpSpPr/>
          <p:nvPr/>
        </p:nvGrpSpPr>
        <p:grpSpPr>
          <a:xfrm>
            <a:off x="4355" y="4612761"/>
            <a:ext cx="2948888" cy="2248848"/>
            <a:chOff x="2722281" y="4241484"/>
            <a:chExt cx="403785" cy="406867"/>
          </a:xfrm>
        </p:grpSpPr>
        <p:sp>
          <p:nvSpPr>
            <p:cNvPr id="178" name="Google Shape;4201;p63"/>
            <p:cNvSpPr/>
            <p:nvPr/>
          </p:nvSpPr>
          <p:spPr>
            <a:xfrm>
              <a:off x="2722281" y="4627528"/>
              <a:ext cx="403785" cy="20822"/>
            </a:xfrm>
            <a:custGeom>
              <a:avLst/>
              <a:gdLst/>
              <a:ahLst/>
              <a:cxnLst/>
              <a:rect l="l" t="t" r="r" b="b"/>
              <a:pathLst>
                <a:path w="18209" h="939" extrusionOk="0">
                  <a:moveTo>
                    <a:pt x="188" y="1"/>
                  </a:moveTo>
                  <a:cubicBezTo>
                    <a:pt x="95" y="1"/>
                    <a:pt x="0" y="81"/>
                    <a:pt x="0" y="188"/>
                  </a:cubicBezTo>
                  <a:lnTo>
                    <a:pt x="0" y="751"/>
                  </a:lnTo>
                  <a:cubicBezTo>
                    <a:pt x="0" y="844"/>
                    <a:pt x="95" y="938"/>
                    <a:pt x="188" y="938"/>
                  </a:cubicBezTo>
                  <a:lnTo>
                    <a:pt x="18021" y="938"/>
                  </a:lnTo>
                  <a:cubicBezTo>
                    <a:pt x="18128" y="938"/>
                    <a:pt x="18208" y="844"/>
                    <a:pt x="18208" y="751"/>
                  </a:cubicBezTo>
                  <a:lnTo>
                    <a:pt x="18208" y="188"/>
                  </a:lnTo>
                  <a:cubicBezTo>
                    <a:pt x="18208" y="81"/>
                    <a:pt x="18128" y="1"/>
                    <a:pt x="18021"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79" name="Google Shape;4202;p63"/>
            <p:cNvSpPr/>
            <p:nvPr/>
          </p:nvSpPr>
          <p:spPr>
            <a:xfrm>
              <a:off x="2806058" y="4336969"/>
              <a:ext cx="51712" cy="311381"/>
            </a:xfrm>
            <a:custGeom>
              <a:avLst/>
              <a:gdLst/>
              <a:ahLst/>
              <a:cxnLst/>
              <a:rect l="l" t="t" r="r" b="b"/>
              <a:pathLst>
                <a:path w="2332" h="14042" extrusionOk="0">
                  <a:moveTo>
                    <a:pt x="403" y="1"/>
                  </a:moveTo>
                  <a:lnTo>
                    <a:pt x="1" y="13854"/>
                  </a:lnTo>
                  <a:cubicBezTo>
                    <a:pt x="1" y="13947"/>
                    <a:pt x="81" y="14041"/>
                    <a:pt x="188" y="14041"/>
                  </a:cubicBezTo>
                  <a:lnTo>
                    <a:pt x="2144" y="14041"/>
                  </a:lnTo>
                  <a:cubicBezTo>
                    <a:pt x="2251" y="14041"/>
                    <a:pt x="2332" y="13947"/>
                    <a:pt x="2332" y="13854"/>
                  </a:cubicBezTo>
                  <a:lnTo>
                    <a:pt x="1930" y="1"/>
                  </a:lnTo>
                  <a:close/>
                </a:path>
              </a:pathLst>
            </a:custGeom>
            <a:solidFill>
              <a:srgbClr val="C86D3D"/>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80" name="Google Shape;4203;p63"/>
            <p:cNvSpPr/>
            <p:nvPr/>
          </p:nvSpPr>
          <p:spPr>
            <a:xfrm>
              <a:off x="2870232" y="4513793"/>
              <a:ext cx="236807" cy="134558"/>
            </a:xfrm>
            <a:custGeom>
              <a:avLst/>
              <a:gdLst/>
              <a:ahLst/>
              <a:cxnLst/>
              <a:rect l="l" t="t" r="r" b="b"/>
              <a:pathLst>
                <a:path w="10679" h="6068" extrusionOk="0">
                  <a:moveTo>
                    <a:pt x="6038" y="1"/>
                  </a:moveTo>
                  <a:cubicBezTo>
                    <a:pt x="6009" y="1"/>
                    <a:pt x="5979" y="8"/>
                    <a:pt x="5949" y="25"/>
                  </a:cubicBezTo>
                  <a:cubicBezTo>
                    <a:pt x="5025" y="587"/>
                    <a:pt x="4409" y="1605"/>
                    <a:pt x="4409" y="2772"/>
                  </a:cubicBezTo>
                  <a:lnTo>
                    <a:pt x="4409" y="2879"/>
                  </a:lnTo>
                  <a:cubicBezTo>
                    <a:pt x="4409" y="2944"/>
                    <a:pt x="4363" y="2983"/>
                    <a:pt x="4313" y="2983"/>
                  </a:cubicBezTo>
                  <a:cubicBezTo>
                    <a:pt x="4291" y="2983"/>
                    <a:pt x="4268" y="2976"/>
                    <a:pt x="4248" y="2959"/>
                  </a:cubicBezTo>
                  <a:cubicBezTo>
                    <a:pt x="4194" y="2918"/>
                    <a:pt x="4154" y="2879"/>
                    <a:pt x="4114" y="2852"/>
                  </a:cubicBezTo>
                  <a:cubicBezTo>
                    <a:pt x="3542" y="2435"/>
                    <a:pt x="2875" y="2232"/>
                    <a:pt x="2213" y="2232"/>
                  </a:cubicBezTo>
                  <a:cubicBezTo>
                    <a:pt x="1791" y="2232"/>
                    <a:pt x="1370" y="2315"/>
                    <a:pt x="979" y="2477"/>
                  </a:cubicBezTo>
                  <a:cubicBezTo>
                    <a:pt x="858" y="2530"/>
                    <a:pt x="831" y="2691"/>
                    <a:pt x="938" y="2772"/>
                  </a:cubicBezTo>
                  <a:lnTo>
                    <a:pt x="2734" y="4085"/>
                  </a:lnTo>
                  <a:cubicBezTo>
                    <a:pt x="2814" y="4138"/>
                    <a:pt x="2774" y="4258"/>
                    <a:pt x="2680" y="4258"/>
                  </a:cubicBezTo>
                  <a:lnTo>
                    <a:pt x="2667" y="4258"/>
                  </a:lnTo>
                  <a:cubicBezTo>
                    <a:pt x="1569" y="4312"/>
                    <a:pt x="604" y="4915"/>
                    <a:pt x="68" y="5812"/>
                  </a:cubicBezTo>
                  <a:cubicBezTo>
                    <a:pt x="0" y="5920"/>
                    <a:pt x="81" y="6067"/>
                    <a:pt x="215" y="6067"/>
                  </a:cubicBezTo>
                  <a:lnTo>
                    <a:pt x="10465" y="6067"/>
                  </a:lnTo>
                  <a:cubicBezTo>
                    <a:pt x="10599" y="6067"/>
                    <a:pt x="10679" y="5920"/>
                    <a:pt x="10611" y="5812"/>
                  </a:cubicBezTo>
                  <a:cubicBezTo>
                    <a:pt x="10063" y="4901"/>
                    <a:pt x="9084" y="4299"/>
                    <a:pt x="7959" y="4258"/>
                  </a:cubicBezTo>
                  <a:cubicBezTo>
                    <a:pt x="7878" y="4258"/>
                    <a:pt x="7839" y="4151"/>
                    <a:pt x="7905" y="4097"/>
                  </a:cubicBezTo>
                  <a:lnTo>
                    <a:pt x="9727" y="2772"/>
                  </a:lnTo>
                  <a:cubicBezTo>
                    <a:pt x="9834" y="2691"/>
                    <a:pt x="9808" y="2530"/>
                    <a:pt x="9688" y="2477"/>
                  </a:cubicBezTo>
                  <a:cubicBezTo>
                    <a:pt x="9296" y="2315"/>
                    <a:pt x="8875" y="2232"/>
                    <a:pt x="8453" y="2232"/>
                  </a:cubicBezTo>
                  <a:cubicBezTo>
                    <a:pt x="7792" y="2232"/>
                    <a:pt x="7125" y="2435"/>
                    <a:pt x="6552" y="2852"/>
                  </a:cubicBezTo>
                  <a:cubicBezTo>
                    <a:pt x="6499" y="2892"/>
                    <a:pt x="6431" y="2945"/>
                    <a:pt x="6378" y="2999"/>
                  </a:cubicBezTo>
                  <a:cubicBezTo>
                    <a:pt x="6357" y="3016"/>
                    <a:pt x="6332" y="3023"/>
                    <a:pt x="6307" y="3023"/>
                  </a:cubicBezTo>
                  <a:cubicBezTo>
                    <a:pt x="6254" y="3023"/>
                    <a:pt x="6204" y="2987"/>
                    <a:pt x="6204" y="2932"/>
                  </a:cubicBezTo>
                  <a:lnTo>
                    <a:pt x="6204" y="172"/>
                  </a:lnTo>
                  <a:cubicBezTo>
                    <a:pt x="6204" y="71"/>
                    <a:pt x="6128" y="1"/>
                    <a:pt x="6038" y="1"/>
                  </a:cubicBezTo>
                  <a:close/>
                </a:path>
              </a:pathLst>
            </a:custGeom>
            <a:solidFill>
              <a:srgbClr val="38788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81" name="Google Shape;4204;p63"/>
            <p:cNvSpPr/>
            <p:nvPr/>
          </p:nvSpPr>
          <p:spPr>
            <a:xfrm>
              <a:off x="3003925" y="4563332"/>
              <a:ext cx="103114" cy="85019"/>
            </a:xfrm>
            <a:custGeom>
              <a:avLst/>
              <a:gdLst/>
              <a:ahLst/>
              <a:cxnLst/>
              <a:rect l="l" t="t" r="r" b="b"/>
              <a:pathLst>
                <a:path w="4650" h="3834" extrusionOk="0">
                  <a:moveTo>
                    <a:pt x="2459" y="0"/>
                  </a:moveTo>
                  <a:cubicBezTo>
                    <a:pt x="2430" y="0"/>
                    <a:pt x="2401" y="1"/>
                    <a:pt x="2372" y="2"/>
                  </a:cubicBezTo>
                  <a:lnTo>
                    <a:pt x="95" y="1676"/>
                  </a:lnTo>
                  <a:cubicBezTo>
                    <a:pt x="0" y="1743"/>
                    <a:pt x="54" y="1877"/>
                    <a:pt x="161" y="1877"/>
                  </a:cubicBezTo>
                  <a:cubicBezTo>
                    <a:pt x="1595" y="1931"/>
                    <a:pt x="2855" y="2694"/>
                    <a:pt x="3564" y="3833"/>
                  </a:cubicBezTo>
                  <a:lnTo>
                    <a:pt x="4436" y="3833"/>
                  </a:lnTo>
                  <a:cubicBezTo>
                    <a:pt x="4570" y="3833"/>
                    <a:pt x="4650" y="3686"/>
                    <a:pt x="4582" y="3578"/>
                  </a:cubicBezTo>
                  <a:cubicBezTo>
                    <a:pt x="4034" y="2667"/>
                    <a:pt x="3055" y="2065"/>
                    <a:pt x="1930" y="2024"/>
                  </a:cubicBezTo>
                  <a:cubicBezTo>
                    <a:pt x="1849" y="2024"/>
                    <a:pt x="1810" y="1917"/>
                    <a:pt x="1876" y="1863"/>
                  </a:cubicBezTo>
                  <a:lnTo>
                    <a:pt x="3698" y="538"/>
                  </a:lnTo>
                  <a:cubicBezTo>
                    <a:pt x="3805" y="457"/>
                    <a:pt x="3779" y="296"/>
                    <a:pt x="3659" y="243"/>
                  </a:cubicBezTo>
                  <a:cubicBezTo>
                    <a:pt x="3283" y="93"/>
                    <a:pt x="2871" y="0"/>
                    <a:pt x="2459" y="0"/>
                  </a:cubicBezTo>
                  <a:close/>
                </a:path>
              </a:pathLst>
            </a:custGeom>
            <a:solidFill>
              <a:srgbClr val="38788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82" name="Google Shape;4205;p63"/>
            <p:cNvSpPr/>
            <p:nvPr/>
          </p:nvSpPr>
          <p:spPr>
            <a:xfrm>
              <a:off x="2920747" y="4444806"/>
              <a:ext cx="51712" cy="203544"/>
            </a:xfrm>
            <a:custGeom>
              <a:avLst/>
              <a:gdLst/>
              <a:ahLst/>
              <a:cxnLst/>
              <a:rect l="l" t="t" r="r" b="b"/>
              <a:pathLst>
                <a:path w="2332" h="9179" extrusionOk="0">
                  <a:moveTo>
                    <a:pt x="255" y="1"/>
                  </a:moveTo>
                  <a:lnTo>
                    <a:pt x="0" y="8991"/>
                  </a:lnTo>
                  <a:cubicBezTo>
                    <a:pt x="0" y="9084"/>
                    <a:pt x="80" y="9178"/>
                    <a:pt x="188" y="9178"/>
                  </a:cubicBezTo>
                  <a:lnTo>
                    <a:pt x="2144" y="9178"/>
                  </a:lnTo>
                  <a:cubicBezTo>
                    <a:pt x="2251" y="9178"/>
                    <a:pt x="2331" y="9084"/>
                    <a:pt x="2331" y="8991"/>
                  </a:cubicBezTo>
                  <a:lnTo>
                    <a:pt x="2077" y="1"/>
                  </a:lnTo>
                  <a:close/>
                </a:path>
              </a:pathLst>
            </a:custGeom>
            <a:solidFill>
              <a:srgbClr val="C86D3D"/>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83" name="Google Shape;4206;p63"/>
            <p:cNvSpPr/>
            <p:nvPr/>
          </p:nvSpPr>
          <p:spPr>
            <a:xfrm>
              <a:off x="2736251" y="4241484"/>
              <a:ext cx="192834" cy="109456"/>
            </a:xfrm>
            <a:custGeom>
              <a:avLst/>
              <a:gdLst/>
              <a:ahLst/>
              <a:cxnLst/>
              <a:rect l="l" t="t" r="r" b="b"/>
              <a:pathLst>
                <a:path w="8696" h="4936" extrusionOk="0">
                  <a:moveTo>
                    <a:pt x="4921" y="1"/>
                  </a:moveTo>
                  <a:cubicBezTo>
                    <a:pt x="4898" y="1"/>
                    <a:pt x="4873" y="6"/>
                    <a:pt x="4851" y="19"/>
                  </a:cubicBezTo>
                  <a:cubicBezTo>
                    <a:pt x="4100" y="475"/>
                    <a:pt x="3591" y="1306"/>
                    <a:pt x="3591" y="2256"/>
                  </a:cubicBezTo>
                  <a:lnTo>
                    <a:pt x="3591" y="2351"/>
                  </a:lnTo>
                  <a:cubicBezTo>
                    <a:pt x="3591" y="2399"/>
                    <a:pt x="3549" y="2433"/>
                    <a:pt x="3506" y="2433"/>
                  </a:cubicBezTo>
                  <a:cubicBezTo>
                    <a:pt x="3489" y="2433"/>
                    <a:pt x="3472" y="2428"/>
                    <a:pt x="3457" y="2417"/>
                  </a:cubicBezTo>
                  <a:cubicBezTo>
                    <a:pt x="3417" y="2377"/>
                    <a:pt x="3377" y="2351"/>
                    <a:pt x="3350" y="2324"/>
                  </a:cubicBezTo>
                  <a:cubicBezTo>
                    <a:pt x="2884" y="1981"/>
                    <a:pt x="2344" y="1817"/>
                    <a:pt x="1809" y="1817"/>
                  </a:cubicBezTo>
                  <a:cubicBezTo>
                    <a:pt x="1465" y="1817"/>
                    <a:pt x="1124" y="1885"/>
                    <a:pt x="805" y="2015"/>
                  </a:cubicBezTo>
                  <a:cubicBezTo>
                    <a:pt x="697" y="2056"/>
                    <a:pt x="683" y="2190"/>
                    <a:pt x="778" y="2256"/>
                  </a:cubicBezTo>
                  <a:lnTo>
                    <a:pt x="2238" y="3328"/>
                  </a:lnTo>
                  <a:cubicBezTo>
                    <a:pt x="2291" y="3369"/>
                    <a:pt x="2264" y="3462"/>
                    <a:pt x="2184" y="3476"/>
                  </a:cubicBezTo>
                  <a:cubicBezTo>
                    <a:pt x="1287" y="3516"/>
                    <a:pt x="496" y="4012"/>
                    <a:pt x="54" y="4735"/>
                  </a:cubicBezTo>
                  <a:cubicBezTo>
                    <a:pt x="1" y="4816"/>
                    <a:pt x="67" y="4936"/>
                    <a:pt x="174" y="4936"/>
                  </a:cubicBezTo>
                  <a:lnTo>
                    <a:pt x="8522" y="4936"/>
                  </a:lnTo>
                  <a:cubicBezTo>
                    <a:pt x="8629" y="4936"/>
                    <a:pt x="8695" y="4816"/>
                    <a:pt x="8642" y="4735"/>
                  </a:cubicBezTo>
                  <a:cubicBezTo>
                    <a:pt x="8200" y="3998"/>
                    <a:pt x="7396" y="3503"/>
                    <a:pt x="6485" y="3476"/>
                  </a:cubicBezTo>
                  <a:cubicBezTo>
                    <a:pt x="6418" y="3462"/>
                    <a:pt x="6378" y="3382"/>
                    <a:pt x="6444" y="3342"/>
                  </a:cubicBezTo>
                  <a:lnTo>
                    <a:pt x="7918" y="2256"/>
                  </a:lnTo>
                  <a:cubicBezTo>
                    <a:pt x="7999" y="2190"/>
                    <a:pt x="7986" y="2056"/>
                    <a:pt x="7891" y="2015"/>
                  </a:cubicBezTo>
                  <a:cubicBezTo>
                    <a:pt x="7572" y="1885"/>
                    <a:pt x="7231" y="1817"/>
                    <a:pt x="6886" y="1817"/>
                  </a:cubicBezTo>
                  <a:cubicBezTo>
                    <a:pt x="6350" y="1817"/>
                    <a:pt x="5806" y="1981"/>
                    <a:pt x="5333" y="2324"/>
                  </a:cubicBezTo>
                  <a:cubicBezTo>
                    <a:pt x="5292" y="2351"/>
                    <a:pt x="5239" y="2404"/>
                    <a:pt x="5185" y="2444"/>
                  </a:cubicBezTo>
                  <a:cubicBezTo>
                    <a:pt x="5168" y="2461"/>
                    <a:pt x="5147" y="2469"/>
                    <a:pt x="5128" y="2469"/>
                  </a:cubicBezTo>
                  <a:cubicBezTo>
                    <a:pt x="5088" y="2469"/>
                    <a:pt x="5051" y="2436"/>
                    <a:pt x="5051" y="2390"/>
                  </a:cubicBezTo>
                  <a:lnTo>
                    <a:pt x="5051" y="140"/>
                  </a:lnTo>
                  <a:cubicBezTo>
                    <a:pt x="5062" y="58"/>
                    <a:pt x="4995" y="1"/>
                    <a:pt x="4921" y="1"/>
                  </a:cubicBezTo>
                  <a:close/>
                </a:path>
              </a:pathLst>
            </a:custGeom>
            <a:solidFill>
              <a:srgbClr val="38788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84" name="Google Shape;4207;p63"/>
            <p:cNvSpPr/>
            <p:nvPr/>
          </p:nvSpPr>
          <p:spPr>
            <a:xfrm>
              <a:off x="2845285" y="4281975"/>
              <a:ext cx="83799" cy="68964"/>
            </a:xfrm>
            <a:custGeom>
              <a:avLst/>
              <a:gdLst/>
              <a:ahLst/>
              <a:cxnLst/>
              <a:rect l="l" t="t" r="r" b="b"/>
              <a:pathLst>
                <a:path w="3779" h="3110" extrusionOk="0">
                  <a:moveTo>
                    <a:pt x="2018" y="0"/>
                  </a:moveTo>
                  <a:cubicBezTo>
                    <a:pt x="1988" y="0"/>
                    <a:pt x="1959" y="1"/>
                    <a:pt x="1929" y="2"/>
                  </a:cubicBezTo>
                  <a:lnTo>
                    <a:pt x="68" y="1355"/>
                  </a:lnTo>
                  <a:cubicBezTo>
                    <a:pt x="0" y="1409"/>
                    <a:pt x="41" y="1529"/>
                    <a:pt x="121" y="1529"/>
                  </a:cubicBezTo>
                  <a:cubicBezTo>
                    <a:pt x="1300" y="1556"/>
                    <a:pt x="2318" y="2186"/>
                    <a:pt x="2894" y="3110"/>
                  </a:cubicBezTo>
                  <a:lnTo>
                    <a:pt x="3605" y="3110"/>
                  </a:lnTo>
                  <a:cubicBezTo>
                    <a:pt x="3712" y="3110"/>
                    <a:pt x="3778" y="2990"/>
                    <a:pt x="3725" y="2909"/>
                  </a:cubicBezTo>
                  <a:cubicBezTo>
                    <a:pt x="3283" y="2172"/>
                    <a:pt x="2479" y="1677"/>
                    <a:pt x="1568" y="1650"/>
                  </a:cubicBezTo>
                  <a:cubicBezTo>
                    <a:pt x="1501" y="1636"/>
                    <a:pt x="1461" y="1556"/>
                    <a:pt x="1527" y="1516"/>
                  </a:cubicBezTo>
                  <a:lnTo>
                    <a:pt x="3001" y="430"/>
                  </a:lnTo>
                  <a:cubicBezTo>
                    <a:pt x="3082" y="364"/>
                    <a:pt x="3069" y="230"/>
                    <a:pt x="2974" y="189"/>
                  </a:cubicBezTo>
                  <a:cubicBezTo>
                    <a:pt x="2667" y="66"/>
                    <a:pt x="2348" y="0"/>
                    <a:pt x="2018" y="0"/>
                  </a:cubicBezTo>
                  <a:close/>
                </a:path>
              </a:pathLst>
            </a:custGeom>
            <a:solidFill>
              <a:srgbClr val="38788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85" name="Google Shape;4208;p63"/>
            <p:cNvSpPr/>
            <p:nvPr/>
          </p:nvSpPr>
          <p:spPr>
            <a:xfrm>
              <a:off x="2831027" y="4379456"/>
              <a:ext cx="224322" cy="117661"/>
            </a:xfrm>
            <a:custGeom>
              <a:avLst/>
              <a:gdLst/>
              <a:ahLst/>
              <a:cxnLst/>
              <a:rect l="l" t="t" r="r" b="b"/>
              <a:pathLst>
                <a:path w="10116" h="5306" extrusionOk="0">
                  <a:moveTo>
                    <a:pt x="2921" y="0"/>
                  </a:moveTo>
                  <a:cubicBezTo>
                    <a:pt x="2304" y="0"/>
                    <a:pt x="1809" y="496"/>
                    <a:pt x="1809" y="1099"/>
                  </a:cubicBezTo>
                  <a:cubicBezTo>
                    <a:pt x="1809" y="1568"/>
                    <a:pt x="2104" y="1970"/>
                    <a:pt x="2506" y="2131"/>
                  </a:cubicBezTo>
                  <a:cubicBezTo>
                    <a:pt x="2546" y="2144"/>
                    <a:pt x="2559" y="2184"/>
                    <a:pt x="2546" y="2224"/>
                  </a:cubicBezTo>
                  <a:cubicBezTo>
                    <a:pt x="2492" y="2358"/>
                    <a:pt x="2465" y="2506"/>
                    <a:pt x="2465" y="2653"/>
                  </a:cubicBezTo>
                  <a:cubicBezTo>
                    <a:pt x="2465" y="2774"/>
                    <a:pt x="2479" y="2881"/>
                    <a:pt x="2519" y="2988"/>
                  </a:cubicBezTo>
                  <a:cubicBezTo>
                    <a:pt x="2533" y="3042"/>
                    <a:pt x="2492" y="3082"/>
                    <a:pt x="2438" y="3082"/>
                  </a:cubicBezTo>
                  <a:lnTo>
                    <a:pt x="1113" y="3082"/>
                  </a:lnTo>
                  <a:cubicBezTo>
                    <a:pt x="509" y="3082"/>
                    <a:pt x="0" y="3591"/>
                    <a:pt x="0" y="4194"/>
                  </a:cubicBezTo>
                  <a:cubicBezTo>
                    <a:pt x="0" y="4810"/>
                    <a:pt x="509" y="5306"/>
                    <a:pt x="1113" y="5306"/>
                  </a:cubicBezTo>
                  <a:lnTo>
                    <a:pt x="9003" y="5306"/>
                  </a:lnTo>
                  <a:cubicBezTo>
                    <a:pt x="9607" y="5306"/>
                    <a:pt x="10116" y="4810"/>
                    <a:pt x="10116" y="4194"/>
                  </a:cubicBezTo>
                  <a:cubicBezTo>
                    <a:pt x="10116" y="3591"/>
                    <a:pt x="9607" y="3082"/>
                    <a:pt x="9003" y="3082"/>
                  </a:cubicBezTo>
                  <a:lnTo>
                    <a:pt x="8964" y="3082"/>
                  </a:lnTo>
                  <a:cubicBezTo>
                    <a:pt x="8910" y="3082"/>
                    <a:pt x="8883" y="3042"/>
                    <a:pt x="8896" y="2988"/>
                  </a:cubicBezTo>
                  <a:cubicBezTo>
                    <a:pt x="8923" y="2881"/>
                    <a:pt x="8950" y="2774"/>
                    <a:pt x="8950" y="2653"/>
                  </a:cubicBezTo>
                  <a:cubicBezTo>
                    <a:pt x="8950" y="2036"/>
                    <a:pt x="8454" y="1541"/>
                    <a:pt x="7838" y="1541"/>
                  </a:cubicBezTo>
                  <a:lnTo>
                    <a:pt x="6177" y="1541"/>
                  </a:lnTo>
                  <a:cubicBezTo>
                    <a:pt x="6123" y="1541"/>
                    <a:pt x="6083" y="1488"/>
                    <a:pt x="6096" y="1447"/>
                  </a:cubicBezTo>
                  <a:cubicBezTo>
                    <a:pt x="6136" y="1340"/>
                    <a:pt x="6150" y="1220"/>
                    <a:pt x="6150" y="1099"/>
                  </a:cubicBezTo>
                  <a:cubicBezTo>
                    <a:pt x="6150" y="496"/>
                    <a:pt x="5654" y="0"/>
                    <a:pt x="5038" y="0"/>
                  </a:cubicBezTo>
                  <a:close/>
                </a:path>
              </a:pathLst>
            </a:custGeom>
            <a:solidFill>
              <a:srgbClr val="38788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86" name="Google Shape;4209;p63"/>
            <p:cNvSpPr/>
            <p:nvPr/>
          </p:nvSpPr>
          <p:spPr>
            <a:xfrm>
              <a:off x="2836948" y="4413628"/>
              <a:ext cx="218402" cy="83489"/>
            </a:xfrm>
            <a:custGeom>
              <a:avLst/>
              <a:gdLst/>
              <a:ahLst/>
              <a:cxnLst/>
              <a:rect l="l" t="t" r="r" b="b"/>
              <a:pathLst>
                <a:path w="9849" h="3765" extrusionOk="0">
                  <a:moveTo>
                    <a:pt x="6995" y="0"/>
                  </a:moveTo>
                  <a:cubicBezTo>
                    <a:pt x="7155" y="188"/>
                    <a:pt x="7250" y="442"/>
                    <a:pt x="7250" y="710"/>
                  </a:cubicBezTo>
                  <a:cubicBezTo>
                    <a:pt x="7250" y="831"/>
                    <a:pt x="7236" y="951"/>
                    <a:pt x="7196" y="1058"/>
                  </a:cubicBezTo>
                  <a:cubicBezTo>
                    <a:pt x="7182" y="1099"/>
                    <a:pt x="7223" y="1153"/>
                    <a:pt x="7276" y="1153"/>
                  </a:cubicBezTo>
                  <a:lnTo>
                    <a:pt x="7303" y="1153"/>
                  </a:lnTo>
                  <a:cubicBezTo>
                    <a:pt x="7919" y="1153"/>
                    <a:pt x="8415" y="1648"/>
                    <a:pt x="8415" y="2264"/>
                  </a:cubicBezTo>
                  <a:cubicBezTo>
                    <a:pt x="8415" y="2867"/>
                    <a:pt x="7919" y="3363"/>
                    <a:pt x="7303" y="3363"/>
                  </a:cubicBezTo>
                  <a:lnTo>
                    <a:pt x="1" y="3363"/>
                  </a:lnTo>
                  <a:cubicBezTo>
                    <a:pt x="202" y="3618"/>
                    <a:pt x="510" y="3765"/>
                    <a:pt x="846" y="3765"/>
                  </a:cubicBezTo>
                  <a:lnTo>
                    <a:pt x="8736" y="3765"/>
                  </a:lnTo>
                  <a:cubicBezTo>
                    <a:pt x="9340" y="3765"/>
                    <a:pt x="9849" y="3269"/>
                    <a:pt x="9849" y="2653"/>
                  </a:cubicBezTo>
                  <a:cubicBezTo>
                    <a:pt x="9849" y="2050"/>
                    <a:pt x="9340" y="1541"/>
                    <a:pt x="8736" y="1541"/>
                  </a:cubicBezTo>
                  <a:lnTo>
                    <a:pt x="8697" y="1541"/>
                  </a:lnTo>
                  <a:cubicBezTo>
                    <a:pt x="8643" y="1541"/>
                    <a:pt x="8616" y="1501"/>
                    <a:pt x="8629" y="1447"/>
                  </a:cubicBezTo>
                  <a:cubicBezTo>
                    <a:pt x="8656" y="1340"/>
                    <a:pt x="8683" y="1233"/>
                    <a:pt x="8683" y="1112"/>
                  </a:cubicBezTo>
                  <a:cubicBezTo>
                    <a:pt x="8683" y="495"/>
                    <a:pt x="8187" y="0"/>
                    <a:pt x="7571" y="0"/>
                  </a:cubicBezTo>
                  <a:close/>
                </a:path>
              </a:pathLst>
            </a:custGeom>
            <a:solidFill>
              <a:srgbClr val="38788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148723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6"/>
                                        </p:tgtEl>
                                        <p:attrNameLst>
                                          <p:attrName>style.visibility</p:attrName>
                                        </p:attrNameLst>
                                      </p:cBhvr>
                                      <p:to>
                                        <p:strVal val="visible"/>
                                      </p:to>
                                    </p:set>
                                    <p:animEffect transition="in" filter="barn(inVertical)">
                                      <p:cBhvr>
                                        <p:cTn id="7" dur="500"/>
                                        <p:tgtEl>
                                          <p:spTgt spid="176"/>
                                        </p:tgtEl>
                                      </p:cBhvr>
                                    </p:animEffect>
                                  </p:childTnLst>
                                </p:cTn>
                              </p:par>
                              <p:par>
                                <p:cTn id="8" presetID="3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1000" fill="hold"/>
                                        <p:tgtEl>
                                          <p:spTgt spid="5"/>
                                        </p:tgtEl>
                                        <p:attrNameLst>
                                          <p:attrName>ppt_w</p:attrName>
                                        </p:attrNameLst>
                                      </p:cBhvr>
                                      <p:tavLst>
                                        <p:tav tm="0">
                                          <p:val>
                                            <p:fltVal val="0"/>
                                          </p:val>
                                        </p:tav>
                                        <p:tav tm="100000">
                                          <p:val>
                                            <p:strVal val="#ppt_w"/>
                                          </p:val>
                                        </p:tav>
                                      </p:tavLst>
                                    </p:anim>
                                    <p:anim calcmode="lin" valueType="num">
                                      <p:cBhvr>
                                        <p:cTn id="11" dur="1000" fill="hold"/>
                                        <p:tgtEl>
                                          <p:spTgt spid="5"/>
                                        </p:tgtEl>
                                        <p:attrNameLst>
                                          <p:attrName>ppt_h</p:attrName>
                                        </p:attrNameLst>
                                      </p:cBhvr>
                                      <p:tavLst>
                                        <p:tav tm="0">
                                          <p:val>
                                            <p:fltVal val="0"/>
                                          </p:val>
                                        </p:tav>
                                        <p:tav tm="100000">
                                          <p:val>
                                            <p:strVal val="#ppt_h"/>
                                          </p:val>
                                        </p:tav>
                                      </p:tavLst>
                                    </p:anim>
                                    <p:anim calcmode="lin" valueType="num">
                                      <p:cBhvr>
                                        <p:cTn id="12" dur="1000" fill="hold"/>
                                        <p:tgtEl>
                                          <p:spTgt spid="5"/>
                                        </p:tgtEl>
                                        <p:attrNameLst>
                                          <p:attrName>style.rotation</p:attrName>
                                        </p:attrNameLst>
                                      </p:cBhvr>
                                      <p:tavLst>
                                        <p:tav tm="0">
                                          <p:val>
                                            <p:fltVal val="90"/>
                                          </p:val>
                                        </p:tav>
                                        <p:tav tm="100000">
                                          <p:val>
                                            <p:fltVal val="0"/>
                                          </p:val>
                                        </p:tav>
                                      </p:tavLst>
                                    </p:anim>
                                    <p:animEffect transition="in" filter="fade">
                                      <p:cBhvr>
                                        <p:cTn id="13" dur="1000"/>
                                        <p:tgtEl>
                                          <p:spTgt spid="5"/>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ppt_w</p:attrName>
                                        </p:attrNameLst>
                                      </p:cBhvr>
                                      <p:tavLst>
                                        <p:tav tm="0">
                                          <p:val>
                                            <p:fltVal val="0"/>
                                          </p:val>
                                        </p:tav>
                                        <p:tav tm="100000">
                                          <p:val>
                                            <p:strVal val="#ppt_w"/>
                                          </p:val>
                                        </p:tav>
                                      </p:tavLst>
                                    </p:anim>
                                    <p:anim calcmode="lin" valueType="num">
                                      <p:cBhvr>
                                        <p:cTn id="17" dur="1000" fill="hold"/>
                                        <p:tgtEl>
                                          <p:spTgt spid="6"/>
                                        </p:tgtEl>
                                        <p:attrNameLst>
                                          <p:attrName>ppt_h</p:attrName>
                                        </p:attrNameLst>
                                      </p:cBhvr>
                                      <p:tavLst>
                                        <p:tav tm="0">
                                          <p:val>
                                            <p:fltVal val="0"/>
                                          </p:val>
                                        </p:tav>
                                        <p:tav tm="100000">
                                          <p:val>
                                            <p:strVal val="#ppt_h"/>
                                          </p:val>
                                        </p:tav>
                                      </p:tavLst>
                                    </p:anim>
                                    <p:anim calcmode="lin" valueType="num">
                                      <p:cBhvr>
                                        <p:cTn id="18" dur="1000" fill="hold"/>
                                        <p:tgtEl>
                                          <p:spTgt spid="6"/>
                                        </p:tgtEl>
                                        <p:attrNameLst>
                                          <p:attrName>style.rotation</p:attrName>
                                        </p:attrNameLst>
                                      </p:cBhvr>
                                      <p:tavLst>
                                        <p:tav tm="0">
                                          <p:val>
                                            <p:fltVal val="90"/>
                                          </p:val>
                                        </p:tav>
                                        <p:tav tm="100000">
                                          <p:val>
                                            <p:fltVal val="0"/>
                                          </p:val>
                                        </p:tav>
                                      </p:tavLst>
                                    </p:anim>
                                    <p:animEffect transition="in" filter="fade">
                                      <p:cBhvr>
                                        <p:cTn id="1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7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8">
            <a:extLst>
              <a:ext uri="{FF2B5EF4-FFF2-40B4-BE49-F238E27FC236}">
                <a16:creationId xmlns:a16="http://schemas.microsoft.com/office/drawing/2014/main" id="{47D144AC-DB09-4410-8D9E-BEAA2840EF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445" y="295275"/>
            <a:ext cx="8487130" cy="6738841"/>
          </a:xfrm>
          <a:prstGeom prst="rect">
            <a:avLst/>
          </a:prstGeom>
        </p:spPr>
      </p:pic>
      <p:sp>
        <p:nvSpPr>
          <p:cNvPr id="6" name="Rectangle 5">
            <a:extLst>
              <a:ext uri="{FF2B5EF4-FFF2-40B4-BE49-F238E27FC236}">
                <a16:creationId xmlns:a16="http://schemas.microsoft.com/office/drawing/2014/main" id="{AC2D9942-273F-4B08-96C7-D4E6045BE60F}"/>
              </a:ext>
            </a:extLst>
          </p:cNvPr>
          <p:cNvSpPr/>
          <p:nvPr/>
        </p:nvSpPr>
        <p:spPr>
          <a:xfrm rot="20749077">
            <a:off x="2147270" y="2377898"/>
            <a:ext cx="4586844" cy="2800767"/>
          </a:xfrm>
          <a:prstGeom prst="rect">
            <a:avLst/>
          </a:prstGeom>
        </p:spPr>
        <p:txBody>
          <a:bodyPr wrap="square">
            <a:spAutoFit/>
          </a:bodyPr>
          <a:lstStyle/>
          <a:p>
            <a:pPr algn="ctr" defTabSz="1219170">
              <a:buClr>
                <a:srgbClr val="000000"/>
              </a:buClr>
              <a:defRPr/>
            </a:pPr>
            <a:r>
              <a:rPr lang="vi-VN"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Theo e</a:t>
            </a:r>
            <a:r>
              <a:rPr lang="en-US"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m</a:t>
            </a:r>
            <a:r>
              <a:rPr lang="vi-VN"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những </a:t>
            </a:r>
            <a:r>
              <a:rPr lang="en-US" sz="4400"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nguồn</a:t>
            </a:r>
            <a:r>
              <a:rPr lang="en-US"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sz="4400"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nước</a:t>
            </a:r>
            <a:r>
              <a:rPr lang="en-US"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sz="4400"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bị</a:t>
            </a:r>
            <a:r>
              <a:rPr lang="en-US"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ô </a:t>
            </a:r>
            <a:r>
              <a:rPr lang="en-US" sz="4400"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nhiễm</a:t>
            </a:r>
            <a:r>
              <a:rPr lang="en-US"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sz="4400"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này</a:t>
            </a:r>
            <a:r>
              <a:rPr lang="en-US"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sz="4400"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gây</a:t>
            </a:r>
            <a:r>
              <a:rPr lang="en-US"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sz="4400"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ra</a:t>
            </a:r>
            <a:r>
              <a:rPr lang="en-US"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sz="4400"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tác</a:t>
            </a:r>
            <a:r>
              <a:rPr lang="en-US"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sz="4400"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hại</a:t>
            </a:r>
            <a:r>
              <a:rPr lang="en-US"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sz="4400"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gì</a:t>
            </a:r>
            <a:r>
              <a:rPr lang="en-US"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a:t>
            </a:r>
          </a:p>
        </p:txBody>
      </p:sp>
      <p:pic>
        <p:nvPicPr>
          <p:cNvPr id="2" name="图片 23">
            <a:extLst>
              <a:ext uri="{FF2B5EF4-FFF2-40B4-BE49-F238E27FC236}">
                <a16:creationId xmlns:a16="http://schemas.microsoft.com/office/drawing/2014/main" id="{DC83A5F4-33A7-CD63-9B08-F6402594FE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8491" y="2303342"/>
            <a:ext cx="4853509" cy="4853509"/>
          </a:xfrm>
          <a:prstGeom prst="rect">
            <a:avLst/>
          </a:prstGeom>
        </p:spPr>
      </p:pic>
    </p:spTree>
    <p:extLst>
      <p:ext uri="{BB962C8B-B14F-4D97-AF65-F5344CB8AC3E}">
        <p14:creationId xmlns:p14="http://schemas.microsoft.com/office/powerpoint/2010/main" val="1062008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5" name="Picture 2" descr="Cartoon Buttons Set Gamevector Illustration Stock Vector (Royalty Free)  1119396701">
            <a:hlinkClick r:id="rId5" action="ppaction://hlinksldjump"/>
            <a:extLst>
              <a:ext uri="{FF2B5EF4-FFF2-40B4-BE49-F238E27FC236}">
                <a16:creationId xmlns:a16="http://schemas.microsoft.com/office/drawing/2014/main" id="{D8C0C9AC-A1BA-4319-8BD3-FDA409B645B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42143" b="65714" l="2083" r="51389"/>
                    </a14:imgEffect>
                  </a14:imgLayer>
                </a14:imgProps>
              </a:ext>
              <a:ext uri="{28A0092B-C50C-407E-A947-70E740481C1C}">
                <a14:useLocalDpi xmlns:a14="http://schemas.microsoft.com/office/drawing/2010/main" val="0"/>
              </a:ext>
            </a:extLst>
          </a:blip>
          <a:srcRect t="40112" r="49397" b="36543"/>
          <a:stretch/>
        </p:blipFill>
        <p:spPr bwMode="auto">
          <a:xfrm>
            <a:off x="5258032" y="5034363"/>
            <a:ext cx="1675936" cy="751675"/>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blocks-happy-kids-background_rkII_DiSP_NWM">
            <a:hlinkClick r:id="" action="ppaction://media"/>
            <a:extLst>
              <a:ext uri="{FF2B5EF4-FFF2-40B4-BE49-F238E27FC236}">
                <a16:creationId xmlns:a16="http://schemas.microsoft.com/office/drawing/2014/main" id="{95B2418E-2E83-45E9-B5CD-1818A1A0029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429000" y="-304800"/>
            <a:ext cx="609600" cy="609600"/>
          </a:xfrm>
          <a:prstGeom prst="rect">
            <a:avLst/>
          </a:prstGeom>
        </p:spPr>
      </p:pic>
      <p:pic>
        <p:nvPicPr>
          <p:cNvPr id="2" name="Picture 1">
            <a:extLst>
              <a:ext uri="{FF2B5EF4-FFF2-40B4-BE49-F238E27FC236}">
                <a16:creationId xmlns:a16="http://schemas.microsoft.com/office/drawing/2014/main" id="{AE97D6BD-6A58-F00D-34E7-2E05851CFE6D}"/>
              </a:ext>
            </a:extLst>
          </p:cNvPr>
          <p:cNvPicPr>
            <a:picLocks noChangeAspect="1"/>
          </p:cNvPicPr>
          <p:nvPr/>
        </p:nvPicPr>
        <p:blipFill>
          <a:blip r:embed="rId9"/>
          <a:stretch>
            <a:fillRect/>
          </a:stretch>
        </p:blipFill>
        <p:spPr>
          <a:xfrm>
            <a:off x="1792109" y="1777396"/>
            <a:ext cx="8766808" cy="2706859"/>
          </a:xfrm>
          <a:prstGeom prst="rect">
            <a:avLst/>
          </a:prstGeom>
        </p:spPr>
      </p:pic>
    </p:spTree>
    <p:extLst>
      <p:ext uri="{BB962C8B-B14F-4D97-AF65-F5344CB8AC3E}">
        <p14:creationId xmlns:p14="http://schemas.microsoft.com/office/powerpoint/2010/main" val="422133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2000" tmFilter="0, 0; .2, .5; .8, .5; 1, 0"/>
                                        <p:tgtEl>
                                          <p:spTgt spid="5"/>
                                        </p:tgtEl>
                                      </p:cBhvr>
                                    </p:animEffect>
                                    <p:animScale>
                                      <p:cBhvr>
                                        <p:cTn id="7" dur="1000" autoRev="1" fill="hold"/>
                                        <p:tgtEl>
                                          <p:spTgt spid="5"/>
                                        </p:tgtEl>
                                      </p:cBhvr>
                                      <p:by x="105000" y="105000"/>
                                    </p:animScale>
                                  </p:childTnLst>
                                </p:cTn>
                              </p:par>
                              <p:par>
                                <p:cTn id="8" presetID="1" presetClass="mediacall" presetSubtype="0" fill="hold" nodeType="withEffect">
                                  <p:stCondLst>
                                    <p:cond delay="0"/>
                                  </p:stCondLst>
                                  <p:childTnLst>
                                    <p:cmd type="call" cmd="playFrom(0.0)">
                                      <p:cBhvr>
                                        <p:cTn id="9" dur="108068" fill="hold"/>
                                        <p:tgtEl>
                                          <p:spTgt spid="6"/>
                                        </p:tgtEl>
                                      </p:cBhvr>
                                    </p:cmd>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
            <a:hlinkClick r:id="" action="ppaction://media"/>
            <a:extLst>
              <a:ext uri="{FF2B5EF4-FFF2-40B4-BE49-F238E27FC236}">
                <a16:creationId xmlns:a16="http://schemas.microsoft.com/office/drawing/2014/main" id="{54E7263E-B445-75FB-BE84-40BB3BF99DB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92283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55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0">
            <a:extLst>
              <a:ext uri="{FF2B5EF4-FFF2-40B4-BE49-F238E27FC236}">
                <a16:creationId xmlns:a16="http://schemas.microsoft.com/office/drawing/2014/main" id="{6CAF5ABA-4EB5-4D2B-B4DC-5FBC6E990E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175" y="-942975"/>
            <a:ext cx="11944350" cy="8839200"/>
          </a:xfrm>
          <a:prstGeom prst="rect">
            <a:avLst/>
          </a:prstGeom>
        </p:spPr>
      </p:pic>
      <p:grpSp>
        <p:nvGrpSpPr>
          <p:cNvPr id="8" name="Google Shape;1378;p39"/>
          <p:cNvGrpSpPr/>
          <p:nvPr/>
        </p:nvGrpSpPr>
        <p:grpSpPr>
          <a:xfrm>
            <a:off x="9338683" y="68507"/>
            <a:ext cx="2833367" cy="2162967"/>
            <a:chOff x="1174800" y="275900"/>
            <a:chExt cx="1329425" cy="958175"/>
          </a:xfrm>
        </p:grpSpPr>
        <p:sp>
          <p:nvSpPr>
            <p:cNvPr id="9" name="Google Shape;1379;p39"/>
            <p:cNvSpPr/>
            <p:nvPr/>
          </p:nvSpPr>
          <p:spPr>
            <a:xfrm>
              <a:off x="1365525" y="275900"/>
              <a:ext cx="957900" cy="958175"/>
            </a:xfrm>
            <a:custGeom>
              <a:avLst/>
              <a:gdLst/>
              <a:ahLst/>
              <a:cxnLst/>
              <a:rect l="l" t="t" r="r" b="b"/>
              <a:pathLst>
                <a:path w="38316" h="38327" extrusionOk="0">
                  <a:moveTo>
                    <a:pt x="19158" y="1"/>
                  </a:moveTo>
                  <a:cubicBezTo>
                    <a:pt x="29732" y="1"/>
                    <a:pt x="38316" y="8585"/>
                    <a:pt x="38316" y="19169"/>
                  </a:cubicBezTo>
                  <a:cubicBezTo>
                    <a:pt x="38316" y="29742"/>
                    <a:pt x="29732" y="38327"/>
                    <a:pt x="19158" y="38327"/>
                  </a:cubicBezTo>
                  <a:cubicBezTo>
                    <a:pt x="8585" y="38327"/>
                    <a:pt x="0" y="29742"/>
                    <a:pt x="0" y="19169"/>
                  </a:cubicBezTo>
                  <a:cubicBezTo>
                    <a:pt x="0" y="8585"/>
                    <a:pt x="8585" y="1"/>
                    <a:pt x="19158" y="1"/>
                  </a:cubicBezTo>
                  <a:close/>
                </a:path>
              </a:pathLst>
            </a:custGeom>
            <a:solidFill>
              <a:srgbClr val="87D8CE"/>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 name="Google Shape;1380;p39"/>
            <p:cNvSpPr/>
            <p:nvPr/>
          </p:nvSpPr>
          <p:spPr>
            <a:xfrm>
              <a:off x="1975525" y="391800"/>
              <a:ext cx="347900" cy="737575"/>
            </a:xfrm>
            <a:custGeom>
              <a:avLst/>
              <a:gdLst/>
              <a:ahLst/>
              <a:cxnLst/>
              <a:rect l="l" t="t" r="r" b="b"/>
              <a:pathLst>
                <a:path w="13916" h="29503" extrusionOk="0">
                  <a:moveTo>
                    <a:pt x="7242" y="0"/>
                  </a:moveTo>
                  <a:cubicBezTo>
                    <a:pt x="5779" y="1582"/>
                    <a:pt x="6366" y="3163"/>
                    <a:pt x="5113" y="4874"/>
                  </a:cubicBezTo>
                  <a:cubicBezTo>
                    <a:pt x="4774" y="5341"/>
                    <a:pt x="4338" y="5492"/>
                    <a:pt x="3862" y="5492"/>
                  </a:cubicBezTo>
                  <a:cubicBezTo>
                    <a:pt x="2984" y="5492"/>
                    <a:pt x="1971" y="4976"/>
                    <a:pt x="1187" y="4976"/>
                  </a:cubicBezTo>
                  <a:cubicBezTo>
                    <a:pt x="839" y="4976"/>
                    <a:pt x="535" y="5078"/>
                    <a:pt x="308" y="5372"/>
                  </a:cubicBezTo>
                  <a:cubicBezTo>
                    <a:pt x="0" y="5760"/>
                    <a:pt x="30" y="6227"/>
                    <a:pt x="140" y="6675"/>
                  </a:cubicBezTo>
                  <a:cubicBezTo>
                    <a:pt x="328" y="7500"/>
                    <a:pt x="717" y="8296"/>
                    <a:pt x="1512" y="8684"/>
                  </a:cubicBezTo>
                  <a:cubicBezTo>
                    <a:pt x="2069" y="8952"/>
                    <a:pt x="3084" y="8972"/>
                    <a:pt x="3432" y="9540"/>
                  </a:cubicBezTo>
                  <a:cubicBezTo>
                    <a:pt x="3949" y="10365"/>
                    <a:pt x="2646" y="10942"/>
                    <a:pt x="2288" y="11399"/>
                  </a:cubicBezTo>
                  <a:cubicBezTo>
                    <a:pt x="1900" y="11897"/>
                    <a:pt x="2209" y="12533"/>
                    <a:pt x="2467" y="13021"/>
                  </a:cubicBezTo>
                  <a:cubicBezTo>
                    <a:pt x="3491" y="14911"/>
                    <a:pt x="4506" y="14434"/>
                    <a:pt x="5978" y="15478"/>
                  </a:cubicBezTo>
                  <a:cubicBezTo>
                    <a:pt x="6456" y="15826"/>
                    <a:pt x="6515" y="16403"/>
                    <a:pt x="6864" y="16861"/>
                  </a:cubicBezTo>
                  <a:cubicBezTo>
                    <a:pt x="7212" y="17308"/>
                    <a:pt x="7739" y="17736"/>
                    <a:pt x="7839" y="18322"/>
                  </a:cubicBezTo>
                  <a:cubicBezTo>
                    <a:pt x="8097" y="19775"/>
                    <a:pt x="4059" y="20352"/>
                    <a:pt x="3571" y="21107"/>
                  </a:cubicBezTo>
                  <a:cubicBezTo>
                    <a:pt x="2089" y="23415"/>
                    <a:pt x="5093" y="27394"/>
                    <a:pt x="6705" y="29503"/>
                  </a:cubicBezTo>
                  <a:cubicBezTo>
                    <a:pt x="11101" y="25992"/>
                    <a:pt x="13916" y="20581"/>
                    <a:pt x="13916" y="14533"/>
                  </a:cubicBezTo>
                  <a:cubicBezTo>
                    <a:pt x="13916" y="8724"/>
                    <a:pt x="11330" y="3512"/>
                    <a:pt x="7242" y="0"/>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 name="Google Shape;1381;p39"/>
            <p:cNvSpPr/>
            <p:nvPr/>
          </p:nvSpPr>
          <p:spPr>
            <a:xfrm>
              <a:off x="1365525" y="278150"/>
              <a:ext cx="523725" cy="908675"/>
            </a:xfrm>
            <a:custGeom>
              <a:avLst/>
              <a:gdLst/>
              <a:ahLst/>
              <a:cxnLst/>
              <a:rect l="l" t="t" r="r" b="b"/>
              <a:pathLst>
                <a:path w="20949" h="36347" extrusionOk="0">
                  <a:moveTo>
                    <a:pt x="17288" y="1"/>
                  </a:moveTo>
                  <a:cubicBezTo>
                    <a:pt x="7590" y="945"/>
                    <a:pt x="0" y="9132"/>
                    <a:pt x="0" y="19079"/>
                  </a:cubicBezTo>
                  <a:cubicBezTo>
                    <a:pt x="0" y="26678"/>
                    <a:pt x="4437" y="33243"/>
                    <a:pt x="10853" y="36347"/>
                  </a:cubicBezTo>
                  <a:cubicBezTo>
                    <a:pt x="10962" y="36287"/>
                    <a:pt x="11061" y="36227"/>
                    <a:pt x="11151" y="36168"/>
                  </a:cubicBezTo>
                  <a:cubicBezTo>
                    <a:pt x="12245" y="35441"/>
                    <a:pt x="13011" y="34039"/>
                    <a:pt x="14025" y="33173"/>
                  </a:cubicBezTo>
                  <a:cubicBezTo>
                    <a:pt x="15577" y="31840"/>
                    <a:pt x="17706" y="30339"/>
                    <a:pt x="18143" y="28180"/>
                  </a:cubicBezTo>
                  <a:cubicBezTo>
                    <a:pt x="18362" y="27086"/>
                    <a:pt x="17597" y="26479"/>
                    <a:pt x="17348" y="25525"/>
                  </a:cubicBezTo>
                  <a:cubicBezTo>
                    <a:pt x="17179" y="24858"/>
                    <a:pt x="17447" y="24122"/>
                    <a:pt x="17228" y="23465"/>
                  </a:cubicBezTo>
                  <a:cubicBezTo>
                    <a:pt x="16850" y="22291"/>
                    <a:pt x="14264" y="21814"/>
                    <a:pt x="13250" y="21705"/>
                  </a:cubicBezTo>
                  <a:cubicBezTo>
                    <a:pt x="12743" y="21655"/>
                    <a:pt x="11708" y="21546"/>
                    <a:pt x="11828" y="20810"/>
                  </a:cubicBezTo>
                  <a:cubicBezTo>
                    <a:pt x="12106" y="19119"/>
                    <a:pt x="13996" y="16831"/>
                    <a:pt x="15588" y="16194"/>
                  </a:cubicBezTo>
                  <a:cubicBezTo>
                    <a:pt x="16950" y="15647"/>
                    <a:pt x="18860" y="15647"/>
                    <a:pt x="19805" y="14334"/>
                  </a:cubicBezTo>
                  <a:cubicBezTo>
                    <a:pt x="20948" y="12742"/>
                    <a:pt x="17865" y="12415"/>
                    <a:pt x="17796" y="11141"/>
                  </a:cubicBezTo>
                  <a:cubicBezTo>
                    <a:pt x="17646" y="8445"/>
                    <a:pt x="19675" y="6884"/>
                    <a:pt x="19735" y="4805"/>
                  </a:cubicBezTo>
                  <a:cubicBezTo>
                    <a:pt x="19785" y="3392"/>
                    <a:pt x="18452" y="1592"/>
                    <a:pt x="1728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2" name="Google Shape;1382;p39"/>
            <p:cNvSpPr/>
            <p:nvPr/>
          </p:nvSpPr>
          <p:spPr>
            <a:xfrm>
              <a:off x="1404075" y="949075"/>
              <a:ext cx="200200" cy="94525"/>
            </a:xfrm>
            <a:custGeom>
              <a:avLst/>
              <a:gdLst/>
              <a:ahLst/>
              <a:cxnLst/>
              <a:rect l="l" t="t" r="r" b="b"/>
              <a:pathLst>
                <a:path w="8008" h="3781" extrusionOk="0">
                  <a:moveTo>
                    <a:pt x="1453" y="3303"/>
                  </a:moveTo>
                  <a:cubicBezTo>
                    <a:pt x="1303" y="2965"/>
                    <a:pt x="1204" y="2576"/>
                    <a:pt x="1134" y="2218"/>
                  </a:cubicBezTo>
                  <a:cubicBezTo>
                    <a:pt x="1115" y="2089"/>
                    <a:pt x="1075" y="1851"/>
                    <a:pt x="1204" y="1761"/>
                  </a:cubicBezTo>
                  <a:cubicBezTo>
                    <a:pt x="1493" y="1562"/>
                    <a:pt x="1860" y="2139"/>
                    <a:pt x="1980" y="2318"/>
                  </a:cubicBezTo>
                  <a:cubicBezTo>
                    <a:pt x="2030" y="2377"/>
                    <a:pt x="2070" y="2448"/>
                    <a:pt x="2109" y="2507"/>
                  </a:cubicBezTo>
                  <a:lnTo>
                    <a:pt x="2159" y="2587"/>
                  </a:lnTo>
                  <a:cubicBezTo>
                    <a:pt x="2179" y="2576"/>
                    <a:pt x="2198" y="2457"/>
                    <a:pt x="2198" y="2437"/>
                  </a:cubicBezTo>
                  <a:cubicBezTo>
                    <a:pt x="2229" y="2268"/>
                    <a:pt x="2238" y="2099"/>
                    <a:pt x="2258" y="1920"/>
                  </a:cubicBezTo>
                  <a:cubicBezTo>
                    <a:pt x="2308" y="1403"/>
                    <a:pt x="2328" y="826"/>
                    <a:pt x="2627" y="379"/>
                  </a:cubicBezTo>
                  <a:cubicBezTo>
                    <a:pt x="2755" y="189"/>
                    <a:pt x="2965" y="1"/>
                    <a:pt x="3213" y="20"/>
                  </a:cubicBezTo>
                  <a:cubicBezTo>
                    <a:pt x="3412" y="30"/>
                    <a:pt x="3581" y="229"/>
                    <a:pt x="3681" y="379"/>
                  </a:cubicBezTo>
                  <a:cubicBezTo>
                    <a:pt x="3959" y="816"/>
                    <a:pt x="4088" y="1333"/>
                    <a:pt x="4188" y="1820"/>
                  </a:cubicBezTo>
                  <a:cubicBezTo>
                    <a:pt x="4198" y="1900"/>
                    <a:pt x="4208" y="2308"/>
                    <a:pt x="4287" y="2388"/>
                  </a:cubicBezTo>
                  <a:cubicBezTo>
                    <a:pt x="4298" y="2388"/>
                    <a:pt x="4357" y="2328"/>
                    <a:pt x="4357" y="2318"/>
                  </a:cubicBezTo>
                  <a:cubicBezTo>
                    <a:pt x="4437" y="2218"/>
                    <a:pt x="4486" y="2099"/>
                    <a:pt x="4546" y="1990"/>
                  </a:cubicBezTo>
                  <a:cubicBezTo>
                    <a:pt x="4656" y="1781"/>
                    <a:pt x="4974" y="1075"/>
                    <a:pt x="5332" y="1214"/>
                  </a:cubicBezTo>
                  <a:cubicBezTo>
                    <a:pt x="5710" y="1353"/>
                    <a:pt x="5710" y="1980"/>
                    <a:pt x="5730" y="2298"/>
                  </a:cubicBezTo>
                  <a:cubicBezTo>
                    <a:pt x="5739" y="2368"/>
                    <a:pt x="5720" y="2676"/>
                    <a:pt x="5779" y="2716"/>
                  </a:cubicBezTo>
                  <a:cubicBezTo>
                    <a:pt x="5799" y="2736"/>
                    <a:pt x="5938" y="2587"/>
                    <a:pt x="5949" y="2567"/>
                  </a:cubicBezTo>
                  <a:cubicBezTo>
                    <a:pt x="6068" y="2448"/>
                    <a:pt x="6257" y="2268"/>
                    <a:pt x="6446" y="2338"/>
                  </a:cubicBezTo>
                  <a:cubicBezTo>
                    <a:pt x="6714" y="2428"/>
                    <a:pt x="6784" y="2855"/>
                    <a:pt x="6814" y="3104"/>
                  </a:cubicBezTo>
                  <a:cubicBezTo>
                    <a:pt x="6834" y="3203"/>
                    <a:pt x="6824" y="3372"/>
                    <a:pt x="6913" y="3452"/>
                  </a:cubicBezTo>
                  <a:cubicBezTo>
                    <a:pt x="7092" y="3621"/>
                    <a:pt x="7421" y="3641"/>
                    <a:pt x="7649" y="3690"/>
                  </a:cubicBezTo>
                  <a:cubicBezTo>
                    <a:pt x="7729" y="3710"/>
                    <a:pt x="7808" y="3721"/>
                    <a:pt x="7878" y="3741"/>
                  </a:cubicBezTo>
                  <a:cubicBezTo>
                    <a:pt x="7918" y="3741"/>
                    <a:pt x="8007" y="3750"/>
                    <a:pt x="7998" y="3750"/>
                  </a:cubicBezTo>
                  <a:cubicBezTo>
                    <a:pt x="7968" y="3770"/>
                    <a:pt x="7620" y="3780"/>
                    <a:pt x="7580" y="3780"/>
                  </a:cubicBezTo>
                  <a:cubicBezTo>
                    <a:pt x="7470" y="3770"/>
                    <a:pt x="7371" y="3780"/>
                    <a:pt x="7262" y="3780"/>
                  </a:cubicBezTo>
                  <a:cubicBezTo>
                    <a:pt x="7083" y="3780"/>
                    <a:pt x="6784" y="3760"/>
                    <a:pt x="6784" y="3760"/>
                  </a:cubicBezTo>
                  <a:cubicBezTo>
                    <a:pt x="5630" y="3770"/>
                    <a:pt x="4486" y="3710"/>
                    <a:pt x="3343" y="3690"/>
                  </a:cubicBezTo>
                  <a:cubicBezTo>
                    <a:pt x="2994" y="3690"/>
                    <a:pt x="2646" y="3701"/>
                    <a:pt x="2298" y="3690"/>
                  </a:cubicBezTo>
                  <a:cubicBezTo>
                    <a:pt x="2189" y="3690"/>
                    <a:pt x="2070" y="3710"/>
                    <a:pt x="1920" y="3690"/>
                  </a:cubicBezTo>
                  <a:cubicBezTo>
                    <a:pt x="1781" y="3681"/>
                    <a:pt x="1661" y="3690"/>
                    <a:pt x="1532" y="3681"/>
                  </a:cubicBezTo>
                  <a:cubicBezTo>
                    <a:pt x="1244" y="3661"/>
                    <a:pt x="955" y="3661"/>
                    <a:pt x="677" y="3651"/>
                  </a:cubicBezTo>
                  <a:cubicBezTo>
                    <a:pt x="527" y="3641"/>
                    <a:pt x="379" y="3641"/>
                    <a:pt x="229" y="3631"/>
                  </a:cubicBezTo>
                  <a:cubicBezTo>
                    <a:pt x="180" y="3631"/>
                    <a:pt x="129" y="3631"/>
                    <a:pt x="80" y="3621"/>
                  </a:cubicBezTo>
                  <a:cubicBezTo>
                    <a:pt x="60" y="3621"/>
                    <a:pt x="1" y="3631"/>
                    <a:pt x="20" y="3621"/>
                  </a:cubicBezTo>
                  <a:cubicBezTo>
                    <a:pt x="199" y="3511"/>
                    <a:pt x="478" y="3492"/>
                    <a:pt x="677" y="3442"/>
                  </a:cubicBezTo>
                  <a:cubicBezTo>
                    <a:pt x="936" y="3392"/>
                    <a:pt x="1194" y="3343"/>
                    <a:pt x="1453" y="3303"/>
                  </a:cubicBezTo>
                  <a:close/>
                </a:path>
              </a:pathLst>
            </a:custGeom>
            <a:solidFill>
              <a:srgbClr val="D3CADD"/>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3" name="Google Shape;1383;p39"/>
            <p:cNvSpPr/>
            <p:nvPr/>
          </p:nvSpPr>
          <p:spPr>
            <a:xfrm>
              <a:off x="1872825" y="418900"/>
              <a:ext cx="298675" cy="141025"/>
            </a:xfrm>
            <a:custGeom>
              <a:avLst/>
              <a:gdLst/>
              <a:ahLst/>
              <a:cxnLst/>
              <a:rect l="l" t="t" r="r" b="b"/>
              <a:pathLst>
                <a:path w="11947" h="5641" extrusionOk="0">
                  <a:moveTo>
                    <a:pt x="2168" y="4915"/>
                  </a:moveTo>
                  <a:cubicBezTo>
                    <a:pt x="1940" y="4417"/>
                    <a:pt x="1790" y="3840"/>
                    <a:pt x="1691" y="3303"/>
                  </a:cubicBezTo>
                  <a:cubicBezTo>
                    <a:pt x="1662" y="3104"/>
                    <a:pt x="1602" y="2756"/>
                    <a:pt x="1790" y="2616"/>
                  </a:cubicBezTo>
                  <a:cubicBezTo>
                    <a:pt x="2219" y="2328"/>
                    <a:pt x="2765" y="3193"/>
                    <a:pt x="2955" y="3452"/>
                  </a:cubicBezTo>
                  <a:cubicBezTo>
                    <a:pt x="3024" y="3542"/>
                    <a:pt x="3084" y="3641"/>
                    <a:pt x="3143" y="3741"/>
                  </a:cubicBezTo>
                  <a:lnTo>
                    <a:pt x="3213" y="3860"/>
                  </a:lnTo>
                  <a:cubicBezTo>
                    <a:pt x="3253" y="3840"/>
                    <a:pt x="3273" y="3661"/>
                    <a:pt x="3273" y="3631"/>
                  </a:cubicBezTo>
                  <a:cubicBezTo>
                    <a:pt x="3313" y="3383"/>
                    <a:pt x="3342" y="3124"/>
                    <a:pt x="3362" y="2865"/>
                  </a:cubicBezTo>
                  <a:cubicBezTo>
                    <a:pt x="3432" y="2090"/>
                    <a:pt x="3462" y="1224"/>
                    <a:pt x="3910" y="567"/>
                  </a:cubicBezTo>
                  <a:cubicBezTo>
                    <a:pt x="4098" y="289"/>
                    <a:pt x="4416" y="1"/>
                    <a:pt x="4785" y="21"/>
                  </a:cubicBezTo>
                  <a:cubicBezTo>
                    <a:pt x="5083" y="41"/>
                    <a:pt x="5342" y="329"/>
                    <a:pt x="5491" y="567"/>
                  </a:cubicBezTo>
                  <a:cubicBezTo>
                    <a:pt x="5908" y="1204"/>
                    <a:pt x="6087" y="1980"/>
                    <a:pt x="6237" y="2716"/>
                  </a:cubicBezTo>
                  <a:cubicBezTo>
                    <a:pt x="6257" y="2826"/>
                    <a:pt x="6267" y="3442"/>
                    <a:pt x="6396" y="3551"/>
                  </a:cubicBezTo>
                  <a:cubicBezTo>
                    <a:pt x="6406" y="3562"/>
                    <a:pt x="6496" y="3462"/>
                    <a:pt x="6496" y="3452"/>
                  </a:cubicBezTo>
                  <a:cubicBezTo>
                    <a:pt x="6605" y="3303"/>
                    <a:pt x="6684" y="3134"/>
                    <a:pt x="6774" y="2975"/>
                  </a:cubicBezTo>
                  <a:cubicBezTo>
                    <a:pt x="6943" y="2647"/>
                    <a:pt x="7420" y="1602"/>
                    <a:pt x="7957" y="1811"/>
                  </a:cubicBezTo>
                  <a:cubicBezTo>
                    <a:pt x="8505" y="2020"/>
                    <a:pt x="8505" y="2945"/>
                    <a:pt x="8545" y="3432"/>
                  </a:cubicBezTo>
                  <a:cubicBezTo>
                    <a:pt x="8554" y="3522"/>
                    <a:pt x="8525" y="3989"/>
                    <a:pt x="8614" y="4049"/>
                  </a:cubicBezTo>
                  <a:cubicBezTo>
                    <a:pt x="8644" y="4079"/>
                    <a:pt x="8853" y="3850"/>
                    <a:pt x="8873" y="3830"/>
                  </a:cubicBezTo>
                  <a:cubicBezTo>
                    <a:pt x="9052" y="3641"/>
                    <a:pt x="9321" y="3383"/>
                    <a:pt x="9609" y="3472"/>
                  </a:cubicBezTo>
                  <a:cubicBezTo>
                    <a:pt x="10017" y="3611"/>
                    <a:pt x="10116" y="4258"/>
                    <a:pt x="10166" y="4616"/>
                  </a:cubicBezTo>
                  <a:cubicBezTo>
                    <a:pt x="10186" y="4775"/>
                    <a:pt x="10176" y="5034"/>
                    <a:pt x="10305" y="5153"/>
                  </a:cubicBezTo>
                  <a:cubicBezTo>
                    <a:pt x="10574" y="5392"/>
                    <a:pt x="11061" y="5432"/>
                    <a:pt x="11399" y="5501"/>
                  </a:cubicBezTo>
                  <a:cubicBezTo>
                    <a:pt x="11518" y="5521"/>
                    <a:pt x="11638" y="5551"/>
                    <a:pt x="11748" y="5571"/>
                  </a:cubicBezTo>
                  <a:cubicBezTo>
                    <a:pt x="11807" y="5571"/>
                    <a:pt x="11947" y="5591"/>
                    <a:pt x="11927" y="5591"/>
                  </a:cubicBezTo>
                  <a:cubicBezTo>
                    <a:pt x="11877" y="5620"/>
                    <a:pt x="11370" y="5631"/>
                    <a:pt x="11300" y="5631"/>
                  </a:cubicBezTo>
                  <a:cubicBezTo>
                    <a:pt x="11140" y="5620"/>
                    <a:pt x="10992" y="5640"/>
                    <a:pt x="10833" y="5640"/>
                  </a:cubicBezTo>
                  <a:cubicBezTo>
                    <a:pt x="10554" y="5631"/>
                    <a:pt x="10106" y="5611"/>
                    <a:pt x="10106" y="5611"/>
                  </a:cubicBezTo>
                  <a:cubicBezTo>
                    <a:pt x="8395" y="5620"/>
                    <a:pt x="6695" y="5531"/>
                    <a:pt x="4984" y="5501"/>
                  </a:cubicBezTo>
                  <a:cubicBezTo>
                    <a:pt x="4467" y="5501"/>
                    <a:pt x="3939" y="5511"/>
                    <a:pt x="3422" y="5501"/>
                  </a:cubicBezTo>
                  <a:cubicBezTo>
                    <a:pt x="3263" y="5501"/>
                    <a:pt x="3084" y="5521"/>
                    <a:pt x="2855" y="5501"/>
                  </a:cubicBezTo>
                  <a:cubicBezTo>
                    <a:pt x="2656" y="5491"/>
                    <a:pt x="2467" y="5501"/>
                    <a:pt x="2278" y="5491"/>
                  </a:cubicBezTo>
                  <a:cubicBezTo>
                    <a:pt x="1850" y="5461"/>
                    <a:pt x="1423" y="5452"/>
                    <a:pt x="995" y="5441"/>
                  </a:cubicBezTo>
                  <a:cubicBezTo>
                    <a:pt x="786" y="5432"/>
                    <a:pt x="567" y="5432"/>
                    <a:pt x="349" y="5412"/>
                  </a:cubicBezTo>
                  <a:cubicBezTo>
                    <a:pt x="269" y="5412"/>
                    <a:pt x="199" y="5402"/>
                    <a:pt x="119" y="5402"/>
                  </a:cubicBezTo>
                  <a:cubicBezTo>
                    <a:pt x="90" y="5392"/>
                    <a:pt x="0" y="5412"/>
                    <a:pt x="30" y="5392"/>
                  </a:cubicBezTo>
                  <a:cubicBezTo>
                    <a:pt x="289" y="5233"/>
                    <a:pt x="707" y="5203"/>
                    <a:pt x="1005" y="5133"/>
                  </a:cubicBezTo>
                  <a:cubicBezTo>
                    <a:pt x="1393" y="5054"/>
                    <a:pt x="1781" y="4984"/>
                    <a:pt x="2168" y="4915"/>
                  </a:cubicBezTo>
                  <a:close/>
                </a:path>
              </a:pathLst>
            </a:custGeom>
            <a:solidFill>
              <a:srgbClr val="D3CADD"/>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4" name="Google Shape;1384;p39"/>
            <p:cNvSpPr/>
            <p:nvPr/>
          </p:nvSpPr>
          <p:spPr>
            <a:xfrm>
              <a:off x="1580375" y="660125"/>
              <a:ext cx="98250" cy="60425"/>
            </a:xfrm>
            <a:custGeom>
              <a:avLst/>
              <a:gdLst/>
              <a:ahLst/>
              <a:cxnLst/>
              <a:rect l="l" t="t" r="r" b="b"/>
              <a:pathLst>
                <a:path w="3930" h="2417" extrusionOk="0">
                  <a:moveTo>
                    <a:pt x="11" y="2417"/>
                  </a:moveTo>
                  <a:cubicBezTo>
                    <a:pt x="0" y="2337"/>
                    <a:pt x="0" y="2258"/>
                    <a:pt x="0" y="2178"/>
                  </a:cubicBezTo>
                  <a:cubicBezTo>
                    <a:pt x="0" y="975"/>
                    <a:pt x="876" y="0"/>
                    <a:pt x="1960" y="0"/>
                  </a:cubicBezTo>
                  <a:cubicBezTo>
                    <a:pt x="3044" y="0"/>
                    <a:pt x="3930" y="975"/>
                    <a:pt x="3930" y="2178"/>
                  </a:cubicBezTo>
                  <a:cubicBezTo>
                    <a:pt x="3930" y="2258"/>
                    <a:pt x="3920" y="2337"/>
                    <a:pt x="3910" y="2417"/>
                  </a:cubicBezTo>
                  <a:lnTo>
                    <a:pt x="3223" y="2417"/>
                  </a:lnTo>
                  <a:cubicBezTo>
                    <a:pt x="3234" y="2337"/>
                    <a:pt x="3243" y="2258"/>
                    <a:pt x="3243" y="2178"/>
                  </a:cubicBezTo>
                  <a:cubicBezTo>
                    <a:pt x="3243" y="1393"/>
                    <a:pt x="2666" y="756"/>
                    <a:pt x="1960" y="756"/>
                  </a:cubicBezTo>
                  <a:cubicBezTo>
                    <a:pt x="1254" y="756"/>
                    <a:pt x="687" y="1393"/>
                    <a:pt x="687" y="2178"/>
                  </a:cubicBezTo>
                  <a:cubicBezTo>
                    <a:pt x="687" y="2258"/>
                    <a:pt x="687" y="2337"/>
                    <a:pt x="697" y="2417"/>
                  </a:cubicBezTo>
                  <a:close/>
                </a:path>
              </a:pathLst>
            </a:custGeom>
            <a:solidFill>
              <a:srgbClr val="322F3F"/>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 name="Google Shape;1385;p39"/>
            <p:cNvSpPr/>
            <p:nvPr/>
          </p:nvSpPr>
          <p:spPr>
            <a:xfrm>
              <a:off x="1832025" y="660125"/>
              <a:ext cx="98275" cy="60425"/>
            </a:xfrm>
            <a:custGeom>
              <a:avLst/>
              <a:gdLst/>
              <a:ahLst/>
              <a:cxnLst/>
              <a:rect l="l" t="t" r="r" b="b"/>
              <a:pathLst>
                <a:path w="3931" h="2417" extrusionOk="0">
                  <a:moveTo>
                    <a:pt x="11" y="2417"/>
                  </a:moveTo>
                  <a:cubicBezTo>
                    <a:pt x="1" y="2337"/>
                    <a:pt x="1" y="2258"/>
                    <a:pt x="1" y="2178"/>
                  </a:cubicBezTo>
                  <a:cubicBezTo>
                    <a:pt x="1" y="975"/>
                    <a:pt x="876" y="0"/>
                    <a:pt x="1961" y="0"/>
                  </a:cubicBezTo>
                  <a:cubicBezTo>
                    <a:pt x="3044" y="0"/>
                    <a:pt x="3930" y="975"/>
                    <a:pt x="3930" y="2178"/>
                  </a:cubicBezTo>
                  <a:cubicBezTo>
                    <a:pt x="3930" y="2258"/>
                    <a:pt x="3920" y="2337"/>
                    <a:pt x="3910" y="2417"/>
                  </a:cubicBezTo>
                  <a:lnTo>
                    <a:pt x="3224" y="2417"/>
                  </a:lnTo>
                  <a:cubicBezTo>
                    <a:pt x="3234" y="2337"/>
                    <a:pt x="3243" y="2258"/>
                    <a:pt x="3243" y="2178"/>
                  </a:cubicBezTo>
                  <a:cubicBezTo>
                    <a:pt x="3243" y="1393"/>
                    <a:pt x="2666" y="756"/>
                    <a:pt x="1961" y="756"/>
                  </a:cubicBezTo>
                  <a:cubicBezTo>
                    <a:pt x="1254" y="756"/>
                    <a:pt x="677" y="1393"/>
                    <a:pt x="677" y="2178"/>
                  </a:cubicBezTo>
                  <a:cubicBezTo>
                    <a:pt x="677" y="2258"/>
                    <a:pt x="687" y="2337"/>
                    <a:pt x="697" y="2417"/>
                  </a:cubicBezTo>
                  <a:close/>
                </a:path>
              </a:pathLst>
            </a:custGeom>
            <a:solidFill>
              <a:srgbClr val="322F3F"/>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6" name="Google Shape;1386;p39"/>
            <p:cNvSpPr/>
            <p:nvPr/>
          </p:nvSpPr>
          <p:spPr>
            <a:xfrm>
              <a:off x="1726350" y="714325"/>
              <a:ext cx="58450" cy="39825"/>
            </a:xfrm>
            <a:custGeom>
              <a:avLst/>
              <a:gdLst/>
              <a:ahLst/>
              <a:cxnLst/>
              <a:rect l="l" t="t" r="r" b="b"/>
              <a:pathLst>
                <a:path w="2338" h="1593" extrusionOk="0">
                  <a:moveTo>
                    <a:pt x="2288" y="169"/>
                  </a:moveTo>
                  <a:cubicBezTo>
                    <a:pt x="2338" y="866"/>
                    <a:pt x="1751" y="1592"/>
                    <a:pt x="1025" y="1482"/>
                  </a:cubicBezTo>
                  <a:cubicBezTo>
                    <a:pt x="428" y="1403"/>
                    <a:pt x="1" y="786"/>
                    <a:pt x="50" y="160"/>
                  </a:cubicBezTo>
                  <a:lnTo>
                    <a:pt x="60" y="10"/>
                  </a:lnTo>
                  <a:lnTo>
                    <a:pt x="538" y="10"/>
                  </a:lnTo>
                  <a:lnTo>
                    <a:pt x="687" y="10"/>
                  </a:lnTo>
                  <a:cubicBezTo>
                    <a:pt x="687" y="21"/>
                    <a:pt x="677" y="200"/>
                    <a:pt x="677" y="209"/>
                  </a:cubicBezTo>
                  <a:cubicBezTo>
                    <a:pt x="637" y="567"/>
                    <a:pt x="1005" y="995"/>
                    <a:pt x="1393" y="766"/>
                  </a:cubicBezTo>
                  <a:cubicBezTo>
                    <a:pt x="1582" y="657"/>
                    <a:pt x="1681" y="418"/>
                    <a:pt x="1652" y="189"/>
                  </a:cubicBezTo>
                  <a:lnTo>
                    <a:pt x="1642" y="1"/>
                  </a:lnTo>
                  <a:lnTo>
                    <a:pt x="2269" y="10"/>
                  </a:lnTo>
                  <a:cubicBezTo>
                    <a:pt x="2278" y="60"/>
                    <a:pt x="2278" y="120"/>
                    <a:pt x="2288" y="169"/>
                  </a:cubicBezTo>
                  <a:close/>
                </a:path>
              </a:pathLst>
            </a:custGeom>
            <a:solidFill>
              <a:srgbClr val="322F3F"/>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7" name="Google Shape;1387;p39"/>
            <p:cNvSpPr/>
            <p:nvPr/>
          </p:nvSpPr>
          <p:spPr>
            <a:xfrm>
              <a:off x="1539100" y="760575"/>
              <a:ext cx="52000" cy="51750"/>
            </a:xfrm>
            <a:custGeom>
              <a:avLst/>
              <a:gdLst/>
              <a:ahLst/>
              <a:cxnLst/>
              <a:rect l="l" t="t" r="r" b="b"/>
              <a:pathLst>
                <a:path w="2080" h="2070" extrusionOk="0">
                  <a:moveTo>
                    <a:pt x="1035" y="1"/>
                  </a:moveTo>
                  <a:cubicBezTo>
                    <a:pt x="1612" y="1"/>
                    <a:pt x="2080" y="458"/>
                    <a:pt x="2080" y="1035"/>
                  </a:cubicBezTo>
                  <a:cubicBezTo>
                    <a:pt x="2080" y="1612"/>
                    <a:pt x="1612" y="2070"/>
                    <a:pt x="1035" y="2070"/>
                  </a:cubicBezTo>
                  <a:cubicBezTo>
                    <a:pt x="468" y="2070"/>
                    <a:pt x="0" y="1612"/>
                    <a:pt x="0" y="1035"/>
                  </a:cubicBezTo>
                  <a:cubicBezTo>
                    <a:pt x="0" y="458"/>
                    <a:pt x="468" y="1"/>
                    <a:pt x="103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8" name="Google Shape;1388;p39"/>
            <p:cNvSpPr/>
            <p:nvPr/>
          </p:nvSpPr>
          <p:spPr>
            <a:xfrm>
              <a:off x="1923300" y="760575"/>
              <a:ext cx="52000" cy="51750"/>
            </a:xfrm>
            <a:custGeom>
              <a:avLst/>
              <a:gdLst/>
              <a:ahLst/>
              <a:cxnLst/>
              <a:rect l="l" t="t" r="r" b="b"/>
              <a:pathLst>
                <a:path w="2080" h="2070" extrusionOk="0">
                  <a:moveTo>
                    <a:pt x="1045" y="1"/>
                  </a:moveTo>
                  <a:cubicBezTo>
                    <a:pt x="1612" y="1"/>
                    <a:pt x="2079" y="458"/>
                    <a:pt x="2079" y="1035"/>
                  </a:cubicBezTo>
                  <a:cubicBezTo>
                    <a:pt x="2079" y="1612"/>
                    <a:pt x="1612" y="2070"/>
                    <a:pt x="1045" y="2070"/>
                  </a:cubicBezTo>
                  <a:cubicBezTo>
                    <a:pt x="468" y="2070"/>
                    <a:pt x="1" y="1612"/>
                    <a:pt x="1" y="1035"/>
                  </a:cubicBezTo>
                  <a:cubicBezTo>
                    <a:pt x="1" y="458"/>
                    <a:pt x="468" y="1"/>
                    <a:pt x="104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9" name="Google Shape;1389;p39"/>
            <p:cNvSpPr/>
            <p:nvPr/>
          </p:nvSpPr>
          <p:spPr>
            <a:xfrm>
              <a:off x="1174800" y="572325"/>
              <a:ext cx="260125" cy="280025"/>
            </a:xfrm>
            <a:custGeom>
              <a:avLst/>
              <a:gdLst/>
              <a:ahLst/>
              <a:cxnLst/>
              <a:rect l="l" t="t" r="r" b="b"/>
              <a:pathLst>
                <a:path w="10405" h="11201" extrusionOk="0">
                  <a:moveTo>
                    <a:pt x="1751" y="3373"/>
                  </a:moveTo>
                  <a:cubicBezTo>
                    <a:pt x="965" y="2995"/>
                    <a:pt x="1" y="1950"/>
                    <a:pt x="905" y="1214"/>
                  </a:cubicBezTo>
                  <a:cubicBezTo>
                    <a:pt x="1433" y="776"/>
                    <a:pt x="2189" y="1413"/>
                    <a:pt x="2537" y="1801"/>
                  </a:cubicBezTo>
                  <a:cubicBezTo>
                    <a:pt x="2656" y="1930"/>
                    <a:pt x="2775" y="2080"/>
                    <a:pt x="2885" y="2219"/>
                  </a:cubicBezTo>
                  <a:cubicBezTo>
                    <a:pt x="2925" y="2269"/>
                    <a:pt x="2965" y="2319"/>
                    <a:pt x="3004" y="2358"/>
                  </a:cubicBezTo>
                  <a:cubicBezTo>
                    <a:pt x="3024" y="2388"/>
                    <a:pt x="3064" y="2487"/>
                    <a:pt x="3084" y="2448"/>
                  </a:cubicBezTo>
                  <a:cubicBezTo>
                    <a:pt x="3124" y="2328"/>
                    <a:pt x="2934" y="2030"/>
                    <a:pt x="2895" y="1921"/>
                  </a:cubicBezTo>
                  <a:cubicBezTo>
                    <a:pt x="2766" y="1602"/>
                    <a:pt x="2627" y="1214"/>
                    <a:pt x="2636" y="866"/>
                  </a:cubicBezTo>
                  <a:cubicBezTo>
                    <a:pt x="2656" y="200"/>
                    <a:pt x="3452" y="1"/>
                    <a:pt x="3880" y="458"/>
                  </a:cubicBezTo>
                  <a:cubicBezTo>
                    <a:pt x="4238" y="847"/>
                    <a:pt x="4357" y="1404"/>
                    <a:pt x="4397" y="1921"/>
                  </a:cubicBezTo>
                  <a:cubicBezTo>
                    <a:pt x="4407" y="2060"/>
                    <a:pt x="4347" y="2498"/>
                    <a:pt x="4426" y="2617"/>
                  </a:cubicBezTo>
                  <a:cubicBezTo>
                    <a:pt x="4446" y="2646"/>
                    <a:pt x="4437" y="2557"/>
                    <a:pt x="4437" y="2527"/>
                  </a:cubicBezTo>
                  <a:cubicBezTo>
                    <a:pt x="4446" y="2487"/>
                    <a:pt x="4457" y="2467"/>
                    <a:pt x="4466" y="2418"/>
                  </a:cubicBezTo>
                  <a:cubicBezTo>
                    <a:pt x="4516" y="2279"/>
                    <a:pt x="4576" y="2149"/>
                    <a:pt x="4685" y="2050"/>
                  </a:cubicBezTo>
                  <a:cubicBezTo>
                    <a:pt x="4954" y="1782"/>
                    <a:pt x="5401" y="1811"/>
                    <a:pt x="5620" y="2120"/>
                  </a:cubicBezTo>
                  <a:cubicBezTo>
                    <a:pt x="5779" y="2348"/>
                    <a:pt x="5819" y="2646"/>
                    <a:pt x="5829" y="2915"/>
                  </a:cubicBezTo>
                  <a:cubicBezTo>
                    <a:pt x="5869" y="3741"/>
                    <a:pt x="5312" y="4467"/>
                    <a:pt x="4815" y="4875"/>
                  </a:cubicBezTo>
                  <a:lnTo>
                    <a:pt x="4815" y="4885"/>
                  </a:lnTo>
                  <a:cubicBezTo>
                    <a:pt x="5133" y="5522"/>
                    <a:pt x="5531" y="6098"/>
                    <a:pt x="5938" y="6715"/>
                  </a:cubicBezTo>
                  <a:cubicBezTo>
                    <a:pt x="6754" y="7938"/>
                    <a:pt x="7719" y="9122"/>
                    <a:pt x="9141" y="9729"/>
                  </a:cubicBezTo>
                  <a:cubicBezTo>
                    <a:pt x="9331" y="9819"/>
                    <a:pt x="9539" y="9878"/>
                    <a:pt x="9748" y="9878"/>
                  </a:cubicBezTo>
                  <a:lnTo>
                    <a:pt x="9997" y="9928"/>
                  </a:lnTo>
                  <a:lnTo>
                    <a:pt x="10206" y="10067"/>
                  </a:lnTo>
                  <a:lnTo>
                    <a:pt x="10355" y="10266"/>
                  </a:lnTo>
                  <a:lnTo>
                    <a:pt x="10405" y="10524"/>
                  </a:lnTo>
                  <a:lnTo>
                    <a:pt x="10365" y="10774"/>
                  </a:lnTo>
                  <a:cubicBezTo>
                    <a:pt x="10226" y="10982"/>
                    <a:pt x="10226" y="10982"/>
                    <a:pt x="10017" y="11132"/>
                  </a:cubicBezTo>
                  <a:lnTo>
                    <a:pt x="9768" y="11181"/>
                  </a:lnTo>
                  <a:cubicBezTo>
                    <a:pt x="8743" y="11201"/>
                    <a:pt x="7819" y="10544"/>
                    <a:pt x="7112" y="9998"/>
                  </a:cubicBezTo>
                  <a:cubicBezTo>
                    <a:pt x="5739" y="8933"/>
                    <a:pt x="4775" y="7372"/>
                    <a:pt x="3880" y="5880"/>
                  </a:cubicBezTo>
                  <a:cubicBezTo>
                    <a:pt x="3770" y="5701"/>
                    <a:pt x="3671" y="5522"/>
                    <a:pt x="3581" y="5332"/>
                  </a:cubicBezTo>
                  <a:lnTo>
                    <a:pt x="3571" y="5272"/>
                  </a:lnTo>
                  <a:cubicBezTo>
                    <a:pt x="2905" y="5362"/>
                    <a:pt x="2159" y="5044"/>
                    <a:pt x="1632" y="4706"/>
                  </a:cubicBezTo>
                  <a:cubicBezTo>
                    <a:pt x="1383" y="4547"/>
                    <a:pt x="1134" y="4357"/>
                    <a:pt x="1015" y="4079"/>
                  </a:cubicBezTo>
                  <a:cubicBezTo>
                    <a:pt x="885" y="3780"/>
                    <a:pt x="925" y="3402"/>
                    <a:pt x="1294" y="3333"/>
                  </a:cubicBezTo>
                  <a:cubicBezTo>
                    <a:pt x="1442" y="3293"/>
                    <a:pt x="1612" y="3323"/>
                    <a:pt x="1751" y="3373"/>
                  </a:cubicBezTo>
                  <a:cubicBezTo>
                    <a:pt x="1820" y="3402"/>
                    <a:pt x="1890" y="3433"/>
                    <a:pt x="1960" y="3453"/>
                  </a:cubicBezTo>
                  <a:cubicBezTo>
                    <a:pt x="1980" y="3462"/>
                    <a:pt x="1920" y="3433"/>
                    <a:pt x="1900" y="3433"/>
                  </a:cubicBezTo>
                  <a:cubicBezTo>
                    <a:pt x="1860" y="3413"/>
                    <a:pt x="1811" y="3393"/>
                    <a:pt x="1761" y="3373"/>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0" name="Google Shape;1390;p39"/>
            <p:cNvSpPr/>
            <p:nvPr/>
          </p:nvSpPr>
          <p:spPr>
            <a:xfrm>
              <a:off x="2244100" y="572325"/>
              <a:ext cx="260125" cy="280025"/>
            </a:xfrm>
            <a:custGeom>
              <a:avLst/>
              <a:gdLst/>
              <a:ahLst/>
              <a:cxnLst/>
              <a:rect l="l" t="t" r="r" b="b"/>
              <a:pathLst>
                <a:path w="10405" h="11201" extrusionOk="0">
                  <a:moveTo>
                    <a:pt x="8654" y="3373"/>
                  </a:moveTo>
                  <a:cubicBezTo>
                    <a:pt x="9450" y="2995"/>
                    <a:pt x="10404" y="1950"/>
                    <a:pt x="9509" y="1214"/>
                  </a:cubicBezTo>
                  <a:cubicBezTo>
                    <a:pt x="8982" y="776"/>
                    <a:pt x="8216" y="1413"/>
                    <a:pt x="7878" y="1801"/>
                  </a:cubicBezTo>
                  <a:cubicBezTo>
                    <a:pt x="7748" y="1930"/>
                    <a:pt x="7639" y="2080"/>
                    <a:pt x="7520" y="2219"/>
                  </a:cubicBezTo>
                  <a:cubicBezTo>
                    <a:pt x="7490" y="2269"/>
                    <a:pt x="7450" y="2319"/>
                    <a:pt x="7410" y="2358"/>
                  </a:cubicBezTo>
                  <a:cubicBezTo>
                    <a:pt x="7381" y="2388"/>
                    <a:pt x="7341" y="2487"/>
                    <a:pt x="7331" y="2448"/>
                  </a:cubicBezTo>
                  <a:cubicBezTo>
                    <a:pt x="7281" y="2328"/>
                    <a:pt x="7470" y="2030"/>
                    <a:pt x="7520" y="1921"/>
                  </a:cubicBezTo>
                  <a:cubicBezTo>
                    <a:pt x="7649" y="1602"/>
                    <a:pt x="7779" y="1214"/>
                    <a:pt x="7768" y="866"/>
                  </a:cubicBezTo>
                  <a:cubicBezTo>
                    <a:pt x="7748" y="200"/>
                    <a:pt x="6953" y="1"/>
                    <a:pt x="6535" y="458"/>
                  </a:cubicBezTo>
                  <a:cubicBezTo>
                    <a:pt x="6177" y="847"/>
                    <a:pt x="6048" y="1404"/>
                    <a:pt x="6018" y="1921"/>
                  </a:cubicBezTo>
                  <a:cubicBezTo>
                    <a:pt x="6008" y="2060"/>
                    <a:pt x="6068" y="2498"/>
                    <a:pt x="5978" y="2617"/>
                  </a:cubicBezTo>
                  <a:cubicBezTo>
                    <a:pt x="5968" y="2646"/>
                    <a:pt x="5978" y="2557"/>
                    <a:pt x="5968" y="2527"/>
                  </a:cubicBezTo>
                  <a:cubicBezTo>
                    <a:pt x="5958" y="2487"/>
                    <a:pt x="5958" y="2467"/>
                    <a:pt x="5938" y="2418"/>
                  </a:cubicBezTo>
                  <a:cubicBezTo>
                    <a:pt x="5898" y="2279"/>
                    <a:pt x="5829" y="2149"/>
                    <a:pt x="5719" y="2050"/>
                  </a:cubicBezTo>
                  <a:cubicBezTo>
                    <a:pt x="5451" y="1782"/>
                    <a:pt x="5003" y="1811"/>
                    <a:pt x="4784" y="2120"/>
                  </a:cubicBezTo>
                  <a:cubicBezTo>
                    <a:pt x="4635" y="2348"/>
                    <a:pt x="4596" y="2646"/>
                    <a:pt x="4576" y="2915"/>
                  </a:cubicBezTo>
                  <a:cubicBezTo>
                    <a:pt x="4545" y="3741"/>
                    <a:pt x="5102" y="4467"/>
                    <a:pt x="5590" y="4875"/>
                  </a:cubicBezTo>
                  <a:lnTo>
                    <a:pt x="5600" y="4885"/>
                  </a:lnTo>
                  <a:cubicBezTo>
                    <a:pt x="5281" y="5522"/>
                    <a:pt x="4884" y="6098"/>
                    <a:pt x="4466" y="6715"/>
                  </a:cubicBezTo>
                  <a:cubicBezTo>
                    <a:pt x="3661" y="7938"/>
                    <a:pt x="2686" y="9122"/>
                    <a:pt x="1273" y="9729"/>
                  </a:cubicBezTo>
                  <a:cubicBezTo>
                    <a:pt x="1074" y="9819"/>
                    <a:pt x="875" y="9878"/>
                    <a:pt x="666" y="9878"/>
                  </a:cubicBezTo>
                  <a:lnTo>
                    <a:pt x="407" y="9928"/>
                  </a:lnTo>
                  <a:lnTo>
                    <a:pt x="199" y="10067"/>
                  </a:lnTo>
                  <a:lnTo>
                    <a:pt x="60" y="10266"/>
                  </a:lnTo>
                  <a:lnTo>
                    <a:pt x="0" y="10524"/>
                  </a:lnTo>
                  <a:lnTo>
                    <a:pt x="49" y="10774"/>
                  </a:lnTo>
                  <a:cubicBezTo>
                    <a:pt x="179" y="10982"/>
                    <a:pt x="189" y="10982"/>
                    <a:pt x="388" y="11132"/>
                  </a:cubicBezTo>
                  <a:lnTo>
                    <a:pt x="637" y="11181"/>
                  </a:lnTo>
                  <a:cubicBezTo>
                    <a:pt x="1671" y="11201"/>
                    <a:pt x="2596" y="10544"/>
                    <a:pt x="3292" y="9998"/>
                  </a:cubicBezTo>
                  <a:cubicBezTo>
                    <a:pt x="4675" y="8933"/>
                    <a:pt x="5640" y="7372"/>
                    <a:pt x="6525" y="5880"/>
                  </a:cubicBezTo>
                  <a:cubicBezTo>
                    <a:pt x="6634" y="5701"/>
                    <a:pt x="6734" y="5522"/>
                    <a:pt x="6824" y="5332"/>
                  </a:cubicBezTo>
                  <a:lnTo>
                    <a:pt x="6844" y="5272"/>
                  </a:lnTo>
                  <a:cubicBezTo>
                    <a:pt x="7500" y="5362"/>
                    <a:pt x="8256" y="5044"/>
                    <a:pt x="8773" y="4706"/>
                  </a:cubicBezTo>
                  <a:cubicBezTo>
                    <a:pt x="9032" y="4547"/>
                    <a:pt x="9271" y="4357"/>
                    <a:pt x="9399" y="4079"/>
                  </a:cubicBezTo>
                  <a:cubicBezTo>
                    <a:pt x="9519" y="3780"/>
                    <a:pt x="9479" y="3402"/>
                    <a:pt x="9121" y="3333"/>
                  </a:cubicBezTo>
                  <a:cubicBezTo>
                    <a:pt x="8962" y="3293"/>
                    <a:pt x="8803" y="3323"/>
                    <a:pt x="8654" y="3373"/>
                  </a:cubicBezTo>
                  <a:cubicBezTo>
                    <a:pt x="8584" y="3402"/>
                    <a:pt x="8515" y="3433"/>
                    <a:pt x="8455" y="3453"/>
                  </a:cubicBezTo>
                  <a:cubicBezTo>
                    <a:pt x="8435" y="3462"/>
                    <a:pt x="8484" y="3433"/>
                    <a:pt x="8504" y="3433"/>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1" name="Google Shape;1391;p39"/>
            <p:cNvSpPr/>
            <p:nvPr/>
          </p:nvSpPr>
          <p:spPr>
            <a:xfrm>
              <a:off x="1441625" y="431850"/>
              <a:ext cx="779600" cy="544100"/>
            </a:xfrm>
            <a:custGeom>
              <a:avLst/>
              <a:gdLst/>
              <a:ahLst/>
              <a:cxnLst/>
              <a:rect l="l" t="t" r="r" b="b"/>
              <a:pathLst>
                <a:path w="31184" h="21764" extrusionOk="0">
                  <a:moveTo>
                    <a:pt x="11698" y="586"/>
                  </a:moveTo>
                  <a:cubicBezTo>
                    <a:pt x="11648" y="586"/>
                    <a:pt x="11688" y="696"/>
                    <a:pt x="11698" y="686"/>
                  </a:cubicBezTo>
                  <a:cubicBezTo>
                    <a:pt x="11668" y="756"/>
                    <a:pt x="11718" y="617"/>
                    <a:pt x="11618" y="935"/>
                  </a:cubicBezTo>
                  <a:cubicBezTo>
                    <a:pt x="11589" y="1054"/>
                    <a:pt x="11539" y="1233"/>
                    <a:pt x="11539" y="1233"/>
                  </a:cubicBezTo>
                  <a:cubicBezTo>
                    <a:pt x="11539" y="1233"/>
                    <a:pt x="11459" y="1323"/>
                    <a:pt x="11300" y="1223"/>
                  </a:cubicBezTo>
                  <a:lnTo>
                    <a:pt x="11270" y="1163"/>
                  </a:lnTo>
                  <a:cubicBezTo>
                    <a:pt x="11379" y="726"/>
                    <a:pt x="11370" y="0"/>
                    <a:pt x="12106" y="537"/>
                  </a:cubicBezTo>
                  <a:cubicBezTo>
                    <a:pt x="12345" y="706"/>
                    <a:pt x="12185" y="597"/>
                    <a:pt x="12275" y="626"/>
                  </a:cubicBezTo>
                  <a:cubicBezTo>
                    <a:pt x="12275" y="626"/>
                    <a:pt x="12454" y="626"/>
                    <a:pt x="12424" y="637"/>
                  </a:cubicBezTo>
                  <a:cubicBezTo>
                    <a:pt x="12802" y="517"/>
                    <a:pt x="13120" y="228"/>
                    <a:pt x="13508" y="159"/>
                  </a:cubicBezTo>
                  <a:cubicBezTo>
                    <a:pt x="13508" y="159"/>
                    <a:pt x="13647" y="209"/>
                    <a:pt x="13468" y="268"/>
                  </a:cubicBezTo>
                  <a:cubicBezTo>
                    <a:pt x="12941" y="438"/>
                    <a:pt x="12544" y="1044"/>
                    <a:pt x="12006" y="746"/>
                  </a:cubicBezTo>
                  <a:cubicBezTo>
                    <a:pt x="11947" y="716"/>
                    <a:pt x="11897" y="676"/>
                    <a:pt x="11837" y="646"/>
                  </a:cubicBezTo>
                  <a:cubicBezTo>
                    <a:pt x="11658" y="547"/>
                    <a:pt x="11668" y="567"/>
                    <a:pt x="11698" y="586"/>
                  </a:cubicBezTo>
                  <a:cubicBezTo>
                    <a:pt x="11708" y="586"/>
                    <a:pt x="11718" y="597"/>
                    <a:pt x="11737" y="606"/>
                  </a:cubicBezTo>
                  <a:cubicBezTo>
                    <a:pt x="11728" y="606"/>
                    <a:pt x="11708" y="597"/>
                    <a:pt x="11698" y="586"/>
                  </a:cubicBezTo>
                  <a:close/>
                  <a:moveTo>
                    <a:pt x="3482" y="4138"/>
                  </a:moveTo>
                  <a:cubicBezTo>
                    <a:pt x="3750" y="4108"/>
                    <a:pt x="3750" y="4088"/>
                    <a:pt x="3770" y="4088"/>
                  </a:cubicBezTo>
                  <a:lnTo>
                    <a:pt x="3939" y="3999"/>
                  </a:lnTo>
                  <a:cubicBezTo>
                    <a:pt x="4058" y="3949"/>
                    <a:pt x="4367" y="3700"/>
                    <a:pt x="4576" y="3571"/>
                  </a:cubicBezTo>
                  <a:cubicBezTo>
                    <a:pt x="4865" y="3382"/>
                    <a:pt x="5272" y="3641"/>
                    <a:pt x="5610" y="3750"/>
                  </a:cubicBezTo>
                  <a:cubicBezTo>
                    <a:pt x="5630" y="3750"/>
                    <a:pt x="5730" y="3770"/>
                    <a:pt x="5780" y="3780"/>
                  </a:cubicBezTo>
                  <a:lnTo>
                    <a:pt x="5939" y="3770"/>
                  </a:lnTo>
                  <a:lnTo>
                    <a:pt x="6048" y="3750"/>
                  </a:lnTo>
                  <a:lnTo>
                    <a:pt x="6118" y="3789"/>
                  </a:lnTo>
                  <a:cubicBezTo>
                    <a:pt x="6118" y="3789"/>
                    <a:pt x="5819" y="3929"/>
                    <a:pt x="5561" y="3840"/>
                  </a:cubicBezTo>
                  <a:cubicBezTo>
                    <a:pt x="5362" y="3770"/>
                    <a:pt x="5192" y="3680"/>
                    <a:pt x="4984" y="3621"/>
                  </a:cubicBezTo>
                  <a:cubicBezTo>
                    <a:pt x="5053" y="3641"/>
                    <a:pt x="4715" y="3621"/>
                    <a:pt x="4705" y="3621"/>
                  </a:cubicBezTo>
                  <a:cubicBezTo>
                    <a:pt x="4666" y="3641"/>
                    <a:pt x="4566" y="3660"/>
                    <a:pt x="4487" y="3730"/>
                  </a:cubicBezTo>
                  <a:cubicBezTo>
                    <a:pt x="4208" y="3988"/>
                    <a:pt x="3949" y="4247"/>
                    <a:pt x="3501" y="4247"/>
                  </a:cubicBezTo>
                  <a:cubicBezTo>
                    <a:pt x="3302" y="4247"/>
                    <a:pt x="3233" y="4466"/>
                    <a:pt x="3183" y="4784"/>
                  </a:cubicBezTo>
                  <a:lnTo>
                    <a:pt x="3114" y="4874"/>
                  </a:lnTo>
                  <a:cubicBezTo>
                    <a:pt x="3114" y="4874"/>
                    <a:pt x="2964" y="4138"/>
                    <a:pt x="3482" y="4138"/>
                  </a:cubicBezTo>
                  <a:close/>
                  <a:moveTo>
                    <a:pt x="30438" y="6227"/>
                  </a:moveTo>
                  <a:cubicBezTo>
                    <a:pt x="30149" y="6267"/>
                    <a:pt x="30378" y="6227"/>
                    <a:pt x="30309" y="6267"/>
                  </a:cubicBezTo>
                  <a:lnTo>
                    <a:pt x="30149" y="6415"/>
                  </a:lnTo>
                  <a:cubicBezTo>
                    <a:pt x="30099" y="6485"/>
                    <a:pt x="30169" y="6366"/>
                    <a:pt x="30070" y="6535"/>
                  </a:cubicBezTo>
                  <a:lnTo>
                    <a:pt x="29920" y="6594"/>
                  </a:lnTo>
                  <a:cubicBezTo>
                    <a:pt x="29920" y="6594"/>
                    <a:pt x="29811" y="6227"/>
                    <a:pt x="30130" y="5998"/>
                  </a:cubicBezTo>
                  <a:cubicBezTo>
                    <a:pt x="30418" y="5769"/>
                    <a:pt x="30846" y="5948"/>
                    <a:pt x="31164" y="6247"/>
                  </a:cubicBezTo>
                  <a:lnTo>
                    <a:pt x="31184" y="6435"/>
                  </a:lnTo>
                  <a:cubicBezTo>
                    <a:pt x="31184" y="6435"/>
                    <a:pt x="31054" y="6495"/>
                    <a:pt x="30945" y="6415"/>
                  </a:cubicBezTo>
                  <a:cubicBezTo>
                    <a:pt x="30846" y="6346"/>
                    <a:pt x="30696" y="6286"/>
                    <a:pt x="30696" y="6276"/>
                  </a:cubicBezTo>
                  <a:cubicBezTo>
                    <a:pt x="30627" y="6256"/>
                    <a:pt x="30696" y="6276"/>
                    <a:pt x="30587" y="6247"/>
                  </a:cubicBezTo>
                  <a:cubicBezTo>
                    <a:pt x="30587" y="6247"/>
                    <a:pt x="30418" y="6236"/>
                    <a:pt x="30438" y="6227"/>
                  </a:cubicBezTo>
                  <a:lnTo>
                    <a:pt x="30438" y="6227"/>
                  </a:lnTo>
                  <a:lnTo>
                    <a:pt x="30438" y="6227"/>
                  </a:lnTo>
                  <a:cubicBezTo>
                    <a:pt x="30418" y="6236"/>
                    <a:pt x="30587" y="6247"/>
                    <a:pt x="30587" y="6247"/>
                  </a:cubicBezTo>
                  <a:close/>
                  <a:moveTo>
                    <a:pt x="607" y="10255"/>
                  </a:moveTo>
                  <a:lnTo>
                    <a:pt x="338" y="10354"/>
                  </a:lnTo>
                  <a:cubicBezTo>
                    <a:pt x="259" y="10424"/>
                    <a:pt x="318" y="10365"/>
                    <a:pt x="249" y="10454"/>
                  </a:cubicBezTo>
                  <a:cubicBezTo>
                    <a:pt x="190" y="10533"/>
                    <a:pt x="239" y="10464"/>
                    <a:pt x="179" y="10564"/>
                  </a:cubicBezTo>
                  <a:lnTo>
                    <a:pt x="70" y="10852"/>
                  </a:lnTo>
                  <a:lnTo>
                    <a:pt x="0" y="10891"/>
                  </a:lnTo>
                  <a:cubicBezTo>
                    <a:pt x="0" y="10891"/>
                    <a:pt x="60" y="9609"/>
                    <a:pt x="1154" y="10235"/>
                  </a:cubicBezTo>
                  <a:lnTo>
                    <a:pt x="1194" y="10334"/>
                  </a:lnTo>
                  <a:lnTo>
                    <a:pt x="875" y="10285"/>
                  </a:lnTo>
                  <a:cubicBezTo>
                    <a:pt x="687" y="10235"/>
                    <a:pt x="786" y="10265"/>
                    <a:pt x="696" y="10255"/>
                  </a:cubicBezTo>
                  <a:close/>
                  <a:moveTo>
                    <a:pt x="30149" y="11230"/>
                  </a:moveTo>
                  <a:cubicBezTo>
                    <a:pt x="30149" y="11230"/>
                    <a:pt x="29423" y="11528"/>
                    <a:pt x="29135" y="11399"/>
                  </a:cubicBezTo>
                  <a:cubicBezTo>
                    <a:pt x="28936" y="11320"/>
                    <a:pt x="28817" y="11110"/>
                    <a:pt x="28638" y="10962"/>
                  </a:cubicBezTo>
                  <a:cubicBezTo>
                    <a:pt x="28249" y="10623"/>
                    <a:pt x="28448" y="10852"/>
                    <a:pt x="28379" y="10911"/>
                  </a:cubicBezTo>
                  <a:cubicBezTo>
                    <a:pt x="28379" y="10911"/>
                    <a:pt x="28299" y="11021"/>
                    <a:pt x="28299" y="11011"/>
                  </a:cubicBezTo>
                  <a:cubicBezTo>
                    <a:pt x="28279" y="11051"/>
                    <a:pt x="28289" y="11051"/>
                    <a:pt x="28279" y="11071"/>
                  </a:cubicBezTo>
                  <a:cubicBezTo>
                    <a:pt x="28170" y="11280"/>
                    <a:pt x="28140" y="11528"/>
                    <a:pt x="28081" y="11767"/>
                  </a:cubicBezTo>
                  <a:lnTo>
                    <a:pt x="28011" y="11826"/>
                  </a:lnTo>
                  <a:cubicBezTo>
                    <a:pt x="28011" y="11826"/>
                    <a:pt x="27891" y="10712"/>
                    <a:pt x="28468" y="10703"/>
                  </a:cubicBezTo>
                  <a:cubicBezTo>
                    <a:pt x="28826" y="10693"/>
                    <a:pt x="29115" y="11170"/>
                    <a:pt x="29125" y="11180"/>
                  </a:cubicBezTo>
                  <a:cubicBezTo>
                    <a:pt x="29254" y="11289"/>
                    <a:pt x="29115" y="11250"/>
                    <a:pt x="29284" y="11250"/>
                  </a:cubicBezTo>
                  <a:cubicBezTo>
                    <a:pt x="29662" y="11250"/>
                    <a:pt x="30030" y="11031"/>
                    <a:pt x="30378" y="11090"/>
                  </a:cubicBezTo>
                  <a:cubicBezTo>
                    <a:pt x="30577" y="11121"/>
                    <a:pt x="30756" y="11240"/>
                    <a:pt x="30915" y="11369"/>
                  </a:cubicBezTo>
                  <a:lnTo>
                    <a:pt x="30935" y="11439"/>
                  </a:lnTo>
                  <a:lnTo>
                    <a:pt x="30567" y="11280"/>
                  </a:lnTo>
                  <a:cubicBezTo>
                    <a:pt x="30477" y="11240"/>
                    <a:pt x="30537" y="11269"/>
                    <a:pt x="30468" y="11240"/>
                  </a:cubicBezTo>
                  <a:lnTo>
                    <a:pt x="30329" y="11220"/>
                  </a:lnTo>
                  <a:cubicBezTo>
                    <a:pt x="30149" y="11200"/>
                    <a:pt x="30259" y="11210"/>
                    <a:pt x="30169" y="11220"/>
                  </a:cubicBezTo>
                  <a:cubicBezTo>
                    <a:pt x="30159" y="11220"/>
                    <a:pt x="30159" y="11220"/>
                    <a:pt x="30149" y="11230"/>
                  </a:cubicBezTo>
                  <a:close/>
                  <a:moveTo>
                    <a:pt x="28985" y="20670"/>
                  </a:moveTo>
                  <a:cubicBezTo>
                    <a:pt x="28985" y="20670"/>
                    <a:pt x="28797" y="20729"/>
                    <a:pt x="28797" y="20719"/>
                  </a:cubicBezTo>
                  <a:lnTo>
                    <a:pt x="28717" y="20799"/>
                  </a:lnTo>
                  <a:lnTo>
                    <a:pt x="28638" y="20809"/>
                  </a:lnTo>
                  <a:cubicBezTo>
                    <a:pt x="28638" y="20809"/>
                    <a:pt x="28727" y="20480"/>
                    <a:pt x="29016" y="20471"/>
                  </a:cubicBezTo>
                  <a:lnTo>
                    <a:pt x="29105" y="20580"/>
                  </a:lnTo>
                  <a:cubicBezTo>
                    <a:pt x="29105" y="20580"/>
                    <a:pt x="29025" y="20670"/>
                    <a:pt x="28985" y="20670"/>
                  </a:cubicBezTo>
                  <a:close/>
                  <a:moveTo>
                    <a:pt x="7341" y="21286"/>
                  </a:moveTo>
                  <a:lnTo>
                    <a:pt x="7341" y="21296"/>
                  </a:lnTo>
                  <a:cubicBezTo>
                    <a:pt x="7351" y="21296"/>
                    <a:pt x="7351" y="21306"/>
                    <a:pt x="7351" y="21316"/>
                  </a:cubicBezTo>
                  <a:cubicBezTo>
                    <a:pt x="7351" y="21336"/>
                    <a:pt x="7351" y="21306"/>
                    <a:pt x="7341" y="21296"/>
                  </a:cubicBezTo>
                  <a:close/>
                  <a:moveTo>
                    <a:pt x="7341" y="21286"/>
                  </a:moveTo>
                  <a:cubicBezTo>
                    <a:pt x="7341" y="21296"/>
                    <a:pt x="7331" y="21376"/>
                    <a:pt x="7301" y="21684"/>
                  </a:cubicBezTo>
                  <a:lnTo>
                    <a:pt x="7241" y="21764"/>
                  </a:lnTo>
                  <a:cubicBezTo>
                    <a:pt x="7241" y="21764"/>
                    <a:pt x="7192" y="21724"/>
                    <a:pt x="7192" y="21664"/>
                  </a:cubicBezTo>
                  <a:cubicBezTo>
                    <a:pt x="7182" y="21406"/>
                    <a:pt x="7122" y="21147"/>
                    <a:pt x="7361" y="21037"/>
                  </a:cubicBezTo>
                  <a:cubicBezTo>
                    <a:pt x="7401" y="21028"/>
                    <a:pt x="7550" y="20988"/>
                    <a:pt x="7550" y="20988"/>
                  </a:cubicBezTo>
                  <a:cubicBezTo>
                    <a:pt x="7689" y="20948"/>
                    <a:pt x="7600" y="20978"/>
                    <a:pt x="7679" y="20938"/>
                  </a:cubicBezTo>
                  <a:cubicBezTo>
                    <a:pt x="7679" y="20938"/>
                    <a:pt x="7798" y="20869"/>
                    <a:pt x="7798" y="20858"/>
                  </a:cubicBezTo>
                  <a:cubicBezTo>
                    <a:pt x="7849" y="20818"/>
                    <a:pt x="7798" y="20878"/>
                    <a:pt x="7888" y="20779"/>
                  </a:cubicBezTo>
                  <a:cubicBezTo>
                    <a:pt x="8087" y="20550"/>
                    <a:pt x="8306" y="20212"/>
                    <a:pt x="8565" y="20331"/>
                  </a:cubicBezTo>
                  <a:cubicBezTo>
                    <a:pt x="8724" y="20401"/>
                    <a:pt x="8853" y="20530"/>
                    <a:pt x="9012" y="20610"/>
                  </a:cubicBezTo>
                  <a:cubicBezTo>
                    <a:pt x="9291" y="20759"/>
                    <a:pt x="9589" y="20858"/>
                    <a:pt x="9838" y="21037"/>
                  </a:cubicBezTo>
                  <a:lnTo>
                    <a:pt x="9867" y="21117"/>
                  </a:lnTo>
                  <a:cubicBezTo>
                    <a:pt x="9867" y="21117"/>
                    <a:pt x="9012" y="20779"/>
                    <a:pt x="8605" y="20511"/>
                  </a:cubicBezTo>
                  <a:lnTo>
                    <a:pt x="8415" y="20451"/>
                  </a:lnTo>
                  <a:cubicBezTo>
                    <a:pt x="8236" y="20530"/>
                    <a:pt x="8356" y="20480"/>
                    <a:pt x="8286" y="20550"/>
                  </a:cubicBezTo>
                  <a:cubicBezTo>
                    <a:pt x="8286" y="20550"/>
                    <a:pt x="7918" y="21068"/>
                    <a:pt x="7471" y="21196"/>
                  </a:cubicBezTo>
                  <a:cubicBezTo>
                    <a:pt x="7222" y="21256"/>
                    <a:pt x="7311" y="21256"/>
                    <a:pt x="7341" y="21286"/>
                  </a:cubicBezTo>
                  <a:close/>
                </a:path>
              </a:pathLst>
            </a:custGeom>
            <a:solidFill>
              <a:srgbClr val="26657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nvGrpSpPr>
          <p:cNvPr id="22" name="Google Shape;4408;p64"/>
          <p:cNvGrpSpPr/>
          <p:nvPr/>
        </p:nvGrpSpPr>
        <p:grpSpPr>
          <a:xfrm>
            <a:off x="10162255" y="2864219"/>
            <a:ext cx="2113325" cy="3993781"/>
            <a:chOff x="6839006" y="1605552"/>
            <a:chExt cx="1584994" cy="2995336"/>
          </a:xfrm>
        </p:grpSpPr>
        <p:sp>
          <p:nvSpPr>
            <p:cNvPr id="23" name="Google Shape;4409;p64"/>
            <p:cNvSpPr/>
            <p:nvPr/>
          </p:nvSpPr>
          <p:spPr>
            <a:xfrm flipH="1">
              <a:off x="7544012" y="2248760"/>
              <a:ext cx="819521" cy="808059"/>
            </a:xfrm>
            <a:custGeom>
              <a:avLst/>
              <a:gdLst/>
              <a:ahLst/>
              <a:cxnLst/>
              <a:rect l="l" t="t" r="r" b="b"/>
              <a:pathLst>
                <a:path w="13404" h="13216" extrusionOk="0">
                  <a:moveTo>
                    <a:pt x="11651" y="1"/>
                  </a:moveTo>
                  <a:cubicBezTo>
                    <a:pt x="11106" y="1"/>
                    <a:pt x="10892" y="898"/>
                    <a:pt x="10207" y="1445"/>
                  </a:cubicBezTo>
                  <a:cubicBezTo>
                    <a:pt x="9350" y="2126"/>
                    <a:pt x="9204" y="1752"/>
                    <a:pt x="8053" y="2233"/>
                  </a:cubicBezTo>
                  <a:cubicBezTo>
                    <a:pt x="6903" y="2729"/>
                    <a:pt x="6648" y="4227"/>
                    <a:pt x="5766" y="4775"/>
                  </a:cubicBezTo>
                  <a:cubicBezTo>
                    <a:pt x="4897" y="5310"/>
                    <a:pt x="4094" y="4601"/>
                    <a:pt x="2047" y="6273"/>
                  </a:cubicBezTo>
                  <a:cubicBezTo>
                    <a:pt x="1" y="7932"/>
                    <a:pt x="362" y="13216"/>
                    <a:pt x="362" y="13216"/>
                  </a:cubicBezTo>
                  <a:cubicBezTo>
                    <a:pt x="362" y="13216"/>
                    <a:pt x="2154" y="10955"/>
                    <a:pt x="3358" y="10286"/>
                  </a:cubicBezTo>
                  <a:cubicBezTo>
                    <a:pt x="4562" y="9604"/>
                    <a:pt x="5619" y="9885"/>
                    <a:pt x="7183" y="9524"/>
                  </a:cubicBezTo>
                  <a:cubicBezTo>
                    <a:pt x="8735" y="9149"/>
                    <a:pt x="9364" y="8012"/>
                    <a:pt x="9698" y="6849"/>
                  </a:cubicBezTo>
                  <a:cubicBezTo>
                    <a:pt x="10033" y="5684"/>
                    <a:pt x="10608" y="5470"/>
                    <a:pt x="11999" y="4240"/>
                  </a:cubicBezTo>
                  <a:cubicBezTo>
                    <a:pt x="13404" y="3023"/>
                    <a:pt x="13083" y="842"/>
                    <a:pt x="12133" y="187"/>
                  </a:cubicBezTo>
                  <a:cubicBezTo>
                    <a:pt x="11943" y="56"/>
                    <a:pt x="11787" y="1"/>
                    <a:pt x="11651" y="1"/>
                  </a:cubicBezTo>
                  <a:close/>
                </a:path>
              </a:pathLst>
            </a:custGeom>
            <a:solidFill>
              <a:srgbClr val="006D4F"/>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4" name="Google Shape;4410;p64"/>
            <p:cNvSpPr/>
            <p:nvPr/>
          </p:nvSpPr>
          <p:spPr>
            <a:xfrm flipH="1">
              <a:off x="7639696" y="2336192"/>
              <a:ext cx="706656" cy="725028"/>
            </a:xfrm>
            <a:custGeom>
              <a:avLst/>
              <a:gdLst/>
              <a:ahLst/>
              <a:cxnLst/>
              <a:rect l="l" t="t" r="r" b="b"/>
              <a:pathLst>
                <a:path w="11558" h="11858" extrusionOk="0">
                  <a:moveTo>
                    <a:pt x="11504" y="1"/>
                  </a:moveTo>
                  <a:cubicBezTo>
                    <a:pt x="11464" y="1"/>
                    <a:pt x="11424" y="28"/>
                    <a:pt x="11411" y="68"/>
                  </a:cubicBezTo>
                  <a:cubicBezTo>
                    <a:pt x="11411" y="68"/>
                    <a:pt x="11411" y="81"/>
                    <a:pt x="11397" y="108"/>
                  </a:cubicBezTo>
                  <a:cubicBezTo>
                    <a:pt x="11397" y="148"/>
                    <a:pt x="11384" y="188"/>
                    <a:pt x="11370" y="255"/>
                  </a:cubicBezTo>
                  <a:cubicBezTo>
                    <a:pt x="11331" y="362"/>
                    <a:pt x="11277" y="536"/>
                    <a:pt x="11183" y="750"/>
                  </a:cubicBezTo>
                  <a:cubicBezTo>
                    <a:pt x="11090" y="964"/>
                    <a:pt x="10942" y="1205"/>
                    <a:pt x="10728" y="1419"/>
                  </a:cubicBezTo>
                  <a:cubicBezTo>
                    <a:pt x="10621" y="1526"/>
                    <a:pt x="10487" y="1633"/>
                    <a:pt x="10341" y="1713"/>
                  </a:cubicBezTo>
                  <a:cubicBezTo>
                    <a:pt x="10300" y="1740"/>
                    <a:pt x="10260" y="1766"/>
                    <a:pt x="10220" y="1780"/>
                  </a:cubicBezTo>
                  <a:cubicBezTo>
                    <a:pt x="10180" y="1793"/>
                    <a:pt x="10140" y="1820"/>
                    <a:pt x="10086" y="1834"/>
                  </a:cubicBezTo>
                  <a:cubicBezTo>
                    <a:pt x="10006" y="1873"/>
                    <a:pt x="9913" y="1914"/>
                    <a:pt x="9819" y="1941"/>
                  </a:cubicBezTo>
                  <a:cubicBezTo>
                    <a:pt x="9444" y="2087"/>
                    <a:pt x="9030" y="2208"/>
                    <a:pt x="8575" y="2382"/>
                  </a:cubicBezTo>
                  <a:cubicBezTo>
                    <a:pt x="8361" y="2476"/>
                    <a:pt x="8133" y="2583"/>
                    <a:pt x="7919" y="2743"/>
                  </a:cubicBezTo>
                  <a:cubicBezTo>
                    <a:pt x="7866" y="2783"/>
                    <a:pt x="7799" y="2824"/>
                    <a:pt x="7759" y="2877"/>
                  </a:cubicBezTo>
                  <a:lnTo>
                    <a:pt x="7692" y="2944"/>
                  </a:lnTo>
                  <a:cubicBezTo>
                    <a:pt x="7665" y="2970"/>
                    <a:pt x="7639" y="3011"/>
                    <a:pt x="7625" y="3038"/>
                  </a:cubicBezTo>
                  <a:cubicBezTo>
                    <a:pt x="7598" y="3064"/>
                    <a:pt x="7585" y="3091"/>
                    <a:pt x="7558" y="3131"/>
                  </a:cubicBezTo>
                  <a:lnTo>
                    <a:pt x="7505" y="3211"/>
                  </a:lnTo>
                  <a:cubicBezTo>
                    <a:pt x="7478" y="3265"/>
                    <a:pt x="7451" y="3318"/>
                    <a:pt x="7411" y="3385"/>
                  </a:cubicBezTo>
                  <a:cubicBezTo>
                    <a:pt x="7184" y="3853"/>
                    <a:pt x="7104" y="4375"/>
                    <a:pt x="6822" y="4803"/>
                  </a:cubicBezTo>
                  <a:cubicBezTo>
                    <a:pt x="6688" y="5017"/>
                    <a:pt x="6515" y="5205"/>
                    <a:pt x="6328" y="5365"/>
                  </a:cubicBezTo>
                  <a:cubicBezTo>
                    <a:pt x="6274" y="5392"/>
                    <a:pt x="6221" y="5445"/>
                    <a:pt x="6167" y="5472"/>
                  </a:cubicBezTo>
                  <a:lnTo>
                    <a:pt x="6007" y="5579"/>
                  </a:lnTo>
                  <a:lnTo>
                    <a:pt x="5832" y="5672"/>
                  </a:lnTo>
                  <a:cubicBezTo>
                    <a:pt x="5779" y="5699"/>
                    <a:pt x="5713" y="5726"/>
                    <a:pt x="5659" y="5766"/>
                  </a:cubicBezTo>
                  <a:cubicBezTo>
                    <a:pt x="5177" y="5993"/>
                    <a:pt x="4655" y="6168"/>
                    <a:pt x="4120" y="6261"/>
                  </a:cubicBezTo>
                  <a:cubicBezTo>
                    <a:pt x="3867" y="6328"/>
                    <a:pt x="3612" y="6421"/>
                    <a:pt x="3371" y="6555"/>
                  </a:cubicBezTo>
                  <a:cubicBezTo>
                    <a:pt x="3251" y="6609"/>
                    <a:pt x="3130" y="6676"/>
                    <a:pt x="3011" y="6742"/>
                  </a:cubicBezTo>
                  <a:cubicBezTo>
                    <a:pt x="2957" y="6783"/>
                    <a:pt x="2904" y="6810"/>
                    <a:pt x="2850" y="6849"/>
                  </a:cubicBezTo>
                  <a:cubicBezTo>
                    <a:pt x="2783" y="6890"/>
                    <a:pt x="2729" y="6917"/>
                    <a:pt x="2676" y="6970"/>
                  </a:cubicBezTo>
                  <a:cubicBezTo>
                    <a:pt x="2622" y="7010"/>
                    <a:pt x="2569" y="7051"/>
                    <a:pt x="2515" y="7077"/>
                  </a:cubicBezTo>
                  <a:cubicBezTo>
                    <a:pt x="2475" y="7131"/>
                    <a:pt x="2422" y="7170"/>
                    <a:pt x="2368" y="7211"/>
                  </a:cubicBezTo>
                  <a:cubicBezTo>
                    <a:pt x="2274" y="7291"/>
                    <a:pt x="2194" y="7398"/>
                    <a:pt x="2101" y="7491"/>
                  </a:cubicBezTo>
                  <a:lnTo>
                    <a:pt x="2060" y="7518"/>
                  </a:lnTo>
                  <a:cubicBezTo>
                    <a:pt x="2047" y="7545"/>
                    <a:pt x="2047" y="7545"/>
                    <a:pt x="2034" y="7559"/>
                  </a:cubicBezTo>
                  <a:lnTo>
                    <a:pt x="1980" y="7625"/>
                  </a:lnTo>
                  <a:cubicBezTo>
                    <a:pt x="1940" y="7679"/>
                    <a:pt x="1900" y="7719"/>
                    <a:pt x="1860" y="7773"/>
                  </a:cubicBezTo>
                  <a:cubicBezTo>
                    <a:pt x="1780" y="7853"/>
                    <a:pt x="1712" y="7960"/>
                    <a:pt x="1646" y="8053"/>
                  </a:cubicBezTo>
                  <a:cubicBezTo>
                    <a:pt x="1365" y="8442"/>
                    <a:pt x="1084" y="8802"/>
                    <a:pt x="897" y="9177"/>
                  </a:cubicBezTo>
                  <a:cubicBezTo>
                    <a:pt x="535" y="9913"/>
                    <a:pt x="309" y="10568"/>
                    <a:pt x="188" y="11037"/>
                  </a:cubicBezTo>
                  <a:cubicBezTo>
                    <a:pt x="121" y="11264"/>
                    <a:pt x="68" y="11451"/>
                    <a:pt x="41" y="11572"/>
                  </a:cubicBezTo>
                  <a:lnTo>
                    <a:pt x="0" y="11772"/>
                  </a:lnTo>
                  <a:cubicBezTo>
                    <a:pt x="0" y="11799"/>
                    <a:pt x="14" y="11839"/>
                    <a:pt x="54" y="11852"/>
                  </a:cubicBezTo>
                  <a:cubicBezTo>
                    <a:pt x="64" y="11856"/>
                    <a:pt x="74" y="11857"/>
                    <a:pt x="84" y="11857"/>
                  </a:cubicBezTo>
                  <a:cubicBezTo>
                    <a:pt x="113" y="11857"/>
                    <a:pt x="138" y="11842"/>
                    <a:pt x="148" y="11813"/>
                  </a:cubicBezTo>
                  <a:cubicBezTo>
                    <a:pt x="148" y="11813"/>
                    <a:pt x="175" y="11745"/>
                    <a:pt x="214" y="11625"/>
                  </a:cubicBezTo>
                  <a:cubicBezTo>
                    <a:pt x="268" y="11504"/>
                    <a:pt x="335" y="11331"/>
                    <a:pt x="416" y="11117"/>
                  </a:cubicBezTo>
                  <a:cubicBezTo>
                    <a:pt x="509" y="10903"/>
                    <a:pt x="616" y="10635"/>
                    <a:pt x="749" y="10327"/>
                  </a:cubicBezTo>
                  <a:cubicBezTo>
                    <a:pt x="883" y="10033"/>
                    <a:pt x="1044" y="9699"/>
                    <a:pt x="1231" y="9351"/>
                  </a:cubicBezTo>
                  <a:cubicBezTo>
                    <a:pt x="1418" y="8990"/>
                    <a:pt x="1579" y="8588"/>
                    <a:pt x="1846" y="8214"/>
                  </a:cubicBezTo>
                  <a:cubicBezTo>
                    <a:pt x="1914" y="8121"/>
                    <a:pt x="1980" y="8027"/>
                    <a:pt x="2060" y="7933"/>
                  </a:cubicBezTo>
                  <a:cubicBezTo>
                    <a:pt x="2101" y="7893"/>
                    <a:pt x="2128" y="7839"/>
                    <a:pt x="2167" y="7800"/>
                  </a:cubicBezTo>
                  <a:lnTo>
                    <a:pt x="2235" y="7719"/>
                  </a:lnTo>
                  <a:cubicBezTo>
                    <a:pt x="2248" y="7719"/>
                    <a:pt x="2261" y="7693"/>
                    <a:pt x="2261" y="7693"/>
                  </a:cubicBezTo>
                  <a:lnTo>
                    <a:pt x="2288" y="7666"/>
                  </a:lnTo>
                  <a:cubicBezTo>
                    <a:pt x="2381" y="7586"/>
                    <a:pt x="2462" y="7491"/>
                    <a:pt x="2556" y="7425"/>
                  </a:cubicBezTo>
                  <a:cubicBezTo>
                    <a:pt x="2609" y="7384"/>
                    <a:pt x="2649" y="7345"/>
                    <a:pt x="2702" y="7318"/>
                  </a:cubicBezTo>
                  <a:cubicBezTo>
                    <a:pt x="2743" y="7277"/>
                    <a:pt x="2796" y="7238"/>
                    <a:pt x="2850" y="7211"/>
                  </a:cubicBezTo>
                  <a:cubicBezTo>
                    <a:pt x="2904" y="7170"/>
                    <a:pt x="2957" y="7144"/>
                    <a:pt x="3011" y="7117"/>
                  </a:cubicBezTo>
                  <a:cubicBezTo>
                    <a:pt x="3064" y="7077"/>
                    <a:pt x="3118" y="7051"/>
                    <a:pt x="3171" y="7024"/>
                  </a:cubicBezTo>
                  <a:cubicBezTo>
                    <a:pt x="3278" y="6970"/>
                    <a:pt x="3398" y="6903"/>
                    <a:pt x="3505" y="6863"/>
                  </a:cubicBezTo>
                  <a:cubicBezTo>
                    <a:pt x="3746" y="6756"/>
                    <a:pt x="3986" y="6676"/>
                    <a:pt x="4227" y="6569"/>
                  </a:cubicBezTo>
                  <a:cubicBezTo>
                    <a:pt x="4348" y="6516"/>
                    <a:pt x="4468" y="6448"/>
                    <a:pt x="4602" y="6395"/>
                  </a:cubicBezTo>
                  <a:cubicBezTo>
                    <a:pt x="4723" y="6355"/>
                    <a:pt x="4856" y="6302"/>
                    <a:pt x="4976" y="6261"/>
                  </a:cubicBezTo>
                  <a:cubicBezTo>
                    <a:pt x="5244" y="6181"/>
                    <a:pt x="5499" y="6114"/>
                    <a:pt x="5766" y="6007"/>
                  </a:cubicBezTo>
                  <a:lnTo>
                    <a:pt x="5966" y="5927"/>
                  </a:lnTo>
                  <a:lnTo>
                    <a:pt x="6153" y="5847"/>
                  </a:lnTo>
                  <a:cubicBezTo>
                    <a:pt x="6287" y="5766"/>
                    <a:pt x="6394" y="5699"/>
                    <a:pt x="6515" y="5606"/>
                  </a:cubicBezTo>
                  <a:cubicBezTo>
                    <a:pt x="6742" y="5432"/>
                    <a:pt x="6943" y="5218"/>
                    <a:pt x="7104" y="4991"/>
                  </a:cubicBezTo>
                  <a:cubicBezTo>
                    <a:pt x="7411" y="4509"/>
                    <a:pt x="7625" y="4001"/>
                    <a:pt x="7772" y="3532"/>
                  </a:cubicBezTo>
                  <a:cubicBezTo>
                    <a:pt x="7785" y="3479"/>
                    <a:pt x="7812" y="3425"/>
                    <a:pt x="7826" y="3359"/>
                  </a:cubicBezTo>
                  <a:lnTo>
                    <a:pt x="7866" y="3265"/>
                  </a:lnTo>
                  <a:cubicBezTo>
                    <a:pt x="7866" y="3252"/>
                    <a:pt x="7879" y="3225"/>
                    <a:pt x="7892" y="3198"/>
                  </a:cubicBezTo>
                  <a:lnTo>
                    <a:pt x="7933" y="3118"/>
                  </a:lnTo>
                  <a:lnTo>
                    <a:pt x="7973" y="3051"/>
                  </a:lnTo>
                  <a:cubicBezTo>
                    <a:pt x="7999" y="3011"/>
                    <a:pt x="8040" y="2970"/>
                    <a:pt x="8080" y="2931"/>
                  </a:cubicBezTo>
                  <a:cubicBezTo>
                    <a:pt x="8227" y="2756"/>
                    <a:pt x="8441" y="2663"/>
                    <a:pt x="8655" y="2569"/>
                  </a:cubicBezTo>
                  <a:cubicBezTo>
                    <a:pt x="8869" y="2489"/>
                    <a:pt x="9083" y="2422"/>
                    <a:pt x="9297" y="2369"/>
                  </a:cubicBezTo>
                  <a:cubicBezTo>
                    <a:pt x="9511" y="2301"/>
                    <a:pt x="9712" y="2248"/>
                    <a:pt x="9913" y="2182"/>
                  </a:cubicBezTo>
                  <a:cubicBezTo>
                    <a:pt x="10006" y="2155"/>
                    <a:pt x="10100" y="2114"/>
                    <a:pt x="10193" y="2075"/>
                  </a:cubicBezTo>
                  <a:cubicBezTo>
                    <a:pt x="10247" y="2048"/>
                    <a:pt x="10287" y="2034"/>
                    <a:pt x="10327" y="2021"/>
                  </a:cubicBezTo>
                  <a:cubicBezTo>
                    <a:pt x="10380" y="1994"/>
                    <a:pt x="10421" y="1968"/>
                    <a:pt x="10461" y="1941"/>
                  </a:cubicBezTo>
                  <a:cubicBezTo>
                    <a:pt x="10555" y="1900"/>
                    <a:pt x="10635" y="1847"/>
                    <a:pt x="10715" y="1793"/>
                  </a:cubicBezTo>
                  <a:lnTo>
                    <a:pt x="10808" y="1700"/>
                  </a:lnTo>
                  <a:cubicBezTo>
                    <a:pt x="10849" y="1659"/>
                    <a:pt x="10889" y="1633"/>
                    <a:pt x="10915" y="1606"/>
                  </a:cubicBezTo>
                  <a:cubicBezTo>
                    <a:pt x="11156" y="1338"/>
                    <a:pt x="11290" y="1071"/>
                    <a:pt x="11384" y="830"/>
                  </a:cubicBezTo>
                  <a:cubicBezTo>
                    <a:pt x="11464" y="603"/>
                    <a:pt x="11504" y="416"/>
                    <a:pt x="11531" y="282"/>
                  </a:cubicBezTo>
                  <a:cubicBezTo>
                    <a:pt x="11545" y="229"/>
                    <a:pt x="11557" y="175"/>
                    <a:pt x="11557" y="135"/>
                  </a:cubicBezTo>
                  <a:lnTo>
                    <a:pt x="11557" y="81"/>
                  </a:lnTo>
                  <a:cubicBezTo>
                    <a:pt x="11557" y="54"/>
                    <a:pt x="11545" y="15"/>
                    <a:pt x="11504" y="1"/>
                  </a:cubicBezTo>
                  <a:close/>
                </a:path>
              </a:pathLst>
            </a:custGeom>
            <a:solidFill>
              <a:srgbClr val="00402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5" name="Google Shape;4411;p64"/>
            <p:cNvSpPr/>
            <p:nvPr/>
          </p:nvSpPr>
          <p:spPr>
            <a:xfrm flipH="1">
              <a:off x="7790162" y="1605552"/>
              <a:ext cx="628152" cy="946486"/>
            </a:xfrm>
            <a:custGeom>
              <a:avLst/>
              <a:gdLst/>
              <a:ahLst/>
              <a:cxnLst/>
              <a:rect l="l" t="t" r="r" b="b"/>
              <a:pathLst>
                <a:path w="10274" h="15480" extrusionOk="0">
                  <a:moveTo>
                    <a:pt x="9222" y="0"/>
                  </a:moveTo>
                  <a:cubicBezTo>
                    <a:pt x="9091" y="0"/>
                    <a:pt x="8957" y="25"/>
                    <a:pt x="8829" y="73"/>
                  </a:cubicBezTo>
                  <a:cubicBezTo>
                    <a:pt x="8334" y="260"/>
                    <a:pt x="6408" y="1424"/>
                    <a:pt x="5766" y="4246"/>
                  </a:cubicBezTo>
                  <a:cubicBezTo>
                    <a:pt x="5124" y="7055"/>
                    <a:pt x="4562" y="7296"/>
                    <a:pt x="4054" y="7617"/>
                  </a:cubicBezTo>
                  <a:cubicBezTo>
                    <a:pt x="3545" y="7938"/>
                    <a:pt x="2194" y="8032"/>
                    <a:pt x="1552" y="10707"/>
                  </a:cubicBezTo>
                  <a:cubicBezTo>
                    <a:pt x="910" y="13383"/>
                    <a:pt x="0" y="15041"/>
                    <a:pt x="14" y="15202"/>
                  </a:cubicBezTo>
                  <a:cubicBezTo>
                    <a:pt x="22" y="15387"/>
                    <a:pt x="172" y="15480"/>
                    <a:pt x="416" y="15480"/>
                  </a:cubicBezTo>
                  <a:cubicBezTo>
                    <a:pt x="985" y="15480"/>
                    <a:pt x="2067" y="14977"/>
                    <a:pt x="3077" y="13957"/>
                  </a:cubicBezTo>
                  <a:cubicBezTo>
                    <a:pt x="3772" y="13262"/>
                    <a:pt x="4027" y="11362"/>
                    <a:pt x="4735" y="11082"/>
                  </a:cubicBezTo>
                  <a:cubicBezTo>
                    <a:pt x="5445" y="10788"/>
                    <a:pt x="7732" y="10506"/>
                    <a:pt x="7933" y="8553"/>
                  </a:cubicBezTo>
                  <a:cubicBezTo>
                    <a:pt x="8133" y="6614"/>
                    <a:pt x="7665" y="5557"/>
                    <a:pt x="8388" y="4661"/>
                  </a:cubicBezTo>
                  <a:cubicBezTo>
                    <a:pt x="9123" y="3764"/>
                    <a:pt x="10273" y="1397"/>
                    <a:pt x="10100" y="729"/>
                  </a:cubicBezTo>
                  <a:cubicBezTo>
                    <a:pt x="9970" y="219"/>
                    <a:pt x="9608" y="0"/>
                    <a:pt x="922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6" name="Google Shape;4412;p64"/>
            <p:cNvSpPr/>
            <p:nvPr/>
          </p:nvSpPr>
          <p:spPr>
            <a:xfrm flipH="1">
              <a:off x="7831859" y="1655566"/>
              <a:ext cx="592141" cy="885343"/>
            </a:xfrm>
            <a:custGeom>
              <a:avLst/>
              <a:gdLst/>
              <a:ahLst/>
              <a:cxnLst/>
              <a:rect l="l" t="t" r="r" b="b"/>
              <a:pathLst>
                <a:path w="9685" h="14480" extrusionOk="0">
                  <a:moveTo>
                    <a:pt x="9564" y="0"/>
                  </a:moveTo>
                  <a:cubicBezTo>
                    <a:pt x="9555" y="0"/>
                    <a:pt x="9546" y="2"/>
                    <a:pt x="9537" y="4"/>
                  </a:cubicBezTo>
                  <a:cubicBezTo>
                    <a:pt x="9537" y="4"/>
                    <a:pt x="9524" y="18"/>
                    <a:pt x="9497" y="30"/>
                  </a:cubicBezTo>
                  <a:cubicBezTo>
                    <a:pt x="9457" y="44"/>
                    <a:pt x="9417" y="57"/>
                    <a:pt x="9350" y="84"/>
                  </a:cubicBezTo>
                  <a:cubicBezTo>
                    <a:pt x="9230" y="151"/>
                    <a:pt x="9055" y="244"/>
                    <a:pt x="8841" y="378"/>
                  </a:cubicBezTo>
                  <a:cubicBezTo>
                    <a:pt x="8641" y="526"/>
                    <a:pt x="8400" y="726"/>
                    <a:pt x="8160" y="981"/>
                  </a:cubicBezTo>
                  <a:cubicBezTo>
                    <a:pt x="7919" y="1234"/>
                    <a:pt x="7678" y="1555"/>
                    <a:pt x="7477" y="1944"/>
                  </a:cubicBezTo>
                  <a:cubicBezTo>
                    <a:pt x="7437" y="2037"/>
                    <a:pt x="7384" y="2131"/>
                    <a:pt x="7343" y="2238"/>
                  </a:cubicBezTo>
                  <a:cubicBezTo>
                    <a:pt x="7290" y="2331"/>
                    <a:pt x="7250" y="2438"/>
                    <a:pt x="7209" y="2559"/>
                  </a:cubicBezTo>
                  <a:cubicBezTo>
                    <a:pt x="7170" y="2666"/>
                    <a:pt x="7129" y="2773"/>
                    <a:pt x="7102" y="2893"/>
                  </a:cubicBezTo>
                  <a:cubicBezTo>
                    <a:pt x="7076" y="3000"/>
                    <a:pt x="7036" y="3121"/>
                    <a:pt x="6995" y="3241"/>
                  </a:cubicBezTo>
                  <a:cubicBezTo>
                    <a:pt x="6942" y="3469"/>
                    <a:pt x="6876" y="3709"/>
                    <a:pt x="6808" y="3950"/>
                  </a:cubicBezTo>
                  <a:cubicBezTo>
                    <a:pt x="6728" y="4204"/>
                    <a:pt x="6648" y="4445"/>
                    <a:pt x="6581" y="4699"/>
                  </a:cubicBezTo>
                  <a:cubicBezTo>
                    <a:pt x="6514" y="4967"/>
                    <a:pt x="6487" y="5234"/>
                    <a:pt x="6460" y="5502"/>
                  </a:cubicBezTo>
                  <a:cubicBezTo>
                    <a:pt x="6447" y="5756"/>
                    <a:pt x="6421" y="6023"/>
                    <a:pt x="6353" y="6278"/>
                  </a:cubicBezTo>
                  <a:cubicBezTo>
                    <a:pt x="6300" y="6518"/>
                    <a:pt x="6193" y="6759"/>
                    <a:pt x="6046" y="6959"/>
                  </a:cubicBezTo>
                  <a:cubicBezTo>
                    <a:pt x="5966" y="7054"/>
                    <a:pt x="5886" y="7147"/>
                    <a:pt x="5792" y="7241"/>
                  </a:cubicBezTo>
                  <a:lnTo>
                    <a:pt x="5725" y="7307"/>
                  </a:lnTo>
                  <a:cubicBezTo>
                    <a:pt x="5698" y="7321"/>
                    <a:pt x="5672" y="7348"/>
                    <a:pt x="5645" y="7375"/>
                  </a:cubicBezTo>
                  <a:lnTo>
                    <a:pt x="5497" y="7508"/>
                  </a:lnTo>
                  <a:cubicBezTo>
                    <a:pt x="5390" y="7601"/>
                    <a:pt x="5283" y="7682"/>
                    <a:pt x="5176" y="7776"/>
                  </a:cubicBezTo>
                  <a:cubicBezTo>
                    <a:pt x="5069" y="7856"/>
                    <a:pt x="4949" y="7936"/>
                    <a:pt x="4842" y="8017"/>
                  </a:cubicBezTo>
                  <a:cubicBezTo>
                    <a:pt x="4721" y="8097"/>
                    <a:pt x="4614" y="8177"/>
                    <a:pt x="4495" y="8243"/>
                  </a:cubicBezTo>
                  <a:cubicBezTo>
                    <a:pt x="4374" y="8311"/>
                    <a:pt x="4240" y="8377"/>
                    <a:pt x="4120" y="8458"/>
                  </a:cubicBezTo>
                  <a:cubicBezTo>
                    <a:pt x="3879" y="8591"/>
                    <a:pt x="3665" y="8792"/>
                    <a:pt x="3478" y="9006"/>
                  </a:cubicBezTo>
                  <a:cubicBezTo>
                    <a:pt x="3384" y="9113"/>
                    <a:pt x="3291" y="9220"/>
                    <a:pt x="3210" y="9328"/>
                  </a:cubicBezTo>
                  <a:cubicBezTo>
                    <a:pt x="3170" y="9394"/>
                    <a:pt x="3130" y="9447"/>
                    <a:pt x="3089" y="9501"/>
                  </a:cubicBezTo>
                  <a:cubicBezTo>
                    <a:pt x="3063" y="9554"/>
                    <a:pt x="3023" y="9622"/>
                    <a:pt x="2982" y="9675"/>
                  </a:cubicBezTo>
                  <a:cubicBezTo>
                    <a:pt x="2943" y="9729"/>
                    <a:pt x="2916" y="9795"/>
                    <a:pt x="2889" y="9863"/>
                  </a:cubicBezTo>
                  <a:cubicBezTo>
                    <a:pt x="2863" y="9916"/>
                    <a:pt x="2822" y="9982"/>
                    <a:pt x="2795" y="10036"/>
                  </a:cubicBezTo>
                  <a:cubicBezTo>
                    <a:pt x="2756" y="10170"/>
                    <a:pt x="2688" y="10291"/>
                    <a:pt x="2649" y="10410"/>
                  </a:cubicBezTo>
                  <a:cubicBezTo>
                    <a:pt x="2635" y="10478"/>
                    <a:pt x="2622" y="10531"/>
                    <a:pt x="2595" y="10598"/>
                  </a:cubicBezTo>
                  <a:cubicBezTo>
                    <a:pt x="2581" y="10651"/>
                    <a:pt x="2554" y="10719"/>
                    <a:pt x="2542" y="10772"/>
                  </a:cubicBezTo>
                  <a:cubicBezTo>
                    <a:pt x="2501" y="10892"/>
                    <a:pt x="2474" y="11013"/>
                    <a:pt x="2421" y="11120"/>
                  </a:cubicBezTo>
                  <a:cubicBezTo>
                    <a:pt x="2340" y="11334"/>
                    <a:pt x="2233" y="11534"/>
                    <a:pt x="2114" y="11721"/>
                  </a:cubicBezTo>
                  <a:cubicBezTo>
                    <a:pt x="2060" y="11815"/>
                    <a:pt x="2007" y="11909"/>
                    <a:pt x="1953" y="11989"/>
                  </a:cubicBezTo>
                  <a:cubicBezTo>
                    <a:pt x="1886" y="12083"/>
                    <a:pt x="1832" y="12176"/>
                    <a:pt x="1793" y="12256"/>
                  </a:cubicBezTo>
                  <a:cubicBezTo>
                    <a:pt x="1579" y="12604"/>
                    <a:pt x="1364" y="12925"/>
                    <a:pt x="1177" y="13180"/>
                  </a:cubicBezTo>
                  <a:cubicBezTo>
                    <a:pt x="976" y="13447"/>
                    <a:pt x="789" y="13674"/>
                    <a:pt x="628" y="13849"/>
                  </a:cubicBezTo>
                  <a:cubicBezTo>
                    <a:pt x="468" y="14009"/>
                    <a:pt x="334" y="14143"/>
                    <a:pt x="227" y="14196"/>
                  </a:cubicBezTo>
                  <a:cubicBezTo>
                    <a:pt x="200" y="14209"/>
                    <a:pt x="187" y="14236"/>
                    <a:pt x="161" y="14250"/>
                  </a:cubicBezTo>
                  <a:cubicBezTo>
                    <a:pt x="147" y="14250"/>
                    <a:pt x="134" y="14263"/>
                    <a:pt x="120" y="14263"/>
                  </a:cubicBezTo>
                  <a:cubicBezTo>
                    <a:pt x="93" y="14277"/>
                    <a:pt x="80" y="14290"/>
                    <a:pt x="80" y="14290"/>
                  </a:cubicBezTo>
                  <a:lnTo>
                    <a:pt x="54" y="14303"/>
                  </a:lnTo>
                  <a:cubicBezTo>
                    <a:pt x="13" y="14316"/>
                    <a:pt x="0" y="14357"/>
                    <a:pt x="13" y="14397"/>
                  </a:cubicBezTo>
                  <a:cubicBezTo>
                    <a:pt x="25" y="14443"/>
                    <a:pt x="56" y="14480"/>
                    <a:pt x="99" y="14480"/>
                  </a:cubicBezTo>
                  <a:cubicBezTo>
                    <a:pt x="106" y="14480"/>
                    <a:pt x="113" y="14479"/>
                    <a:pt x="120" y="14477"/>
                  </a:cubicBezTo>
                  <a:cubicBezTo>
                    <a:pt x="120" y="14477"/>
                    <a:pt x="147" y="14464"/>
                    <a:pt x="173" y="14464"/>
                  </a:cubicBezTo>
                  <a:cubicBezTo>
                    <a:pt x="200" y="14450"/>
                    <a:pt x="227" y="14450"/>
                    <a:pt x="254" y="14437"/>
                  </a:cubicBezTo>
                  <a:cubicBezTo>
                    <a:pt x="280" y="14437"/>
                    <a:pt x="307" y="14423"/>
                    <a:pt x="334" y="14397"/>
                  </a:cubicBezTo>
                  <a:cubicBezTo>
                    <a:pt x="468" y="14343"/>
                    <a:pt x="642" y="14236"/>
                    <a:pt x="842" y="14076"/>
                  </a:cubicBezTo>
                  <a:cubicBezTo>
                    <a:pt x="1043" y="13915"/>
                    <a:pt x="1257" y="13701"/>
                    <a:pt x="1484" y="13447"/>
                  </a:cubicBezTo>
                  <a:cubicBezTo>
                    <a:pt x="1712" y="13180"/>
                    <a:pt x="1953" y="12872"/>
                    <a:pt x="2180" y="12497"/>
                  </a:cubicBezTo>
                  <a:lnTo>
                    <a:pt x="2340" y="12217"/>
                  </a:lnTo>
                  <a:cubicBezTo>
                    <a:pt x="2394" y="12110"/>
                    <a:pt x="2435" y="12003"/>
                    <a:pt x="2474" y="11896"/>
                  </a:cubicBezTo>
                  <a:cubicBezTo>
                    <a:pt x="2554" y="11682"/>
                    <a:pt x="2635" y="11454"/>
                    <a:pt x="2729" y="11213"/>
                  </a:cubicBezTo>
                  <a:cubicBezTo>
                    <a:pt x="2768" y="11106"/>
                    <a:pt x="2795" y="10986"/>
                    <a:pt x="2836" y="10865"/>
                  </a:cubicBezTo>
                  <a:cubicBezTo>
                    <a:pt x="2863" y="10812"/>
                    <a:pt x="2875" y="10758"/>
                    <a:pt x="2902" y="10692"/>
                  </a:cubicBezTo>
                  <a:cubicBezTo>
                    <a:pt x="2916" y="10638"/>
                    <a:pt x="2943" y="10585"/>
                    <a:pt x="2956" y="10517"/>
                  </a:cubicBezTo>
                  <a:cubicBezTo>
                    <a:pt x="2996" y="10410"/>
                    <a:pt x="3063" y="10303"/>
                    <a:pt x="3116" y="10196"/>
                  </a:cubicBezTo>
                  <a:cubicBezTo>
                    <a:pt x="3170" y="10089"/>
                    <a:pt x="3237" y="9982"/>
                    <a:pt x="3304" y="9875"/>
                  </a:cubicBezTo>
                  <a:cubicBezTo>
                    <a:pt x="3344" y="9822"/>
                    <a:pt x="3371" y="9768"/>
                    <a:pt x="3411" y="9729"/>
                  </a:cubicBezTo>
                  <a:cubicBezTo>
                    <a:pt x="3451" y="9675"/>
                    <a:pt x="3491" y="9622"/>
                    <a:pt x="3531" y="9581"/>
                  </a:cubicBezTo>
                  <a:cubicBezTo>
                    <a:pt x="3612" y="9474"/>
                    <a:pt x="3692" y="9394"/>
                    <a:pt x="3785" y="9301"/>
                  </a:cubicBezTo>
                  <a:cubicBezTo>
                    <a:pt x="3972" y="9126"/>
                    <a:pt x="4174" y="8953"/>
                    <a:pt x="4361" y="8766"/>
                  </a:cubicBezTo>
                  <a:cubicBezTo>
                    <a:pt x="4414" y="8725"/>
                    <a:pt x="4468" y="8672"/>
                    <a:pt x="4507" y="8632"/>
                  </a:cubicBezTo>
                  <a:lnTo>
                    <a:pt x="4655" y="8484"/>
                  </a:lnTo>
                  <a:cubicBezTo>
                    <a:pt x="4762" y="8391"/>
                    <a:pt x="4882" y="8311"/>
                    <a:pt x="4989" y="8243"/>
                  </a:cubicBezTo>
                  <a:cubicBezTo>
                    <a:pt x="5217" y="8083"/>
                    <a:pt x="5458" y="7936"/>
                    <a:pt x="5698" y="7776"/>
                  </a:cubicBezTo>
                  <a:cubicBezTo>
                    <a:pt x="5925" y="7628"/>
                    <a:pt x="6180" y="7428"/>
                    <a:pt x="6367" y="7200"/>
                  </a:cubicBezTo>
                  <a:cubicBezTo>
                    <a:pt x="6554" y="6959"/>
                    <a:pt x="6688" y="6665"/>
                    <a:pt x="6769" y="6385"/>
                  </a:cubicBezTo>
                  <a:cubicBezTo>
                    <a:pt x="6902" y="5823"/>
                    <a:pt x="7022" y="5301"/>
                    <a:pt x="7063" y="4780"/>
                  </a:cubicBezTo>
                  <a:cubicBezTo>
                    <a:pt x="7076" y="4525"/>
                    <a:pt x="7076" y="4257"/>
                    <a:pt x="7102" y="4017"/>
                  </a:cubicBezTo>
                  <a:cubicBezTo>
                    <a:pt x="7116" y="3897"/>
                    <a:pt x="7143" y="3776"/>
                    <a:pt x="7170" y="3656"/>
                  </a:cubicBezTo>
                  <a:lnTo>
                    <a:pt x="7250" y="3294"/>
                  </a:lnTo>
                  <a:cubicBezTo>
                    <a:pt x="7370" y="2853"/>
                    <a:pt x="7557" y="2438"/>
                    <a:pt x="7758" y="2090"/>
                  </a:cubicBezTo>
                  <a:cubicBezTo>
                    <a:pt x="7958" y="1743"/>
                    <a:pt x="8186" y="1448"/>
                    <a:pt x="8400" y="1195"/>
                  </a:cubicBezTo>
                  <a:cubicBezTo>
                    <a:pt x="8614" y="954"/>
                    <a:pt x="8828" y="753"/>
                    <a:pt x="9002" y="606"/>
                  </a:cubicBezTo>
                  <a:cubicBezTo>
                    <a:pt x="9189" y="459"/>
                    <a:pt x="9350" y="351"/>
                    <a:pt x="9457" y="285"/>
                  </a:cubicBezTo>
                  <a:cubicBezTo>
                    <a:pt x="9510" y="244"/>
                    <a:pt x="9551" y="218"/>
                    <a:pt x="9578" y="205"/>
                  </a:cubicBezTo>
                  <a:cubicBezTo>
                    <a:pt x="9604" y="191"/>
                    <a:pt x="9617" y="178"/>
                    <a:pt x="9617" y="178"/>
                  </a:cubicBezTo>
                  <a:cubicBezTo>
                    <a:pt x="9658" y="164"/>
                    <a:pt x="9685" y="111"/>
                    <a:pt x="9671" y="57"/>
                  </a:cubicBezTo>
                  <a:cubicBezTo>
                    <a:pt x="9648" y="24"/>
                    <a:pt x="9608" y="0"/>
                    <a:pt x="9564" y="0"/>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7" name="Google Shape;4413;p64"/>
            <p:cNvSpPr/>
            <p:nvPr/>
          </p:nvSpPr>
          <p:spPr>
            <a:xfrm flipH="1">
              <a:off x="6839006" y="3996120"/>
              <a:ext cx="1293845" cy="588191"/>
            </a:xfrm>
            <a:custGeom>
              <a:avLst/>
              <a:gdLst/>
              <a:ahLst/>
              <a:cxnLst/>
              <a:rect l="l" t="t" r="r" b="b"/>
              <a:pathLst>
                <a:path w="21162" h="9620" extrusionOk="0">
                  <a:moveTo>
                    <a:pt x="4756" y="0"/>
                  </a:moveTo>
                  <a:cubicBezTo>
                    <a:pt x="3748" y="0"/>
                    <a:pt x="2875" y="608"/>
                    <a:pt x="2875" y="608"/>
                  </a:cubicBezTo>
                  <a:cubicBezTo>
                    <a:pt x="1324" y="1584"/>
                    <a:pt x="0" y="7764"/>
                    <a:pt x="1097" y="9021"/>
                  </a:cubicBezTo>
                  <a:cubicBezTo>
                    <a:pt x="1487" y="9474"/>
                    <a:pt x="4141" y="9619"/>
                    <a:pt x="7398" y="9619"/>
                  </a:cubicBezTo>
                  <a:cubicBezTo>
                    <a:pt x="13292" y="9619"/>
                    <a:pt x="21161" y="9142"/>
                    <a:pt x="21161" y="9142"/>
                  </a:cubicBezTo>
                  <a:cubicBezTo>
                    <a:pt x="20867" y="6494"/>
                    <a:pt x="15918" y="5677"/>
                    <a:pt x="15570" y="5624"/>
                  </a:cubicBezTo>
                  <a:cubicBezTo>
                    <a:pt x="15222" y="5570"/>
                    <a:pt x="14875" y="4059"/>
                    <a:pt x="13255" y="3430"/>
                  </a:cubicBezTo>
                  <a:cubicBezTo>
                    <a:pt x="12409" y="3105"/>
                    <a:pt x="11602" y="3009"/>
                    <a:pt x="10919" y="3009"/>
                  </a:cubicBezTo>
                  <a:cubicBezTo>
                    <a:pt x="10026" y="3009"/>
                    <a:pt x="9343" y="3173"/>
                    <a:pt x="9055" y="3203"/>
                  </a:cubicBezTo>
                  <a:cubicBezTo>
                    <a:pt x="9042" y="3204"/>
                    <a:pt x="9028" y="3205"/>
                    <a:pt x="9014" y="3205"/>
                  </a:cubicBezTo>
                  <a:cubicBezTo>
                    <a:pt x="8497" y="3205"/>
                    <a:pt x="7801" y="2239"/>
                    <a:pt x="6394" y="728"/>
                  </a:cubicBezTo>
                  <a:cubicBezTo>
                    <a:pt x="5886" y="178"/>
                    <a:pt x="5301" y="0"/>
                    <a:pt x="475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8" name="Google Shape;4414;p64"/>
            <p:cNvSpPr/>
            <p:nvPr/>
          </p:nvSpPr>
          <p:spPr>
            <a:xfrm flipH="1">
              <a:off x="7236475" y="2850269"/>
              <a:ext cx="170153" cy="119595"/>
            </a:xfrm>
            <a:custGeom>
              <a:avLst/>
              <a:gdLst/>
              <a:ahLst/>
              <a:cxnLst/>
              <a:rect l="l" t="t" r="r" b="b"/>
              <a:pathLst>
                <a:path w="2783" h="1956" extrusionOk="0">
                  <a:moveTo>
                    <a:pt x="1556" y="1"/>
                  </a:moveTo>
                  <a:cubicBezTo>
                    <a:pt x="934" y="1"/>
                    <a:pt x="244" y="705"/>
                    <a:pt x="0" y="1933"/>
                  </a:cubicBezTo>
                  <a:cubicBezTo>
                    <a:pt x="0" y="1933"/>
                    <a:pt x="159" y="1955"/>
                    <a:pt x="397" y="1955"/>
                  </a:cubicBezTo>
                  <a:cubicBezTo>
                    <a:pt x="680" y="1955"/>
                    <a:pt x="1074" y="1924"/>
                    <a:pt x="1445" y="1785"/>
                  </a:cubicBezTo>
                  <a:cubicBezTo>
                    <a:pt x="2167" y="1491"/>
                    <a:pt x="2782" y="822"/>
                    <a:pt x="2114" y="221"/>
                  </a:cubicBezTo>
                  <a:cubicBezTo>
                    <a:pt x="1946" y="72"/>
                    <a:pt x="1754" y="1"/>
                    <a:pt x="1556"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9" name="Google Shape;4415;p64"/>
            <p:cNvSpPr/>
            <p:nvPr/>
          </p:nvSpPr>
          <p:spPr>
            <a:xfrm flipH="1">
              <a:off x="7449303" y="2942470"/>
              <a:ext cx="90671" cy="112380"/>
            </a:xfrm>
            <a:custGeom>
              <a:avLst/>
              <a:gdLst/>
              <a:ahLst/>
              <a:cxnLst/>
              <a:rect l="l" t="t" r="r" b="b"/>
              <a:pathLst>
                <a:path w="1483" h="1838" extrusionOk="0">
                  <a:moveTo>
                    <a:pt x="730" y="0"/>
                  </a:moveTo>
                  <a:cubicBezTo>
                    <a:pt x="698" y="0"/>
                    <a:pt x="665" y="3"/>
                    <a:pt x="630" y="10"/>
                  </a:cubicBezTo>
                  <a:cubicBezTo>
                    <a:pt x="188" y="90"/>
                    <a:pt x="0" y="652"/>
                    <a:pt x="148" y="1121"/>
                  </a:cubicBezTo>
                  <a:cubicBezTo>
                    <a:pt x="258" y="1513"/>
                    <a:pt x="615" y="1838"/>
                    <a:pt x="901" y="1838"/>
                  </a:cubicBezTo>
                  <a:cubicBezTo>
                    <a:pt x="927" y="1838"/>
                    <a:pt x="953" y="1835"/>
                    <a:pt x="977" y="1829"/>
                  </a:cubicBezTo>
                  <a:cubicBezTo>
                    <a:pt x="1285" y="1752"/>
                    <a:pt x="1482" y="0"/>
                    <a:pt x="73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0" name="Google Shape;4416;p64"/>
            <p:cNvSpPr/>
            <p:nvPr/>
          </p:nvSpPr>
          <p:spPr>
            <a:xfrm flipH="1">
              <a:off x="7537590" y="3101132"/>
              <a:ext cx="89876" cy="111891"/>
            </a:xfrm>
            <a:custGeom>
              <a:avLst/>
              <a:gdLst/>
              <a:ahLst/>
              <a:cxnLst/>
              <a:rect l="l" t="t" r="r" b="b"/>
              <a:pathLst>
                <a:path w="1470" h="1830" extrusionOk="0">
                  <a:moveTo>
                    <a:pt x="726" y="1"/>
                  </a:moveTo>
                  <a:cubicBezTo>
                    <a:pt x="695" y="1"/>
                    <a:pt x="663" y="4"/>
                    <a:pt x="629" y="10"/>
                  </a:cubicBezTo>
                  <a:cubicBezTo>
                    <a:pt x="174" y="90"/>
                    <a:pt x="1" y="652"/>
                    <a:pt x="134" y="1121"/>
                  </a:cubicBezTo>
                  <a:cubicBezTo>
                    <a:pt x="265" y="1539"/>
                    <a:pt x="740" y="1830"/>
                    <a:pt x="962" y="1830"/>
                  </a:cubicBezTo>
                  <a:cubicBezTo>
                    <a:pt x="967" y="1830"/>
                    <a:pt x="972" y="1829"/>
                    <a:pt x="977" y="1829"/>
                  </a:cubicBezTo>
                  <a:cubicBezTo>
                    <a:pt x="1285" y="1791"/>
                    <a:pt x="1470" y="1"/>
                    <a:pt x="726"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1" name="Google Shape;4417;p64"/>
            <p:cNvSpPr/>
            <p:nvPr/>
          </p:nvSpPr>
          <p:spPr>
            <a:xfrm flipH="1">
              <a:off x="7536673" y="3500018"/>
              <a:ext cx="121974" cy="83215"/>
            </a:xfrm>
            <a:custGeom>
              <a:avLst/>
              <a:gdLst/>
              <a:ahLst/>
              <a:cxnLst/>
              <a:rect l="l" t="t" r="r" b="b"/>
              <a:pathLst>
                <a:path w="1995" h="1361" extrusionOk="0">
                  <a:moveTo>
                    <a:pt x="1405" y="1"/>
                  </a:moveTo>
                  <a:cubicBezTo>
                    <a:pt x="838" y="1"/>
                    <a:pt x="0" y="852"/>
                    <a:pt x="136" y="1071"/>
                  </a:cubicBezTo>
                  <a:cubicBezTo>
                    <a:pt x="218" y="1204"/>
                    <a:pt x="551" y="1360"/>
                    <a:pt x="895" y="1360"/>
                  </a:cubicBezTo>
                  <a:cubicBezTo>
                    <a:pt x="1000" y="1360"/>
                    <a:pt x="1106" y="1346"/>
                    <a:pt x="1206" y="1312"/>
                  </a:cubicBezTo>
                  <a:cubicBezTo>
                    <a:pt x="1661" y="1137"/>
                    <a:pt x="1995" y="656"/>
                    <a:pt x="1795" y="241"/>
                  </a:cubicBezTo>
                  <a:cubicBezTo>
                    <a:pt x="1706" y="70"/>
                    <a:pt x="1566" y="1"/>
                    <a:pt x="140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2" name="Google Shape;4418;p64"/>
            <p:cNvSpPr/>
            <p:nvPr/>
          </p:nvSpPr>
          <p:spPr>
            <a:xfrm flipH="1">
              <a:off x="7599158" y="3313659"/>
              <a:ext cx="89692" cy="109323"/>
            </a:xfrm>
            <a:custGeom>
              <a:avLst/>
              <a:gdLst/>
              <a:ahLst/>
              <a:cxnLst/>
              <a:rect l="l" t="t" r="r" b="b"/>
              <a:pathLst>
                <a:path w="1467" h="1788" extrusionOk="0">
                  <a:moveTo>
                    <a:pt x="746" y="1"/>
                  </a:moveTo>
                  <a:cubicBezTo>
                    <a:pt x="710" y="1"/>
                    <a:pt x="671" y="4"/>
                    <a:pt x="630" y="12"/>
                  </a:cubicBezTo>
                  <a:cubicBezTo>
                    <a:pt x="175" y="92"/>
                    <a:pt x="1" y="654"/>
                    <a:pt x="135" y="1123"/>
                  </a:cubicBezTo>
                  <a:cubicBezTo>
                    <a:pt x="244" y="1473"/>
                    <a:pt x="712" y="1787"/>
                    <a:pt x="922" y="1787"/>
                  </a:cubicBezTo>
                  <a:cubicBezTo>
                    <a:pt x="969" y="1787"/>
                    <a:pt x="1003" y="1772"/>
                    <a:pt x="1017" y="1738"/>
                  </a:cubicBezTo>
                  <a:cubicBezTo>
                    <a:pt x="1145" y="1470"/>
                    <a:pt x="1467" y="1"/>
                    <a:pt x="746"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3" name="Google Shape;4419;p64"/>
            <p:cNvSpPr/>
            <p:nvPr/>
          </p:nvSpPr>
          <p:spPr>
            <a:xfrm flipH="1">
              <a:off x="7334605" y="3001655"/>
              <a:ext cx="143251" cy="74716"/>
            </a:xfrm>
            <a:custGeom>
              <a:avLst/>
              <a:gdLst/>
              <a:ahLst/>
              <a:cxnLst/>
              <a:rect l="l" t="t" r="r" b="b"/>
              <a:pathLst>
                <a:path w="2343" h="1222" extrusionOk="0">
                  <a:moveTo>
                    <a:pt x="1410" y="0"/>
                  </a:moveTo>
                  <a:cubicBezTo>
                    <a:pt x="1204" y="0"/>
                    <a:pt x="1000" y="65"/>
                    <a:pt x="857" y="139"/>
                  </a:cubicBezTo>
                  <a:cubicBezTo>
                    <a:pt x="336" y="433"/>
                    <a:pt x="1" y="902"/>
                    <a:pt x="1" y="902"/>
                  </a:cubicBezTo>
                  <a:cubicBezTo>
                    <a:pt x="1" y="902"/>
                    <a:pt x="472" y="1222"/>
                    <a:pt x="1005" y="1222"/>
                  </a:cubicBezTo>
                  <a:cubicBezTo>
                    <a:pt x="1089" y="1222"/>
                    <a:pt x="1173" y="1214"/>
                    <a:pt x="1258" y="1196"/>
                  </a:cubicBezTo>
                  <a:cubicBezTo>
                    <a:pt x="1888" y="1062"/>
                    <a:pt x="2342" y="647"/>
                    <a:pt x="1968" y="233"/>
                  </a:cubicBezTo>
                  <a:cubicBezTo>
                    <a:pt x="1816" y="61"/>
                    <a:pt x="1612" y="0"/>
                    <a:pt x="141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4" name="Google Shape;4420;p64"/>
            <p:cNvSpPr/>
            <p:nvPr/>
          </p:nvSpPr>
          <p:spPr>
            <a:xfrm flipH="1">
              <a:off x="7421301" y="3150779"/>
              <a:ext cx="140744" cy="77834"/>
            </a:xfrm>
            <a:custGeom>
              <a:avLst/>
              <a:gdLst/>
              <a:ahLst/>
              <a:cxnLst/>
              <a:rect l="l" t="t" r="r" b="b"/>
              <a:pathLst>
                <a:path w="2302" h="1273" extrusionOk="0">
                  <a:moveTo>
                    <a:pt x="1411" y="1"/>
                  </a:moveTo>
                  <a:cubicBezTo>
                    <a:pt x="1169" y="1"/>
                    <a:pt x="926" y="99"/>
                    <a:pt x="777" y="202"/>
                  </a:cubicBezTo>
                  <a:cubicBezTo>
                    <a:pt x="281" y="549"/>
                    <a:pt x="1" y="1044"/>
                    <a:pt x="1" y="1044"/>
                  </a:cubicBezTo>
                  <a:cubicBezTo>
                    <a:pt x="1" y="1044"/>
                    <a:pt x="423" y="1272"/>
                    <a:pt x="905" y="1272"/>
                  </a:cubicBezTo>
                  <a:cubicBezTo>
                    <a:pt x="1030" y="1272"/>
                    <a:pt x="1158" y="1257"/>
                    <a:pt x="1285" y="1218"/>
                  </a:cubicBezTo>
                  <a:cubicBezTo>
                    <a:pt x="1900" y="1017"/>
                    <a:pt x="2301" y="549"/>
                    <a:pt x="1886" y="175"/>
                  </a:cubicBezTo>
                  <a:cubicBezTo>
                    <a:pt x="1749" y="48"/>
                    <a:pt x="1580" y="1"/>
                    <a:pt x="1411"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5" name="Google Shape;4421;p64"/>
            <p:cNvSpPr/>
            <p:nvPr/>
          </p:nvSpPr>
          <p:spPr>
            <a:xfrm flipH="1">
              <a:off x="7490879" y="3349366"/>
              <a:ext cx="135792" cy="90674"/>
            </a:xfrm>
            <a:custGeom>
              <a:avLst/>
              <a:gdLst/>
              <a:ahLst/>
              <a:cxnLst/>
              <a:rect l="l" t="t" r="r" b="b"/>
              <a:pathLst>
                <a:path w="2221" h="1483" extrusionOk="0">
                  <a:moveTo>
                    <a:pt x="1358" y="0"/>
                  </a:moveTo>
                  <a:cubicBezTo>
                    <a:pt x="1070" y="0"/>
                    <a:pt x="813" y="142"/>
                    <a:pt x="643" y="284"/>
                  </a:cubicBezTo>
                  <a:cubicBezTo>
                    <a:pt x="268" y="605"/>
                    <a:pt x="0" y="1434"/>
                    <a:pt x="0" y="1434"/>
                  </a:cubicBezTo>
                  <a:cubicBezTo>
                    <a:pt x="0" y="1434"/>
                    <a:pt x="237" y="1483"/>
                    <a:pt x="539" y="1483"/>
                  </a:cubicBezTo>
                  <a:cubicBezTo>
                    <a:pt x="830" y="1483"/>
                    <a:pt x="1183" y="1438"/>
                    <a:pt x="1445" y="1261"/>
                  </a:cubicBezTo>
                  <a:cubicBezTo>
                    <a:pt x="1980" y="886"/>
                    <a:pt x="2221" y="325"/>
                    <a:pt x="1727" y="84"/>
                  </a:cubicBezTo>
                  <a:cubicBezTo>
                    <a:pt x="1601" y="25"/>
                    <a:pt x="1477" y="0"/>
                    <a:pt x="135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6" name="Google Shape;4422;p64"/>
            <p:cNvSpPr/>
            <p:nvPr/>
          </p:nvSpPr>
          <p:spPr>
            <a:xfrm flipH="1">
              <a:off x="7339496" y="2922660"/>
              <a:ext cx="379557" cy="1121292"/>
            </a:xfrm>
            <a:custGeom>
              <a:avLst/>
              <a:gdLst/>
              <a:ahLst/>
              <a:cxnLst/>
              <a:rect l="l" t="t" r="r" b="b"/>
              <a:pathLst>
                <a:path w="6208" h="18339" extrusionOk="0">
                  <a:moveTo>
                    <a:pt x="6140" y="0"/>
                  </a:moveTo>
                  <a:cubicBezTo>
                    <a:pt x="6140" y="0"/>
                    <a:pt x="6113" y="0"/>
                    <a:pt x="6073" y="13"/>
                  </a:cubicBezTo>
                  <a:cubicBezTo>
                    <a:pt x="6033" y="27"/>
                    <a:pt x="5979" y="54"/>
                    <a:pt x="5913" y="80"/>
                  </a:cubicBezTo>
                  <a:cubicBezTo>
                    <a:pt x="5845" y="120"/>
                    <a:pt x="5765" y="161"/>
                    <a:pt x="5672" y="214"/>
                  </a:cubicBezTo>
                  <a:cubicBezTo>
                    <a:pt x="5578" y="268"/>
                    <a:pt x="5471" y="348"/>
                    <a:pt x="5364" y="428"/>
                  </a:cubicBezTo>
                  <a:cubicBezTo>
                    <a:pt x="5150" y="601"/>
                    <a:pt x="4896" y="815"/>
                    <a:pt x="4642" y="1110"/>
                  </a:cubicBezTo>
                  <a:cubicBezTo>
                    <a:pt x="4575" y="1177"/>
                    <a:pt x="4508" y="1244"/>
                    <a:pt x="4441" y="1324"/>
                  </a:cubicBezTo>
                  <a:lnTo>
                    <a:pt x="4240" y="1565"/>
                  </a:lnTo>
                  <a:cubicBezTo>
                    <a:pt x="4106" y="1739"/>
                    <a:pt x="3960" y="1912"/>
                    <a:pt x="3826" y="2100"/>
                  </a:cubicBezTo>
                  <a:cubicBezTo>
                    <a:pt x="3692" y="2301"/>
                    <a:pt x="3571" y="2501"/>
                    <a:pt x="3452" y="2715"/>
                  </a:cubicBezTo>
                  <a:cubicBezTo>
                    <a:pt x="3384" y="2822"/>
                    <a:pt x="3318" y="2943"/>
                    <a:pt x="3250" y="3050"/>
                  </a:cubicBezTo>
                  <a:cubicBezTo>
                    <a:pt x="3184" y="3170"/>
                    <a:pt x="3131" y="3291"/>
                    <a:pt x="3063" y="3398"/>
                  </a:cubicBezTo>
                  <a:cubicBezTo>
                    <a:pt x="2809" y="3879"/>
                    <a:pt x="2582" y="4400"/>
                    <a:pt x="2368" y="4935"/>
                  </a:cubicBezTo>
                  <a:cubicBezTo>
                    <a:pt x="2314" y="5083"/>
                    <a:pt x="2261" y="5217"/>
                    <a:pt x="2207" y="5351"/>
                  </a:cubicBezTo>
                  <a:cubicBezTo>
                    <a:pt x="2167" y="5497"/>
                    <a:pt x="2114" y="5631"/>
                    <a:pt x="2060" y="5779"/>
                  </a:cubicBezTo>
                  <a:cubicBezTo>
                    <a:pt x="2007" y="5925"/>
                    <a:pt x="1966" y="6059"/>
                    <a:pt x="1927" y="6207"/>
                  </a:cubicBezTo>
                  <a:lnTo>
                    <a:pt x="1806" y="6648"/>
                  </a:lnTo>
                  <a:cubicBezTo>
                    <a:pt x="1699" y="7263"/>
                    <a:pt x="1538" y="7851"/>
                    <a:pt x="1378" y="8454"/>
                  </a:cubicBezTo>
                  <a:cubicBezTo>
                    <a:pt x="1297" y="8761"/>
                    <a:pt x="1231" y="9055"/>
                    <a:pt x="1164" y="9363"/>
                  </a:cubicBezTo>
                  <a:cubicBezTo>
                    <a:pt x="1097" y="9671"/>
                    <a:pt x="1044" y="9965"/>
                    <a:pt x="976" y="10273"/>
                  </a:cubicBezTo>
                  <a:cubicBezTo>
                    <a:pt x="869" y="10862"/>
                    <a:pt x="723" y="11450"/>
                    <a:pt x="655" y="12039"/>
                  </a:cubicBezTo>
                  <a:cubicBezTo>
                    <a:pt x="629" y="12319"/>
                    <a:pt x="602" y="12613"/>
                    <a:pt x="575" y="12881"/>
                  </a:cubicBezTo>
                  <a:cubicBezTo>
                    <a:pt x="562" y="13162"/>
                    <a:pt x="509" y="13443"/>
                    <a:pt x="482" y="13697"/>
                  </a:cubicBezTo>
                  <a:cubicBezTo>
                    <a:pt x="402" y="14232"/>
                    <a:pt x="334" y="14727"/>
                    <a:pt x="268" y="15182"/>
                  </a:cubicBezTo>
                  <a:cubicBezTo>
                    <a:pt x="214" y="15650"/>
                    <a:pt x="161" y="16078"/>
                    <a:pt x="134" y="16453"/>
                  </a:cubicBezTo>
                  <a:cubicBezTo>
                    <a:pt x="94" y="16827"/>
                    <a:pt x="67" y="17148"/>
                    <a:pt x="40" y="17429"/>
                  </a:cubicBezTo>
                  <a:cubicBezTo>
                    <a:pt x="27" y="17696"/>
                    <a:pt x="13" y="17910"/>
                    <a:pt x="0" y="18058"/>
                  </a:cubicBezTo>
                  <a:lnTo>
                    <a:pt x="0" y="18272"/>
                  </a:lnTo>
                  <a:cubicBezTo>
                    <a:pt x="0" y="18312"/>
                    <a:pt x="13" y="18338"/>
                    <a:pt x="40" y="18338"/>
                  </a:cubicBezTo>
                  <a:cubicBezTo>
                    <a:pt x="81" y="18338"/>
                    <a:pt x="107" y="18312"/>
                    <a:pt x="107" y="18285"/>
                  </a:cubicBezTo>
                  <a:cubicBezTo>
                    <a:pt x="107" y="18285"/>
                    <a:pt x="147" y="17978"/>
                    <a:pt x="201" y="17443"/>
                  </a:cubicBezTo>
                  <a:cubicBezTo>
                    <a:pt x="241" y="17175"/>
                    <a:pt x="281" y="16840"/>
                    <a:pt x="322" y="16466"/>
                  </a:cubicBezTo>
                  <a:cubicBezTo>
                    <a:pt x="361" y="16091"/>
                    <a:pt x="402" y="15677"/>
                    <a:pt x="455" y="15208"/>
                  </a:cubicBezTo>
                  <a:cubicBezTo>
                    <a:pt x="509" y="14754"/>
                    <a:pt x="562" y="14245"/>
                    <a:pt x="629" y="13724"/>
                  </a:cubicBezTo>
                  <a:cubicBezTo>
                    <a:pt x="669" y="13457"/>
                    <a:pt x="709" y="13189"/>
                    <a:pt x="762" y="12908"/>
                  </a:cubicBezTo>
                  <a:cubicBezTo>
                    <a:pt x="830" y="12640"/>
                    <a:pt x="883" y="12360"/>
                    <a:pt x="950" y="12078"/>
                  </a:cubicBezTo>
                  <a:cubicBezTo>
                    <a:pt x="1071" y="11504"/>
                    <a:pt x="1124" y="10915"/>
                    <a:pt x="1231" y="10313"/>
                  </a:cubicBezTo>
                  <a:cubicBezTo>
                    <a:pt x="1338" y="9711"/>
                    <a:pt x="1458" y="9109"/>
                    <a:pt x="1579" y="8507"/>
                  </a:cubicBezTo>
                  <a:cubicBezTo>
                    <a:pt x="1699" y="7892"/>
                    <a:pt x="1820" y="7290"/>
                    <a:pt x="2047" y="6715"/>
                  </a:cubicBezTo>
                  <a:cubicBezTo>
                    <a:pt x="2234" y="6139"/>
                    <a:pt x="2381" y="5565"/>
                    <a:pt x="2582" y="5016"/>
                  </a:cubicBezTo>
                  <a:cubicBezTo>
                    <a:pt x="2769" y="4481"/>
                    <a:pt x="2983" y="3959"/>
                    <a:pt x="3224" y="3491"/>
                  </a:cubicBezTo>
                  <a:cubicBezTo>
                    <a:pt x="3291" y="3384"/>
                    <a:pt x="3357" y="3264"/>
                    <a:pt x="3425" y="3157"/>
                  </a:cubicBezTo>
                  <a:cubicBezTo>
                    <a:pt x="3491" y="3063"/>
                    <a:pt x="3571" y="2956"/>
                    <a:pt x="3652" y="2849"/>
                  </a:cubicBezTo>
                  <a:cubicBezTo>
                    <a:pt x="3785" y="2649"/>
                    <a:pt x="3933" y="2447"/>
                    <a:pt x="4053" y="2260"/>
                  </a:cubicBezTo>
                  <a:cubicBezTo>
                    <a:pt x="4201" y="2073"/>
                    <a:pt x="4320" y="1900"/>
                    <a:pt x="4441" y="1725"/>
                  </a:cubicBezTo>
                  <a:cubicBezTo>
                    <a:pt x="4508" y="1645"/>
                    <a:pt x="4561" y="1565"/>
                    <a:pt x="4629" y="1484"/>
                  </a:cubicBezTo>
                  <a:cubicBezTo>
                    <a:pt x="4695" y="1404"/>
                    <a:pt x="4762" y="1338"/>
                    <a:pt x="4816" y="1270"/>
                  </a:cubicBezTo>
                  <a:cubicBezTo>
                    <a:pt x="5057" y="976"/>
                    <a:pt x="5284" y="749"/>
                    <a:pt x="5485" y="575"/>
                  </a:cubicBezTo>
                  <a:cubicBezTo>
                    <a:pt x="5592" y="494"/>
                    <a:pt x="5672" y="414"/>
                    <a:pt x="5752" y="348"/>
                  </a:cubicBezTo>
                  <a:cubicBezTo>
                    <a:pt x="5845" y="294"/>
                    <a:pt x="5913" y="241"/>
                    <a:pt x="5966" y="200"/>
                  </a:cubicBezTo>
                  <a:cubicBezTo>
                    <a:pt x="6033" y="173"/>
                    <a:pt x="6086" y="147"/>
                    <a:pt x="6113" y="134"/>
                  </a:cubicBezTo>
                  <a:cubicBezTo>
                    <a:pt x="6140" y="120"/>
                    <a:pt x="6154" y="107"/>
                    <a:pt x="6154" y="107"/>
                  </a:cubicBezTo>
                  <a:lnTo>
                    <a:pt x="6166" y="107"/>
                  </a:lnTo>
                  <a:cubicBezTo>
                    <a:pt x="6193" y="93"/>
                    <a:pt x="6207" y="66"/>
                    <a:pt x="6207" y="40"/>
                  </a:cubicBezTo>
                  <a:cubicBezTo>
                    <a:pt x="6193" y="13"/>
                    <a:pt x="6166" y="0"/>
                    <a:pt x="6140"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7" name="Google Shape;4423;p64"/>
            <p:cNvSpPr/>
            <p:nvPr/>
          </p:nvSpPr>
          <p:spPr>
            <a:xfrm flipH="1">
              <a:off x="7638839" y="3051241"/>
              <a:ext cx="557047" cy="1337064"/>
            </a:xfrm>
            <a:custGeom>
              <a:avLst/>
              <a:gdLst/>
              <a:ahLst/>
              <a:cxnLst/>
              <a:rect l="l" t="t" r="r" b="b"/>
              <a:pathLst>
                <a:path w="9111" h="21868" extrusionOk="0">
                  <a:moveTo>
                    <a:pt x="7145" y="1"/>
                  </a:moveTo>
                  <a:cubicBezTo>
                    <a:pt x="5728" y="1"/>
                    <a:pt x="4054" y="2560"/>
                    <a:pt x="3104" y="3822"/>
                  </a:cubicBezTo>
                  <a:cubicBezTo>
                    <a:pt x="1486" y="5976"/>
                    <a:pt x="2863" y="9066"/>
                    <a:pt x="2569" y="9735"/>
                  </a:cubicBezTo>
                  <a:cubicBezTo>
                    <a:pt x="2275" y="10390"/>
                    <a:pt x="1620" y="9868"/>
                    <a:pt x="1204" y="10444"/>
                  </a:cubicBezTo>
                  <a:cubicBezTo>
                    <a:pt x="1" y="12129"/>
                    <a:pt x="2408" y="14698"/>
                    <a:pt x="2181" y="15513"/>
                  </a:cubicBezTo>
                  <a:cubicBezTo>
                    <a:pt x="1967" y="16342"/>
                    <a:pt x="1834" y="15433"/>
                    <a:pt x="990" y="17172"/>
                  </a:cubicBezTo>
                  <a:cubicBezTo>
                    <a:pt x="148" y="18925"/>
                    <a:pt x="2382" y="20944"/>
                    <a:pt x="2382" y="20944"/>
                  </a:cubicBezTo>
                  <a:cubicBezTo>
                    <a:pt x="3305" y="21613"/>
                    <a:pt x="3906" y="21867"/>
                    <a:pt x="3906" y="21867"/>
                  </a:cubicBezTo>
                  <a:cubicBezTo>
                    <a:pt x="6703" y="20650"/>
                    <a:pt x="6515" y="18349"/>
                    <a:pt x="6341" y="17614"/>
                  </a:cubicBezTo>
                  <a:cubicBezTo>
                    <a:pt x="6168" y="16877"/>
                    <a:pt x="6810" y="16249"/>
                    <a:pt x="7452" y="14871"/>
                  </a:cubicBezTo>
                  <a:cubicBezTo>
                    <a:pt x="8094" y="13480"/>
                    <a:pt x="7104" y="12584"/>
                    <a:pt x="6917" y="11728"/>
                  </a:cubicBezTo>
                  <a:cubicBezTo>
                    <a:pt x="6729" y="10872"/>
                    <a:pt x="7652" y="10805"/>
                    <a:pt x="8080" y="9615"/>
                  </a:cubicBezTo>
                  <a:cubicBezTo>
                    <a:pt x="8508" y="8424"/>
                    <a:pt x="7452" y="6832"/>
                    <a:pt x="7318" y="5855"/>
                  </a:cubicBezTo>
                  <a:cubicBezTo>
                    <a:pt x="7184" y="4879"/>
                    <a:pt x="9110" y="799"/>
                    <a:pt x="7612" y="104"/>
                  </a:cubicBezTo>
                  <a:cubicBezTo>
                    <a:pt x="7461" y="33"/>
                    <a:pt x="7304" y="1"/>
                    <a:pt x="7145"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8" name="Google Shape;4424;p64"/>
            <p:cNvSpPr/>
            <p:nvPr/>
          </p:nvSpPr>
          <p:spPr>
            <a:xfrm flipH="1">
              <a:off x="7800004" y="3158666"/>
              <a:ext cx="176695" cy="1232877"/>
            </a:xfrm>
            <a:custGeom>
              <a:avLst/>
              <a:gdLst/>
              <a:ahLst/>
              <a:cxnLst/>
              <a:rect l="l" t="t" r="r" b="b"/>
              <a:pathLst>
                <a:path w="2890" h="20164" extrusionOk="0">
                  <a:moveTo>
                    <a:pt x="2829" y="0"/>
                  </a:moveTo>
                  <a:cubicBezTo>
                    <a:pt x="2810" y="0"/>
                    <a:pt x="2793" y="12"/>
                    <a:pt x="2783" y="32"/>
                  </a:cubicBezTo>
                  <a:lnTo>
                    <a:pt x="2676" y="246"/>
                  </a:lnTo>
                  <a:cubicBezTo>
                    <a:pt x="2622" y="380"/>
                    <a:pt x="2529" y="581"/>
                    <a:pt x="2435" y="849"/>
                  </a:cubicBezTo>
                  <a:cubicBezTo>
                    <a:pt x="2328" y="1102"/>
                    <a:pt x="2208" y="1423"/>
                    <a:pt x="2087" y="1798"/>
                  </a:cubicBezTo>
                  <a:cubicBezTo>
                    <a:pt x="1953" y="2159"/>
                    <a:pt x="1833" y="2587"/>
                    <a:pt x="1700" y="3042"/>
                  </a:cubicBezTo>
                  <a:cubicBezTo>
                    <a:pt x="1632" y="3269"/>
                    <a:pt x="1579" y="3510"/>
                    <a:pt x="1512" y="3765"/>
                  </a:cubicBezTo>
                  <a:cubicBezTo>
                    <a:pt x="1459" y="4018"/>
                    <a:pt x="1379" y="4273"/>
                    <a:pt x="1325" y="4540"/>
                  </a:cubicBezTo>
                  <a:cubicBezTo>
                    <a:pt x="1258" y="4808"/>
                    <a:pt x="1204" y="5088"/>
                    <a:pt x="1111" y="5356"/>
                  </a:cubicBezTo>
                  <a:cubicBezTo>
                    <a:pt x="1071" y="5503"/>
                    <a:pt x="1044" y="5637"/>
                    <a:pt x="1004" y="5784"/>
                  </a:cubicBezTo>
                  <a:cubicBezTo>
                    <a:pt x="963" y="5918"/>
                    <a:pt x="924" y="6065"/>
                    <a:pt x="883" y="6212"/>
                  </a:cubicBezTo>
                  <a:cubicBezTo>
                    <a:pt x="817" y="6506"/>
                    <a:pt x="749" y="6800"/>
                    <a:pt x="710" y="7109"/>
                  </a:cubicBezTo>
                  <a:cubicBezTo>
                    <a:pt x="669" y="7416"/>
                    <a:pt x="630" y="7724"/>
                    <a:pt x="576" y="8031"/>
                  </a:cubicBezTo>
                  <a:cubicBezTo>
                    <a:pt x="562" y="8192"/>
                    <a:pt x="523" y="8339"/>
                    <a:pt x="509" y="8500"/>
                  </a:cubicBezTo>
                  <a:cubicBezTo>
                    <a:pt x="482" y="8660"/>
                    <a:pt x="469" y="8821"/>
                    <a:pt x="455" y="8967"/>
                  </a:cubicBezTo>
                  <a:cubicBezTo>
                    <a:pt x="416" y="9288"/>
                    <a:pt x="375" y="9609"/>
                    <a:pt x="335" y="9918"/>
                  </a:cubicBezTo>
                  <a:cubicBezTo>
                    <a:pt x="295" y="10560"/>
                    <a:pt x="255" y="11202"/>
                    <a:pt x="134" y="11817"/>
                  </a:cubicBezTo>
                  <a:cubicBezTo>
                    <a:pt x="107" y="12124"/>
                    <a:pt x="95" y="12445"/>
                    <a:pt x="81" y="12753"/>
                  </a:cubicBezTo>
                  <a:cubicBezTo>
                    <a:pt x="68" y="13061"/>
                    <a:pt x="54" y="13355"/>
                    <a:pt x="41" y="13663"/>
                  </a:cubicBezTo>
                  <a:cubicBezTo>
                    <a:pt x="41" y="14252"/>
                    <a:pt x="41" y="14840"/>
                    <a:pt x="27" y="15388"/>
                  </a:cubicBezTo>
                  <a:cubicBezTo>
                    <a:pt x="27" y="15522"/>
                    <a:pt x="14" y="15655"/>
                    <a:pt x="14" y="15789"/>
                  </a:cubicBezTo>
                  <a:lnTo>
                    <a:pt x="14" y="16178"/>
                  </a:lnTo>
                  <a:cubicBezTo>
                    <a:pt x="0" y="16445"/>
                    <a:pt x="0" y="16686"/>
                    <a:pt x="0" y="16927"/>
                  </a:cubicBezTo>
                  <a:cubicBezTo>
                    <a:pt x="14" y="17168"/>
                    <a:pt x="27" y="17394"/>
                    <a:pt x="27" y="17622"/>
                  </a:cubicBezTo>
                  <a:cubicBezTo>
                    <a:pt x="41" y="17729"/>
                    <a:pt x="41" y="17836"/>
                    <a:pt x="54" y="17929"/>
                  </a:cubicBezTo>
                  <a:cubicBezTo>
                    <a:pt x="54" y="18036"/>
                    <a:pt x="68" y="18143"/>
                    <a:pt x="68" y="18238"/>
                  </a:cubicBezTo>
                  <a:cubicBezTo>
                    <a:pt x="107" y="18625"/>
                    <a:pt x="134" y="18960"/>
                    <a:pt x="161" y="19240"/>
                  </a:cubicBezTo>
                  <a:cubicBezTo>
                    <a:pt x="228" y="19789"/>
                    <a:pt x="268" y="20110"/>
                    <a:pt x="268" y="20110"/>
                  </a:cubicBezTo>
                  <a:cubicBezTo>
                    <a:pt x="268" y="20137"/>
                    <a:pt x="295" y="20164"/>
                    <a:pt x="321" y="20164"/>
                  </a:cubicBezTo>
                  <a:cubicBezTo>
                    <a:pt x="348" y="20164"/>
                    <a:pt x="375" y="20137"/>
                    <a:pt x="375" y="20096"/>
                  </a:cubicBezTo>
                  <a:cubicBezTo>
                    <a:pt x="375" y="20096"/>
                    <a:pt x="375" y="19775"/>
                    <a:pt x="362" y="19227"/>
                  </a:cubicBezTo>
                  <a:cubicBezTo>
                    <a:pt x="348" y="18946"/>
                    <a:pt x="335" y="18612"/>
                    <a:pt x="321" y="18224"/>
                  </a:cubicBezTo>
                  <a:cubicBezTo>
                    <a:pt x="282" y="17836"/>
                    <a:pt x="295" y="17394"/>
                    <a:pt x="282" y="16927"/>
                  </a:cubicBezTo>
                  <a:cubicBezTo>
                    <a:pt x="282" y="16686"/>
                    <a:pt x="268" y="16431"/>
                    <a:pt x="241" y="16178"/>
                  </a:cubicBezTo>
                  <a:cubicBezTo>
                    <a:pt x="241" y="16057"/>
                    <a:pt x="228" y="15923"/>
                    <a:pt x="214" y="15789"/>
                  </a:cubicBezTo>
                  <a:lnTo>
                    <a:pt x="214" y="15388"/>
                  </a:lnTo>
                  <a:cubicBezTo>
                    <a:pt x="228" y="14840"/>
                    <a:pt x="241" y="14264"/>
                    <a:pt x="268" y="13663"/>
                  </a:cubicBezTo>
                  <a:cubicBezTo>
                    <a:pt x="295" y="13369"/>
                    <a:pt x="309" y="13074"/>
                    <a:pt x="335" y="12766"/>
                  </a:cubicBezTo>
                  <a:cubicBezTo>
                    <a:pt x="362" y="12459"/>
                    <a:pt x="375" y="12151"/>
                    <a:pt x="375" y="11830"/>
                  </a:cubicBezTo>
                  <a:cubicBezTo>
                    <a:pt x="389" y="11683"/>
                    <a:pt x="389" y="11523"/>
                    <a:pt x="389" y="11362"/>
                  </a:cubicBezTo>
                  <a:cubicBezTo>
                    <a:pt x="402" y="11202"/>
                    <a:pt x="416" y="11054"/>
                    <a:pt x="428" y="10894"/>
                  </a:cubicBezTo>
                  <a:cubicBezTo>
                    <a:pt x="442" y="10733"/>
                    <a:pt x="455" y="10573"/>
                    <a:pt x="482" y="10412"/>
                  </a:cubicBezTo>
                  <a:cubicBezTo>
                    <a:pt x="496" y="10265"/>
                    <a:pt x="523" y="10105"/>
                    <a:pt x="549" y="9944"/>
                  </a:cubicBezTo>
                  <a:cubicBezTo>
                    <a:pt x="589" y="9636"/>
                    <a:pt x="642" y="9315"/>
                    <a:pt x="683" y="9008"/>
                  </a:cubicBezTo>
                  <a:cubicBezTo>
                    <a:pt x="710" y="8848"/>
                    <a:pt x="723" y="8687"/>
                    <a:pt x="749" y="8539"/>
                  </a:cubicBezTo>
                  <a:cubicBezTo>
                    <a:pt x="776" y="8379"/>
                    <a:pt x="803" y="8232"/>
                    <a:pt x="830" y="8072"/>
                  </a:cubicBezTo>
                  <a:cubicBezTo>
                    <a:pt x="883" y="7764"/>
                    <a:pt x="937" y="7456"/>
                    <a:pt x="1004" y="7162"/>
                  </a:cubicBezTo>
                  <a:cubicBezTo>
                    <a:pt x="1031" y="7002"/>
                    <a:pt x="1058" y="6854"/>
                    <a:pt x="1097" y="6707"/>
                  </a:cubicBezTo>
                  <a:cubicBezTo>
                    <a:pt x="1124" y="6560"/>
                    <a:pt x="1151" y="6413"/>
                    <a:pt x="1165" y="6265"/>
                  </a:cubicBezTo>
                  <a:cubicBezTo>
                    <a:pt x="1218" y="5971"/>
                    <a:pt x="1245" y="5677"/>
                    <a:pt x="1298" y="5396"/>
                  </a:cubicBezTo>
                  <a:cubicBezTo>
                    <a:pt x="1352" y="5115"/>
                    <a:pt x="1418" y="4847"/>
                    <a:pt x="1472" y="4580"/>
                  </a:cubicBezTo>
                  <a:cubicBezTo>
                    <a:pt x="1525" y="4312"/>
                    <a:pt x="1606" y="4059"/>
                    <a:pt x="1673" y="3804"/>
                  </a:cubicBezTo>
                  <a:cubicBezTo>
                    <a:pt x="1753" y="3563"/>
                    <a:pt x="1807" y="3323"/>
                    <a:pt x="1887" y="3096"/>
                  </a:cubicBezTo>
                  <a:cubicBezTo>
                    <a:pt x="1953" y="2868"/>
                    <a:pt x="2021" y="2654"/>
                    <a:pt x="2087" y="2440"/>
                  </a:cubicBezTo>
                  <a:cubicBezTo>
                    <a:pt x="2141" y="2226"/>
                    <a:pt x="2208" y="2038"/>
                    <a:pt x="2262" y="1851"/>
                  </a:cubicBezTo>
                  <a:cubicBezTo>
                    <a:pt x="2381" y="1477"/>
                    <a:pt x="2502" y="1170"/>
                    <a:pt x="2583" y="902"/>
                  </a:cubicBezTo>
                  <a:cubicBezTo>
                    <a:pt x="2676" y="647"/>
                    <a:pt x="2743" y="433"/>
                    <a:pt x="2797" y="300"/>
                  </a:cubicBezTo>
                  <a:cubicBezTo>
                    <a:pt x="2850" y="153"/>
                    <a:pt x="2877" y="86"/>
                    <a:pt x="2877" y="86"/>
                  </a:cubicBezTo>
                  <a:cubicBezTo>
                    <a:pt x="2890" y="59"/>
                    <a:pt x="2877" y="19"/>
                    <a:pt x="2850" y="5"/>
                  </a:cubicBezTo>
                  <a:cubicBezTo>
                    <a:pt x="2843" y="2"/>
                    <a:pt x="2836" y="0"/>
                    <a:pt x="2829" y="0"/>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39" name="Google Shape;4425;p64"/>
            <p:cNvSpPr/>
            <p:nvPr/>
          </p:nvSpPr>
          <p:spPr>
            <a:xfrm flipH="1">
              <a:off x="7932494" y="3330534"/>
              <a:ext cx="49890" cy="163740"/>
            </a:xfrm>
            <a:custGeom>
              <a:avLst/>
              <a:gdLst/>
              <a:ahLst/>
              <a:cxnLst/>
              <a:rect l="l" t="t" r="r" b="b"/>
              <a:pathLst>
                <a:path w="816" h="2678" extrusionOk="0">
                  <a:moveTo>
                    <a:pt x="121" y="1"/>
                  </a:moveTo>
                  <a:cubicBezTo>
                    <a:pt x="65" y="1"/>
                    <a:pt x="13" y="39"/>
                    <a:pt x="13" y="110"/>
                  </a:cubicBezTo>
                  <a:cubicBezTo>
                    <a:pt x="0" y="552"/>
                    <a:pt x="161" y="1007"/>
                    <a:pt x="241" y="1421"/>
                  </a:cubicBezTo>
                  <a:cubicBezTo>
                    <a:pt x="321" y="1822"/>
                    <a:pt x="361" y="2358"/>
                    <a:pt x="669" y="2652"/>
                  </a:cubicBezTo>
                  <a:cubicBezTo>
                    <a:pt x="682" y="2670"/>
                    <a:pt x="697" y="2677"/>
                    <a:pt x="711" y="2677"/>
                  </a:cubicBezTo>
                  <a:cubicBezTo>
                    <a:pt x="739" y="2677"/>
                    <a:pt x="762" y="2648"/>
                    <a:pt x="762" y="2612"/>
                  </a:cubicBezTo>
                  <a:cubicBezTo>
                    <a:pt x="816" y="2211"/>
                    <a:pt x="655" y="1729"/>
                    <a:pt x="602" y="1328"/>
                  </a:cubicBezTo>
                  <a:cubicBezTo>
                    <a:pt x="535" y="900"/>
                    <a:pt x="495" y="405"/>
                    <a:pt x="227" y="57"/>
                  </a:cubicBezTo>
                  <a:cubicBezTo>
                    <a:pt x="200" y="19"/>
                    <a:pt x="160" y="1"/>
                    <a:pt x="121"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0" name="Google Shape;4426;p64"/>
            <p:cNvSpPr/>
            <p:nvPr/>
          </p:nvSpPr>
          <p:spPr>
            <a:xfrm flipH="1">
              <a:off x="7902169" y="3300514"/>
              <a:ext cx="40169" cy="112930"/>
            </a:xfrm>
            <a:custGeom>
              <a:avLst/>
              <a:gdLst/>
              <a:ahLst/>
              <a:cxnLst/>
              <a:rect l="l" t="t" r="r" b="b"/>
              <a:pathLst>
                <a:path w="657" h="1847" extrusionOk="0">
                  <a:moveTo>
                    <a:pt x="220" y="0"/>
                  </a:moveTo>
                  <a:cubicBezTo>
                    <a:pt x="155" y="0"/>
                    <a:pt x="85" y="45"/>
                    <a:pt x="68" y="107"/>
                  </a:cubicBezTo>
                  <a:cubicBezTo>
                    <a:pt x="0" y="374"/>
                    <a:pt x="107" y="708"/>
                    <a:pt x="175" y="976"/>
                  </a:cubicBezTo>
                  <a:cubicBezTo>
                    <a:pt x="201" y="1136"/>
                    <a:pt x="241" y="1297"/>
                    <a:pt x="255" y="1457"/>
                  </a:cubicBezTo>
                  <a:cubicBezTo>
                    <a:pt x="268" y="1525"/>
                    <a:pt x="268" y="1605"/>
                    <a:pt x="282" y="1685"/>
                  </a:cubicBezTo>
                  <a:cubicBezTo>
                    <a:pt x="262" y="1763"/>
                    <a:pt x="327" y="1847"/>
                    <a:pt x="400" y="1847"/>
                  </a:cubicBezTo>
                  <a:cubicBezTo>
                    <a:pt x="427" y="1847"/>
                    <a:pt x="456" y="1835"/>
                    <a:pt x="482" y="1805"/>
                  </a:cubicBezTo>
                  <a:cubicBezTo>
                    <a:pt x="496" y="1805"/>
                    <a:pt x="496" y="1792"/>
                    <a:pt x="509" y="1792"/>
                  </a:cubicBezTo>
                  <a:lnTo>
                    <a:pt x="509" y="1778"/>
                  </a:lnTo>
                  <a:cubicBezTo>
                    <a:pt x="562" y="1752"/>
                    <a:pt x="576" y="1712"/>
                    <a:pt x="603" y="1659"/>
                  </a:cubicBezTo>
                  <a:cubicBezTo>
                    <a:pt x="656" y="1498"/>
                    <a:pt x="616" y="1297"/>
                    <a:pt x="603" y="1136"/>
                  </a:cubicBezTo>
                  <a:cubicBezTo>
                    <a:pt x="562" y="789"/>
                    <a:pt x="535" y="334"/>
                    <a:pt x="308" y="39"/>
                  </a:cubicBezTo>
                  <a:cubicBezTo>
                    <a:pt x="285" y="12"/>
                    <a:pt x="253" y="0"/>
                    <a:pt x="220" y="0"/>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1" name="Google Shape;4427;p64"/>
            <p:cNvSpPr/>
            <p:nvPr/>
          </p:nvSpPr>
          <p:spPr>
            <a:xfrm flipH="1">
              <a:off x="7880953" y="3217423"/>
              <a:ext cx="22133" cy="96361"/>
            </a:xfrm>
            <a:custGeom>
              <a:avLst/>
              <a:gdLst/>
              <a:ahLst/>
              <a:cxnLst/>
              <a:rect l="l" t="t" r="r" b="b"/>
              <a:pathLst>
                <a:path w="362" h="1576" extrusionOk="0">
                  <a:moveTo>
                    <a:pt x="181" y="1"/>
                  </a:moveTo>
                  <a:cubicBezTo>
                    <a:pt x="148" y="1"/>
                    <a:pt x="114" y="21"/>
                    <a:pt x="107" y="61"/>
                  </a:cubicBezTo>
                  <a:cubicBezTo>
                    <a:pt x="0" y="516"/>
                    <a:pt x="54" y="997"/>
                    <a:pt x="68" y="1466"/>
                  </a:cubicBezTo>
                  <a:cubicBezTo>
                    <a:pt x="68" y="1539"/>
                    <a:pt x="121" y="1576"/>
                    <a:pt x="176" y="1576"/>
                  </a:cubicBezTo>
                  <a:cubicBezTo>
                    <a:pt x="231" y="1576"/>
                    <a:pt x="288" y="1539"/>
                    <a:pt x="295" y="1466"/>
                  </a:cubicBezTo>
                  <a:cubicBezTo>
                    <a:pt x="308" y="997"/>
                    <a:pt x="362" y="516"/>
                    <a:pt x="255" y="61"/>
                  </a:cubicBezTo>
                  <a:cubicBezTo>
                    <a:pt x="248" y="21"/>
                    <a:pt x="215" y="1"/>
                    <a:pt x="181"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2" name="Google Shape;4428;p64"/>
            <p:cNvSpPr/>
            <p:nvPr/>
          </p:nvSpPr>
          <p:spPr>
            <a:xfrm flipH="1">
              <a:off x="7772185" y="3389475"/>
              <a:ext cx="95745" cy="111707"/>
            </a:xfrm>
            <a:custGeom>
              <a:avLst/>
              <a:gdLst/>
              <a:ahLst/>
              <a:cxnLst/>
              <a:rect l="l" t="t" r="r" b="b"/>
              <a:pathLst>
                <a:path w="1566" h="1827" extrusionOk="0">
                  <a:moveTo>
                    <a:pt x="1460" y="1"/>
                  </a:moveTo>
                  <a:cubicBezTo>
                    <a:pt x="1455" y="1"/>
                    <a:pt x="1450" y="1"/>
                    <a:pt x="1446" y="2"/>
                  </a:cubicBezTo>
                  <a:cubicBezTo>
                    <a:pt x="1057" y="56"/>
                    <a:pt x="804" y="511"/>
                    <a:pt x="576" y="792"/>
                  </a:cubicBezTo>
                  <a:cubicBezTo>
                    <a:pt x="362" y="1060"/>
                    <a:pt x="28" y="1407"/>
                    <a:pt x="1" y="1768"/>
                  </a:cubicBezTo>
                  <a:cubicBezTo>
                    <a:pt x="1" y="1809"/>
                    <a:pt x="32" y="1827"/>
                    <a:pt x="64" y="1827"/>
                  </a:cubicBezTo>
                  <a:cubicBezTo>
                    <a:pt x="74" y="1827"/>
                    <a:pt x="85" y="1825"/>
                    <a:pt x="94" y="1822"/>
                  </a:cubicBezTo>
                  <a:cubicBezTo>
                    <a:pt x="429" y="1675"/>
                    <a:pt x="683" y="1233"/>
                    <a:pt x="923" y="965"/>
                  </a:cubicBezTo>
                  <a:cubicBezTo>
                    <a:pt x="1151" y="712"/>
                    <a:pt x="1526" y="457"/>
                    <a:pt x="1565" y="109"/>
                  </a:cubicBezTo>
                  <a:cubicBezTo>
                    <a:pt x="1565" y="60"/>
                    <a:pt x="1510" y="1"/>
                    <a:pt x="1460"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3" name="Google Shape;4429;p64"/>
            <p:cNvSpPr/>
            <p:nvPr/>
          </p:nvSpPr>
          <p:spPr>
            <a:xfrm flipH="1">
              <a:off x="7779521" y="3313782"/>
              <a:ext cx="64686" cy="76734"/>
            </a:xfrm>
            <a:custGeom>
              <a:avLst/>
              <a:gdLst/>
              <a:ahLst/>
              <a:cxnLst/>
              <a:rect l="l" t="t" r="r" b="b"/>
              <a:pathLst>
                <a:path w="1058" h="1255" extrusionOk="0">
                  <a:moveTo>
                    <a:pt x="886" y="0"/>
                  </a:moveTo>
                  <a:cubicBezTo>
                    <a:pt x="723" y="0"/>
                    <a:pt x="588" y="276"/>
                    <a:pt x="523" y="384"/>
                  </a:cubicBezTo>
                  <a:cubicBezTo>
                    <a:pt x="362" y="612"/>
                    <a:pt x="27" y="893"/>
                    <a:pt x="0" y="1201"/>
                  </a:cubicBezTo>
                  <a:cubicBezTo>
                    <a:pt x="0" y="1228"/>
                    <a:pt x="41" y="1254"/>
                    <a:pt x="81" y="1254"/>
                  </a:cubicBezTo>
                  <a:cubicBezTo>
                    <a:pt x="282" y="1187"/>
                    <a:pt x="469" y="973"/>
                    <a:pt x="603" y="826"/>
                  </a:cubicBezTo>
                  <a:cubicBezTo>
                    <a:pt x="776" y="652"/>
                    <a:pt x="977" y="465"/>
                    <a:pt x="1044" y="224"/>
                  </a:cubicBezTo>
                  <a:cubicBezTo>
                    <a:pt x="1058" y="170"/>
                    <a:pt x="1044" y="104"/>
                    <a:pt x="1004" y="50"/>
                  </a:cubicBezTo>
                  <a:cubicBezTo>
                    <a:pt x="964" y="15"/>
                    <a:pt x="924" y="0"/>
                    <a:pt x="886" y="0"/>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 name="Google Shape;4430;p64"/>
            <p:cNvSpPr/>
            <p:nvPr/>
          </p:nvSpPr>
          <p:spPr>
            <a:xfrm flipH="1">
              <a:off x="7757022" y="3218951"/>
              <a:ext cx="64014" cy="66278"/>
            </a:xfrm>
            <a:custGeom>
              <a:avLst/>
              <a:gdLst/>
              <a:ahLst/>
              <a:cxnLst/>
              <a:rect l="l" t="t" r="r" b="b"/>
              <a:pathLst>
                <a:path w="1047" h="1084" extrusionOk="0">
                  <a:moveTo>
                    <a:pt x="750" y="1"/>
                  </a:moveTo>
                  <a:cubicBezTo>
                    <a:pt x="701" y="1"/>
                    <a:pt x="651" y="19"/>
                    <a:pt x="611" y="63"/>
                  </a:cubicBezTo>
                  <a:cubicBezTo>
                    <a:pt x="504" y="196"/>
                    <a:pt x="411" y="330"/>
                    <a:pt x="317" y="464"/>
                  </a:cubicBezTo>
                  <a:cubicBezTo>
                    <a:pt x="210" y="585"/>
                    <a:pt x="117" y="719"/>
                    <a:pt x="49" y="865"/>
                  </a:cubicBezTo>
                  <a:cubicBezTo>
                    <a:pt x="0" y="975"/>
                    <a:pt x="83" y="1084"/>
                    <a:pt x="184" y="1084"/>
                  </a:cubicBezTo>
                  <a:cubicBezTo>
                    <a:pt x="219" y="1084"/>
                    <a:pt x="256" y="1071"/>
                    <a:pt x="290" y="1040"/>
                  </a:cubicBezTo>
                  <a:cubicBezTo>
                    <a:pt x="518" y="838"/>
                    <a:pt x="772" y="585"/>
                    <a:pt x="946" y="317"/>
                  </a:cubicBezTo>
                  <a:cubicBezTo>
                    <a:pt x="1047" y="166"/>
                    <a:pt x="898" y="1"/>
                    <a:pt x="750"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 name="Google Shape;4431;p64"/>
            <p:cNvSpPr/>
            <p:nvPr/>
          </p:nvSpPr>
          <p:spPr>
            <a:xfrm flipH="1">
              <a:off x="7765215" y="3513775"/>
              <a:ext cx="120690" cy="120328"/>
            </a:xfrm>
            <a:custGeom>
              <a:avLst/>
              <a:gdLst/>
              <a:ahLst/>
              <a:cxnLst/>
              <a:rect l="l" t="t" r="r" b="b"/>
              <a:pathLst>
                <a:path w="1974" h="1968" extrusionOk="0">
                  <a:moveTo>
                    <a:pt x="1776" y="1"/>
                  </a:moveTo>
                  <a:cubicBezTo>
                    <a:pt x="1667" y="1"/>
                    <a:pt x="1540" y="42"/>
                    <a:pt x="1485" y="83"/>
                  </a:cubicBezTo>
                  <a:cubicBezTo>
                    <a:pt x="1244" y="284"/>
                    <a:pt x="1030" y="538"/>
                    <a:pt x="830" y="778"/>
                  </a:cubicBezTo>
                  <a:cubicBezTo>
                    <a:pt x="602" y="1019"/>
                    <a:pt x="388" y="1274"/>
                    <a:pt x="188" y="1527"/>
                  </a:cubicBezTo>
                  <a:cubicBezTo>
                    <a:pt x="94" y="1661"/>
                    <a:pt x="1" y="1782"/>
                    <a:pt x="67" y="1902"/>
                  </a:cubicBezTo>
                  <a:cubicBezTo>
                    <a:pt x="85" y="1948"/>
                    <a:pt x="120" y="1967"/>
                    <a:pt x="157" y="1967"/>
                  </a:cubicBezTo>
                  <a:cubicBezTo>
                    <a:pt x="206" y="1967"/>
                    <a:pt x="259" y="1935"/>
                    <a:pt x="281" y="1889"/>
                  </a:cubicBezTo>
                  <a:lnTo>
                    <a:pt x="281" y="1889"/>
                  </a:lnTo>
                  <a:cubicBezTo>
                    <a:pt x="274" y="1910"/>
                    <a:pt x="264" y="1927"/>
                    <a:pt x="271" y="1927"/>
                  </a:cubicBezTo>
                  <a:cubicBezTo>
                    <a:pt x="277" y="1927"/>
                    <a:pt x="298" y="1913"/>
                    <a:pt x="348" y="1875"/>
                  </a:cubicBezTo>
                  <a:cubicBezTo>
                    <a:pt x="415" y="1822"/>
                    <a:pt x="482" y="1755"/>
                    <a:pt x="549" y="1688"/>
                  </a:cubicBezTo>
                  <a:cubicBezTo>
                    <a:pt x="736" y="1515"/>
                    <a:pt x="910" y="1327"/>
                    <a:pt x="1098" y="1140"/>
                  </a:cubicBezTo>
                  <a:lnTo>
                    <a:pt x="1659" y="578"/>
                  </a:lnTo>
                  <a:cubicBezTo>
                    <a:pt x="1740" y="511"/>
                    <a:pt x="1806" y="457"/>
                    <a:pt x="1873" y="377"/>
                  </a:cubicBezTo>
                  <a:cubicBezTo>
                    <a:pt x="1913" y="338"/>
                    <a:pt x="1927" y="297"/>
                    <a:pt x="1940" y="257"/>
                  </a:cubicBezTo>
                  <a:cubicBezTo>
                    <a:pt x="1974" y="178"/>
                    <a:pt x="1970" y="147"/>
                    <a:pt x="1960" y="147"/>
                  </a:cubicBezTo>
                  <a:cubicBezTo>
                    <a:pt x="1958" y="147"/>
                    <a:pt x="1956" y="148"/>
                    <a:pt x="1954" y="150"/>
                  </a:cubicBezTo>
                  <a:cubicBezTo>
                    <a:pt x="1967" y="39"/>
                    <a:pt x="1880" y="1"/>
                    <a:pt x="1776"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 name="Google Shape;4432;p64"/>
            <p:cNvSpPr/>
            <p:nvPr/>
          </p:nvSpPr>
          <p:spPr>
            <a:xfrm flipH="1">
              <a:off x="7772613" y="3598762"/>
              <a:ext cx="116349" cy="111524"/>
            </a:xfrm>
            <a:custGeom>
              <a:avLst/>
              <a:gdLst/>
              <a:ahLst/>
              <a:cxnLst/>
              <a:rect l="l" t="t" r="r" b="b"/>
              <a:pathLst>
                <a:path w="1903" h="1824" extrusionOk="0">
                  <a:moveTo>
                    <a:pt x="1635" y="1"/>
                  </a:moveTo>
                  <a:cubicBezTo>
                    <a:pt x="1599" y="1"/>
                    <a:pt x="1561" y="10"/>
                    <a:pt x="1522" y="30"/>
                  </a:cubicBezTo>
                  <a:cubicBezTo>
                    <a:pt x="1281" y="137"/>
                    <a:pt x="1067" y="419"/>
                    <a:pt x="880" y="592"/>
                  </a:cubicBezTo>
                  <a:cubicBezTo>
                    <a:pt x="559" y="900"/>
                    <a:pt x="77" y="1275"/>
                    <a:pt x="10" y="1743"/>
                  </a:cubicBezTo>
                  <a:cubicBezTo>
                    <a:pt x="0" y="1783"/>
                    <a:pt x="29" y="1824"/>
                    <a:pt x="60" y="1824"/>
                  </a:cubicBezTo>
                  <a:cubicBezTo>
                    <a:pt x="70" y="1824"/>
                    <a:pt x="81" y="1820"/>
                    <a:pt x="90" y="1810"/>
                  </a:cubicBezTo>
                  <a:cubicBezTo>
                    <a:pt x="479" y="1543"/>
                    <a:pt x="813" y="1181"/>
                    <a:pt x="1174" y="887"/>
                  </a:cubicBezTo>
                  <a:cubicBezTo>
                    <a:pt x="1388" y="726"/>
                    <a:pt x="1695" y="566"/>
                    <a:pt x="1816" y="325"/>
                  </a:cubicBezTo>
                  <a:cubicBezTo>
                    <a:pt x="1903" y="163"/>
                    <a:pt x="1788" y="1"/>
                    <a:pt x="1635"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7" name="Google Shape;4433;p64"/>
            <p:cNvSpPr/>
            <p:nvPr/>
          </p:nvSpPr>
          <p:spPr>
            <a:xfrm flipH="1">
              <a:off x="7950592" y="3470609"/>
              <a:ext cx="66153" cy="89268"/>
            </a:xfrm>
            <a:custGeom>
              <a:avLst/>
              <a:gdLst/>
              <a:ahLst/>
              <a:cxnLst/>
              <a:rect l="l" t="t" r="r" b="b"/>
              <a:pathLst>
                <a:path w="1082" h="1460" extrusionOk="0">
                  <a:moveTo>
                    <a:pt x="188" y="0"/>
                  </a:moveTo>
                  <a:cubicBezTo>
                    <a:pt x="134" y="0"/>
                    <a:pt x="81" y="40"/>
                    <a:pt x="67" y="93"/>
                  </a:cubicBezTo>
                  <a:cubicBezTo>
                    <a:pt x="0" y="348"/>
                    <a:pt x="281" y="669"/>
                    <a:pt x="388" y="869"/>
                  </a:cubicBezTo>
                  <a:cubicBezTo>
                    <a:pt x="509" y="1097"/>
                    <a:pt x="682" y="1377"/>
                    <a:pt x="937" y="1458"/>
                  </a:cubicBezTo>
                  <a:cubicBezTo>
                    <a:pt x="943" y="1459"/>
                    <a:pt x="949" y="1459"/>
                    <a:pt x="955" y="1459"/>
                  </a:cubicBezTo>
                  <a:cubicBezTo>
                    <a:pt x="1017" y="1459"/>
                    <a:pt x="1081" y="1398"/>
                    <a:pt x="1057" y="1338"/>
                  </a:cubicBezTo>
                  <a:cubicBezTo>
                    <a:pt x="964" y="1083"/>
                    <a:pt x="816" y="842"/>
                    <a:pt x="709" y="602"/>
                  </a:cubicBezTo>
                  <a:cubicBezTo>
                    <a:pt x="602" y="388"/>
                    <a:pt x="482" y="0"/>
                    <a:pt x="188" y="0"/>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8" name="Google Shape;4434;p64"/>
            <p:cNvSpPr/>
            <p:nvPr/>
          </p:nvSpPr>
          <p:spPr>
            <a:xfrm flipH="1">
              <a:off x="7958846" y="3571921"/>
              <a:ext cx="57655" cy="80708"/>
            </a:xfrm>
            <a:custGeom>
              <a:avLst/>
              <a:gdLst/>
              <a:ahLst/>
              <a:cxnLst/>
              <a:rect l="l" t="t" r="r" b="b"/>
              <a:pathLst>
                <a:path w="943" h="1320" extrusionOk="0">
                  <a:moveTo>
                    <a:pt x="280" y="1"/>
                  </a:moveTo>
                  <a:cubicBezTo>
                    <a:pt x="141" y="1"/>
                    <a:pt x="0" y="173"/>
                    <a:pt x="90" y="323"/>
                  </a:cubicBezTo>
                  <a:cubicBezTo>
                    <a:pt x="277" y="630"/>
                    <a:pt x="425" y="992"/>
                    <a:pt x="665" y="1272"/>
                  </a:cubicBezTo>
                  <a:cubicBezTo>
                    <a:pt x="692" y="1306"/>
                    <a:pt x="724" y="1320"/>
                    <a:pt x="756" y="1320"/>
                  </a:cubicBezTo>
                  <a:cubicBezTo>
                    <a:pt x="851" y="1320"/>
                    <a:pt x="943" y="1195"/>
                    <a:pt x="892" y="1085"/>
                  </a:cubicBezTo>
                  <a:cubicBezTo>
                    <a:pt x="732" y="751"/>
                    <a:pt x="651" y="350"/>
                    <a:pt x="411" y="68"/>
                  </a:cubicBezTo>
                  <a:cubicBezTo>
                    <a:pt x="373" y="21"/>
                    <a:pt x="327" y="1"/>
                    <a:pt x="280"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9" name="Google Shape;4435;p64"/>
            <p:cNvSpPr/>
            <p:nvPr/>
          </p:nvSpPr>
          <p:spPr>
            <a:xfrm flipH="1">
              <a:off x="8002806" y="3714197"/>
              <a:ext cx="91588" cy="126443"/>
            </a:xfrm>
            <a:custGeom>
              <a:avLst/>
              <a:gdLst/>
              <a:ahLst/>
              <a:cxnLst/>
              <a:rect l="l" t="t" r="r" b="b"/>
              <a:pathLst>
                <a:path w="1498" h="2068" extrusionOk="0">
                  <a:moveTo>
                    <a:pt x="161" y="0"/>
                  </a:moveTo>
                  <a:cubicBezTo>
                    <a:pt x="85" y="0"/>
                    <a:pt x="1" y="53"/>
                    <a:pt x="13" y="149"/>
                  </a:cubicBezTo>
                  <a:cubicBezTo>
                    <a:pt x="53" y="511"/>
                    <a:pt x="427" y="791"/>
                    <a:pt x="641" y="1072"/>
                  </a:cubicBezTo>
                  <a:cubicBezTo>
                    <a:pt x="869" y="1393"/>
                    <a:pt x="1069" y="1795"/>
                    <a:pt x="1364" y="2048"/>
                  </a:cubicBezTo>
                  <a:cubicBezTo>
                    <a:pt x="1381" y="2061"/>
                    <a:pt x="1401" y="2068"/>
                    <a:pt x="1420" y="2068"/>
                  </a:cubicBezTo>
                  <a:cubicBezTo>
                    <a:pt x="1460" y="2068"/>
                    <a:pt x="1497" y="2041"/>
                    <a:pt x="1497" y="1995"/>
                  </a:cubicBezTo>
                  <a:cubicBezTo>
                    <a:pt x="1485" y="1581"/>
                    <a:pt x="1217" y="1192"/>
                    <a:pt x="1003" y="858"/>
                  </a:cubicBezTo>
                  <a:cubicBezTo>
                    <a:pt x="829" y="577"/>
                    <a:pt x="548" y="83"/>
                    <a:pt x="186" y="2"/>
                  </a:cubicBezTo>
                  <a:cubicBezTo>
                    <a:pt x="178" y="1"/>
                    <a:pt x="169" y="0"/>
                    <a:pt x="161" y="0"/>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0" name="Google Shape;4436;p64"/>
            <p:cNvSpPr/>
            <p:nvPr/>
          </p:nvSpPr>
          <p:spPr>
            <a:xfrm flipH="1">
              <a:off x="7978410" y="3697077"/>
              <a:ext cx="55515" cy="74349"/>
            </a:xfrm>
            <a:custGeom>
              <a:avLst/>
              <a:gdLst/>
              <a:ahLst/>
              <a:cxnLst/>
              <a:rect l="l" t="t" r="r" b="b"/>
              <a:pathLst>
                <a:path w="908" h="1216" extrusionOk="0">
                  <a:moveTo>
                    <a:pt x="241" y="1"/>
                  </a:moveTo>
                  <a:cubicBezTo>
                    <a:pt x="187" y="1"/>
                    <a:pt x="134" y="1"/>
                    <a:pt x="107" y="54"/>
                  </a:cubicBezTo>
                  <a:cubicBezTo>
                    <a:pt x="0" y="242"/>
                    <a:pt x="161" y="443"/>
                    <a:pt x="241" y="603"/>
                  </a:cubicBezTo>
                  <a:cubicBezTo>
                    <a:pt x="362" y="803"/>
                    <a:pt x="482" y="1005"/>
                    <a:pt x="642" y="1178"/>
                  </a:cubicBezTo>
                  <a:cubicBezTo>
                    <a:pt x="672" y="1204"/>
                    <a:pt x="703" y="1215"/>
                    <a:pt x="734" y="1215"/>
                  </a:cubicBezTo>
                  <a:cubicBezTo>
                    <a:pt x="828" y="1215"/>
                    <a:pt x="907" y="1109"/>
                    <a:pt x="856" y="1017"/>
                  </a:cubicBezTo>
                  <a:cubicBezTo>
                    <a:pt x="749" y="817"/>
                    <a:pt x="656" y="616"/>
                    <a:pt x="549" y="416"/>
                  </a:cubicBezTo>
                  <a:cubicBezTo>
                    <a:pt x="482" y="268"/>
                    <a:pt x="428" y="28"/>
                    <a:pt x="241"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1" name="Google Shape;4437;p64"/>
            <p:cNvSpPr/>
            <p:nvPr/>
          </p:nvSpPr>
          <p:spPr>
            <a:xfrm flipH="1">
              <a:off x="8013872" y="3846262"/>
              <a:ext cx="75569" cy="95015"/>
            </a:xfrm>
            <a:custGeom>
              <a:avLst/>
              <a:gdLst/>
              <a:ahLst/>
              <a:cxnLst/>
              <a:rect l="l" t="t" r="r" b="b"/>
              <a:pathLst>
                <a:path w="1236" h="1554" extrusionOk="0">
                  <a:moveTo>
                    <a:pt x="227" y="1"/>
                  </a:moveTo>
                  <a:cubicBezTo>
                    <a:pt x="108" y="1"/>
                    <a:pt x="0" y="101"/>
                    <a:pt x="39" y="236"/>
                  </a:cubicBezTo>
                  <a:cubicBezTo>
                    <a:pt x="105" y="491"/>
                    <a:pt x="320" y="718"/>
                    <a:pt x="480" y="919"/>
                  </a:cubicBezTo>
                  <a:cubicBezTo>
                    <a:pt x="628" y="1119"/>
                    <a:pt x="774" y="1360"/>
                    <a:pt x="962" y="1507"/>
                  </a:cubicBezTo>
                  <a:cubicBezTo>
                    <a:pt x="997" y="1539"/>
                    <a:pt x="1036" y="1553"/>
                    <a:pt x="1073" y="1553"/>
                  </a:cubicBezTo>
                  <a:cubicBezTo>
                    <a:pt x="1161" y="1553"/>
                    <a:pt x="1235" y="1473"/>
                    <a:pt x="1216" y="1360"/>
                  </a:cubicBezTo>
                  <a:cubicBezTo>
                    <a:pt x="1176" y="1146"/>
                    <a:pt x="1015" y="946"/>
                    <a:pt x="881" y="771"/>
                  </a:cubicBezTo>
                  <a:cubicBezTo>
                    <a:pt x="721" y="530"/>
                    <a:pt x="574" y="236"/>
                    <a:pt x="360" y="49"/>
                  </a:cubicBezTo>
                  <a:cubicBezTo>
                    <a:pt x="319" y="16"/>
                    <a:pt x="272" y="1"/>
                    <a:pt x="227"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2" name="Google Shape;4438;p64"/>
            <p:cNvSpPr/>
            <p:nvPr/>
          </p:nvSpPr>
          <p:spPr>
            <a:xfrm flipH="1">
              <a:off x="7996080" y="4017764"/>
              <a:ext cx="55332" cy="88534"/>
            </a:xfrm>
            <a:custGeom>
              <a:avLst/>
              <a:gdLst/>
              <a:ahLst/>
              <a:cxnLst/>
              <a:rect l="l" t="t" r="r" b="b"/>
              <a:pathLst>
                <a:path w="905" h="1448" extrusionOk="0">
                  <a:moveTo>
                    <a:pt x="221" y="0"/>
                  </a:moveTo>
                  <a:cubicBezTo>
                    <a:pt x="116" y="0"/>
                    <a:pt x="1" y="114"/>
                    <a:pt x="19" y="240"/>
                  </a:cubicBezTo>
                  <a:cubicBezTo>
                    <a:pt x="59" y="454"/>
                    <a:pt x="193" y="655"/>
                    <a:pt x="300" y="855"/>
                  </a:cubicBezTo>
                  <a:cubicBezTo>
                    <a:pt x="407" y="1043"/>
                    <a:pt x="527" y="1244"/>
                    <a:pt x="675" y="1417"/>
                  </a:cubicBezTo>
                  <a:cubicBezTo>
                    <a:pt x="696" y="1438"/>
                    <a:pt x="722" y="1447"/>
                    <a:pt x="749" y="1447"/>
                  </a:cubicBezTo>
                  <a:cubicBezTo>
                    <a:pt x="825" y="1447"/>
                    <a:pt x="905" y="1376"/>
                    <a:pt x="875" y="1297"/>
                  </a:cubicBezTo>
                  <a:cubicBezTo>
                    <a:pt x="808" y="1110"/>
                    <a:pt x="701" y="923"/>
                    <a:pt x="621" y="736"/>
                  </a:cubicBezTo>
                  <a:cubicBezTo>
                    <a:pt x="514" y="534"/>
                    <a:pt x="447" y="308"/>
                    <a:pt x="353" y="94"/>
                  </a:cubicBezTo>
                  <a:cubicBezTo>
                    <a:pt x="323" y="28"/>
                    <a:pt x="273" y="0"/>
                    <a:pt x="221" y="0"/>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3" name="Google Shape;4439;p64"/>
            <p:cNvSpPr/>
            <p:nvPr/>
          </p:nvSpPr>
          <p:spPr>
            <a:xfrm flipH="1">
              <a:off x="7993879" y="4117241"/>
              <a:ext cx="71962" cy="80953"/>
            </a:xfrm>
            <a:custGeom>
              <a:avLst/>
              <a:gdLst/>
              <a:ahLst/>
              <a:cxnLst/>
              <a:rect l="l" t="t" r="r" b="b"/>
              <a:pathLst>
                <a:path w="1177" h="1324" extrusionOk="0">
                  <a:moveTo>
                    <a:pt x="114" y="1"/>
                  </a:moveTo>
                  <a:cubicBezTo>
                    <a:pt x="70" y="1"/>
                    <a:pt x="28" y="40"/>
                    <a:pt x="28" y="85"/>
                  </a:cubicBezTo>
                  <a:cubicBezTo>
                    <a:pt x="1" y="593"/>
                    <a:pt x="549" y="1008"/>
                    <a:pt x="897" y="1288"/>
                  </a:cubicBezTo>
                  <a:cubicBezTo>
                    <a:pt x="927" y="1313"/>
                    <a:pt x="960" y="1324"/>
                    <a:pt x="992" y="1324"/>
                  </a:cubicBezTo>
                  <a:cubicBezTo>
                    <a:pt x="1095" y="1324"/>
                    <a:pt x="1177" y="1207"/>
                    <a:pt x="1084" y="1115"/>
                  </a:cubicBezTo>
                  <a:cubicBezTo>
                    <a:pt x="911" y="941"/>
                    <a:pt x="750" y="767"/>
                    <a:pt x="589" y="580"/>
                  </a:cubicBezTo>
                  <a:cubicBezTo>
                    <a:pt x="442" y="393"/>
                    <a:pt x="335" y="192"/>
                    <a:pt x="174" y="31"/>
                  </a:cubicBezTo>
                  <a:cubicBezTo>
                    <a:pt x="157" y="10"/>
                    <a:pt x="136" y="1"/>
                    <a:pt x="114"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4" name="Google Shape;4440;p64"/>
            <p:cNvSpPr/>
            <p:nvPr/>
          </p:nvSpPr>
          <p:spPr>
            <a:xfrm flipH="1">
              <a:off x="7818101" y="3744462"/>
              <a:ext cx="104305" cy="122896"/>
            </a:xfrm>
            <a:custGeom>
              <a:avLst/>
              <a:gdLst/>
              <a:ahLst/>
              <a:cxnLst/>
              <a:rect l="l" t="t" r="r" b="b"/>
              <a:pathLst>
                <a:path w="1706" h="2010" extrusionOk="0">
                  <a:moveTo>
                    <a:pt x="1551" y="1"/>
                  </a:moveTo>
                  <a:cubicBezTo>
                    <a:pt x="1546" y="1"/>
                    <a:pt x="1540" y="1"/>
                    <a:pt x="1534" y="2"/>
                  </a:cubicBezTo>
                  <a:cubicBezTo>
                    <a:pt x="1160" y="2"/>
                    <a:pt x="812" y="497"/>
                    <a:pt x="598" y="751"/>
                  </a:cubicBezTo>
                  <a:cubicBezTo>
                    <a:pt x="330" y="1072"/>
                    <a:pt x="36" y="1460"/>
                    <a:pt x="9" y="1874"/>
                  </a:cubicBezTo>
                  <a:cubicBezTo>
                    <a:pt x="1" y="1965"/>
                    <a:pt x="72" y="2010"/>
                    <a:pt x="145" y="2010"/>
                  </a:cubicBezTo>
                  <a:cubicBezTo>
                    <a:pt x="191" y="2010"/>
                    <a:pt x="237" y="1991"/>
                    <a:pt x="263" y="1955"/>
                  </a:cubicBezTo>
                  <a:cubicBezTo>
                    <a:pt x="504" y="1607"/>
                    <a:pt x="691" y="1273"/>
                    <a:pt x="972" y="965"/>
                  </a:cubicBezTo>
                  <a:cubicBezTo>
                    <a:pt x="1186" y="738"/>
                    <a:pt x="1614" y="497"/>
                    <a:pt x="1681" y="189"/>
                  </a:cubicBezTo>
                  <a:cubicBezTo>
                    <a:pt x="1706" y="101"/>
                    <a:pt x="1648" y="1"/>
                    <a:pt x="1551"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5" name="Google Shape;4441;p64"/>
            <p:cNvSpPr/>
            <p:nvPr/>
          </p:nvSpPr>
          <p:spPr>
            <a:xfrm flipH="1">
              <a:off x="7777871" y="3845284"/>
              <a:ext cx="136648" cy="108650"/>
            </a:xfrm>
            <a:custGeom>
              <a:avLst/>
              <a:gdLst/>
              <a:ahLst/>
              <a:cxnLst/>
              <a:rect l="l" t="t" r="r" b="b"/>
              <a:pathLst>
                <a:path w="2235" h="1777" extrusionOk="0">
                  <a:moveTo>
                    <a:pt x="1996" y="1"/>
                  </a:moveTo>
                  <a:cubicBezTo>
                    <a:pt x="1977" y="1"/>
                    <a:pt x="1958" y="4"/>
                    <a:pt x="1940" y="11"/>
                  </a:cubicBezTo>
                  <a:cubicBezTo>
                    <a:pt x="1512" y="118"/>
                    <a:pt x="1191" y="400"/>
                    <a:pt x="883" y="707"/>
                  </a:cubicBezTo>
                  <a:cubicBezTo>
                    <a:pt x="576" y="1001"/>
                    <a:pt x="228" y="1336"/>
                    <a:pt x="27" y="1711"/>
                  </a:cubicBezTo>
                  <a:cubicBezTo>
                    <a:pt x="0" y="1737"/>
                    <a:pt x="27" y="1777"/>
                    <a:pt x="67" y="1777"/>
                  </a:cubicBezTo>
                  <a:cubicBezTo>
                    <a:pt x="482" y="1657"/>
                    <a:pt x="816" y="1242"/>
                    <a:pt x="1124" y="962"/>
                  </a:cubicBezTo>
                  <a:cubicBezTo>
                    <a:pt x="1352" y="760"/>
                    <a:pt x="1578" y="587"/>
                    <a:pt x="1860" y="466"/>
                  </a:cubicBezTo>
                  <a:cubicBezTo>
                    <a:pt x="2033" y="400"/>
                    <a:pt x="2140" y="413"/>
                    <a:pt x="2220" y="225"/>
                  </a:cubicBezTo>
                  <a:cubicBezTo>
                    <a:pt x="2234" y="186"/>
                    <a:pt x="2208" y="132"/>
                    <a:pt x="2181" y="106"/>
                  </a:cubicBezTo>
                  <a:lnTo>
                    <a:pt x="2140" y="65"/>
                  </a:lnTo>
                  <a:cubicBezTo>
                    <a:pt x="2101" y="26"/>
                    <a:pt x="2048" y="1"/>
                    <a:pt x="1996"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6" name="Google Shape;4442;p64"/>
            <p:cNvSpPr/>
            <p:nvPr/>
          </p:nvSpPr>
          <p:spPr>
            <a:xfrm flipH="1">
              <a:off x="7824521" y="3983586"/>
              <a:ext cx="98191" cy="100824"/>
            </a:xfrm>
            <a:custGeom>
              <a:avLst/>
              <a:gdLst/>
              <a:ahLst/>
              <a:cxnLst/>
              <a:rect l="l" t="t" r="r" b="b"/>
              <a:pathLst>
                <a:path w="1606" h="1649" extrusionOk="0">
                  <a:moveTo>
                    <a:pt x="1341" y="1"/>
                  </a:moveTo>
                  <a:cubicBezTo>
                    <a:pt x="1071" y="1"/>
                    <a:pt x="744" y="435"/>
                    <a:pt x="616" y="585"/>
                  </a:cubicBezTo>
                  <a:lnTo>
                    <a:pt x="214" y="1147"/>
                  </a:lnTo>
                  <a:cubicBezTo>
                    <a:pt x="148" y="1241"/>
                    <a:pt x="0" y="1402"/>
                    <a:pt x="0" y="1521"/>
                  </a:cubicBezTo>
                  <a:cubicBezTo>
                    <a:pt x="0" y="1575"/>
                    <a:pt x="41" y="1628"/>
                    <a:pt x="94" y="1642"/>
                  </a:cubicBezTo>
                  <a:cubicBezTo>
                    <a:pt x="111" y="1647"/>
                    <a:pt x="127" y="1649"/>
                    <a:pt x="144" y="1649"/>
                  </a:cubicBezTo>
                  <a:cubicBezTo>
                    <a:pt x="387" y="1649"/>
                    <a:pt x="665" y="1217"/>
                    <a:pt x="790" y="1067"/>
                  </a:cubicBezTo>
                  <a:cubicBezTo>
                    <a:pt x="924" y="906"/>
                    <a:pt x="1058" y="746"/>
                    <a:pt x="1218" y="612"/>
                  </a:cubicBezTo>
                  <a:cubicBezTo>
                    <a:pt x="1311" y="519"/>
                    <a:pt x="1445" y="478"/>
                    <a:pt x="1525" y="385"/>
                  </a:cubicBezTo>
                  <a:cubicBezTo>
                    <a:pt x="1605" y="291"/>
                    <a:pt x="1605" y="184"/>
                    <a:pt x="1525" y="91"/>
                  </a:cubicBezTo>
                  <a:cubicBezTo>
                    <a:pt x="1470" y="27"/>
                    <a:pt x="1407" y="1"/>
                    <a:pt x="1341"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7" name="Google Shape;4443;p64"/>
            <p:cNvSpPr/>
            <p:nvPr/>
          </p:nvSpPr>
          <p:spPr>
            <a:xfrm flipH="1">
              <a:off x="7865485" y="4099204"/>
              <a:ext cx="55637" cy="57719"/>
            </a:xfrm>
            <a:custGeom>
              <a:avLst/>
              <a:gdLst/>
              <a:ahLst/>
              <a:cxnLst/>
              <a:rect l="l" t="t" r="r" b="b"/>
              <a:pathLst>
                <a:path w="910" h="944" extrusionOk="0">
                  <a:moveTo>
                    <a:pt x="724" y="1"/>
                  </a:moveTo>
                  <a:cubicBezTo>
                    <a:pt x="711" y="1"/>
                    <a:pt x="698" y="2"/>
                    <a:pt x="684" y="5"/>
                  </a:cubicBezTo>
                  <a:cubicBezTo>
                    <a:pt x="509" y="32"/>
                    <a:pt x="363" y="260"/>
                    <a:pt x="256" y="380"/>
                  </a:cubicBezTo>
                  <a:cubicBezTo>
                    <a:pt x="162" y="513"/>
                    <a:pt x="1" y="661"/>
                    <a:pt x="1" y="834"/>
                  </a:cubicBezTo>
                  <a:cubicBezTo>
                    <a:pt x="1" y="883"/>
                    <a:pt x="45" y="943"/>
                    <a:pt x="94" y="943"/>
                  </a:cubicBezTo>
                  <a:cubicBezTo>
                    <a:pt x="98" y="943"/>
                    <a:pt x="103" y="943"/>
                    <a:pt x="108" y="941"/>
                  </a:cubicBezTo>
                  <a:cubicBezTo>
                    <a:pt x="282" y="941"/>
                    <a:pt x="416" y="768"/>
                    <a:pt x="536" y="661"/>
                  </a:cubicBezTo>
                  <a:cubicBezTo>
                    <a:pt x="657" y="554"/>
                    <a:pt x="871" y="380"/>
                    <a:pt x="898" y="219"/>
                  </a:cubicBezTo>
                  <a:cubicBezTo>
                    <a:pt x="909" y="99"/>
                    <a:pt x="836" y="1"/>
                    <a:pt x="724"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8" name="Google Shape;4444;p64"/>
            <p:cNvSpPr/>
            <p:nvPr/>
          </p:nvSpPr>
          <p:spPr>
            <a:xfrm flipH="1">
              <a:off x="7868664" y="4174652"/>
              <a:ext cx="47934" cy="43778"/>
            </a:xfrm>
            <a:custGeom>
              <a:avLst/>
              <a:gdLst/>
              <a:ahLst/>
              <a:cxnLst/>
              <a:rect l="l" t="t" r="r" b="b"/>
              <a:pathLst>
                <a:path w="784" h="716" extrusionOk="0">
                  <a:moveTo>
                    <a:pt x="639" y="1"/>
                  </a:moveTo>
                  <a:cubicBezTo>
                    <a:pt x="504" y="1"/>
                    <a:pt x="403" y="102"/>
                    <a:pt x="315" y="203"/>
                  </a:cubicBezTo>
                  <a:cubicBezTo>
                    <a:pt x="208" y="323"/>
                    <a:pt x="114" y="417"/>
                    <a:pt x="48" y="563"/>
                  </a:cubicBezTo>
                  <a:cubicBezTo>
                    <a:pt x="0" y="624"/>
                    <a:pt x="59" y="715"/>
                    <a:pt x="129" y="715"/>
                  </a:cubicBezTo>
                  <a:cubicBezTo>
                    <a:pt x="138" y="715"/>
                    <a:pt x="146" y="714"/>
                    <a:pt x="155" y="711"/>
                  </a:cubicBezTo>
                  <a:cubicBezTo>
                    <a:pt x="315" y="670"/>
                    <a:pt x="422" y="590"/>
                    <a:pt x="542" y="497"/>
                  </a:cubicBezTo>
                  <a:cubicBezTo>
                    <a:pt x="663" y="390"/>
                    <a:pt x="783" y="283"/>
                    <a:pt x="783" y="109"/>
                  </a:cubicBezTo>
                  <a:cubicBezTo>
                    <a:pt x="783" y="42"/>
                    <a:pt x="730" y="2"/>
                    <a:pt x="663" y="2"/>
                  </a:cubicBezTo>
                  <a:cubicBezTo>
                    <a:pt x="655" y="1"/>
                    <a:pt x="647" y="1"/>
                    <a:pt x="639" y="1"/>
                  </a:cubicBezTo>
                  <a:close/>
                </a:path>
              </a:pathLst>
            </a:custGeom>
            <a:solidFill>
              <a:srgbClr val="357887"/>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59" name="Google Shape;4445;p64"/>
            <p:cNvSpPr/>
            <p:nvPr/>
          </p:nvSpPr>
          <p:spPr>
            <a:xfrm flipH="1">
              <a:off x="7463855" y="4471433"/>
              <a:ext cx="35889" cy="24335"/>
            </a:xfrm>
            <a:custGeom>
              <a:avLst/>
              <a:gdLst/>
              <a:ahLst/>
              <a:cxnLst/>
              <a:rect l="l" t="t" r="r" b="b"/>
              <a:pathLst>
                <a:path w="587" h="398" extrusionOk="0">
                  <a:moveTo>
                    <a:pt x="332" y="1"/>
                  </a:moveTo>
                  <a:cubicBezTo>
                    <a:pt x="245" y="1"/>
                    <a:pt x="177" y="39"/>
                    <a:pt x="118" y="97"/>
                  </a:cubicBezTo>
                  <a:cubicBezTo>
                    <a:pt x="91" y="124"/>
                    <a:pt x="65" y="164"/>
                    <a:pt x="38" y="204"/>
                  </a:cubicBezTo>
                  <a:cubicBezTo>
                    <a:pt x="25" y="244"/>
                    <a:pt x="25" y="284"/>
                    <a:pt x="11" y="311"/>
                  </a:cubicBezTo>
                  <a:cubicBezTo>
                    <a:pt x="0" y="357"/>
                    <a:pt x="39" y="394"/>
                    <a:pt x="75" y="394"/>
                  </a:cubicBezTo>
                  <a:cubicBezTo>
                    <a:pt x="81" y="394"/>
                    <a:pt x="86" y="393"/>
                    <a:pt x="91" y="391"/>
                  </a:cubicBezTo>
                  <a:cubicBezTo>
                    <a:pt x="78" y="385"/>
                    <a:pt x="71" y="381"/>
                    <a:pt x="73" y="381"/>
                  </a:cubicBezTo>
                  <a:cubicBezTo>
                    <a:pt x="75" y="381"/>
                    <a:pt x="85" y="385"/>
                    <a:pt x="105" y="391"/>
                  </a:cubicBezTo>
                  <a:cubicBezTo>
                    <a:pt x="114" y="396"/>
                    <a:pt x="122" y="397"/>
                    <a:pt x="128" y="397"/>
                  </a:cubicBezTo>
                  <a:cubicBezTo>
                    <a:pt x="142" y="397"/>
                    <a:pt x="154" y="391"/>
                    <a:pt x="172" y="391"/>
                  </a:cubicBezTo>
                  <a:cubicBezTo>
                    <a:pt x="212" y="391"/>
                    <a:pt x="266" y="391"/>
                    <a:pt x="305" y="378"/>
                  </a:cubicBezTo>
                  <a:cubicBezTo>
                    <a:pt x="386" y="378"/>
                    <a:pt x="480" y="325"/>
                    <a:pt x="519" y="257"/>
                  </a:cubicBezTo>
                  <a:lnTo>
                    <a:pt x="546" y="231"/>
                  </a:lnTo>
                  <a:cubicBezTo>
                    <a:pt x="587" y="191"/>
                    <a:pt x="587" y="124"/>
                    <a:pt x="546" y="97"/>
                  </a:cubicBezTo>
                  <a:cubicBezTo>
                    <a:pt x="533" y="70"/>
                    <a:pt x="519" y="70"/>
                    <a:pt x="493" y="57"/>
                  </a:cubicBezTo>
                  <a:cubicBezTo>
                    <a:pt x="466" y="17"/>
                    <a:pt x="412" y="4"/>
                    <a:pt x="373" y="4"/>
                  </a:cubicBezTo>
                  <a:cubicBezTo>
                    <a:pt x="359" y="2"/>
                    <a:pt x="345" y="1"/>
                    <a:pt x="33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0" name="Google Shape;4446;p64"/>
            <p:cNvSpPr/>
            <p:nvPr/>
          </p:nvSpPr>
          <p:spPr>
            <a:xfrm flipH="1">
              <a:off x="7393482" y="4470760"/>
              <a:ext cx="32771" cy="27147"/>
            </a:xfrm>
            <a:custGeom>
              <a:avLst/>
              <a:gdLst/>
              <a:ahLst/>
              <a:cxnLst/>
              <a:rect l="l" t="t" r="r" b="b"/>
              <a:pathLst>
                <a:path w="536" h="444" extrusionOk="0">
                  <a:moveTo>
                    <a:pt x="307" y="1"/>
                  </a:moveTo>
                  <a:cubicBezTo>
                    <a:pt x="268" y="1"/>
                    <a:pt x="241" y="15"/>
                    <a:pt x="200" y="28"/>
                  </a:cubicBezTo>
                  <a:cubicBezTo>
                    <a:pt x="0" y="68"/>
                    <a:pt x="0" y="375"/>
                    <a:pt x="200" y="429"/>
                  </a:cubicBezTo>
                  <a:cubicBezTo>
                    <a:pt x="241" y="443"/>
                    <a:pt x="268" y="443"/>
                    <a:pt x="307" y="443"/>
                  </a:cubicBezTo>
                  <a:cubicBezTo>
                    <a:pt x="314" y="443"/>
                    <a:pt x="321" y="444"/>
                    <a:pt x="327" y="444"/>
                  </a:cubicBezTo>
                  <a:cubicBezTo>
                    <a:pt x="440" y="444"/>
                    <a:pt x="535" y="342"/>
                    <a:pt x="535" y="229"/>
                  </a:cubicBezTo>
                  <a:cubicBezTo>
                    <a:pt x="535" y="108"/>
                    <a:pt x="428" y="1"/>
                    <a:pt x="30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1" name="Google Shape;4447;p64"/>
            <p:cNvSpPr/>
            <p:nvPr/>
          </p:nvSpPr>
          <p:spPr>
            <a:xfrm flipH="1">
              <a:off x="7416410" y="4442941"/>
              <a:ext cx="40414" cy="20788"/>
            </a:xfrm>
            <a:custGeom>
              <a:avLst/>
              <a:gdLst/>
              <a:ahLst/>
              <a:cxnLst/>
              <a:rect l="l" t="t" r="r" b="b"/>
              <a:pathLst>
                <a:path w="661" h="340" extrusionOk="0">
                  <a:moveTo>
                    <a:pt x="353" y="1"/>
                  </a:moveTo>
                  <a:cubicBezTo>
                    <a:pt x="259" y="15"/>
                    <a:pt x="165" y="81"/>
                    <a:pt x="99" y="135"/>
                  </a:cubicBezTo>
                  <a:cubicBezTo>
                    <a:pt x="1" y="208"/>
                    <a:pt x="94" y="339"/>
                    <a:pt x="193" y="339"/>
                  </a:cubicBezTo>
                  <a:cubicBezTo>
                    <a:pt x="201" y="339"/>
                    <a:pt x="210" y="338"/>
                    <a:pt x="219" y="336"/>
                  </a:cubicBezTo>
                  <a:cubicBezTo>
                    <a:pt x="246" y="329"/>
                    <a:pt x="276" y="329"/>
                    <a:pt x="308" y="329"/>
                  </a:cubicBezTo>
                  <a:cubicBezTo>
                    <a:pt x="339" y="329"/>
                    <a:pt x="373" y="329"/>
                    <a:pt x="406" y="322"/>
                  </a:cubicBezTo>
                  <a:cubicBezTo>
                    <a:pt x="460" y="322"/>
                    <a:pt x="527" y="282"/>
                    <a:pt x="580" y="256"/>
                  </a:cubicBezTo>
                  <a:cubicBezTo>
                    <a:pt x="647" y="215"/>
                    <a:pt x="661" y="108"/>
                    <a:pt x="580" y="68"/>
                  </a:cubicBezTo>
                  <a:cubicBezTo>
                    <a:pt x="513" y="42"/>
                    <a:pt x="433" y="1"/>
                    <a:pt x="35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2" name="Google Shape;4448;p64"/>
            <p:cNvSpPr/>
            <p:nvPr/>
          </p:nvSpPr>
          <p:spPr>
            <a:xfrm flipH="1">
              <a:off x="7343653" y="4217023"/>
              <a:ext cx="29408" cy="21522"/>
            </a:xfrm>
            <a:custGeom>
              <a:avLst/>
              <a:gdLst/>
              <a:ahLst/>
              <a:cxnLst/>
              <a:rect l="l" t="t" r="r" b="b"/>
              <a:pathLst>
                <a:path w="481" h="352" extrusionOk="0">
                  <a:moveTo>
                    <a:pt x="221" y="1"/>
                  </a:moveTo>
                  <a:cubicBezTo>
                    <a:pt x="172" y="1"/>
                    <a:pt x="138" y="25"/>
                    <a:pt x="93" y="58"/>
                  </a:cubicBezTo>
                  <a:cubicBezTo>
                    <a:pt x="53" y="84"/>
                    <a:pt x="40" y="125"/>
                    <a:pt x="40" y="165"/>
                  </a:cubicBezTo>
                  <a:cubicBezTo>
                    <a:pt x="26" y="191"/>
                    <a:pt x="26" y="218"/>
                    <a:pt x="13" y="245"/>
                  </a:cubicBezTo>
                  <a:cubicBezTo>
                    <a:pt x="1" y="291"/>
                    <a:pt x="39" y="328"/>
                    <a:pt x="85" y="328"/>
                  </a:cubicBezTo>
                  <a:cubicBezTo>
                    <a:pt x="92" y="328"/>
                    <a:pt x="99" y="327"/>
                    <a:pt x="106" y="325"/>
                  </a:cubicBezTo>
                  <a:lnTo>
                    <a:pt x="120" y="325"/>
                  </a:lnTo>
                  <a:cubicBezTo>
                    <a:pt x="147" y="339"/>
                    <a:pt x="174" y="339"/>
                    <a:pt x="200" y="339"/>
                  </a:cubicBezTo>
                  <a:cubicBezTo>
                    <a:pt x="160" y="339"/>
                    <a:pt x="174" y="339"/>
                    <a:pt x="227" y="352"/>
                  </a:cubicBezTo>
                  <a:cubicBezTo>
                    <a:pt x="240" y="352"/>
                    <a:pt x="267" y="339"/>
                    <a:pt x="281" y="339"/>
                  </a:cubicBezTo>
                  <a:cubicBezTo>
                    <a:pt x="334" y="325"/>
                    <a:pt x="374" y="312"/>
                    <a:pt x="414" y="286"/>
                  </a:cubicBezTo>
                  <a:cubicBezTo>
                    <a:pt x="454" y="259"/>
                    <a:pt x="481" y="205"/>
                    <a:pt x="468" y="152"/>
                  </a:cubicBezTo>
                  <a:cubicBezTo>
                    <a:pt x="427" y="58"/>
                    <a:pt x="361" y="18"/>
                    <a:pt x="254" y="4"/>
                  </a:cubicBezTo>
                  <a:cubicBezTo>
                    <a:pt x="242" y="2"/>
                    <a:pt x="231" y="1"/>
                    <a:pt x="2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3" name="Google Shape;4449;p64"/>
            <p:cNvSpPr/>
            <p:nvPr/>
          </p:nvSpPr>
          <p:spPr>
            <a:xfrm flipH="1">
              <a:off x="7311738" y="4229557"/>
              <a:ext cx="27085" cy="21583"/>
            </a:xfrm>
            <a:custGeom>
              <a:avLst/>
              <a:gdLst/>
              <a:ahLst/>
              <a:cxnLst/>
              <a:rect l="l" t="t" r="r" b="b"/>
              <a:pathLst>
                <a:path w="443" h="353" extrusionOk="0">
                  <a:moveTo>
                    <a:pt x="256" y="0"/>
                  </a:moveTo>
                  <a:cubicBezTo>
                    <a:pt x="202" y="0"/>
                    <a:pt x="149" y="13"/>
                    <a:pt x="95" y="40"/>
                  </a:cubicBezTo>
                  <a:cubicBezTo>
                    <a:pt x="1" y="93"/>
                    <a:pt x="1" y="254"/>
                    <a:pt x="95" y="307"/>
                  </a:cubicBezTo>
                  <a:cubicBezTo>
                    <a:pt x="122" y="307"/>
                    <a:pt x="135" y="321"/>
                    <a:pt x="161" y="334"/>
                  </a:cubicBezTo>
                  <a:cubicBezTo>
                    <a:pt x="167" y="334"/>
                    <a:pt x="170" y="334"/>
                    <a:pt x="171" y="334"/>
                  </a:cubicBezTo>
                  <a:lnTo>
                    <a:pt x="171" y="334"/>
                  </a:lnTo>
                  <a:cubicBezTo>
                    <a:pt x="184" y="342"/>
                    <a:pt x="193" y="348"/>
                    <a:pt x="202" y="348"/>
                  </a:cubicBezTo>
                  <a:cubicBezTo>
                    <a:pt x="215" y="351"/>
                    <a:pt x="230" y="353"/>
                    <a:pt x="246" y="353"/>
                  </a:cubicBezTo>
                  <a:cubicBezTo>
                    <a:pt x="293" y="353"/>
                    <a:pt x="346" y="338"/>
                    <a:pt x="375" y="307"/>
                  </a:cubicBezTo>
                  <a:cubicBezTo>
                    <a:pt x="416" y="254"/>
                    <a:pt x="443" y="200"/>
                    <a:pt x="429" y="134"/>
                  </a:cubicBezTo>
                  <a:cubicBezTo>
                    <a:pt x="402" y="54"/>
                    <a:pt x="336" y="0"/>
                    <a:pt x="25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4" name="Google Shape;4450;p64"/>
            <p:cNvSpPr/>
            <p:nvPr/>
          </p:nvSpPr>
          <p:spPr>
            <a:xfrm flipH="1">
              <a:off x="7280617" y="4260250"/>
              <a:ext cx="23845" cy="21400"/>
            </a:xfrm>
            <a:custGeom>
              <a:avLst/>
              <a:gdLst/>
              <a:ahLst/>
              <a:cxnLst/>
              <a:rect l="l" t="t" r="r" b="b"/>
              <a:pathLst>
                <a:path w="390" h="350" extrusionOk="0">
                  <a:moveTo>
                    <a:pt x="198" y="1"/>
                  </a:moveTo>
                  <a:cubicBezTo>
                    <a:pt x="152" y="1"/>
                    <a:pt x="103" y="17"/>
                    <a:pt x="68" y="46"/>
                  </a:cubicBezTo>
                  <a:cubicBezTo>
                    <a:pt x="1" y="126"/>
                    <a:pt x="1" y="274"/>
                    <a:pt x="108" y="328"/>
                  </a:cubicBezTo>
                  <a:cubicBezTo>
                    <a:pt x="139" y="340"/>
                    <a:pt x="173" y="349"/>
                    <a:pt x="207" y="349"/>
                  </a:cubicBezTo>
                  <a:cubicBezTo>
                    <a:pt x="246" y="349"/>
                    <a:pt x="286" y="337"/>
                    <a:pt x="322" y="301"/>
                  </a:cubicBezTo>
                  <a:cubicBezTo>
                    <a:pt x="389" y="247"/>
                    <a:pt x="375" y="153"/>
                    <a:pt x="336" y="87"/>
                  </a:cubicBezTo>
                  <a:cubicBezTo>
                    <a:pt x="313" y="27"/>
                    <a:pt x="257" y="1"/>
                    <a:pt x="19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5" name="Google Shape;4451;p64"/>
            <p:cNvSpPr/>
            <p:nvPr/>
          </p:nvSpPr>
          <p:spPr>
            <a:xfrm flipH="1">
              <a:off x="7405771" y="4290699"/>
              <a:ext cx="24639" cy="14735"/>
            </a:xfrm>
            <a:custGeom>
              <a:avLst/>
              <a:gdLst/>
              <a:ahLst/>
              <a:cxnLst/>
              <a:rect l="l" t="t" r="r" b="b"/>
              <a:pathLst>
                <a:path w="403" h="241" extrusionOk="0">
                  <a:moveTo>
                    <a:pt x="237" y="0"/>
                  </a:moveTo>
                  <a:cubicBezTo>
                    <a:pt x="141" y="0"/>
                    <a:pt x="22" y="70"/>
                    <a:pt x="1" y="164"/>
                  </a:cubicBezTo>
                  <a:cubicBezTo>
                    <a:pt x="1" y="177"/>
                    <a:pt x="1" y="217"/>
                    <a:pt x="28" y="231"/>
                  </a:cubicBezTo>
                  <a:cubicBezTo>
                    <a:pt x="48" y="237"/>
                    <a:pt x="75" y="241"/>
                    <a:pt x="101" y="241"/>
                  </a:cubicBezTo>
                  <a:cubicBezTo>
                    <a:pt x="128" y="241"/>
                    <a:pt x="155" y="237"/>
                    <a:pt x="175" y="231"/>
                  </a:cubicBezTo>
                  <a:cubicBezTo>
                    <a:pt x="242" y="231"/>
                    <a:pt x="299" y="212"/>
                    <a:pt x="340" y="160"/>
                  </a:cubicBezTo>
                  <a:lnTo>
                    <a:pt x="340" y="160"/>
                  </a:lnTo>
                  <a:cubicBezTo>
                    <a:pt x="345" y="156"/>
                    <a:pt x="353" y="151"/>
                    <a:pt x="362" y="151"/>
                  </a:cubicBezTo>
                  <a:cubicBezTo>
                    <a:pt x="402" y="124"/>
                    <a:pt x="402" y="57"/>
                    <a:pt x="362" y="44"/>
                  </a:cubicBezTo>
                  <a:cubicBezTo>
                    <a:pt x="349" y="30"/>
                    <a:pt x="322" y="30"/>
                    <a:pt x="309" y="17"/>
                  </a:cubicBezTo>
                  <a:cubicBezTo>
                    <a:pt x="289" y="5"/>
                    <a:pt x="264" y="0"/>
                    <a:pt x="23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6" name="Google Shape;4452;p64"/>
            <p:cNvSpPr/>
            <p:nvPr/>
          </p:nvSpPr>
          <p:spPr>
            <a:xfrm flipH="1">
              <a:off x="7348789" y="4308858"/>
              <a:ext cx="30020" cy="22990"/>
            </a:xfrm>
            <a:custGeom>
              <a:avLst/>
              <a:gdLst/>
              <a:ahLst/>
              <a:cxnLst/>
              <a:rect l="l" t="t" r="r" b="b"/>
              <a:pathLst>
                <a:path w="491" h="376" extrusionOk="0">
                  <a:moveTo>
                    <a:pt x="187" y="0"/>
                  </a:moveTo>
                  <a:cubicBezTo>
                    <a:pt x="54" y="0"/>
                    <a:pt x="0" y="134"/>
                    <a:pt x="40" y="255"/>
                  </a:cubicBezTo>
                  <a:cubicBezTo>
                    <a:pt x="80" y="335"/>
                    <a:pt x="161" y="375"/>
                    <a:pt x="241" y="375"/>
                  </a:cubicBezTo>
                  <a:cubicBezTo>
                    <a:pt x="246" y="375"/>
                    <a:pt x="250" y="375"/>
                    <a:pt x="255" y="375"/>
                  </a:cubicBezTo>
                  <a:cubicBezTo>
                    <a:pt x="407" y="375"/>
                    <a:pt x="491" y="158"/>
                    <a:pt x="375" y="68"/>
                  </a:cubicBezTo>
                  <a:cubicBezTo>
                    <a:pt x="321" y="14"/>
                    <a:pt x="268" y="0"/>
                    <a:pt x="18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7" name="Google Shape;4453;p64"/>
            <p:cNvSpPr/>
            <p:nvPr/>
          </p:nvSpPr>
          <p:spPr>
            <a:xfrm flipH="1">
              <a:off x="7359121" y="4275352"/>
              <a:ext cx="32037" cy="27025"/>
            </a:xfrm>
            <a:custGeom>
              <a:avLst/>
              <a:gdLst/>
              <a:ahLst/>
              <a:cxnLst/>
              <a:rect l="l" t="t" r="r" b="b"/>
              <a:pathLst>
                <a:path w="524" h="442" extrusionOk="0">
                  <a:moveTo>
                    <a:pt x="188" y="0"/>
                  </a:moveTo>
                  <a:cubicBezTo>
                    <a:pt x="122" y="0"/>
                    <a:pt x="54" y="40"/>
                    <a:pt x="42" y="107"/>
                  </a:cubicBezTo>
                  <a:cubicBezTo>
                    <a:pt x="1" y="227"/>
                    <a:pt x="28" y="348"/>
                    <a:pt x="135" y="415"/>
                  </a:cubicBezTo>
                  <a:cubicBezTo>
                    <a:pt x="175" y="441"/>
                    <a:pt x="215" y="441"/>
                    <a:pt x="256" y="441"/>
                  </a:cubicBezTo>
                  <a:cubicBezTo>
                    <a:pt x="336" y="441"/>
                    <a:pt x="402" y="415"/>
                    <a:pt x="456" y="361"/>
                  </a:cubicBezTo>
                  <a:cubicBezTo>
                    <a:pt x="496" y="334"/>
                    <a:pt x="523" y="295"/>
                    <a:pt x="509" y="241"/>
                  </a:cubicBezTo>
                  <a:cubicBezTo>
                    <a:pt x="496" y="201"/>
                    <a:pt x="456" y="174"/>
                    <a:pt x="416" y="147"/>
                  </a:cubicBezTo>
                  <a:cubicBezTo>
                    <a:pt x="402" y="134"/>
                    <a:pt x="389" y="134"/>
                    <a:pt x="375" y="120"/>
                  </a:cubicBezTo>
                  <a:cubicBezTo>
                    <a:pt x="363" y="120"/>
                    <a:pt x="349" y="107"/>
                    <a:pt x="336" y="107"/>
                  </a:cubicBezTo>
                  <a:cubicBezTo>
                    <a:pt x="322" y="67"/>
                    <a:pt x="282" y="27"/>
                    <a:pt x="22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8" name="Google Shape;4454;p64"/>
            <p:cNvSpPr/>
            <p:nvPr/>
          </p:nvSpPr>
          <p:spPr>
            <a:xfrm flipH="1">
              <a:off x="7368170" y="4282689"/>
              <a:ext cx="61" cy="61"/>
            </a:xfrm>
            <a:custGeom>
              <a:avLst/>
              <a:gdLst/>
              <a:ahLst/>
              <a:cxnLst/>
              <a:rect l="l" t="t" r="r" b="b"/>
              <a:pathLst>
                <a:path w="1" h="1" extrusionOk="0">
                  <a:moveTo>
                    <a:pt x="0" y="0"/>
                  </a:moveTo>
                  <a:lnTo>
                    <a:pt x="0" y="0"/>
                  </a:lnTo>
                  <a:lnTo>
                    <a:pt x="0" y="0"/>
                  </a:lnTo>
                  <a:lnTo>
                    <a:pt x="0"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9" name="Google Shape;4455;p64"/>
            <p:cNvSpPr/>
            <p:nvPr/>
          </p:nvSpPr>
          <p:spPr>
            <a:xfrm flipH="1">
              <a:off x="7368170" y="4282689"/>
              <a:ext cx="61" cy="61"/>
            </a:xfrm>
            <a:custGeom>
              <a:avLst/>
              <a:gdLst/>
              <a:ahLst/>
              <a:cxnLst/>
              <a:rect l="l" t="t" r="r" b="b"/>
              <a:pathLst>
                <a:path w="1" h="1" extrusionOk="0">
                  <a:moveTo>
                    <a:pt x="0" y="0"/>
                  </a:moveTo>
                  <a:lnTo>
                    <a:pt x="0" y="0"/>
                  </a:lnTo>
                  <a:lnTo>
                    <a:pt x="0" y="0"/>
                  </a:lnTo>
                  <a:lnTo>
                    <a:pt x="0" y="0"/>
                  </a:lnTo>
                  <a:close/>
                  <a:moveTo>
                    <a:pt x="0" y="0"/>
                  </a:moveTo>
                  <a:lnTo>
                    <a:pt x="0" y="0"/>
                  </a:lnTo>
                  <a:lnTo>
                    <a:pt x="0"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0" name="Google Shape;4456;p64"/>
            <p:cNvSpPr/>
            <p:nvPr/>
          </p:nvSpPr>
          <p:spPr>
            <a:xfrm flipH="1">
              <a:off x="7367314" y="4282689"/>
              <a:ext cx="917" cy="917"/>
            </a:xfrm>
            <a:custGeom>
              <a:avLst/>
              <a:gdLst/>
              <a:ahLst/>
              <a:cxnLst/>
              <a:rect l="l" t="t" r="r" b="b"/>
              <a:pathLst>
                <a:path w="15" h="15" extrusionOk="0">
                  <a:moveTo>
                    <a:pt x="0" y="0"/>
                  </a:moveTo>
                  <a:lnTo>
                    <a:pt x="0" y="14"/>
                  </a:lnTo>
                  <a:lnTo>
                    <a:pt x="14" y="14"/>
                  </a:lnTo>
                  <a:lnTo>
                    <a:pt x="0"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1" name="Google Shape;4457;p64"/>
            <p:cNvSpPr/>
            <p:nvPr/>
          </p:nvSpPr>
          <p:spPr>
            <a:xfrm flipH="1">
              <a:off x="7082706" y="4396412"/>
              <a:ext cx="1712" cy="2446"/>
            </a:xfrm>
            <a:custGeom>
              <a:avLst/>
              <a:gdLst/>
              <a:ahLst/>
              <a:cxnLst/>
              <a:rect l="l" t="t" r="r" b="b"/>
              <a:pathLst>
                <a:path w="28" h="40" extrusionOk="0">
                  <a:moveTo>
                    <a:pt x="13" y="0"/>
                  </a:moveTo>
                  <a:cubicBezTo>
                    <a:pt x="0" y="0"/>
                    <a:pt x="0" y="40"/>
                    <a:pt x="13" y="40"/>
                  </a:cubicBezTo>
                  <a:cubicBezTo>
                    <a:pt x="27" y="40"/>
                    <a:pt x="27" y="0"/>
                    <a:pt x="1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2" name="Google Shape;4458;p64"/>
            <p:cNvSpPr/>
            <p:nvPr/>
          </p:nvSpPr>
          <p:spPr>
            <a:xfrm flipH="1">
              <a:off x="7080322" y="4406745"/>
              <a:ext cx="45060" cy="22684"/>
            </a:xfrm>
            <a:custGeom>
              <a:avLst/>
              <a:gdLst/>
              <a:ahLst/>
              <a:cxnLst/>
              <a:rect l="l" t="t" r="r" b="b"/>
              <a:pathLst>
                <a:path w="737" h="371" extrusionOk="0">
                  <a:moveTo>
                    <a:pt x="227" y="0"/>
                  </a:moveTo>
                  <a:cubicBezTo>
                    <a:pt x="47" y="0"/>
                    <a:pt x="1" y="238"/>
                    <a:pt x="175" y="313"/>
                  </a:cubicBezTo>
                  <a:cubicBezTo>
                    <a:pt x="248" y="343"/>
                    <a:pt x="356" y="370"/>
                    <a:pt x="456" y="370"/>
                  </a:cubicBezTo>
                  <a:cubicBezTo>
                    <a:pt x="578" y="370"/>
                    <a:pt x="688" y="330"/>
                    <a:pt x="710" y="206"/>
                  </a:cubicBezTo>
                  <a:cubicBezTo>
                    <a:pt x="737" y="85"/>
                    <a:pt x="617" y="4"/>
                    <a:pt x="510" y="4"/>
                  </a:cubicBezTo>
                  <a:cubicBezTo>
                    <a:pt x="456" y="4"/>
                    <a:pt x="403" y="11"/>
                    <a:pt x="349" y="11"/>
                  </a:cubicBezTo>
                  <a:cubicBezTo>
                    <a:pt x="323" y="11"/>
                    <a:pt x="296" y="9"/>
                    <a:pt x="269" y="4"/>
                  </a:cubicBezTo>
                  <a:cubicBezTo>
                    <a:pt x="255" y="2"/>
                    <a:pt x="241" y="0"/>
                    <a:pt x="22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3" name="Google Shape;4459;p64"/>
            <p:cNvSpPr/>
            <p:nvPr/>
          </p:nvSpPr>
          <p:spPr>
            <a:xfrm flipH="1">
              <a:off x="7119574" y="4476507"/>
              <a:ext cx="27024" cy="21339"/>
            </a:xfrm>
            <a:custGeom>
              <a:avLst/>
              <a:gdLst/>
              <a:ahLst/>
              <a:cxnLst/>
              <a:rect l="l" t="t" r="r" b="b"/>
              <a:pathLst>
                <a:path w="442" h="349" extrusionOk="0">
                  <a:moveTo>
                    <a:pt x="228" y="1"/>
                  </a:moveTo>
                  <a:cubicBezTo>
                    <a:pt x="1" y="1"/>
                    <a:pt x="1" y="349"/>
                    <a:pt x="228" y="349"/>
                  </a:cubicBezTo>
                  <a:cubicBezTo>
                    <a:pt x="442" y="349"/>
                    <a:pt x="442" y="1"/>
                    <a:pt x="22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4" name="Google Shape;4460;p64"/>
            <p:cNvSpPr/>
            <p:nvPr/>
          </p:nvSpPr>
          <p:spPr>
            <a:xfrm flipH="1">
              <a:off x="7119574" y="4476507"/>
              <a:ext cx="27024" cy="20483"/>
            </a:xfrm>
            <a:custGeom>
              <a:avLst/>
              <a:gdLst/>
              <a:ahLst/>
              <a:cxnLst/>
              <a:rect l="l" t="t" r="r" b="b"/>
              <a:pathLst>
                <a:path w="442" h="335" extrusionOk="0">
                  <a:moveTo>
                    <a:pt x="228" y="1"/>
                  </a:moveTo>
                  <a:cubicBezTo>
                    <a:pt x="1" y="1"/>
                    <a:pt x="1" y="335"/>
                    <a:pt x="228" y="335"/>
                  </a:cubicBezTo>
                  <a:cubicBezTo>
                    <a:pt x="442" y="335"/>
                    <a:pt x="442" y="1"/>
                    <a:pt x="22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5" name="Google Shape;4461;p64"/>
            <p:cNvSpPr/>
            <p:nvPr/>
          </p:nvSpPr>
          <p:spPr>
            <a:xfrm flipH="1">
              <a:off x="7706764" y="4507812"/>
              <a:ext cx="31120" cy="18648"/>
            </a:xfrm>
            <a:custGeom>
              <a:avLst/>
              <a:gdLst/>
              <a:ahLst/>
              <a:cxnLst/>
              <a:rect l="l" t="t" r="r" b="b"/>
              <a:pathLst>
                <a:path w="509" h="305" extrusionOk="0">
                  <a:moveTo>
                    <a:pt x="295" y="0"/>
                  </a:moveTo>
                  <a:cubicBezTo>
                    <a:pt x="271" y="0"/>
                    <a:pt x="248" y="4"/>
                    <a:pt x="228" y="10"/>
                  </a:cubicBezTo>
                  <a:cubicBezTo>
                    <a:pt x="161" y="24"/>
                    <a:pt x="81" y="51"/>
                    <a:pt x="41" y="104"/>
                  </a:cubicBezTo>
                  <a:cubicBezTo>
                    <a:pt x="0" y="131"/>
                    <a:pt x="0" y="185"/>
                    <a:pt x="41" y="211"/>
                  </a:cubicBezTo>
                  <a:cubicBezTo>
                    <a:pt x="94" y="278"/>
                    <a:pt x="188" y="304"/>
                    <a:pt x="268" y="304"/>
                  </a:cubicBezTo>
                  <a:cubicBezTo>
                    <a:pt x="321" y="304"/>
                    <a:pt x="389" y="278"/>
                    <a:pt x="428" y="238"/>
                  </a:cubicBezTo>
                  <a:cubicBezTo>
                    <a:pt x="455" y="211"/>
                    <a:pt x="469" y="185"/>
                    <a:pt x="482" y="144"/>
                  </a:cubicBezTo>
                  <a:cubicBezTo>
                    <a:pt x="509" y="90"/>
                    <a:pt x="469" y="51"/>
                    <a:pt x="428" y="37"/>
                  </a:cubicBezTo>
                  <a:cubicBezTo>
                    <a:pt x="415" y="37"/>
                    <a:pt x="375" y="10"/>
                    <a:pt x="362" y="10"/>
                  </a:cubicBezTo>
                  <a:cubicBezTo>
                    <a:pt x="342" y="4"/>
                    <a:pt x="318" y="0"/>
                    <a:pt x="29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6" name="Google Shape;4462;p64"/>
            <p:cNvSpPr/>
            <p:nvPr/>
          </p:nvSpPr>
          <p:spPr>
            <a:xfrm flipH="1">
              <a:off x="7658464" y="4511541"/>
              <a:ext cx="20360" cy="15775"/>
            </a:xfrm>
            <a:custGeom>
              <a:avLst/>
              <a:gdLst/>
              <a:ahLst/>
              <a:cxnLst/>
              <a:rect l="l" t="t" r="r" b="b"/>
              <a:pathLst>
                <a:path w="333" h="258" extrusionOk="0">
                  <a:moveTo>
                    <a:pt x="134" y="1"/>
                  </a:moveTo>
                  <a:cubicBezTo>
                    <a:pt x="63" y="1"/>
                    <a:pt x="0" y="51"/>
                    <a:pt x="24" y="124"/>
                  </a:cubicBezTo>
                  <a:cubicBezTo>
                    <a:pt x="51" y="190"/>
                    <a:pt x="92" y="243"/>
                    <a:pt x="172" y="257"/>
                  </a:cubicBezTo>
                  <a:cubicBezTo>
                    <a:pt x="238" y="257"/>
                    <a:pt x="306" y="204"/>
                    <a:pt x="318" y="136"/>
                  </a:cubicBezTo>
                  <a:cubicBezTo>
                    <a:pt x="332" y="97"/>
                    <a:pt x="306" y="17"/>
                    <a:pt x="252" y="17"/>
                  </a:cubicBezTo>
                  <a:cubicBezTo>
                    <a:pt x="225" y="3"/>
                    <a:pt x="185" y="3"/>
                    <a:pt x="158" y="3"/>
                  </a:cubicBezTo>
                  <a:cubicBezTo>
                    <a:pt x="150" y="1"/>
                    <a:pt x="142" y="1"/>
                    <a:pt x="13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7" name="Google Shape;4463;p64"/>
            <p:cNvSpPr/>
            <p:nvPr/>
          </p:nvSpPr>
          <p:spPr>
            <a:xfrm flipH="1">
              <a:off x="7687933" y="4496929"/>
              <a:ext cx="4158" cy="3363"/>
            </a:xfrm>
            <a:custGeom>
              <a:avLst/>
              <a:gdLst/>
              <a:ahLst/>
              <a:cxnLst/>
              <a:rect l="l" t="t" r="r" b="b"/>
              <a:pathLst>
                <a:path w="68" h="55" extrusionOk="0">
                  <a:moveTo>
                    <a:pt x="27" y="1"/>
                  </a:moveTo>
                  <a:cubicBezTo>
                    <a:pt x="0" y="1"/>
                    <a:pt x="0" y="54"/>
                    <a:pt x="27" y="54"/>
                  </a:cubicBezTo>
                  <a:cubicBezTo>
                    <a:pt x="68" y="54"/>
                    <a:pt x="68" y="1"/>
                    <a:pt x="2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8" name="Google Shape;4464;p64"/>
            <p:cNvSpPr/>
            <p:nvPr/>
          </p:nvSpPr>
          <p:spPr>
            <a:xfrm flipH="1">
              <a:off x="7680596" y="4487207"/>
              <a:ext cx="23722" cy="14613"/>
            </a:xfrm>
            <a:custGeom>
              <a:avLst/>
              <a:gdLst/>
              <a:ahLst/>
              <a:cxnLst/>
              <a:rect l="l" t="t" r="r" b="b"/>
              <a:pathLst>
                <a:path w="388" h="239" extrusionOk="0">
                  <a:moveTo>
                    <a:pt x="185" y="0"/>
                  </a:moveTo>
                  <a:cubicBezTo>
                    <a:pt x="102" y="0"/>
                    <a:pt x="23" y="39"/>
                    <a:pt x="0" y="133"/>
                  </a:cubicBezTo>
                  <a:cubicBezTo>
                    <a:pt x="0" y="160"/>
                    <a:pt x="13" y="200"/>
                    <a:pt x="40" y="213"/>
                  </a:cubicBezTo>
                  <a:cubicBezTo>
                    <a:pt x="71" y="231"/>
                    <a:pt x="107" y="239"/>
                    <a:pt x="144" y="239"/>
                  </a:cubicBezTo>
                  <a:cubicBezTo>
                    <a:pt x="218" y="239"/>
                    <a:pt x="295" y="209"/>
                    <a:pt x="348" y="174"/>
                  </a:cubicBezTo>
                  <a:cubicBezTo>
                    <a:pt x="388" y="147"/>
                    <a:pt x="388" y="80"/>
                    <a:pt x="348" y="53"/>
                  </a:cubicBezTo>
                  <a:cubicBezTo>
                    <a:pt x="304" y="20"/>
                    <a:pt x="243" y="0"/>
                    <a:pt x="18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79" name="Google Shape;4465;p64"/>
            <p:cNvSpPr/>
            <p:nvPr/>
          </p:nvSpPr>
          <p:spPr>
            <a:xfrm flipH="1">
              <a:off x="7612670" y="4520713"/>
              <a:ext cx="4219" cy="2446"/>
            </a:xfrm>
            <a:custGeom>
              <a:avLst/>
              <a:gdLst/>
              <a:ahLst/>
              <a:cxnLst/>
              <a:rect l="l" t="t" r="r" b="b"/>
              <a:pathLst>
                <a:path w="69" h="40" extrusionOk="0">
                  <a:moveTo>
                    <a:pt x="28" y="0"/>
                  </a:moveTo>
                  <a:cubicBezTo>
                    <a:pt x="1" y="0"/>
                    <a:pt x="1" y="40"/>
                    <a:pt x="28" y="40"/>
                  </a:cubicBezTo>
                  <a:cubicBezTo>
                    <a:pt x="68" y="40"/>
                    <a:pt x="68" y="0"/>
                    <a:pt x="2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0" name="Google Shape;4466;p64"/>
            <p:cNvSpPr/>
            <p:nvPr/>
          </p:nvSpPr>
          <p:spPr>
            <a:xfrm flipH="1">
              <a:off x="7629911" y="4476507"/>
              <a:ext cx="23722" cy="16447"/>
            </a:xfrm>
            <a:custGeom>
              <a:avLst/>
              <a:gdLst/>
              <a:ahLst/>
              <a:cxnLst/>
              <a:rect l="l" t="t" r="r" b="b"/>
              <a:pathLst>
                <a:path w="388" h="269" extrusionOk="0">
                  <a:moveTo>
                    <a:pt x="174" y="1"/>
                  </a:moveTo>
                  <a:cubicBezTo>
                    <a:pt x="1" y="1"/>
                    <a:pt x="1" y="268"/>
                    <a:pt x="174" y="268"/>
                  </a:cubicBezTo>
                  <a:cubicBezTo>
                    <a:pt x="268" y="268"/>
                    <a:pt x="388" y="255"/>
                    <a:pt x="388" y="135"/>
                  </a:cubicBezTo>
                  <a:cubicBezTo>
                    <a:pt x="388" y="14"/>
                    <a:pt x="268" y="1"/>
                    <a:pt x="17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1" name="Google Shape;4467;p64"/>
            <p:cNvSpPr/>
            <p:nvPr/>
          </p:nvSpPr>
          <p:spPr>
            <a:xfrm flipH="1">
              <a:off x="7503106" y="4213172"/>
              <a:ext cx="2507" cy="2507"/>
            </a:xfrm>
            <a:custGeom>
              <a:avLst/>
              <a:gdLst/>
              <a:ahLst/>
              <a:cxnLst/>
              <a:rect l="l" t="t" r="r" b="b"/>
              <a:pathLst>
                <a:path w="41" h="41" extrusionOk="0">
                  <a:moveTo>
                    <a:pt x="27" y="1"/>
                  </a:moveTo>
                  <a:cubicBezTo>
                    <a:pt x="0" y="1"/>
                    <a:pt x="0" y="40"/>
                    <a:pt x="27" y="40"/>
                  </a:cubicBezTo>
                  <a:cubicBezTo>
                    <a:pt x="41" y="40"/>
                    <a:pt x="41" y="1"/>
                    <a:pt x="2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2" name="Google Shape;4468;p64"/>
            <p:cNvSpPr/>
            <p:nvPr/>
          </p:nvSpPr>
          <p:spPr>
            <a:xfrm flipH="1">
              <a:off x="7479384" y="4206507"/>
              <a:ext cx="35217" cy="19566"/>
            </a:xfrm>
            <a:custGeom>
              <a:avLst/>
              <a:gdLst/>
              <a:ahLst/>
              <a:cxnLst/>
              <a:rect l="l" t="t" r="r" b="b"/>
              <a:pathLst>
                <a:path w="576" h="320" extrusionOk="0">
                  <a:moveTo>
                    <a:pt x="423" y="0"/>
                  </a:moveTo>
                  <a:cubicBezTo>
                    <a:pt x="388" y="0"/>
                    <a:pt x="353" y="8"/>
                    <a:pt x="322" y="16"/>
                  </a:cubicBezTo>
                  <a:cubicBezTo>
                    <a:pt x="227" y="42"/>
                    <a:pt x="134" y="83"/>
                    <a:pt x="54" y="137"/>
                  </a:cubicBezTo>
                  <a:cubicBezTo>
                    <a:pt x="1" y="163"/>
                    <a:pt x="1" y="244"/>
                    <a:pt x="54" y="270"/>
                  </a:cubicBezTo>
                  <a:cubicBezTo>
                    <a:pt x="110" y="301"/>
                    <a:pt x="194" y="320"/>
                    <a:pt x="280" y="320"/>
                  </a:cubicBezTo>
                  <a:cubicBezTo>
                    <a:pt x="419" y="320"/>
                    <a:pt x="559" y="269"/>
                    <a:pt x="575" y="137"/>
                  </a:cubicBezTo>
                  <a:cubicBezTo>
                    <a:pt x="575" y="96"/>
                    <a:pt x="536" y="42"/>
                    <a:pt x="495" y="16"/>
                  </a:cubicBezTo>
                  <a:cubicBezTo>
                    <a:pt x="473" y="4"/>
                    <a:pt x="448" y="0"/>
                    <a:pt x="42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3" name="Google Shape;4469;p64"/>
            <p:cNvSpPr/>
            <p:nvPr/>
          </p:nvSpPr>
          <p:spPr>
            <a:xfrm flipH="1">
              <a:off x="7503962" y="4235244"/>
              <a:ext cx="30264" cy="21339"/>
            </a:xfrm>
            <a:custGeom>
              <a:avLst/>
              <a:gdLst/>
              <a:ahLst/>
              <a:cxnLst/>
              <a:rect l="l" t="t" r="r" b="b"/>
              <a:pathLst>
                <a:path w="495" h="349" extrusionOk="0">
                  <a:moveTo>
                    <a:pt x="147" y="0"/>
                  </a:moveTo>
                  <a:cubicBezTo>
                    <a:pt x="108" y="0"/>
                    <a:pt x="54" y="27"/>
                    <a:pt x="40" y="54"/>
                  </a:cubicBezTo>
                  <a:cubicBezTo>
                    <a:pt x="1" y="161"/>
                    <a:pt x="40" y="241"/>
                    <a:pt x="120" y="309"/>
                  </a:cubicBezTo>
                  <a:cubicBezTo>
                    <a:pt x="160" y="335"/>
                    <a:pt x="211" y="349"/>
                    <a:pt x="261" y="349"/>
                  </a:cubicBezTo>
                  <a:cubicBezTo>
                    <a:pt x="311" y="349"/>
                    <a:pt x="362" y="335"/>
                    <a:pt x="402" y="309"/>
                  </a:cubicBezTo>
                  <a:cubicBezTo>
                    <a:pt x="468" y="268"/>
                    <a:pt x="495" y="202"/>
                    <a:pt x="482" y="134"/>
                  </a:cubicBezTo>
                  <a:cubicBezTo>
                    <a:pt x="455" y="54"/>
                    <a:pt x="388" y="14"/>
                    <a:pt x="322" y="14"/>
                  </a:cubicBezTo>
                  <a:lnTo>
                    <a:pt x="215" y="14"/>
                  </a:lnTo>
                  <a:cubicBezTo>
                    <a:pt x="188" y="14"/>
                    <a:pt x="174" y="0"/>
                    <a:pt x="14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4" name="Google Shape;4470;p64"/>
            <p:cNvSpPr/>
            <p:nvPr/>
          </p:nvSpPr>
          <p:spPr>
            <a:xfrm flipH="1">
              <a:off x="7565347" y="4374952"/>
              <a:ext cx="19015" cy="16325"/>
            </a:xfrm>
            <a:custGeom>
              <a:avLst/>
              <a:gdLst/>
              <a:ahLst/>
              <a:cxnLst/>
              <a:rect l="l" t="t" r="r" b="b"/>
              <a:pathLst>
                <a:path w="311" h="267" extrusionOk="0">
                  <a:moveTo>
                    <a:pt x="217" y="1"/>
                  </a:moveTo>
                  <a:cubicBezTo>
                    <a:pt x="209" y="1"/>
                    <a:pt x="200" y="1"/>
                    <a:pt x="191" y="3"/>
                  </a:cubicBezTo>
                  <a:cubicBezTo>
                    <a:pt x="125" y="16"/>
                    <a:pt x="84" y="84"/>
                    <a:pt x="45" y="137"/>
                  </a:cubicBezTo>
                  <a:cubicBezTo>
                    <a:pt x="0" y="192"/>
                    <a:pt x="57" y="267"/>
                    <a:pt x="124" y="267"/>
                  </a:cubicBezTo>
                  <a:cubicBezTo>
                    <a:pt x="137" y="267"/>
                    <a:pt x="151" y="264"/>
                    <a:pt x="165" y="257"/>
                  </a:cubicBezTo>
                  <a:cubicBezTo>
                    <a:pt x="218" y="217"/>
                    <a:pt x="285" y="177"/>
                    <a:pt x="298" y="96"/>
                  </a:cubicBezTo>
                  <a:cubicBezTo>
                    <a:pt x="310" y="39"/>
                    <a:pt x="272" y="1"/>
                    <a:pt x="21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5" name="Google Shape;4471;p64"/>
            <p:cNvSpPr/>
            <p:nvPr/>
          </p:nvSpPr>
          <p:spPr>
            <a:xfrm flipH="1">
              <a:off x="7558072" y="4342608"/>
              <a:ext cx="15407" cy="11862"/>
            </a:xfrm>
            <a:custGeom>
              <a:avLst/>
              <a:gdLst/>
              <a:ahLst/>
              <a:cxnLst/>
              <a:rect l="l" t="t" r="r" b="b"/>
              <a:pathLst>
                <a:path w="252" h="194" extrusionOk="0">
                  <a:moveTo>
                    <a:pt x="53" y="0"/>
                  </a:moveTo>
                  <a:cubicBezTo>
                    <a:pt x="47" y="0"/>
                    <a:pt x="40" y="4"/>
                    <a:pt x="40" y="10"/>
                  </a:cubicBezTo>
                  <a:cubicBezTo>
                    <a:pt x="40" y="24"/>
                    <a:pt x="27" y="37"/>
                    <a:pt x="27" y="37"/>
                  </a:cubicBezTo>
                  <a:cubicBezTo>
                    <a:pt x="0" y="64"/>
                    <a:pt x="0" y="90"/>
                    <a:pt x="13" y="131"/>
                  </a:cubicBezTo>
                  <a:cubicBezTo>
                    <a:pt x="30" y="172"/>
                    <a:pt x="73" y="193"/>
                    <a:pt x="119" y="193"/>
                  </a:cubicBezTo>
                  <a:cubicBezTo>
                    <a:pt x="147" y="193"/>
                    <a:pt x="176" y="186"/>
                    <a:pt x="201" y="171"/>
                  </a:cubicBezTo>
                  <a:cubicBezTo>
                    <a:pt x="251" y="133"/>
                    <a:pt x="242" y="23"/>
                    <a:pt x="173" y="23"/>
                  </a:cubicBezTo>
                  <a:cubicBezTo>
                    <a:pt x="169" y="23"/>
                    <a:pt x="165" y="23"/>
                    <a:pt x="161" y="24"/>
                  </a:cubicBezTo>
                  <a:lnTo>
                    <a:pt x="81" y="24"/>
                  </a:lnTo>
                  <a:lnTo>
                    <a:pt x="67" y="10"/>
                  </a:lnTo>
                  <a:cubicBezTo>
                    <a:pt x="67" y="4"/>
                    <a:pt x="60" y="0"/>
                    <a:pt x="5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6" name="Google Shape;4472;p64"/>
            <p:cNvSpPr/>
            <p:nvPr/>
          </p:nvSpPr>
          <p:spPr>
            <a:xfrm flipH="1">
              <a:off x="7191292" y="4387241"/>
              <a:ext cx="27268" cy="16264"/>
            </a:xfrm>
            <a:custGeom>
              <a:avLst/>
              <a:gdLst/>
              <a:ahLst/>
              <a:cxnLst/>
              <a:rect l="l" t="t" r="r" b="b"/>
              <a:pathLst>
                <a:path w="446" h="266" extrusionOk="0">
                  <a:moveTo>
                    <a:pt x="166" y="0"/>
                  </a:moveTo>
                  <a:cubicBezTo>
                    <a:pt x="124" y="0"/>
                    <a:pt x="84" y="9"/>
                    <a:pt x="54" y="29"/>
                  </a:cubicBezTo>
                  <a:cubicBezTo>
                    <a:pt x="1" y="56"/>
                    <a:pt x="14" y="123"/>
                    <a:pt x="54" y="163"/>
                  </a:cubicBezTo>
                  <a:lnTo>
                    <a:pt x="215" y="243"/>
                  </a:lnTo>
                  <a:cubicBezTo>
                    <a:pt x="240" y="256"/>
                    <a:pt x="270" y="265"/>
                    <a:pt x="299" y="265"/>
                  </a:cubicBezTo>
                  <a:cubicBezTo>
                    <a:pt x="331" y="265"/>
                    <a:pt x="361" y="253"/>
                    <a:pt x="375" y="216"/>
                  </a:cubicBezTo>
                  <a:cubicBezTo>
                    <a:pt x="445" y="86"/>
                    <a:pt x="296" y="0"/>
                    <a:pt x="16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7" name="Google Shape;4473;p64"/>
            <p:cNvSpPr/>
            <p:nvPr/>
          </p:nvSpPr>
          <p:spPr>
            <a:xfrm flipH="1">
              <a:off x="7162066" y="4397880"/>
              <a:ext cx="21338" cy="13696"/>
            </a:xfrm>
            <a:custGeom>
              <a:avLst/>
              <a:gdLst/>
              <a:ahLst/>
              <a:cxnLst/>
              <a:rect l="l" t="t" r="r" b="b"/>
              <a:pathLst>
                <a:path w="349" h="224" extrusionOk="0">
                  <a:moveTo>
                    <a:pt x="228" y="0"/>
                  </a:moveTo>
                  <a:cubicBezTo>
                    <a:pt x="219" y="0"/>
                    <a:pt x="210" y="1"/>
                    <a:pt x="202" y="3"/>
                  </a:cubicBezTo>
                  <a:cubicBezTo>
                    <a:pt x="168" y="13"/>
                    <a:pt x="127" y="33"/>
                    <a:pt x="91" y="33"/>
                  </a:cubicBezTo>
                  <a:cubicBezTo>
                    <a:pt x="83" y="33"/>
                    <a:pt x="75" y="32"/>
                    <a:pt x="68" y="30"/>
                  </a:cubicBezTo>
                  <a:cubicBezTo>
                    <a:pt x="41" y="30"/>
                    <a:pt x="0" y="56"/>
                    <a:pt x="14" y="83"/>
                  </a:cubicBezTo>
                  <a:cubicBezTo>
                    <a:pt x="41" y="163"/>
                    <a:pt x="121" y="203"/>
                    <a:pt x="202" y="217"/>
                  </a:cubicBezTo>
                  <a:cubicBezTo>
                    <a:pt x="213" y="222"/>
                    <a:pt x="226" y="224"/>
                    <a:pt x="238" y="224"/>
                  </a:cubicBezTo>
                  <a:cubicBezTo>
                    <a:pt x="294" y="224"/>
                    <a:pt x="348" y="176"/>
                    <a:pt x="348" y="110"/>
                  </a:cubicBezTo>
                  <a:cubicBezTo>
                    <a:pt x="348" y="40"/>
                    <a:pt x="287" y="0"/>
                    <a:pt x="22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8" name="Google Shape;4474;p64"/>
            <p:cNvSpPr/>
            <p:nvPr/>
          </p:nvSpPr>
          <p:spPr>
            <a:xfrm flipH="1">
              <a:off x="7169403" y="4375685"/>
              <a:ext cx="27452" cy="15163"/>
            </a:xfrm>
            <a:custGeom>
              <a:avLst/>
              <a:gdLst/>
              <a:ahLst/>
              <a:cxnLst/>
              <a:rect l="l" t="t" r="r" b="b"/>
              <a:pathLst>
                <a:path w="449" h="248" extrusionOk="0">
                  <a:moveTo>
                    <a:pt x="124" y="1"/>
                  </a:moveTo>
                  <a:cubicBezTo>
                    <a:pt x="27" y="1"/>
                    <a:pt x="1" y="117"/>
                    <a:pt x="74" y="179"/>
                  </a:cubicBezTo>
                  <a:cubicBezTo>
                    <a:pt x="125" y="215"/>
                    <a:pt x="200" y="247"/>
                    <a:pt x="269" y="247"/>
                  </a:cubicBezTo>
                  <a:cubicBezTo>
                    <a:pt x="326" y="247"/>
                    <a:pt x="378" y="225"/>
                    <a:pt x="408" y="165"/>
                  </a:cubicBezTo>
                  <a:cubicBezTo>
                    <a:pt x="448" y="111"/>
                    <a:pt x="395" y="18"/>
                    <a:pt x="327" y="18"/>
                  </a:cubicBezTo>
                  <a:cubicBezTo>
                    <a:pt x="274" y="4"/>
                    <a:pt x="208" y="4"/>
                    <a:pt x="154" y="4"/>
                  </a:cubicBezTo>
                  <a:cubicBezTo>
                    <a:pt x="143" y="2"/>
                    <a:pt x="133" y="1"/>
                    <a:pt x="12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89" name="Google Shape;4475;p64"/>
            <p:cNvSpPr/>
            <p:nvPr/>
          </p:nvSpPr>
          <p:spPr>
            <a:xfrm flipH="1">
              <a:off x="7297861" y="3402681"/>
              <a:ext cx="806437" cy="1192462"/>
            </a:xfrm>
            <a:custGeom>
              <a:avLst/>
              <a:gdLst/>
              <a:ahLst/>
              <a:cxnLst/>
              <a:rect l="l" t="t" r="r" b="b"/>
              <a:pathLst>
                <a:path w="13190" h="19503" extrusionOk="0">
                  <a:moveTo>
                    <a:pt x="12608" y="0"/>
                  </a:moveTo>
                  <a:cubicBezTo>
                    <a:pt x="11672" y="0"/>
                    <a:pt x="8168" y="1524"/>
                    <a:pt x="7812" y="2556"/>
                  </a:cubicBezTo>
                  <a:cubicBezTo>
                    <a:pt x="7411" y="3719"/>
                    <a:pt x="7238" y="4976"/>
                    <a:pt x="6328" y="5606"/>
                  </a:cubicBezTo>
                  <a:cubicBezTo>
                    <a:pt x="5419" y="6234"/>
                    <a:pt x="4736" y="6943"/>
                    <a:pt x="4402" y="8067"/>
                  </a:cubicBezTo>
                  <a:cubicBezTo>
                    <a:pt x="4067" y="9177"/>
                    <a:pt x="3960" y="11090"/>
                    <a:pt x="3265" y="11450"/>
                  </a:cubicBezTo>
                  <a:cubicBezTo>
                    <a:pt x="2569" y="11812"/>
                    <a:pt x="1" y="16346"/>
                    <a:pt x="937" y="19503"/>
                  </a:cubicBezTo>
                  <a:cubicBezTo>
                    <a:pt x="937" y="19503"/>
                    <a:pt x="5124" y="18768"/>
                    <a:pt x="6154" y="16881"/>
                  </a:cubicBezTo>
                  <a:cubicBezTo>
                    <a:pt x="7184" y="14996"/>
                    <a:pt x="7265" y="14072"/>
                    <a:pt x="7880" y="13805"/>
                  </a:cubicBezTo>
                  <a:cubicBezTo>
                    <a:pt x="8495" y="13551"/>
                    <a:pt x="9191" y="13189"/>
                    <a:pt x="9458" y="12119"/>
                  </a:cubicBezTo>
                  <a:cubicBezTo>
                    <a:pt x="9739" y="11049"/>
                    <a:pt x="9150" y="10207"/>
                    <a:pt x="9792" y="9485"/>
                  </a:cubicBezTo>
                  <a:cubicBezTo>
                    <a:pt x="10421" y="8762"/>
                    <a:pt x="10943" y="8361"/>
                    <a:pt x="11076" y="7398"/>
                  </a:cubicBezTo>
                  <a:cubicBezTo>
                    <a:pt x="11224" y="6421"/>
                    <a:pt x="10488" y="5392"/>
                    <a:pt x="11371" y="4174"/>
                  </a:cubicBezTo>
                  <a:cubicBezTo>
                    <a:pt x="12241" y="2957"/>
                    <a:pt x="13190" y="883"/>
                    <a:pt x="12829" y="81"/>
                  </a:cubicBezTo>
                  <a:cubicBezTo>
                    <a:pt x="12806" y="26"/>
                    <a:pt x="12728" y="0"/>
                    <a:pt x="12608" y="0"/>
                  </a:cubicBezTo>
                  <a:close/>
                </a:path>
              </a:pathLst>
            </a:custGeom>
            <a:solidFill>
              <a:srgbClr val="00857F"/>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0" name="Google Shape;4476;p64"/>
            <p:cNvSpPr/>
            <p:nvPr/>
          </p:nvSpPr>
          <p:spPr>
            <a:xfrm flipH="1">
              <a:off x="7396786" y="3510718"/>
              <a:ext cx="656766" cy="1090171"/>
            </a:xfrm>
            <a:custGeom>
              <a:avLst/>
              <a:gdLst/>
              <a:ahLst/>
              <a:cxnLst/>
              <a:rect l="l" t="t" r="r" b="b"/>
              <a:pathLst>
                <a:path w="10742" h="17830" extrusionOk="0">
                  <a:moveTo>
                    <a:pt x="10641" y="1"/>
                  </a:moveTo>
                  <a:cubicBezTo>
                    <a:pt x="10616" y="1"/>
                    <a:pt x="10590" y="11"/>
                    <a:pt x="10567" y="26"/>
                  </a:cubicBezTo>
                  <a:cubicBezTo>
                    <a:pt x="10567" y="26"/>
                    <a:pt x="10514" y="93"/>
                    <a:pt x="10407" y="200"/>
                  </a:cubicBezTo>
                  <a:cubicBezTo>
                    <a:pt x="10314" y="320"/>
                    <a:pt x="10166" y="481"/>
                    <a:pt x="9979" y="709"/>
                  </a:cubicBezTo>
                  <a:cubicBezTo>
                    <a:pt x="9805" y="923"/>
                    <a:pt x="9591" y="1190"/>
                    <a:pt x="9351" y="1511"/>
                  </a:cubicBezTo>
                  <a:cubicBezTo>
                    <a:pt x="9230" y="1658"/>
                    <a:pt x="9110" y="1832"/>
                    <a:pt x="8976" y="2006"/>
                  </a:cubicBezTo>
                  <a:cubicBezTo>
                    <a:pt x="8855" y="2180"/>
                    <a:pt x="8721" y="2380"/>
                    <a:pt x="8588" y="2581"/>
                  </a:cubicBezTo>
                  <a:cubicBezTo>
                    <a:pt x="8307" y="2969"/>
                    <a:pt x="8026" y="3423"/>
                    <a:pt x="7705" y="3878"/>
                  </a:cubicBezTo>
                  <a:cubicBezTo>
                    <a:pt x="7558" y="4106"/>
                    <a:pt x="7398" y="4333"/>
                    <a:pt x="7210" y="4561"/>
                  </a:cubicBezTo>
                  <a:cubicBezTo>
                    <a:pt x="7116" y="4681"/>
                    <a:pt x="7023" y="4788"/>
                    <a:pt x="6929" y="4909"/>
                  </a:cubicBezTo>
                  <a:cubicBezTo>
                    <a:pt x="6836" y="5016"/>
                    <a:pt x="6742" y="5136"/>
                    <a:pt x="6649" y="5256"/>
                  </a:cubicBezTo>
                  <a:cubicBezTo>
                    <a:pt x="6461" y="5497"/>
                    <a:pt x="6301" y="5765"/>
                    <a:pt x="6140" y="6032"/>
                  </a:cubicBezTo>
                  <a:cubicBezTo>
                    <a:pt x="5993" y="6300"/>
                    <a:pt x="5832" y="6580"/>
                    <a:pt x="5672" y="6848"/>
                  </a:cubicBezTo>
                  <a:cubicBezTo>
                    <a:pt x="5338" y="7397"/>
                    <a:pt x="5003" y="7945"/>
                    <a:pt x="4696" y="8506"/>
                  </a:cubicBezTo>
                  <a:lnTo>
                    <a:pt x="4468" y="8934"/>
                  </a:lnTo>
                  <a:cubicBezTo>
                    <a:pt x="4401" y="9082"/>
                    <a:pt x="4321" y="9229"/>
                    <a:pt x="4241" y="9362"/>
                  </a:cubicBezTo>
                  <a:cubicBezTo>
                    <a:pt x="4161" y="9510"/>
                    <a:pt x="4080" y="9644"/>
                    <a:pt x="3986" y="9778"/>
                  </a:cubicBezTo>
                  <a:cubicBezTo>
                    <a:pt x="3893" y="9911"/>
                    <a:pt x="3799" y="10031"/>
                    <a:pt x="3706" y="10165"/>
                  </a:cubicBezTo>
                  <a:cubicBezTo>
                    <a:pt x="3612" y="10299"/>
                    <a:pt x="3531" y="10420"/>
                    <a:pt x="3451" y="10566"/>
                  </a:cubicBezTo>
                  <a:cubicBezTo>
                    <a:pt x="3371" y="10700"/>
                    <a:pt x="3305" y="10834"/>
                    <a:pt x="3237" y="10982"/>
                  </a:cubicBezTo>
                  <a:cubicBezTo>
                    <a:pt x="3090" y="11262"/>
                    <a:pt x="2957" y="11529"/>
                    <a:pt x="2809" y="11797"/>
                  </a:cubicBezTo>
                  <a:lnTo>
                    <a:pt x="2609" y="12198"/>
                  </a:lnTo>
                  <a:cubicBezTo>
                    <a:pt x="2542" y="12332"/>
                    <a:pt x="2475" y="12466"/>
                    <a:pt x="2422" y="12600"/>
                  </a:cubicBezTo>
                  <a:cubicBezTo>
                    <a:pt x="2288" y="12867"/>
                    <a:pt x="2154" y="13108"/>
                    <a:pt x="2033" y="13362"/>
                  </a:cubicBezTo>
                  <a:cubicBezTo>
                    <a:pt x="1967" y="13482"/>
                    <a:pt x="1899" y="13603"/>
                    <a:pt x="1833" y="13710"/>
                  </a:cubicBezTo>
                  <a:cubicBezTo>
                    <a:pt x="1753" y="13830"/>
                    <a:pt x="1685" y="13951"/>
                    <a:pt x="1619" y="14058"/>
                  </a:cubicBezTo>
                  <a:cubicBezTo>
                    <a:pt x="1485" y="14285"/>
                    <a:pt x="1364" y="14499"/>
                    <a:pt x="1257" y="14727"/>
                  </a:cubicBezTo>
                  <a:cubicBezTo>
                    <a:pt x="1057" y="15155"/>
                    <a:pt x="870" y="15556"/>
                    <a:pt x="710" y="15931"/>
                  </a:cubicBezTo>
                  <a:cubicBezTo>
                    <a:pt x="562" y="16291"/>
                    <a:pt x="428" y="16600"/>
                    <a:pt x="335" y="16867"/>
                  </a:cubicBezTo>
                  <a:cubicBezTo>
                    <a:pt x="228" y="17135"/>
                    <a:pt x="148" y="17335"/>
                    <a:pt x="94" y="17482"/>
                  </a:cubicBezTo>
                  <a:cubicBezTo>
                    <a:pt x="41" y="17629"/>
                    <a:pt x="14" y="17696"/>
                    <a:pt x="14" y="17696"/>
                  </a:cubicBezTo>
                  <a:cubicBezTo>
                    <a:pt x="0" y="17750"/>
                    <a:pt x="27" y="17789"/>
                    <a:pt x="67" y="17816"/>
                  </a:cubicBezTo>
                  <a:cubicBezTo>
                    <a:pt x="81" y="17825"/>
                    <a:pt x="96" y="17830"/>
                    <a:pt x="111" y="17830"/>
                  </a:cubicBezTo>
                  <a:cubicBezTo>
                    <a:pt x="140" y="17830"/>
                    <a:pt x="170" y="17812"/>
                    <a:pt x="187" y="17777"/>
                  </a:cubicBezTo>
                  <a:lnTo>
                    <a:pt x="308" y="17575"/>
                  </a:lnTo>
                  <a:cubicBezTo>
                    <a:pt x="375" y="17442"/>
                    <a:pt x="482" y="17254"/>
                    <a:pt x="615" y="17001"/>
                  </a:cubicBezTo>
                  <a:cubicBezTo>
                    <a:pt x="749" y="16746"/>
                    <a:pt x="910" y="16452"/>
                    <a:pt x="1084" y="16091"/>
                  </a:cubicBezTo>
                  <a:cubicBezTo>
                    <a:pt x="1257" y="15743"/>
                    <a:pt x="1459" y="15355"/>
                    <a:pt x="1685" y="14927"/>
                  </a:cubicBezTo>
                  <a:cubicBezTo>
                    <a:pt x="1899" y="14499"/>
                    <a:pt x="2047" y="13991"/>
                    <a:pt x="2315" y="13496"/>
                  </a:cubicBezTo>
                  <a:cubicBezTo>
                    <a:pt x="2568" y="13015"/>
                    <a:pt x="2836" y="12492"/>
                    <a:pt x="3144" y="11984"/>
                  </a:cubicBezTo>
                  <a:cubicBezTo>
                    <a:pt x="3291" y="11717"/>
                    <a:pt x="3451" y="11449"/>
                    <a:pt x="3612" y="11182"/>
                  </a:cubicBezTo>
                  <a:cubicBezTo>
                    <a:pt x="3772" y="10914"/>
                    <a:pt x="3920" y="10647"/>
                    <a:pt x="4054" y="10366"/>
                  </a:cubicBezTo>
                  <a:cubicBezTo>
                    <a:pt x="4280" y="9764"/>
                    <a:pt x="4628" y="9216"/>
                    <a:pt x="4990" y="8694"/>
                  </a:cubicBezTo>
                  <a:cubicBezTo>
                    <a:pt x="5351" y="8159"/>
                    <a:pt x="5672" y="7597"/>
                    <a:pt x="6019" y="7076"/>
                  </a:cubicBezTo>
                  <a:cubicBezTo>
                    <a:pt x="6354" y="6527"/>
                    <a:pt x="6768" y="6059"/>
                    <a:pt x="7050" y="5524"/>
                  </a:cubicBezTo>
                  <a:cubicBezTo>
                    <a:pt x="7196" y="5256"/>
                    <a:pt x="7317" y="4989"/>
                    <a:pt x="7464" y="4734"/>
                  </a:cubicBezTo>
                  <a:cubicBezTo>
                    <a:pt x="7612" y="4481"/>
                    <a:pt x="7772" y="4253"/>
                    <a:pt x="7919" y="4012"/>
                  </a:cubicBezTo>
                  <a:cubicBezTo>
                    <a:pt x="8079" y="3785"/>
                    <a:pt x="8240" y="3571"/>
                    <a:pt x="8388" y="3357"/>
                  </a:cubicBezTo>
                  <a:cubicBezTo>
                    <a:pt x="8534" y="3156"/>
                    <a:pt x="8695" y="2942"/>
                    <a:pt x="8828" y="2755"/>
                  </a:cubicBezTo>
                  <a:cubicBezTo>
                    <a:pt x="8976" y="2567"/>
                    <a:pt x="9123" y="2380"/>
                    <a:pt x="9244" y="2207"/>
                  </a:cubicBezTo>
                  <a:cubicBezTo>
                    <a:pt x="9377" y="2019"/>
                    <a:pt x="9497" y="1859"/>
                    <a:pt x="9604" y="1698"/>
                  </a:cubicBezTo>
                  <a:cubicBezTo>
                    <a:pt x="9845" y="1377"/>
                    <a:pt x="10032" y="1096"/>
                    <a:pt x="10207" y="869"/>
                  </a:cubicBezTo>
                  <a:cubicBezTo>
                    <a:pt x="10367" y="641"/>
                    <a:pt x="10487" y="468"/>
                    <a:pt x="10581" y="347"/>
                  </a:cubicBezTo>
                  <a:cubicBezTo>
                    <a:pt x="10661" y="213"/>
                    <a:pt x="10715" y="147"/>
                    <a:pt x="10715" y="147"/>
                  </a:cubicBezTo>
                  <a:cubicBezTo>
                    <a:pt x="10742" y="120"/>
                    <a:pt x="10742" y="66"/>
                    <a:pt x="10701" y="26"/>
                  </a:cubicBezTo>
                  <a:cubicBezTo>
                    <a:pt x="10683" y="8"/>
                    <a:pt x="10662" y="1"/>
                    <a:pt x="10641"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1" name="Google Shape;4477;p64"/>
            <p:cNvSpPr/>
            <p:nvPr/>
          </p:nvSpPr>
          <p:spPr>
            <a:xfrm flipH="1">
              <a:off x="7929192" y="4191283"/>
              <a:ext cx="21338" cy="111707"/>
            </a:xfrm>
            <a:custGeom>
              <a:avLst/>
              <a:gdLst/>
              <a:ahLst/>
              <a:cxnLst/>
              <a:rect l="l" t="t" r="r" b="b"/>
              <a:pathLst>
                <a:path w="349" h="1827" extrusionOk="0">
                  <a:moveTo>
                    <a:pt x="108" y="1"/>
                  </a:moveTo>
                  <a:cubicBezTo>
                    <a:pt x="77" y="1"/>
                    <a:pt x="48" y="17"/>
                    <a:pt x="41" y="51"/>
                  </a:cubicBezTo>
                  <a:cubicBezTo>
                    <a:pt x="0" y="345"/>
                    <a:pt x="14" y="653"/>
                    <a:pt x="27" y="947"/>
                  </a:cubicBezTo>
                  <a:cubicBezTo>
                    <a:pt x="41" y="1215"/>
                    <a:pt x="14" y="1522"/>
                    <a:pt x="68" y="1777"/>
                  </a:cubicBezTo>
                  <a:cubicBezTo>
                    <a:pt x="68" y="1809"/>
                    <a:pt x="92" y="1827"/>
                    <a:pt x="120" y="1827"/>
                  </a:cubicBezTo>
                  <a:cubicBezTo>
                    <a:pt x="139" y="1827"/>
                    <a:pt x="159" y="1819"/>
                    <a:pt x="175" y="1803"/>
                  </a:cubicBezTo>
                  <a:cubicBezTo>
                    <a:pt x="348" y="1629"/>
                    <a:pt x="309" y="1254"/>
                    <a:pt x="295" y="1040"/>
                  </a:cubicBezTo>
                  <a:cubicBezTo>
                    <a:pt x="295" y="707"/>
                    <a:pt x="228" y="372"/>
                    <a:pt x="175" y="51"/>
                  </a:cubicBezTo>
                  <a:cubicBezTo>
                    <a:pt x="168" y="17"/>
                    <a:pt x="138" y="1"/>
                    <a:pt x="10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2" name="Google Shape;4478;p64"/>
            <p:cNvSpPr/>
            <p:nvPr/>
          </p:nvSpPr>
          <p:spPr>
            <a:xfrm flipH="1">
              <a:off x="7901374" y="4167010"/>
              <a:ext cx="14796" cy="77712"/>
            </a:xfrm>
            <a:custGeom>
              <a:avLst/>
              <a:gdLst/>
              <a:ahLst/>
              <a:cxnLst/>
              <a:rect l="l" t="t" r="r" b="b"/>
              <a:pathLst>
                <a:path w="242" h="1271" extrusionOk="0">
                  <a:moveTo>
                    <a:pt x="126" y="0"/>
                  </a:moveTo>
                  <a:cubicBezTo>
                    <a:pt x="91" y="0"/>
                    <a:pt x="54" y="20"/>
                    <a:pt x="41" y="60"/>
                  </a:cubicBezTo>
                  <a:cubicBezTo>
                    <a:pt x="14" y="248"/>
                    <a:pt x="0" y="421"/>
                    <a:pt x="0" y="608"/>
                  </a:cubicBezTo>
                  <a:cubicBezTo>
                    <a:pt x="14" y="822"/>
                    <a:pt x="14" y="1050"/>
                    <a:pt x="94" y="1250"/>
                  </a:cubicBezTo>
                  <a:cubicBezTo>
                    <a:pt x="101" y="1264"/>
                    <a:pt x="114" y="1270"/>
                    <a:pt x="128" y="1270"/>
                  </a:cubicBezTo>
                  <a:cubicBezTo>
                    <a:pt x="141" y="1270"/>
                    <a:pt x="154" y="1264"/>
                    <a:pt x="161" y="1250"/>
                  </a:cubicBezTo>
                  <a:cubicBezTo>
                    <a:pt x="228" y="1077"/>
                    <a:pt x="228" y="876"/>
                    <a:pt x="241" y="702"/>
                  </a:cubicBezTo>
                  <a:cubicBezTo>
                    <a:pt x="241" y="488"/>
                    <a:pt x="241" y="274"/>
                    <a:pt x="201" y="60"/>
                  </a:cubicBezTo>
                  <a:cubicBezTo>
                    <a:pt x="194" y="20"/>
                    <a:pt x="161" y="0"/>
                    <a:pt x="12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3" name="Google Shape;4479;p64"/>
            <p:cNvSpPr/>
            <p:nvPr/>
          </p:nvSpPr>
          <p:spPr>
            <a:xfrm flipH="1">
              <a:off x="7681392" y="4271195"/>
              <a:ext cx="157069" cy="69702"/>
            </a:xfrm>
            <a:custGeom>
              <a:avLst/>
              <a:gdLst/>
              <a:ahLst/>
              <a:cxnLst/>
              <a:rect l="l" t="t" r="r" b="b"/>
              <a:pathLst>
                <a:path w="2569" h="1140" extrusionOk="0">
                  <a:moveTo>
                    <a:pt x="2459" y="1"/>
                  </a:moveTo>
                  <a:cubicBezTo>
                    <a:pt x="2442" y="1"/>
                    <a:pt x="2424" y="5"/>
                    <a:pt x="2408" y="15"/>
                  </a:cubicBezTo>
                  <a:cubicBezTo>
                    <a:pt x="2047" y="309"/>
                    <a:pt x="1619" y="550"/>
                    <a:pt x="1190" y="710"/>
                  </a:cubicBezTo>
                  <a:cubicBezTo>
                    <a:pt x="803" y="857"/>
                    <a:pt x="429" y="871"/>
                    <a:pt x="40" y="951"/>
                  </a:cubicBezTo>
                  <a:cubicBezTo>
                    <a:pt x="1" y="964"/>
                    <a:pt x="1" y="1018"/>
                    <a:pt x="27" y="1031"/>
                  </a:cubicBezTo>
                  <a:cubicBezTo>
                    <a:pt x="199" y="1106"/>
                    <a:pt x="387" y="1140"/>
                    <a:pt x="581" y="1140"/>
                  </a:cubicBezTo>
                  <a:cubicBezTo>
                    <a:pt x="1324" y="1140"/>
                    <a:pt x="2157" y="649"/>
                    <a:pt x="2528" y="108"/>
                  </a:cubicBezTo>
                  <a:cubicBezTo>
                    <a:pt x="2569" y="47"/>
                    <a:pt x="2516" y="1"/>
                    <a:pt x="245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4" name="Google Shape;4480;p64"/>
            <p:cNvSpPr/>
            <p:nvPr/>
          </p:nvSpPr>
          <p:spPr>
            <a:xfrm flipH="1">
              <a:off x="7713001" y="4218307"/>
              <a:ext cx="102532" cy="50015"/>
            </a:xfrm>
            <a:custGeom>
              <a:avLst/>
              <a:gdLst/>
              <a:ahLst/>
              <a:cxnLst/>
              <a:rect l="l" t="t" r="r" b="b"/>
              <a:pathLst>
                <a:path w="1677" h="818" extrusionOk="0">
                  <a:moveTo>
                    <a:pt x="1547" y="0"/>
                  </a:moveTo>
                  <a:cubicBezTo>
                    <a:pt x="1534" y="0"/>
                    <a:pt x="1522" y="3"/>
                    <a:pt x="1511" y="10"/>
                  </a:cubicBezTo>
                  <a:cubicBezTo>
                    <a:pt x="1074" y="259"/>
                    <a:pt x="710" y="590"/>
                    <a:pt x="216" y="590"/>
                  </a:cubicBezTo>
                  <a:cubicBezTo>
                    <a:pt x="151" y="590"/>
                    <a:pt x="83" y="584"/>
                    <a:pt x="13" y="572"/>
                  </a:cubicBezTo>
                  <a:lnTo>
                    <a:pt x="0" y="586"/>
                  </a:lnTo>
                  <a:cubicBezTo>
                    <a:pt x="64" y="761"/>
                    <a:pt x="227" y="817"/>
                    <a:pt x="397" y="817"/>
                  </a:cubicBezTo>
                  <a:cubicBezTo>
                    <a:pt x="512" y="817"/>
                    <a:pt x="630" y="791"/>
                    <a:pt x="722" y="759"/>
                  </a:cubicBezTo>
                  <a:cubicBezTo>
                    <a:pt x="1083" y="652"/>
                    <a:pt x="1404" y="438"/>
                    <a:pt x="1632" y="131"/>
                  </a:cubicBezTo>
                  <a:cubicBezTo>
                    <a:pt x="1677" y="75"/>
                    <a:pt x="1610" y="0"/>
                    <a:pt x="154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5" name="Google Shape;4481;p64"/>
            <p:cNvSpPr/>
            <p:nvPr/>
          </p:nvSpPr>
          <p:spPr>
            <a:xfrm flipH="1">
              <a:off x="7841640" y="4119136"/>
              <a:ext cx="2568" cy="2507"/>
            </a:xfrm>
            <a:custGeom>
              <a:avLst/>
              <a:gdLst/>
              <a:ahLst/>
              <a:cxnLst/>
              <a:rect l="l" t="t" r="r" b="b"/>
              <a:pathLst>
                <a:path w="42" h="41" extrusionOk="0">
                  <a:moveTo>
                    <a:pt x="27" y="0"/>
                  </a:moveTo>
                  <a:cubicBezTo>
                    <a:pt x="0" y="0"/>
                    <a:pt x="0" y="41"/>
                    <a:pt x="27" y="41"/>
                  </a:cubicBezTo>
                  <a:cubicBezTo>
                    <a:pt x="41" y="41"/>
                    <a:pt x="41" y="0"/>
                    <a:pt x="27" y="0"/>
                  </a:cubicBezTo>
                  <a:close/>
                </a:path>
              </a:pathLst>
            </a:custGeom>
            <a:solidFill>
              <a:srgbClr val="C4EF8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6" name="Google Shape;4482;p64"/>
            <p:cNvSpPr/>
            <p:nvPr/>
          </p:nvSpPr>
          <p:spPr>
            <a:xfrm flipH="1">
              <a:off x="7834364" y="4076521"/>
              <a:ext cx="26229" cy="32161"/>
            </a:xfrm>
            <a:custGeom>
              <a:avLst/>
              <a:gdLst/>
              <a:ahLst/>
              <a:cxnLst/>
              <a:rect l="l" t="t" r="r" b="b"/>
              <a:pathLst>
                <a:path w="429" h="526" extrusionOk="0">
                  <a:moveTo>
                    <a:pt x="171" y="0"/>
                  </a:moveTo>
                  <a:cubicBezTo>
                    <a:pt x="115" y="0"/>
                    <a:pt x="61" y="30"/>
                    <a:pt x="42" y="96"/>
                  </a:cubicBezTo>
                  <a:cubicBezTo>
                    <a:pt x="1" y="203"/>
                    <a:pt x="1" y="283"/>
                    <a:pt x="28" y="390"/>
                  </a:cubicBezTo>
                  <a:cubicBezTo>
                    <a:pt x="46" y="474"/>
                    <a:pt x="131" y="526"/>
                    <a:pt x="213" y="526"/>
                  </a:cubicBezTo>
                  <a:cubicBezTo>
                    <a:pt x="247" y="526"/>
                    <a:pt x="281" y="517"/>
                    <a:pt x="309" y="497"/>
                  </a:cubicBezTo>
                  <a:cubicBezTo>
                    <a:pt x="429" y="429"/>
                    <a:pt x="429" y="296"/>
                    <a:pt x="349" y="189"/>
                  </a:cubicBezTo>
                  <a:lnTo>
                    <a:pt x="349" y="189"/>
                  </a:lnTo>
                  <a:cubicBezTo>
                    <a:pt x="353" y="193"/>
                    <a:pt x="355" y="194"/>
                    <a:pt x="356" y="194"/>
                  </a:cubicBezTo>
                  <a:cubicBezTo>
                    <a:pt x="360" y="194"/>
                    <a:pt x="341" y="166"/>
                    <a:pt x="335" y="164"/>
                  </a:cubicBezTo>
                  <a:lnTo>
                    <a:pt x="335" y="164"/>
                  </a:lnTo>
                  <a:cubicBezTo>
                    <a:pt x="332" y="141"/>
                    <a:pt x="320" y="118"/>
                    <a:pt x="309" y="96"/>
                  </a:cubicBezTo>
                  <a:cubicBezTo>
                    <a:pt x="288" y="34"/>
                    <a:pt x="229" y="0"/>
                    <a:pt x="17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7" name="Google Shape;4483;p64"/>
            <p:cNvSpPr/>
            <p:nvPr/>
          </p:nvSpPr>
          <p:spPr>
            <a:xfrm flipH="1">
              <a:off x="7800003" y="3932043"/>
              <a:ext cx="33566" cy="87556"/>
            </a:xfrm>
            <a:custGeom>
              <a:avLst/>
              <a:gdLst/>
              <a:ahLst/>
              <a:cxnLst/>
              <a:rect l="l" t="t" r="r" b="b"/>
              <a:pathLst>
                <a:path w="549" h="1432" extrusionOk="0">
                  <a:moveTo>
                    <a:pt x="145" y="0"/>
                  </a:moveTo>
                  <a:cubicBezTo>
                    <a:pt x="93" y="0"/>
                    <a:pt x="48" y="26"/>
                    <a:pt x="40" y="90"/>
                  </a:cubicBezTo>
                  <a:cubicBezTo>
                    <a:pt x="1" y="318"/>
                    <a:pt x="81" y="532"/>
                    <a:pt x="135" y="759"/>
                  </a:cubicBezTo>
                  <a:cubicBezTo>
                    <a:pt x="201" y="987"/>
                    <a:pt x="242" y="1201"/>
                    <a:pt x="388" y="1389"/>
                  </a:cubicBezTo>
                  <a:cubicBezTo>
                    <a:pt x="408" y="1418"/>
                    <a:pt x="435" y="1431"/>
                    <a:pt x="461" y="1431"/>
                  </a:cubicBezTo>
                  <a:cubicBezTo>
                    <a:pt x="505" y="1431"/>
                    <a:pt x="544" y="1394"/>
                    <a:pt x="536" y="1335"/>
                  </a:cubicBezTo>
                  <a:cubicBezTo>
                    <a:pt x="456" y="907"/>
                    <a:pt x="549" y="425"/>
                    <a:pt x="268" y="51"/>
                  </a:cubicBezTo>
                  <a:cubicBezTo>
                    <a:pt x="237" y="20"/>
                    <a:pt x="189" y="0"/>
                    <a:pt x="14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8" name="Google Shape;4484;p64"/>
            <p:cNvSpPr/>
            <p:nvPr/>
          </p:nvSpPr>
          <p:spPr>
            <a:xfrm flipH="1">
              <a:off x="7757450" y="3866744"/>
              <a:ext cx="46650" cy="102781"/>
            </a:xfrm>
            <a:custGeom>
              <a:avLst/>
              <a:gdLst/>
              <a:ahLst/>
              <a:cxnLst/>
              <a:rect l="l" t="t" r="r" b="b"/>
              <a:pathLst>
                <a:path w="763" h="1681" extrusionOk="0">
                  <a:moveTo>
                    <a:pt x="221" y="1"/>
                  </a:moveTo>
                  <a:cubicBezTo>
                    <a:pt x="173" y="1"/>
                    <a:pt x="129" y="22"/>
                    <a:pt x="107" y="76"/>
                  </a:cubicBezTo>
                  <a:cubicBezTo>
                    <a:pt x="0" y="316"/>
                    <a:pt x="120" y="611"/>
                    <a:pt x="200" y="837"/>
                  </a:cubicBezTo>
                  <a:cubicBezTo>
                    <a:pt x="307" y="1105"/>
                    <a:pt x="402" y="1413"/>
                    <a:pt x="575" y="1654"/>
                  </a:cubicBezTo>
                  <a:cubicBezTo>
                    <a:pt x="587" y="1671"/>
                    <a:pt x="611" y="1681"/>
                    <a:pt x="636" y="1681"/>
                  </a:cubicBezTo>
                  <a:cubicBezTo>
                    <a:pt x="668" y="1681"/>
                    <a:pt x="702" y="1665"/>
                    <a:pt x="709" y="1627"/>
                  </a:cubicBezTo>
                  <a:cubicBezTo>
                    <a:pt x="762" y="1386"/>
                    <a:pt x="655" y="1132"/>
                    <a:pt x="589" y="905"/>
                  </a:cubicBezTo>
                  <a:cubicBezTo>
                    <a:pt x="509" y="650"/>
                    <a:pt x="482" y="370"/>
                    <a:pt x="402" y="115"/>
                  </a:cubicBezTo>
                  <a:cubicBezTo>
                    <a:pt x="377" y="51"/>
                    <a:pt x="295" y="1"/>
                    <a:pt x="221"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99" name="Google Shape;4485;p64"/>
            <p:cNvSpPr/>
            <p:nvPr/>
          </p:nvSpPr>
          <p:spPr>
            <a:xfrm flipH="1">
              <a:off x="7727185" y="3828531"/>
              <a:ext cx="48729" cy="65912"/>
            </a:xfrm>
            <a:custGeom>
              <a:avLst/>
              <a:gdLst/>
              <a:ahLst/>
              <a:cxnLst/>
              <a:rect l="l" t="t" r="r" b="b"/>
              <a:pathLst>
                <a:path w="797" h="1078" extrusionOk="0">
                  <a:moveTo>
                    <a:pt x="382" y="0"/>
                  </a:moveTo>
                  <a:cubicBezTo>
                    <a:pt x="0" y="0"/>
                    <a:pt x="540" y="879"/>
                    <a:pt x="502" y="995"/>
                  </a:cubicBezTo>
                  <a:cubicBezTo>
                    <a:pt x="502" y="1008"/>
                    <a:pt x="502" y="1008"/>
                    <a:pt x="515" y="1022"/>
                  </a:cubicBezTo>
                  <a:lnTo>
                    <a:pt x="542" y="1048"/>
                  </a:lnTo>
                  <a:cubicBezTo>
                    <a:pt x="562" y="1068"/>
                    <a:pt x="586" y="1078"/>
                    <a:pt x="609" y="1078"/>
                  </a:cubicBezTo>
                  <a:cubicBezTo>
                    <a:pt x="633" y="1078"/>
                    <a:pt x="656" y="1068"/>
                    <a:pt x="676" y="1048"/>
                  </a:cubicBezTo>
                  <a:cubicBezTo>
                    <a:pt x="797" y="927"/>
                    <a:pt x="729" y="674"/>
                    <a:pt x="690" y="526"/>
                  </a:cubicBezTo>
                  <a:cubicBezTo>
                    <a:pt x="649" y="392"/>
                    <a:pt x="622" y="32"/>
                    <a:pt x="435" y="5"/>
                  </a:cubicBezTo>
                  <a:cubicBezTo>
                    <a:pt x="416" y="2"/>
                    <a:pt x="398" y="0"/>
                    <a:pt x="38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0" name="Google Shape;4486;p64"/>
            <p:cNvSpPr/>
            <p:nvPr/>
          </p:nvSpPr>
          <p:spPr>
            <a:xfrm flipH="1">
              <a:off x="7568099" y="4055794"/>
              <a:ext cx="160798" cy="42677"/>
            </a:xfrm>
            <a:custGeom>
              <a:avLst/>
              <a:gdLst/>
              <a:ahLst/>
              <a:cxnLst/>
              <a:rect l="l" t="t" r="r" b="b"/>
              <a:pathLst>
                <a:path w="2630" h="698" extrusionOk="0">
                  <a:moveTo>
                    <a:pt x="2104" y="0"/>
                  </a:moveTo>
                  <a:cubicBezTo>
                    <a:pt x="1809" y="0"/>
                    <a:pt x="1524" y="56"/>
                    <a:pt x="1232" y="126"/>
                  </a:cubicBezTo>
                  <a:cubicBezTo>
                    <a:pt x="843" y="221"/>
                    <a:pt x="388" y="314"/>
                    <a:pt x="54" y="528"/>
                  </a:cubicBezTo>
                  <a:cubicBezTo>
                    <a:pt x="1" y="554"/>
                    <a:pt x="1" y="649"/>
                    <a:pt x="81" y="675"/>
                  </a:cubicBezTo>
                  <a:cubicBezTo>
                    <a:pt x="161" y="691"/>
                    <a:pt x="243" y="697"/>
                    <a:pt x="327" y="697"/>
                  </a:cubicBezTo>
                  <a:cubicBezTo>
                    <a:pt x="750" y="697"/>
                    <a:pt x="1217" y="528"/>
                    <a:pt x="1619" y="461"/>
                  </a:cubicBezTo>
                  <a:cubicBezTo>
                    <a:pt x="1638" y="458"/>
                    <a:pt x="1665" y="457"/>
                    <a:pt x="1699" y="457"/>
                  </a:cubicBezTo>
                  <a:cubicBezTo>
                    <a:pt x="1774" y="457"/>
                    <a:pt x="1880" y="462"/>
                    <a:pt x="1992" y="462"/>
                  </a:cubicBezTo>
                  <a:cubicBezTo>
                    <a:pt x="2289" y="462"/>
                    <a:pt x="2629" y="427"/>
                    <a:pt x="2542" y="167"/>
                  </a:cubicBezTo>
                  <a:cubicBezTo>
                    <a:pt x="2516" y="100"/>
                    <a:pt x="2462" y="33"/>
                    <a:pt x="2395" y="19"/>
                  </a:cubicBezTo>
                  <a:cubicBezTo>
                    <a:pt x="2297" y="6"/>
                    <a:pt x="2200" y="0"/>
                    <a:pt x="2104"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1" name="Google Shape;4487;p64"/>
            <p:cNvSpPr/>
            <p:nvPr/>
          </p:nvSpPr>
          <p:spPr>
            <a:xfrm flipH="1">
              <a:off x="7594695" y="3997709"/>
              <a:ext cx="102287" cy="38153"/>
            </a:xfrm>
            <a:custGeom>
              <a:avLst/>
              <a:gdLst/>
              <a:ahLst/>
              <a:cxnLst/>
              <a:rect l="l" t="t" r="r" b="b"/>
              <a:pathLst>
                <a:path w="1673" h="624" extrusionOk="0">
                  <a:moveTo>
                    <a:pt x="1391" y="0"/>
                  </a:moveTo>
                  <a:cubicBezTo>
                    <a:pt x="1219" y="0"/>
                    <a:pt x="1034" y="97"/>
                    <a:pt x="883" y="154"/>
                  </a:cubicBezTo>
                  <a:cubicBezTo>
                    <a:pt x="615" y="247"/>
                    <a:pt x="321" y="327"/>
                    <a:pt x="80" y="475"/>
                  </a:cubicBezTo>
                  <a:cubicBezTo>
                    <a:pt x="0" y="515"/>
                    <a:pt x="41" y="622"/>
                    <a:pt x="107" y="622"/>
                  </a:cubicBezTo>
                  <a:cubicBezTo>
                    <a:pt x="130" y="623"/>
                    <a:pt x="153" y="623"/>
                    <a:pt x="175" y="623"/>
                  </a:cubicBezTo>
                  <a:cubicBezTo>
                    <a:pt x="447" y="623"/>
                    <a:pt x="717" y="550"/>
                    <a:pt x="977" y="488"/>
                  </a:cubicBezTo>
                  <a:cubicBezTo>
                    <a:pt x="1204" y="448"/>
                    <a:pt x="1512" y="448"/>
                    <a:pt x="1632" y="220"/>
                  </a:cubicBezTo>
                  <a:cubicBezTo>
                    <a:pt x="1673" y="154"/>
                    <a:pt x="1646" y="87"/>
                    <a:pt x="1592" y="60"/>
                  </a:cubicBezTo>
                  <a:cubicBezTo>
                    <a:pt x="1530" y="17"/>
                    <a:pt x="1461" y="0"/>
                    <a:pt x="139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2" name="Google Shape;4488;p64"/>
            <p:cNvSpPr/>
            <p:nvPr/>
          </p:nvSpPr>
          <p:spPr>
            <a:xfrm flipH="1">
              <a:off x="7568527" y="3934122"/>
              <a:ext cx="93666" cy="34790"/>
            </a:xfrm>
            <a:custGeom>
              <a:avLst/>
              <a:gdLst/>
              <a:ahLst/>
              <a:cxnLst/>
              <a:rect l="l" t="t" r="r" b="b"/>
              <a:pathLst>
                <a:path w="1532" h="569" extrusionOk="0">
                  <a:moveTo>
                    <a:pt x="1176" y="1"/>
                  </a:moveTo>
                  <a:cubicBezTo>
                    <a:pt x="993" y="1"/>
                    <a:pt x="779" y="62"/>
                    <a:pt x="622" y="83"/>
                  </a:cubicBezTo>
                  <a:cubicBezTo>
                    <a:pt x="421" y="110"/>
                    <a:pt x="207" y="177"/>
                    <a:pt x="73" y="351"/>
                  </a:cubicBezTo>
                  <a:cubicBezTo>
                    <a:pt x="1" y="460"/>
                    <a:pt x="103" y="569"/>
                    <a:pt x="202" y="569"/>
                  </a:cubicBezTo>
                  <a:cubicBezTo>
                    <a:pt x="213" y="569"/>
                    <a:pt x="223" y="567"/>
                    <a:pt x="234" y="565"/>
                  </a:cubicBezTo>
                  <a:cubicBezTo>
                    <a:pt x="421" y="525"/>
                    <a:pt x="608" y="485"/>
                    <a:pt x="809" y="472"/>
                  </a:cubicBezTo>
                  <a:cubicBezTo>
                    <a:pt x="1010" y="458"/>
                    <a:pt x="1237" y="485"/>
                    <a:pt x="1398" y="351"/>
                  </a:cubicBezTo>
                  <a:cubicBezTo>
                    <a:pt x="1532" y="244"/>
                    <a:pt x="1438" y="70"/>
                    <a:pt x="1318" y="17"/>
                  </a:cubicBezTo>
                  <a:cubicBezTo>
                    <a:pt x="1274" y="5"/>
                    <a:pt x="1226" y="1"/>
                    <a:pt x="1176"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3" name="Google Shape;4489;p64"/>
            <p:cNvSpPr/>
            <p:nvPr/>
          </p:nvSpPr>
          <p:spPr>
            <a:xfrm flipH="1">
              <a:off x="7499010" y="3840698"/>
              <a:ext cx="95745" cy="33812"/>
            </a:xfrm>
            <a:custGeom>
              <a:avLst/>
              <a:gdLst/>
              <a:ahLst/>
              <a:cxnLst/>
              <a:rect l="l" t="t" r="r" b="b"/>
              <a:pathLst>
                <a:path w="1566" h="553" extrusionOk="0">
                  <a:moveTo>
                    <a:pt x="1275" y="0"/>
                  </a:moveTo>
                  <a:cubicBezTo>
                    <a:pt x="1146" y="0"/>
                    <a:pt x="1002" y="49"/>
                    <a:pt x="884" y="86"/>
                  </a:cubicBezTo>
                  <a:cubicBezTo>
                    <a:pt x="589" y="167"/>
                    <a:pt x="295" y="261"/>
                    <a:pt x="14" y="368"/>
                  </a:cubicBezTo>
                  <a:cubicBezTo>
                    <a:pt x="1" y="368"/>
                    <a:pt x="1" y="381"/>
                    <a:pt x="1" y="395"/>
                  </a:cubicBezTo>
                  <a:cubicBezTo>
                    <a:pt x="129" y="515"/>
                    <a:pt x="262" y="553"/>
                    <a:pt x="408" y="553"/>
                  </a:cubicBezTo>
                  <a:cubicBezTo>
                    <a:pt x="506" y="553"/>
                    <a:pt x="610" y="536"/>
                    <a:pt x="723" y="514"/>
                  </a:cubicBezTo>
                  <a:cubicBezTo>
                    <a:pt x="896" y="488"/>
                    <a:pt x="1071" y="434"/>
                    <a:pt x="1244" y="407"/>
                  </a:cubicBezTo>
                  <a:cubicBezTo>
                    <a:pt x="1378" y="381"/>
                    <a:pt x="1472" y="368"/>
                    <a:pt x="1538" y="247"/>
                  </a:cubicBezTo>
                  <a:cubicBezTo>
                    <a:pt x="1565" y="220"/>
                    <a:pt x="1565" y="167"/>
                    <a:pt x="1538" y="127"/>
                  </a:cubicBezTo>
                  <a:cubicBezTo>
                    <a:pt x="1473" y="32"/>
                    <a:pt x="1379" y="0"/>
                    <a:pt x="12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4" name="Google Shape;4490;p64"/>
            <p:cNvSpPr/>
            <p:nvPr/>
          </p:nvSpPr>
          <p:spPr>
            <a:xfrm flipH="1">
              <a:off x="7664211" y="3763599"/>
              <a:ext cx="43409" cy="53989"/>
            </a:xfrm>
            <a:custGeom>
              <a:avLst/>
              <a:gdLst/>
              <a:ahLst/>
              <a:cxnLst/>
              <a:rect l="l" t="t" r="r" b="b"/>
              <a:pathLst>
                <a:path w="710" h="883" extrusionOk="0">
                  <a:moveTo>
                    <a:pt x="159" y="1"/>
                  </a:moveTo>
                  <a:cubicBezTo>
                    <a:pt x="83" y="1"/>
                    <a:pt x="11" y="72"/>
                    <a:pt x="1" y="143"/>
                  </a:cubicBezTo>
                  <a:cubicBezTo>
                    <a:pt x="1" y="318"/>
                    <a:pt x="121" y="464"/>
                    <a:pt x="228" y="598"/>
                  </a:cubicBezTo>
                  <a:cubicBezTo>
                    <a:pt x="308" y="705"/>
                    <a:pt x="429" y="853"/>
                    <a:pt x="575" y="880"/>
                  </a:cubicBezTo>
                  <a:cubicBezTo>
                    <a:pt x="582" y="882"/>
                    <a:pt x="590" y="883"/>
                    <a:pt x="597" y="883"/>
                  </a:cubicBezTo>
                  <a:cubicBezTo>
                    <a:pt x="633" y="883"/>
                    <a:pt x="672" y="859"/>
                    <a:pt x="682" y="826"/>
                  </a:cubicBezTo>
                  <a:cubicBezTo>
                    <a:pt x="709" y="666"/>
                    <a:pt x="602" y="532"/>
                    <a:pt x="536" y="411"/>
                  </a:cubicBezTo>
                  <a:cubicBezTo>
                    <a:pt x="456" y="277"/>
                    <a:pt x="361" y="104"/>
                    <a:pt x="228" y="24"/>
                  </a:cubicBezTo>
                  <a:cubicBezTo>
                    <a:pt x="206" y="8"/>
                    <a:pt x="182" y="1"/>
                    <a:pt x="15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5" name="Google Shape;4491;p64"/>
            <p:cNvSpPr/>
            <p:nvPr/>
          </p:nvSpPr>
          <p:spPr>
            <a:xfrm flipH="1">
              <a:off x="7633152" y="3691330"/>
              <a:ext cx="35828" cy="59308"/>
            </a:xfrm>
            <a:custGeom>
              <a:avLst/>
              <a:gdLst/>
              <a:ahLst/>
              <a:cxnLst/>
              <a:rect l="l" t="t" r="r" b="b"/>
              <a:pathLst>
                <a:path w="586" h="970" extrusionOk="0">
                  <a:moveTo>
                    <a:pt x="201" y="0"/>
                  </a:moveTo>
                  <a:cubicBezTo>
                    <a:pt x="98" y="0"/>
                    <a:pt x="0" y="87"/>
                    <a:pt x="24" y="229"/>
                  </a:cubicBezTo>
                  <a:cubicBezTo>
                    <a:pt x="64" y="389"/>
                    <a:pt x="157" y="550"/>
                    <a:pt x="225" y="697"/>
                  </a:cubicBezTo>
                  <a:cubicBezTo>
                    <a:pt x="261" y="759"/>
                    <a:pt x="333" y="969"/>
                    <a:pt x="428" y="969"/>
                  </a:cubicBezTo>
                  <a:cubicBezTo>
                    <a:pt x="436" y="969"/>
                    <a:pt x="444" y="968"/>
                    <a:pt x="452" y="965"/>
                  </a:cubicBezTo>
                  <a:cubicBezTo>
                    <a:pt x="585" y="924"/>
                    <a:pt x="546" y="751"/>
                    <a:pt x="532" y="644"/>
                  </a:cubicBezTo>
                  <a:cubicBezTo>
                    <a:pt x="505" y="469"/>
                    <a:pt x="452" y="296"/>
                    <a:pt x="385" y="136"/>
                  </a:cubicBezTo>
                  <a:cubicBezTo>
                    <a:pt x="347" y="42"/>
                    <a:pt x="272" y="0"/>
                    <a:pt x="20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6" name="Google Shape;4492;p64"/>
            <p:cNvSpPr/>
            <p:nvPr/>
          </p:nvSpPr>
          <p:spPr>
            <a:xfrm flipH="1">
              <a:off x="7564430" y="3568374"/>
              <a:ext cx="52458" cy="121490"/>
            </a:xfrm>
            <a:custGeom>
              <a:avLst/>
              <a:gdLst/>
              <a:ahLst/>
              <a:cxnLst/>
              <a:rect l="l" t="t" r="r" b="b"/>
              <a:pathLst>
                <a:path w="858" h="1987" extrusionOk="0">
                  <a:moveTo>
                    <a:pt x="263" y="1"/>
                  </a:moveTo>
                  <a:cubicBezTo>
                    <a:pt x="235" y="1"/>
                    <a:pt x="208" y="14"/>
                    <a:pt x="188" y="33"/>
                  </a:cubicBezTo>
                  <a:cubicBezTo>
                    <a:pt x="1" y="274"/>
                    <a:pt x="242" y="755"/>
                    <a:pt x="295" y="996"/>
                  </a:cubicBezTo>
                  <a:cubicBezTo>
                    <a:pt x="349" y="1210"/>
                    <a:pt x="389" y="1437"/>
                    <a:pt x="429" y="1651"/>
                  </a:cubicBezTo>
                  <a:cubicBezTo>
                    <a:pt x="443" y="1731"/>
                    <a:pt x="443" y="1919"/>
                    <a:pt x="523" y="1959"/>
                  </a:cubicBezTo>
                  <a:cubicBezTo>
                    <a:pt x="523" y="1972"/>
                    <a:pt x="536" y="1972"/>
                    <a:pt x="536" y="1972"/>
                  </a:cubicBezTo>
                  <a:cubicBezTo>
                    <a:pt x="552" y="1982"/>
                    <a:pt x="567" y="1987"/>
                    <a:pt x="582" y="1987"/>
                  </a:cubicBezTo>
                  <a:cubicBezTo>
                    <a:pt x="605" y="1987"/>
                    <a:pt x="627" y="1976"/>
                    <a:pt x="643" y="1959"/>
                  </a:cubicBezTo>
                  <a:cubicBezTo>
                    <a:pt x="857" y="1758"/>
                    <a:pt x="710" y="1223"/>
                    <a:pt x="670" y="982"/>
                  </a:cubicBezTo>
                  <a:cubicBezTo>
                    <a:pt x="630" y="741"/>
                    <a:pt x="603" y="73"/>
                    <a:pt x="295" y="6"/>
                  </a:cubicBezTo>
                  <a:cubicBezTo>
                    <a:pt x="285" y="3"/>
                    <a:pt x="274" y="1"/>
                    <a:pt x="26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7" name="Google Shape;4493;p64"/>
            <p:cNvSpPr/>
            <p:nvPr/>
          </p:nvSpPr>
          <p:spPr>
            <a:xfrm flipH="1">
              <a:off x="7523588" y="3574244"/>
              <a:ext cx="21277" cy="63833"/>
            </a:xfrm>
            <a:custGeom>
              <a:avLst/>
              <a:gdLst/>
              <a:ahLst/>
              <a:cxnLst/>
              <a:rect l="l" t="t" r="r" b="b"/>
              <a:pathLst>
                <a:path w="348" h="1044" extrusionOk="0">
                  <a:moveTo>
                    <a:pt x="110" y="0"/>
                  </a:moveTo>
                  <a:cubicBezTo>
                    <a:pt x="77" y="0"/>
                    <a:pt x="47" y="17"/>
                    <a:pt x="41" y="57"/>
                  </a:cubicBezTo>
                  <a:cubicBezTo>
                    <a:pt x="0" y="231"/>
                    <a:pt x="14" y="392"/>
                    <a:pt x="41" y="552"/>
                  </a:cubicBezTo>
                  <a:cubicBezTo>
                    <a:pt x="68" y="713"/>
                    <a:pt x="54" y="913"/>
                    <a:pt x="175" y="1034"/>
                  </a:cubicBezTo>
                  <a:cubicBezTo>
                    <a:pt x="181" y="1040"/>
                    <a:pt x="191" y="1044"/>
                    <a:pt x="201" y="1044"/>
                  </a:cubicBezTo>
                  <a:cubicBezTo>
                    <a:pt x="211" y="1044"/>
                    <a:pt x="221" y="1040"/>
                    <a:pt x="228" y="1034"/>
                  </a:cubicBezTo>
                  <a:cubicBezTo>
                    <a:pt x="348" y="913"/>
                    <a:pt x="335" y="740"/>
                    <a:pt x="348" y="579"/>
                  </a:cubicBezTo>
                  <a:cubicBezTo>
                    <a:pt x="348" y="392"/>
                    <a:pt x="321" y="205"/>
                    <a:pt x="201" y="44"/>
                  </a:cubicBezTo>
                  <a:cubicBezTo>
                    <a:pt x="181" y="17"/>
                    <a:pt x="144" y="0"/>
                    <a:pt x="11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8" name="Google Shape;4494;p64"/>
            <p:cNvSpPr/>
            <p:nvPr/>
          </p:nvSpPr>
          <p:spPr>
            <a:xfrm flipH="1">
              <a:off x="7490878" y="3512247"/>
              <a:ext cx="29469" cy="60715"/>
            </a:xfrm>
            <a:custGeom>
              <a:avLst/>
              <a:gdLst/>
              <a:ahLst/>
              <a:cxnLst/>
              <a:rect l="l" t="t" r="r" b="b"/>
              <a:pathLst>
                <a:path w="482" h="993" extrusionOk="0">
                  <a:moveTo>
                    <a:pt x="214" y="1"/>
                  </a:moveTo>
                  <a:cubicBezTo>
                    <a:pt x="175" y="1"/>
                    <a:pt x="134" y="1"/>
                    <a:pt x="107" y="28"/>
                  </a:cubicBezTo>
                  <a:cubicBezTo>
                    <a:pt x="0" y="161"/>
                    <a:pt x="41" y="336"/>
                    <a:pt x="68" y="482"/>
                  </a:cubicBezTo>
                  <a:cubicBezTo>
                    <a:pt x="95" y="630"/>
                    <a:pt x="107" y="817"/>
                    <a:pt x="202" y="937"/>
                  </a:cubicBezTo>
                  <a:cubicBezTo>
                    <a:pt x="222" y="972"/>
                    <a:pt x="261" y="993"/>
                    <a:pt x="301" y="993"/>
                  </a:cubicBezTo>
                  <a:cubicBezTo>
                    <a:pt x="338" y="993"/>
                    <a:pt x="376" y="976"/>
                    <a:pt x="402" y="937"/>
                  </a:cubicBezTo>
                  <a:cubicBezTo>
                    <a:pt x="482" y="791"/>
                    <a:pt x="455" y="603"/>
                    <a:pt x="442" y="429"/>
                  </a:cubicBezTo>
                  <a:cubicBezTo>
                    <a:pt x="428" y="282"/>
                    <a:pt x="402" y="54"/>
                    <a:pt x="21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09" name="Google Shape;4495;p64"/>
            <p:cNvSpPr/>
            <p:nvPr/>
          </p:nvSpPr>
          <p:spPr>
            <a:xfrm flipH="1">
              <a:off x="7409868" y="3454346"/>
              <a:ext cx="36684" cy="66890"/>
            </a:xfrm>
            <a:custGeom>
              <a:avLst/>
              <a:gdLst/>
              <a:ahLst/>
              <a:cxnLst/>
              <a:rect l="l" t="t" r="r" b="b"/>
              <a:pathLst>
                <a:path w="600" h="1094" extrusionOk="0">
                  <a:moveTo>
                    <a:pt x="511" y="1"/>
                  </a:moveTo>
                  <a:cubicBezTo>
                    <a:pt x="490" y="1"/>
                    <a:pt x="469" y="9"/>
                    <a:pt x="452" y="25"/>
                  </a:cubicBezTo>
                  <a:cubicBezTo>
                    <a:pt x="332" y="159"/>
                    <a:pt x="252" y="306"/>
                    <a:pt x="198" y="466"/>
                  </a:cubicBezTo>
                  <a:cubicBezTo>
                    <a:pt x="131" y="641"/>
                    <a:pt x="38" y="814"/>
                    <a:pt x="11" y="988"/>
                  </a:cubicBezTo>
                  <a:cubicBezTo>
                    <a:pt x="0" y="1041"/>
                    <a:pt x="40" y="1094"/>
                    <a:pt x="90" y="1094"/>
                  </a:cubicBezTo>
                  <a:cubicBezTo>
                    <a:pt x="103" y="1094"/>
                    <a:pt x="117" y="1090"/>
                    <a:pt x="131" y="1082"/>
                  </a:cubicBezTo>
                  <a:cubicBezTo>
                    <a:pt x="265" y="988"/>
                    <a:pt x="345" y="828"/>
                    <a:pt x="425" y="680"/>
                  </a:cubicBezTo>
                  <a:cubicBezTo>
                    <a:pt x="519" y="493"/>
                    <a:pt x="586" y="306"/>
                    <a:pt x="600" y="92"/>
                  </a:cubicBezTo>
                  <a:cubicBezTo>
                    <a:pt x="600" y="37"/>
                    <a:pt x="556" y="1"/>
                    <a:pt x="511"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0" name="Google Shape;4496;p64"/>
            <p:cNvSpPr/>
            <p:nvPr/>
          </p:nvSpPr>
          <p:spPr>
            <a:xfrm flipH="1">
              <a:off x="7342797" y="3458259"/>
              <a:ext cx="44388" cy="45673"/>
            </a:xfrm>
            <a:custGeom>
              <a:avLst/>
              <a:gdLst/>
              <a:ahLst/>
              <a:cxnLst/>
              <a:rect l="l" t="t" r="r" b="b"/>
              <a:pathLst>
                <a:path w="726" h="747" extrusionOk="0">
                  <a:moveTo>
                    <a:pt x="565" y="1"/>
                  </a:moveTo>
                  <a:cubicBezTo>
                    <a:pt x="417" y="1"/>
                    <a:pt x="310" y="202"/>
                    <a:pt x="244" y="309"/>
                  </a:cubicBezTo>
                  <a:cubicBezTo>
                    <a:pt x="191" y="389"/>
                    <a:pt x="96" y="483"/>
                    <a:pt x="70" y="577"/>
                  </a:cubicBezTo>
                  <a:lnTo>
                    <a:pt x="57" y="577"/>
                  </a:lnTo>
                  <a:cubicBezTo>
                    <a:pt x="0" y="667"/>
                    <a:pt x="76" y="747"/>
                    <a:pt x="157" y="747"/>
                  </a:cubicBezTo>
                  <a:cubicBezTo>
                    <a:pt x="173" y="747"/>
                    <a:pt x="188" y="744"/>
                    <a:pt x="203" y="737"/>
                  </a:cubicBezTo>
                  <a:cubicBezTo>
                    <a:pt x="310" y="710"/>
                    <a:pt x="391" y="577"/>
                    <a:pt x="458" y="509"/>
                  </a:cubicBezTo>
                  <a:cubicBezTo>
                    <a:pt x="551" y="402"/>
                    <a:pt x="726" y="242"/>
                    <a:pt x="685" y="81"/>
                  </a:cubicBezTo>
                  <a:cubicBezTo>
                    <a:pt x="672" y="28"/>
                    <a:pt x="619" y="1"/>
                    <a:pt x="56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1" name="Google Shape;4497;p64"/>
            <p:cNvSpPr/>
            <p:nvPr/>
          </p:nvSpPr>
          <p:spPr>
            <a:xfrm flipH="1">
              <a:off x="7379603" y="3571126"/>
              <a:ext cx="53742" cy="43717"/>
            </a:xfrm>
            <a:custGeom>
              <a:avLst/>
              <a:gdLst/>
              <a:ahLst/>
              <a:cxnLst/>
              <a:rect l="l" t="t" r="r" b="b"/>
              <a:pathLst>
                <a:path w="879" h="715" extrusionOk="0">
                  <a:moveTo>
                    <a:pt x="698" y="1"/>
                  </a:moveTo>
                  <a:cubicBezTo>
                    <a:pt x="669" y="1"/>
                    <a:pt x="640" y="10"/>
                    <a:pt x="611" y="28"/>
                  </a:cubicBezTo>
                  <a:cubicBezTo>
                    <a:pt x="491" y="68"/>
                    <a:pt x="384" y="175"/>
                    <a:pt x="303" y="268"/>
                  </a:cubicBezTo>
                  <a:cubicBezTo>
                    <a:pt x="209" y="349"/>
                    <a:pt x="129" y="443"/>
                    <a:pt x="49" y="550"/>
                  </a:cubicBezTo>
                  <a:cubicBezTo>
                    <a:pt x="0" y="610"/>
                    <a:pt x="73" y="714"/>
                    <a:pt x="146" y="714"/>
                  </a:cubicBezTo>
                  <a:cubicBezTo>
                    <a:pt x="154" y="714"/>
                    <a:pt x="162" y="713"/>
                    <a:pt x="170" y="710"/>
                  </a:cubicBezTo>
                  <a:cubicBezTo>
                    <a:pt x="410" y="616"/>
                    <a:pt x="678" y="456"/>
                    <a:pt x="839" y="256"/>
                  </a:cubicBezTo>
                  <a:cubicBezTo>
                    <a:pt x="878" y="188"/>
                    <a:pt x="851" y="95"/>
                    <a:pt x="812" y="54"/>
                  </a:cubicBezTo>
                  <a:cubicBezTo>
                    <a:pt x="774" y="17"/>
                    <a:pt x="736" y="1"/>
                    <a:pt x="69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2" name="Google Shape;4498;p64"/>
            <p:cNvSpPr/>
            <p:nvPr/>
          </p:nvSpPr>
          <p:spPr>
            <a:xfrm flipH="1">
              <a:off x="7433590" y="3661370"/>
              <a:ext cx="50807" cy="31060"/>
            </a:xfrm>
            <a:custGeom>
              <a:avLst/>
              <a:gdLst/>
              <a:ahLst/>
              <a:cxnLst/>
              <a:rect l="l" t="t" r="r" b="b"/>
              <a:pathLst>
                <a:path w="831" h="508" extrusionOk="0">
                  <a:moveTo>
                    <a:pt x="641" y="0"/>
                  </a:moveTo>
                  <a:cubicBezTo>
                    <a:pt x="524" y="0"/>
                    <a:pt x="398" y="75"/>
                    <a:pt x="309" y="130"/>
                  </a:cubicBezTo>
                  <a:cubicBezTo>
                    <a:pt x="202" y="210"/>
                    <a:pt x="108" y="278"/>
                    <a:pt x="28" y="385"/>
                  </a:cubicBezTo>
                  <a:cubicBezTo>
                    <a:pt x="1" y="424"/>
                    <a:pt x="28" y="492"/>
                    <a:pt x="81" y="505"/>
                  </a:cubicBezTo>
                  <a:cubicBezTo>
                    <a:pt x="96" y="507"/>
                    <a:pt x="111" y="507"/>
                    <a:pt x="125" y="507"/>
                  </a:cubicBezTo>
                  <a:cubicBezTo>
                    <a:pt x="218" y="507"/>
                    <a:pt x="310" y="472"/>
                    <a:pt x="402" y="438"/>
                  </a:cubicBezTo>
                  <a:cubicBezTo>
                    <a:pt x="523" y="385"/>
                    <a:pt x="723" y="331"/>
                    <a:pt x="791" y="197"/>
                  </a:cubicBezTo>
                  <a:cubicBezTo>
                    <a:pt x="830" y="117"/>
                    <a:pt x="791" y="37"/>
                    <a:pt x="710" y="10"/>
                  </a:cubicBezTo>
                  <a:cubicBezTo>
                    <a:pt x="688" y="3"/>
                    <a:pt x="665" y="0"/>
                    <a:pt x="64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3" name="Google Shape;4499;p64"/>
            <p:cNvSpPr/>
            <p:nvPr/>
          </p:nvSpPr>
          <p:spPr>
            <a:xfrm flipH="1">
              <a:off x="7454011" y="3739815"/>
              <a:ext cx="85107" cy="48303"/>
            </a:xfrm>
            <a:custGeom>
              <a:avLst/>
              <a:gdLst/>
              <a:ahLst/>
              <a:cxnLst/>
              <a:rect l="l" t="t" r="r" b="b"/>
              <a:pathLst>
                <a:path w="1392" h="790" extrusionOk="0">
                  <a:moveTo>
                    <a:pt x="1152" y="0"/>
                  </a:moveTo>
                  <a:cubicBezTo>
                    <a:pt x="825" y="0"/>
                    <a:pt x="159" y="486"/>
                    <a:pt x="54" y="613"/>
                  </a:cubicBezTo>
                  <a:cubicBezTo>
                    <a:pt x="0" y="666"/>
                    <a:pt x="27" y="746"/>
                    <a:pt x="93" y="773"/>
                  </a:cubicBezTo>
                  <a:cubicBezTo>
                    <a:pt x="129" y="784"/>
                    <a:pt x="166" y="789"/>
                    <a:pt x="204" y="789"/>
                  </a:cubicBezTo>
                  <a:cubicBezTo>
                    <a:pt x="398" y="789"/>
                    <a:pt x="620" y="665"/>
                    <a:pt x="776" y="586"/>
                  </a:cubicBezTo>
                  <a:cubicBezTo>
                    <a:pt x="923" y="506"/>
                    <a:pt x="1391" y="359"/>
                    <a:pt x="1324" y="118"/>
                  </a:cubicBezTo>
                  <a:cubicBezTo>
                    <a:pt x="1302" y="34"/>
                    <a:pt x="1239" y="0"/>
                    <a:pt x="115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4" name="Google Shape;4500;p64"/>
            <p:cNvSpPr/>
            <p:nvPr/>
          </p:nvSpPr>
          <p:spPr>
            <a:xfrm flipH="1">
              <a:off x="7602093" y="1855315"/>
              <a:ext cx="107973" cy="108039"/>
            </a:xfrm>
            <a:custGeom>
              <a:avLst/>
              <a:gdLst/>
              <a:ahLst/>
              <a:cxnLst/>
              <a:rect l="l" t="t" r="r" b="b"/>
              <a:pathLst>
                <a:path w="1766" h="1767" extrusionOk="0">
                  <a:moveTo>
                    <a:pt x="883" y="1"/>
                  </a:moveTo>
                  <a:cubicBezTo>
                    <a:pt x="401" y="1"/>
                    <a:pt x="0" y="402"/>
                    <a:pt x="0" y="883"/>
                  </a:cubicBezTo>
                  <a:cubicBezTo>
                    <a:pt x="0" y="1379"/>
                    <a:pt x="401" y="1766"/>
                    <a:pt x="883" y="1766"/>
                  </a:cubicBezTo>
                  <a:cubicBezTo>
                    <a:pt x="1364" y="1766"/>
                    <a:pt x="1766" y="1379"/>
                    <a:pt x="1766" y="883"/>
                  </a:cubicBezTo>
                  <a:cubicBezTo>
                    <a:pt x="1766" y="402"/>
                    <a:pt x="1364" y="1"/>
                    <a:pt x="88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5" name="Google Shape;4501;p64"/>
            <p:cNvSpPr/>
            <p:nvPr/>
          </p:nvSpPr>
          <p:spPr>
            <a:xfrm flipH="1">
              <a:off x="7660971" y="1867299"/>
              <a:ext cx="36806" cy="38275"/>
            </a:xfrm>
            <a:custGeom>
              <a:avLst/>
              <a:gdLst/>
              <a:ahLst/>
              <a:cxnLst/>
              <a:rect l="l" t="t" r="r" b="b"/>
              <a:pathLst>
                <a:path w="602" h="626" extrusionOk="0">
                  <a:moveTo>
                    <a:pt x="397" y="1"/>
                  </a:moveTo>
                  <a:cubicBezTo>
                    <a:pt x="380" y="1"/>
                    <a:pt x="364" y="2"/>
                    <a:pt x="348" y="6"/>
                  </a:cubicBezTo>
                  <a:cubicBezTo>
                    <a:pt x="254" y="19"/>
                    <a:pt x="174" y="152"/>
                    <a:pt x="120" y="233"/>
                  </a:cubicBezTo>
                  <a:cubicBezTo>
                    <a:pt x="67" y="313"/>
                    <a:pt x="0" y="407"/>
                    <a:pt x="13" y="500"/>
                  </a:cubicBezTo>
                  <a:cubicBezTo>
                    <a:pt x="13" y="527"/>
                    <a:pt x="13" y="541"/>
                    <a:pt x="27" y="568"/>
                  </a:cubicBezTo>
                  <a:cubicBezTo>
                    <a:pt x="54" y="594"/>
                    <a:pt x="81" y="607"/>
                    <a:pt x="120" y="621"/>
                  </a:cubicBezTo>
                  <a:cubicBezTo>
                    <a:pt x="130" y="624"/>
                    <a:pt x="141" y="625"/>
                    <a:pt x="151" y="625"/>
                  </a:cubicBezTo>
                  <a:cubicBezTo>
                    <a:pt x="240" y="625"/>
                    <a:pt x="341" y="535"/>
                    <a:pt x="402" y="487"/>
                  </a:cubicBezTo>
                  <a:cubicBezTo>
                    <a:pt x="455" y="420"/>
                    <a:pt x="575" y="327"/>
                    <a:pt x="589" y="246"/>
                  </a:cubicBezTo>
                  <a:cubicBezTo>
                    <a:pt x="602" y="166"/>
                    <a:pt x="589" y="113"/>
                    <a:pt x="535" y="59"/>
                  </a:cubicBezTo>
                  <a:cubicBezTo>
                    <a:pt x="504" y="18"/>
                    <a:pt x="450" y="1"/>
                    <a:pt x="39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6" name="Google Shape;4502;p64"/>
            <p:cNvSpPr/>
            <p:nvPr/>
          </p:nvSpPr>
          <p:spPr>
            <a:xfrm flipH="1">
              <a:off x="7214403" y="2408155"/>
              <a:ext cx="110480" cy="101497"/>
            </a:xfrm>
            <a:custGeom>
              <a:avLst/>
              <a:gdLst/>
              <a:ahLst/>
              <a:cxnLst/>
              <a:rect l="l" t="t" r="r" b="b"/>
              <a:pathLst>
                <a:path w="1807" h="1660" extrusionOk="0">
                  <a:moveTo>
                    <a:pt x="1004" y="1"/>
                  </a:moveTo>
                  <a:cubicBezTo>
                    <a:pt x="857" y="1"/>
                    <a:pt x="723" y="28"/>
                    <a:pt x="616" y="81"/>
                  </a:cubicBezTo>
                  <a:cubicBezTo>
                    <a:pt x="188" y="268"/>
                    <a:pt x="1" y="884"/>
                    <a:pt x="322" y="1392"/>
                  </a:cubicBezTo>
                  <a:cubicBezTo>
                    <a:pt x="442" y="1579"/>
                    <a:pt x="670" y="1660"/>
                    <a:pt x="897" y="1660"/>
                  </a:cubicBezTo>
                  <a:cubicBezTo>
                    <a:pt x="1325" y="1660"/>
                    <a:pt x="1806" y="1379"/>
                    <a:pt x="1806" y="830"/>
                  </a:cubicBezTo>
                  <a:cubicBezTo>
                    <a:pt x="1806" y="215"/>
                    <a:pt x="1392" y="1"/>
                    <a:pt x="100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17" name="Google Shape;4503;p64"/>
            <p:cNvSpPr/>
            <p:nvPr/>
          </p:nvSpPr>
          <p:spPr>
            <a:xfrm flipH="1">
              <a:off x="7268389" y="2426437"/>
              <a:ext cx="30325" cy="31183"/>
            </a:xfrm>
            <a:custGeom>
              <a:avLst/>
              <a:gdLst/>
              <a:ahLst/>
              <a:cxnLst/>
              <a:rect l="l" t="t" r="r" b="b"/>
              <a:pathLst>
                <a:path w="496" h="510" extrusionOk="0">
                  <a:moveTo>
                    <a:pt x="291" y="0"/>
                  </a:moveTo>
                  <a:cubicBezTo>
                    <a:pt x="194" y="0"/>
                    <a:pt x="112" y="81"/>
                    <a:pt x="67" y="171"/>
                  </a:cubicBezTo>
                  <a:cubicBezTo>
                    <a:pt x="14" y="251"/>
                    <a:pt x="1" y="344"/>
                    <a:pt x="40" y="438"/>
                  </a:cubicBezTo>
                  <a:cubicBezTo>
                    <a:pt x="72" y="489"/>
                    <a:pt x="127" y="509"/>
                    <a:pt x="175" y="509"/>
                  </a:cubicBezTo>
                  <a:cubicBezTo>
                    <a:pt x="189" y="509"/>
                    <a:pt x="203" y="508"/>
                    <a:pt x="215" y="504"/>
                  </a:cubicBezTo>
                  <a:lnTo>
                    <a:pt x="242" y="504"/>
                  </a:lnTo>
                  <a:cubicBezTo>
                    <a:pt x="255" y="492"/>
                    <a:pt x="281" y="478"/>
                    <a:pt x="295" y="465"/>
                  </a:cubicBezTo>
                  <a:cubicBezTo>
                    <a:pt x="322" y="451"/>
                    <a:pt x="349" y="424"/>
                    <a:pt x="375" y="411"/>
                  </a:cubicBezTo>
                  <a:lnTo>
                    <a:pt x="388" y="397"/>
                  </a:lnTo>
                  <a:cubicBezTo>
                    <a:pt x="388" y="397"/>
                    <a:pt x="429" y="371"/>
                    <a:pt x="429" y="358"/>
                  </a:cubicBezTo>
                  <a:cubicBezTo>
                    <a:pt x="495" y="304"/>
                    <a:pt x="495" y="224"/>
                    <a:pt x="482" y="157"/>
                  </a:cubicBezTo>
                  <a:cubicBezTo>
                    <a:pt x="482" y="90"/>
                    <a:pt x="415" y="37"/>
                    <a:pt x="349" y="10"/>
                  </a:cubicBezTo>
                  <a:cubicBezTo>
                    <a:pt x="329" y="3"/>
                    <a:pt x="310" y="0"/>
                    <a:pt x="29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pic>
        <p:nvPicPr>
          <p:cNvPr id="2" name="Picture 1">
            <a:extLst>
              <a:ext uri="{FF2B5EF4-FFF2-40B4-BE49-F238E27FC236}">
                <a16:creationId xmlns:a16="http://schemas.microsoft.com/office/drawing/2014/main" id="{BF2D3914-D2A1-017F-F671-441328738CF8}"/>
              </a:ext>
            </a:extLst>
          </p:cNvPr>
          <p:cNvPicPr>
            <a:picLocks noChangeAspect="1"/>
          </p:cNvPicPr>
          <p:nvPr/>
        </p:nvPicPr>
        <p:blipFill>
          <a:blip r:embed="rId3"/>
          <a:stretch>
            <a:fillRect/>
          </a:stretch>
        </p:blipFill>
        <p:spPr>
          <a:xfrm>
            <a:off x="-195995" y="-181822"/>
            <a:ext cx="3706689" cy="1944793"/>
          </a:xfrm>
          <a:prstGeom prst="rect">
            <a:avLst/>
          </a:prstGeom>
        </p:spPr>
      </p:pic>
      <p:sp>
        <p:nvSpPr>
          <p:cNvPr id="3" name="TextBox 2">
            <a:extLst>
              <a:ext uri="{FF2B5EF4-FFF2-40B4-BE49-F238E27FC236}">
                <a16:creationId xmlns:a16="http://schemas.microsoft.com/office/drawing/2014/main" id="{B840017B-3A85-9AF9-B88C-826E9F052260}"/>
              </a:ext>
            </a:extLst>
          </p:cNvPr>
          <p:cNvSpPr txBox="1"/>
          <p:nvPr/>
        </p:nvSpPr>
        <p:spPr>
          <a:xfrm>
            <a:off x="1666874" y="2390775"/>
            <a:ext cx="8048626" cy="3139321"/>
          </a:xfrm>
          <a:prstGeom prst="rect">
            <a:avLst/>
          </a:prstGeom>
          <a:noFill/>
        </p:spPr>
        <p:txBody>
          <a:bodyPr wrap="square" rtlCol="0">
            <a:spAutoFit/>
          </a:bodyPr>
          <a:lstStyle/>
          <a:p>
            <a:r>
              <a:rPr lang="vi-VN" sz="3300" dirty="0">
                <a:solidFill>
                  <a:srgbClr val="FF0000"/>
                </a:solidFill>
              </a:rPr>
              <a:t>Có rất nhiều việc làm của con người gây ô nhiễm nguồn nước. Nước ô nhiễm gây ra nhiều tác hại. Nước rất quan trọng đối với đời sống con người, thực vật và động vật. Do đó chúng ta cần có ý thức trách nhiệm bảo vệ nguồn nước.</a:t>
            </a:r>
            <a:endParaRPr lang="en-US" sz="3300" dirty="0">
              <a:solidFill>
                <a:srgbClr val="FF0000"/>
              </a:solidFill>
            </a:endParaRPr>
          </a:p>
        </p:txBody>
      </p:sp>
    </p:spTree>
    <p:extLst>
      <p:ext uri="{BB962C8B-B14F-4D97-AF65-F5344CB8AC3E}">
        <p14:creationId xmlns:p14="http://schemas.microsoft.com/office/powerpoint/2010/main" val="96810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2C47BCF-A48A-D4ED-F92D-7836786444D2}"/>
              </a:ext>
            </a:extLst>
          </p:cNvPr>
          <p:cNvGrpSpPr/>
          <p:nvPr/>
        </p:nvGrpSpPr>
        <p:grpSpPr>
          <a:xfrm>
            <a:off x="700280" y="3154886"/>
            <a:ext cx="4278451" cy="2175001"/>
            <a:chOff x="892354" y="3758439"/>
            <a:chExt cx="4278451" cy="2175001"/>
          </a:xfrm>
        </p:grpSpPr>
        <p:pic>
          <p:nvPicPr>
            <p:cNvPr id="4" name="Picture 9">
              <a:extLst>
                <a:ext uri="{FF2B5EF4-FFF2-40B4-BE49-F238E27FC236}">
                  <a16:creationId xmlns:a16="http://schemas.microsoft.com/office/drawing/2014/main" id="{AE5AE8D2-104B-5F1F-249E-C9D134B9C8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Rounded Corners 5">
              <a:extLst>
                <a:ext uri="{FF2B5EF4-FFF2-40B4-BE49-F238E27FC236}">
                  <a16:creationId xmlns:a16="http://schemas.microsoft.com/office/drawing/2014/main" id="{0F930EBA-BE75-0322-68A0-9F05F1EC9147}"/>
                </a:ext>
              </a:extLst>
            </p:cNvPr>
            <p:cNvSpPr/>
            <p:nvPr/>
          </p:nvSpPr>
          <p:spPr>
            <a:xfrm>
              <a:off x="1442720" y="5405120"/>
              <a:ext cx="3169920" cy="528320"/>
            </a:xfrm>
            <a:prstGeom prst="roundRect">
              <a:avLst/>
            </a:prstGeom>
            <a:solidFill>
              <a:schemeClr val="accent2"/>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solidFill>
                    <a:srgbClr val="002060"/>
                  </a:solidFill>
                  <a:latin typeface="Arial" panose="020B0604020202020204" pitchFamily="34" charset="0"/>
                  <a:cs typeface="Arial" panose="020B0604020202020204" pitchFamily="34" charset="0"/>
                </a:rPr>
                <a:t>Thảo</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luận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nhóm</a:t>
              </a:r>
              <a:r>
                <a:rPr lang="en-US" sz="2400" b="1" dirty="0">
                  <a:solidFill>
                    <a:srgbClr val="002060"/>
                  </a:solidFill>
                  <a:latin typeface="Arial" panose="020B0604020202020204" pitchFamily="34" charset="0"/>
                  <a:cs typeface="Arial" panose="020B0604020202020204" pitchFamily="34" charset="0"/>
                </a:rPr>
                <a:t> 4</a:t>
              </a:r>
            </a:p>
          </p:txBody>
        </p:sp>
      </p:grpSp>
      <p:sp>
        <p:nvSpPr>
          <p:cNvPr id="7" name="圆角矩形 14">
            <a:extLst>
              <a:ext uri="{FF2B5EF4-FFF2-40B4-BE49-F238E27FC236}">
                <a16:creationId xmlns:a16="http://schemas.microsoft.com/office/drawing/2014/main" id="{5D9A402C-47FA-5BE0-C676-35C304DCFCD3}"/>
              </a:ext>
            </a:extLst>
          </p:cNvPr>
          <p:cNvSpPr/>
          <p:nvPr/>
        </p:nvSpPr>
        <p:spPr>
          <a:xfrm>
            <a:off x="704850" y="266700"/>
            <a:ext cx="10763249" cy="1409701"/>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867" b="0" i="0" u="none" strike="noStrike" kern="0" cap="none" spc="0" normalizeH="0" baseline="0" noProof="0" dirty="0">
              <a:ln>
                <a:noFill/>
              </a:ln>
              <a:solidFill>
                <a:srgbClr val="D3CADD"/>
              </a:solidFill>
              <a:effectLst/>
              <a:uLnTx/>
              <a:uFillTx/>
              <a:latin typeface="Arial"/>
              <a:ea typeface="宋体" panose="02010600030101010101" pitchFamily="2" charset="-122"/>
              <a:cs typeface="+mn-cs"/>
              <a:sym typeface="Arial"/>
            </a:endParaRPr>
          </a:p>
        </p:txBody>
      </p:sp>
      <p:sp>
        <p:nvSpPr>
          <p:cNvPr id="8" name="TextBox 7">
            <a:extLst>
              <a:ext uri="{FF2B5EF4-FFF2-40B4-BE49-F238E27FC236}">
                <a16:creationId xmlns:a16="http://schemas.microsoft.com/office/drawing/2014/main" id="{A7437F3C-2E5C-CE26-A46D-803CF6448F6D}"/>
              </a:ext>
            </a:extLst>
          </p:cNvPr>
          <p:cNvSpPr txBox="1"/>
          <p:nvPr/>
        </p:nvSpPr>
        <p:spPr>
          <a:xfrm>
            <a:off x="1285875" y="294884"/>
            <a:ext cx="10191750" cy="1323439"/>
          </a:xfrm>
          <a:prstGeom prst="rect">
            <a:avLst/>
          </a:prstGeom>
          <a:noFill/>
        </p:spPr>
        <p:txBody>
          <a:bodyPr wrap="square" rtlCol="0">
            <a:spAutoFit/>
          </a:bodyPr>
          <a:lstStyle/>
          <a:p>
            <a:pPr lvl="0" algn="just" defTabSz="1219170">
              <a:buClr>
                <a:srgbClr val="000000"/>
              </a:buClr>
            </a:pPr>
            <a:r>
              <a:rPr lang="vi-VN" sz="4000" b="1" kern="0" dirty="0">
                <a:solidFill>
                  <a:srgbClr val="CA6D36">
                    <a:lumMod val="50000"/>
                  </a:srgbClr>
                </a:solidFill>
                <a:latin typeface="Calibri" panose="020F0502020204030204" pitchFamily="34" charset="0"/>
                <a:cs typeface="Calibri" panose="020F0502020204030204" pitchFamily="34" charset="0"/>
                <a:sym typeface="Arial"/>
              </a:rPr>
              <a:t>Nêu một số nguyên nhân gây ô nhiễm nguồn nước ở gia đình và địa phương em.</a:t>
            </a:r>
            <a:endParaRPr kumimoji="0" lang="vi-VN" sz="4000" b="1" i="0" u="none" strike="noStrike" kern="0" cap="none" spc="0" normalizeH="0" baseline="0" noProof="0" dirty="0">
              <a:ln>
                <a:noFill/>
              </a:ln>
              <a:solidFill>
                <a:srgbClr val="CA6D36">
                  <a:lumMod val="50000"/>
                </a:srgbClr>
              </a:solidFill>
              <a:effectLst/>
              <a:uLnTx/>
              <a:uFillTx/>
              <a:latin typeface="Calibri" panose="020F0502020204030204" pitchFamily="34" charset="0"/>
              <a:cs typeface="Calibri" panose="020F0502020204030204" pitchFamily="34" charset="0"/>
              <a:sym typeface="Arial"/>
            </a:endParaRPr>
          </a:p>
        </p:txBody>
      </p:sp>
      <p:sp>
        <p:nvSpPr>
          <p:cNvPr id="9" name="Speech Bubble: Rectangle with Corners Rounded 8">
            <a:extLst>
              <a:ext uri="{FF2B5EF4-FFF2-40B4-BE49-F238E27FC236}">
                <a16:creationId xmlns:a16="http://schemas.microsoft.com/office/drawing/2014/main" id="{6014ED00-42CD-12E3-BC71-49AE3406CB70}"/>
              </a:ext>
            </a:extLst>
          </p:cNvPr>
          <p:cNvSpPr/>
          <p:nvPr/>
        </p:nvSpPr>
        <p:spPr>
          <a:xfrm>
            <a:off x="3495675" y="1952624"/>
            <a:ext cx="6105525" cy="962025"/>
          </a:xfrm>
          <a:prstGeom prst="wedgeRoundRectCallout">
            <a:avLst>
              <a:gd name="adj1" fmla="val -38532"/>
              <a:gd name="adj2" fmla="val 78409"/>
              <a:gd name="adj3" fmla="val 1666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2060"/>
                </a:solidFill>
              </a:rPr>
              <a:t>Hoàn </a:t>
            </a:r>
            <a:r>
              <a:rPr lang="en-US" sz="3600" dirty="0" err="1">
                <a:solidFill>
                  <a:srgbClr val="002060"/>
                </a:solidFill>
              </a:rPr>
              <a:t>thành</a:t>
            </a:r>
            <a:r>
              <a:rPr lang="en-US" sz="3600" dirty="0">
                <a:solidFill>
                  <a:srgbClr val="002060"/>
                </a:solidFill>
              </a:rPr>
              <a:t> </a:t>
            </a:r>
            <a:r>
              <a:rPr lang="en-US" sz="3600" dirty="0" err="1">
                <a:solidFill>
                  <a:srgbClr val="002060"/>
                </a:solidFill>
              </a:rPr>
              <a:t>phiếu</a:t>
            </a:r>
            <a:r>
              <a:rPr lang="en-US" sz="3600" dirty="0">
                <a:solidFill>
                  <a:srgbClr val="002060"/>
                </a:solidFill>
              </a:rPr>
              <a:t> </a:t>
            </a:r>
            <a:r>
              <a:rPr lang="en-US" sz="3600" dirty="0" err="1">
                <a:solidFill>
                  <a:srgbClr val="002060"/>
                </a:solidFill>
              </a:rPr>
              <a:t>bài</a:t>
            </a:r>
            <a:r>
              <a:rPr lang="en-US" sz="3600" dirty="0">
                <a:solidFill>
                  <a:srgbClr val="002060"/>
                </a:solidFill>
              </a:rPr>
              <a:t> </a:t>
            </a:r>
            <a:r>
              <a:rPr lang="en-US" sz="3600" dirty="0" err="1">
                <a:solidFill>
                  <a:srgbClr val="002060"/>
                </a:solidFill>
              </a:rPr>
              <a:t>tập</a:t>
            </a:r>
            <a:endParaRPr lang="en-US" sz="3600" dirty="0">
              <a:solidFill>
                <a:srgbClr val="002060"/>
              </a:solidFill>
            </a:endParaRPr>
          </a:p>
        </p:txBody>
      </p:sp>
      <p:graphicFrame>
        <p:nvGraphicFramePr>
          <p:cNvPr id="10" name="Table 9">
            <a:extLst>
              <a:ext uri="{FF2B5EF4-FFF2-40B4-BE49-F238E27FC236}">
                <a16:creationId xmlns:a16="http://schemas.microsoft.com/office/drawing/2014/main" id="{CE827AFE-5AA7-A254-E7D7-80D1FCE057B8}"/>
              </a:ext>
            </a:extLst>
          </p:cNvPr>
          <p:cNvGraphicFramePr>
            <a:graphicFrameLocks noGrp="1"/>
          </p:cNvGraphicFramePr>
          <p:nvPr>
            <p:extLst>
              <p:ext uri="{D42A27DB-BD31-4B8C-83A1-F6EECF244321}">
                <p14:modId xmlns:p14="http://schemas.microsoft.com/office/powerpoint/2010/main" val="174648640"/>
              </p:ext>
            </p:extLst>
          </p:nvPr>
        </p:nvGraphicFramePr>
        <p:xfrm>
          <a:off x="5610224" y="3267074"/>
          <a:ext cx="6010275" cy="2714627"/>
        </p:xfrm>
        <a:graphic>
          <a:graphicData uri="http://schemas.openxmlformats.org/drawingml/2006/table">
            <a:tbl>
              <a:tblPr firstRow="1" firstCol="1" bandRow="1">
                <a:tableStyleId>{BC89EF96-8CEA-46FF-86C4-4CE0E7609802}</a:tableStyleId>
              </a:tblPr>
              <a:tblGrid>
                <a:gridCol w="3648725">
                  <a:extLst>
                    <a:ext uri="{9D8B030D-6E8A-4147-A177-3AD203B41FA5}">
                      <a16:colId xmlns:a16="http://schemas.microsoft.com/office/drawing/2014/main" val="2368571357"/>
                    </a:ext>
                  </a:extLst>
                </a:gridCol>
                <a:gridCol w="1304432">
                  <a:extLst>
                    <a:ext uri="{9D8B030D-6E8A-4147-A177-3AD203B41FA5}">
                      <a16:colId xmlns:a16="http://schemas.microsoft.com/office/drawing/2014/main" val="1389622026"/>
                    </a:ext>
                  </a:extLst>
                </a:gridCol>
                <a:gridCol w="1057118">
                  <a:extLst>
                    <a:ext uri="{9D8B030D-6E8A-4147-A177-3AD203B41FA5}">
                      <a16:colId xmlns:a16="http://schemas.microsoft.com/office/drawing/2014/main" val="1029446236"/>
                    </a:ext>
                  </a:extLst>
                </a:gridCol>
              </a:tblGrid>
              <a:tr h="940531">
                <a:tc>
                  <a:txBody>
                    <a:bodyPr/>
                    <a:lstStyle/>
                    <a:p>
                      <a:pPr marL="0" marR="0" algn="ctr">
                        <a:lnSpc>
                          <a:spcPct val="150000"/>
                        </a:lnSpc>
                        <a:spcBef>
                          <a:spcPts val="0"/>
                        </a:spcBef>
                        <a:spcAft>
                          <a:spcPts val="0"/>
                        </a:spcAft>
                      </a:pPr>
                      <a:r>
                        <a:rPr lang="fr-FR" sz="2000" dirty="0" err="1">
                          <a:solidFill>
                            <a:srgbClr val="002060"/>
                          </a:solidFill>
                          <a:effectLst/>
                        </a:rPr>
                        <a:t>Nguồn</a:t>
                      </a:r>
                      <a:r>
                        <a:rPr lang="fr-FR" sz="2000" dirty="0">
                          <a:solidFill>
                            <a:srgbClr val="002060"/>
                          </a:solidFill>
                          <a:effectLst/>
                        </a:rPr>
                        <a:t> </a:t>
                      </a:r>
                      <a:r>
                        <a:rPr lang="fr-FR" sz="2000" dirty="0" err="1">
                          <a:solidFill>
                            <a:srgbClr val="002060"/>
                          </a:solidFill>
                          <a:effectLst/>
                        </a:rPr>
                        <a:t>nước</a:t>
                      </a:r>
                      <a:r>
                        <a:rPr lang="fr-FR" sz="2000" dirty="0">
                          <a:solidFill>
                            <a:srgbClr val="002060"/>
                          </a:solidFill>
                          <a:effectLst/>
                        </a:rPr>
                        <a:t> </a:t>
                      </a:r>
                      <a:r>
                        <a:rPr lang="fr-FR" sz="2000" dirty="0" err="1">
                          <a:solidFill>
                            <a:srgbClr val="002060"/>
                          </a:solidFill>
                          <a:effectLst/>
                        </a:rPr>
                        <a:t>bị</a:t>
                      </a:r>
                      <a:r>
                        <a:rPr lang="fr-FR" sz="2000" dirty="0">
                          <a:solidFill>
                            <a:srgbClr val="002060"/>
                          </a:solidFill>
                          <a:effectLst/>
                        </a:rPr>
                        <a:t> ô </a:t>
                      </a:r>
                      <a:r>
                        <a:rPr lang="fr-FR" sz="2000" dirty="0" err="1">
                          <a:solidFill>
                            <a:srgbClr val="002060"/>
                          </a:solidFill>
                          <a:effectLst/>
                        </a:rPr>
                        <a:t>nhiễm</a:t>
                      </a:r>
                      <a:r>
                        <a:rPr lang="fr-FR" sz="2000" dirty="0">
                          <a:solidFill>
                            <a:srgbClr val="002060"/>
                          </a:solidFill>
                          <a:effectLst/>
                        </a:rPr>
                        <a:t> ở </a:t>
                      </a:r>
                      <a:r>
                        <a:rPr lang="fr-FR" sz="2000" dirty="0" err="1">
                          <a:solidFill>
                            <a:srgbClr val="002060"/>
                          </a:solidFill>
                          <a:effectLst/>
                        </a:rPr>
                        <a:t>gia</a:t>
                      </a:r>
                      <a:r>
                        <a:rPr lang="fr-FR" sz="2000" dirty="0">
                          <a:solidFill>
                            <a:srgbClr val="002060"/>
                          </a:solidFill>
                          <a:effectLst/>
                        </a:rPr>
                        <a:t> </a:t>
                      </a:r>
                      <a:r>
                        <a:rPr lang="fr-FR" sz="2000" dirty="0" err="1">
                          <a:solidFill>
                            <a:srgbClr val="002060"/>
                          </a:solidFill>
                          <a:effectLst/>
                        </a:rPr>
                        <a:t>đình</a:t>
                      </a:r>
                      <a:r>
                        <a:rPr lang="fr-FR" sz="2000" dirty="0">
                          <a:solidFill>
                            <a:srgbClr val="002060"/>
                          </a:solidFill>
                          <a:effectLst/>
                        </a:rPr>
                        <a:t>, </a:t>
                      </a:r>
                      <a:r>
                        <a:rPr lang="fr-FR" sz="2000" dirty="0" err="1">
                          <a:solidFill>
                            <a:srgbClr val="002060"/>
                          </a:solidFill>
                          <a:effectLst/>
                        </a:rPr>
                        <a:t>địa</a:t>
                      </a:r>
                      <a:r>
                        <a:rPr lang="fr-FR" sz="2000" dirty="0">
                          <a:solidFill>
                            <a:srgbClr val="002060"/>
                          </a:solidFill>
                          <a:effectLst/>
                        </a:rPr>
                        <a:t> </a:t>
                      </a:r>
                      <a:r>
                        <a:rPr lang="fr-FR" sz="2000" dirty="0" err="1">
                          <a:solidFill>
                            <a:srgbClr val="002060"/>
                          </a:solidFill>
                          <a:effectLst/>
                        </a:rPr>
                        <a:t>phương</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0"/>
                        </a:spcBef>
                        <a:spcAft>
                          <a:spcPts val="0"/>
                        </a:spcAft>
                      </a:pPr>
                      <a:r>
                        <a:rPr lang="fr-FR" sz="2000" dirty="0">
                          <a:solidFill>
                            <a:srgbClr val="002060"/>
                          </a:solidFill>
                          <a:effectLst/>
                        </a:rPr>
                        <a:t>Nguyên </a:t>
                      </a:r>
                      <a:r>
                        <a:rPr lang="fr-FR" sz="2000" dirty="0" err="1">
                          <a:solidFill>
                            <a:srgbClr val="002060"/>
                          </a:solidFill>
                          <a:effectLst/>
                        </a:rPr>
                        <a:t>nhân</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0"/>
                        </a:spcBef>
                        <a:spcAft>
                          <a:spcPts val="0"/>
                        </a:spcAft>
                      </a:pPr>
                      <a:r>
                        <a:rPr lang="fr-FR" sz="2000" dirty="0" err="1">
                          <a:solidFill>
                            <a:srgbClr val="002060"/>
                          </a:solidFill>
                          <a:effectLst/>
                        </a:rPr>
                        <a:t>Tác</a:t>
                      </a:r>
                      <a:r>
                        <a:rPr lang="fr-FR" sz="2000" dirty="0">
                          <a:solidFill>
                            <a:srgbClr val="002060"/>
                          </a:solidFill>
                          <a:effectLst/>
                        </a:rPr>
                        <a:t> </a:t>
                      </a:r>
                      <a:r>
                        <a:rPr lang="fr-FR" sz="2000" dirty="0" err="1">
                          <a:solidFill>
                            <a:srgbClr val="002060"/>
                          </a:solidFill>
                          <a:effectLst/>
                        </a:rPr>
                        <a:t>hại</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1649189741"/>
                  </a:ext>
                </a:extLst>
              </a:tr>
              <a:tr h="443524">
                <a:tc>
                  <a:txBody>
                    <a:bodyPr/>
                    <a:lstStyle/>
                    <a:p>
                      <a:pPr marL="0" marR="0" algn="just">
                        <a:lnSpc>
                          <a:spcPct val="150000"/>
                        </a:lnSpc>
                        <a:spcBef>
                          <a:spcPts val="0"/>
                        </a:spcBef>
                        <a:spcAft>
                          <a:spcPts val="0"/>
                        </a:spcAft>
                      </a:pPr>
                      <a:r>
                        <a:rPr lang="fr-FR" sz="2000" dirty="0">
                          <a:solidFill>
                            <a:srgbClr val="002060"/>
                          </a:solidFill>
                          <a:effectLst/>
                        </a:rPr>
                        <a:t>1.</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tc>
                  <a:txBody>
                    <a:bodyPr/>
                    <a:lstStyle/>
                    <a:p>
                      <a:pPr marL="0" marR="0" algn="just">
                        <a:lnSpc>
                          <a:spcPct val="150000"/>
                        </a:lnSpc>
                        <a:spcBef>
                          <a:spcPts val="0"/>
                        </a:spcBef>
                        <a:spcAft>
                          <a:spcPts val="0"/>
                        </a:spcAft>
                      </a:pPr>
                      <a:r>
                        <a:rPr lang="fr-FR" sz="2000">
                          <a:solidFill>
                            <a:srgbClr val="002060"/>
                          </a:solidFill>
                          <a:effectLst/>
                        </a:rPr>
                        <a:t>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tc>
                  <a:txBody>
                    <a:bodyPr/>
                    <a:lstStyle/>
                    <a:p>
                      <a:pPr marL="0" marR="0" algn="just">
                        <a:lnSpc>
                          <a:spcPct val="150000"/>
                        </a:lnSpc>
                        <a:spcBef>
                          <a:spcPts val="0"/>
                        </a:spcBef>
                        <a:spcAft>
                          <a:spcPts val="0"/>
                        </a:spcAft>
                      </a:pPr>
                      <a:r>
                        <a:rPr lang="fr-FR" sz="2000">
                          <a:solidFill>
                            <a:srgbClr val="002060"/>
                          </a:solidFill>
                          <a:effectLst/>
                        </a:rPr>
                        <a:t>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extLst>
                  <a:ext uri="{0D108BD9-81ED-4DB2-BD59-A6C34878D82A}">
                    <a16:rowId xmlns:a16="http://schemas.microsoft.com/office/drawing/2014/main" val="1312818337"/>
                  </a:ext>
                </a:extLst>
              </a:tr>
              <a:tr h="443524">
                <a:tc>
                  <a:txBody>
                    <a:bodyPr/>
                    <a:lstStyle/>
                    <a:p>
                      <a:pPr marL="0" marR="0" algn="just">
                        <a:lnSpc>
                          <a:spcPct val="150000"/>
                        </a:lnSpc>
                        <a:spcBef>
                          <a:spcPts val="0"/>
                        </a:spcBef>
                        <a:spcAft>
                          <a:spcPts val="0"/>
                        </a:spcAft>
                      </a:pPr>
                      <a:r>
                        <a:rPr lang="fr-FR" sz="2000" dirty="0">
                          <a:solidFill>
                            <a:srgbClr val="002060"/>
                          </a:solidFill>
                          <a:effectLst/>
                        </a:rPr>
                        <a:t>2.</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tc>
                  <a:txBody>
                    <a:bodyPr/>
                    <a:lstStyle/>
                    <a:p>
                      <a:pPr marL="0" marR="0" algn="just">
                        <a:lnSpc>
                          <a:spcPct val="150000"/>
                        </a:lnSpc>
                        <a:spcBef>
                          <a:spcPts val="0"/>
                        </a:spcBef>
                        <a:spcAft>
                          <a:spcPts val="0"/>
                        </a:spcAft>
                      </a:pPr>
                      <a:r>
                        <a:rPr lang="fr-FR" sz="2000">
                          <a:solidFill>
                            <a:srgbClr val="002060"/>
                          </a:solidFill>
                          <a:effectLst/>
                        </a:rPr>
                        <a:t>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tc>
                  <a:txBody>
                    <a:bodyPr/>
                    <a:lstStyle/>
                    <a:p>
                      <a:pPr marL="0" marR="0" algn="just">
                        <a:lnSpc>
                          <a:spcPct val="150000"/>
                        </a:lnSpc>
                        <a:spcBef>
                          <a:spcPts val="0"/>
                        </a:spcBef>
                        <a:spcAft>
                          <a:spcPts val="0"/>
                        </a:spcAft>
                      </a:pPr>
                      <a:r>
                        <a:rPr lang="fr-FR" sz="2000">
                          <a:solidFill>
                            <a:srgbClr val="002060"/>
                          </a:solidFill>
                          <a:effectLst/>
                        </a:rPr>
                        <a:t>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extLst>
                  <a:ext uri="{0D108BD9-81ED-4DB2-BD59-A6C34878D82A}">
                    <a16:rowId xmlns:a16="http://schemas.microsoft.com/office/drawing/2014/main" val="4294566578"/>
                  </a:ext>
                </a:extLst>
              </a:tr>
              <a:tr h="443524">
                <a:tc>
                  <a:txBody>
                    <a:bodyPr/>
                    <a:lstStyle/>
                    <a:p>
                      <a:pPr marL="0" marR="0" algn="just">
                        <a:lnSpc>
                          <a:spcPct val="150000"/>
                        </a:lnSpc>
                        <a:spcBef>
                          <a:spcPts val="0"/>
                        </a:spcBef>
                        <a:spcAft>
                          <a:spcPts val="0"/>
                        </a:spcAft>
                      </a:pPr>
                      <a:r>
                        <a:rPr lang="fr-FR" sz="2000">
                          <a:solidFill>
                            <a:srgbClr val="002060"/>
                          </a:solidFill>
                          <a:effectLst/>
                        </a:rPr>
                        <a:t>3.</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tc>
                  <a:txBody>
                    <a:bodyPr/>
                    <a:lstStyle/>
                    <a:p>
                      <a:pPr marL="0" marR="0" algn="just">
                        <a:lnSpc>
                          <a:spcPct val="150000"/>
                        </a:lnSpc>
                        <a:spcBef>
                          <a:spcPts val="0"/>
                        </a:spcBef>
                        <a:spcAft>
                          <a:spcPts val="0"/>
                        </a:spcAft>
                      </a:pPr>
                      <a:r>
                        <a:rPr lang="fr-FR" sz="2000" dirty="0">
                          <a:solidFill>
                            <a:srgbClr val="002060"/>
                          </a:solidFill>
                          <a:effectLst/>
                        </a:rPr>
                        <a:t> </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tc>
                  <a:txBody>
                    <a:bodyPr/>
                    <a:lstStyle/>
                    <a:p>
                      <a:pPr marL="0" marR="0" algn="just">
                        <a:lnSpc>
                          <a:spcPct val="150000"/>
                        </a:lnSpc>
                        <a:spcBef>
                          <a:spcPts val="0"/>
                        </a:spcBef>
                        <a:spcAft>
                          <a:spcPts val="0"/>
                        </a:spcAft>
                      </a:pPr>
                      <a:r>
                        <a:rPr lang="fr-FR" sz="2000">
                          <a:solidFill>
                            <a:srgbClr val="002060"/>
                          </a:solidFill>
                          <a:effectLst/>
                        </a:rPr>
                        <a:t>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extLst>
                  <a:ext uri="{0D108BD9-81ED-4DB2-BD59-A6C34878D82A}">
                    <a16:rowId xmlns:a16="http://schemas.microsoft.com/office/drawing/2014/main" val="1078694786"/>
                  </a:ext>
                </a:extLst>
              </a:tr>
              <a:tr h="443524">
                <a:tc>
                  <a:txBody>
                    <a:bodyPr/>
                    <a:lstStyle/>
                    <a:p>
                      <a:pPr marL="0" marR="0" algn="just">
                        <a:lnSpc>
                          <a:spcPct val="150000"/>
                        </a:lnSpc>
                        <a:spcBef>
                          <a:spcPts val="0"/>
                        </a:spcBef>
                        <a:spcAft>
                          <a:spcPts val="0"/>
                        </a:spcAft>
                      </a:pPr>
                      <a:r>
                        <a:rPr lang="fr-FR" sz="2000">
                          <a:solidFill>
                            <a:srgbClr val="002060"/>
                          </a:solidFill>
                          <a:effectLst/>
                        </a:rPr>
                        <a:t>4.</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tc>
                  <a:txBody>
                    <a:bodyPr/>
                    <a:lstStyle/>
                    <a:p>
                      <a:pPr marL="0" marR="0" algn="just">
                        <a:lnSpc>
                          <a:spcPct val="150000"/>
                        </a:lnSpc>
                        <a:spcBef>
                          <a:spcPts val="0"/>
                        </a:spcBef>
                        <a:spcAft>
                          <a:spcPts val="0"/>
                        </a:spcAft>
                      </a:pPr>
                      <a:r>
                        <a:rPr lang="fr-FR" sz="2000">
                          <a:solidFill>
                            <a:srgbClr val="002060"/>
                          </a:solidFill>
                          <a:effectLst/>
                        </a:rPr>
                        <a:t>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tc>
                  <a:txBody>
                    <a:bodyPr/>
                    <a:lstStyle/>
                    <a:p>
                      <a:pPr marL="0" marR="0" algn="just">
                        <a:lnSpc>
                          <a:spcPct val="150000"/>
                        </a:lnSpc>
                        <a:spcBef>
                          <a:spcPts val="0"/>
                        </a:spcBef>
                        <a:spcAft>
                          <a:spcPts val="0"/>
                        </a:spcAft>
                      </a:pPr>
                      <a:r>
                        <a:rPr lang="fr-FR" sz="2000" dirty="0">
                          <a:solidFill>
                            <a:srgbClr val="002060"/>
                          </a:solidFill>
                          <a:effectLst/>
                        </a:rPr>
                        <a:t> </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extLst>
                  <a:ext uri="{0D108BD9-81ED-4DB2-BD59-A6C34878D82A}">
                    <a16:rowId xmlns:a16="http://schemas.microsoft.com/office/drawing/2014/main" val="966124254"/>
                  </a:ext>
                </a:extLst>
              </a:tr>
            </a:tbl>
          </a:graphicData>
        </a:graphic>
      </p:graphicFrame>
    </p:spTree>
    <p:extLst>
      <p:ext uri="{BB962C8B-B14F-4D97-AF65-F5344CB8AC3E}">
        <p14:creationId xmlns:p14="http://schemas.microsoft.com/office/powerpoint/2010/main" val="246606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par>
                                <p:cTn id="25" presetID="2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62A93AA-74F2-ABDD-010C-8583A14BCA4A}"/>
              </a:ext>
            </a:extLst>
          </p:cNvPr>
          <p:cNvPicPr>
            <a:picLocks noChangeAspect="1"/>
          </p:cNvPicPr>
          <p:nvPr/>
        </p:nvPicPr>
        <p:blipFill>
          <a:blip r:embed="rId3"/>
          <a:stretch>
            <a:fillRect/>
          </a:stretch>
        </p:blipFill>
        <p:spPr>
          <a:xfrm>
            <a:off x="66533" y="109440"/>
            <a:ext cx="12058933" cy="6639119"/>
          </a:xfrm>
          <a:prstGeom prst="rect">
            <a:avLst/>
          </a:prstGeom>
        </p:spPr>
      </p:pic>
    </p:spTree>
    <p:extLst>
      <p:ext uri="{BB962C8B-B14F-4D97-AF65-F5344CB8AC3E}">
        <p14:creationId xmlns:p14="http://schemas.microsoft.com/office/powerpoint/2010/main" val="62298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4953E33-8C31-1B99-3C34-D70DE79B0782}"/>
              </a:ext>
            </a:extLst>
          </p:cNvPr>
          <p:cNvGraphicFramePr>
            <a:graphicFrameLocks noGrp="1"/>
          </p:cNvGraphicFramePr>
          <p:nvPr>
            <p:extLst>
              <p:ext uri="{D42A27DB-BD31-4B8C-83A1-F6EECF244321}">
                <p14:modId xmlns:p14="http://schemas.microsoft.com/office/powerpoint/2010/main" val="2880926217"/>
              </p:ext>
            </p:extLst>
          </p:nvPr>
        </p:nvGraphicFramePr>
        <p:xfrm>
          <a:off x="438150" y="996950"/>
          <a:ext cx="11315701" cy="4423156"/>
        </p:xfrm>
        <a:graphic>
          <a:graphicData uri="http://schemas.openxmlformats.org/drawingml/2006/table">
            <a:tbl>
              <a:tblPr firstRow="1" firstCol="1" bandRow="1">
                <a:tableStyleId>{E8B1032C-EA38-4F05-BA0D-38AFFFC7BED3}</a:tableStyleId>
              </a:tblPr>
              <a:tblGrid>
                <a:gridCol w="5219700">
                  <a:extLst>
                    <a:ext uri="{9D8B030D-6E8A-4147-A177-3AD203B41FA5}">
                      <a16:colId xmlns:a16="http://schemas.microsoft.com/office/drawing/2014/main" val="592895665"/>
                    </a:ext>
                  </a:extLst>
                </a:gridCol>
                <a:gridCol w="3200400">
                  <a:extLst>
                    <a:ext uri="{9D8B030D-6E8A-4147-A177-3AD203B41FA5}">
                      <a16:colId xmlns:a16="http://schemas.microsoft.com/office/drawing/2014/main" val="2461512270"/>
                    </a:ext>
                  </a:extLst>
                </a:gridCol>
                <a:gridCol w="2895601">
                  <a:extLst>
                    <a:ext uri="{9D8B030D-6E8A-4147-A177-3AD203B41FA5}">
                      <a16:colId xmlns:a16="http://schemas.microsoft.com/office/drawing/2014/main" val="317135257"/>
                    </a:ext>
                  </a:extLst>
                </a:gridCol>
              </a:tblGrid>
              <a:tr h="1127125">
                <a:tc>
                  <a:txBody>
                    <a:bodyPr/>
                    <a:lstStyle/>
                    <a:p>
                      <a:pPr marL="0" marR="0" algn="ctr">
                        <a:lnSpc>
                          <a:spcPct val="150000"/>
                        </a:lnSpc>
                        <a:spcBef>
                          <a:spcPts val="0"/>
                        </a:spcBef>
                        <a:spcAft>
                          <a:spcPts val="0"/>
                        </a:spcAft>
                      </a:pPr>
                      <a:r>
                        <a:rPr lang="fr-FR" sz="2800" b="1" dirty="0" err="1">
                          <a:solidFill>
                            <a:srgbClr val="002060"/>
                          </a:solidFill>
                          <a:effectLst/>
                          <a:latin typeface="Calibri" panose="020F0502020204030204" pitchFamily="34" charset="0"/>
                          <a:cs typeface="Calibri" panose="020F0502020204030204" pitchFamily="34" charset="0"/>
                        </a:rPr>
                        <a:t>Nguồn</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nước</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bị</a:t>
                      </a:r>
                      <a:r>
                        <a:rPr lang="fr-FR" sz="2800" b="1" dirty="0">
                          <a:solidFill>
                            <a:srgbClr val="002060"/>
                          </a:solidFill>
                          <a:effectLst/>
                          <a:latin typeface="Calibri" panose="020F0502020204030204" pitchFamily="34" charset="0"/>
                          <a:cs typeface="Calibri" panose="020F0502020204030204" pitchFamily="34" charset="0"/>
                        </a:rPr>
                        <a:t> ô </a:t>
                      </a:r>
                      <a:r>
                        <a:rPr lang="fr-FR" sz="2800" b="1" dirty="0" err="1">
                          <a:solidFill>
                            <a:srgbClr val="002060"/>
                          </a:solidFill>
                          <a:effectLst/>
                          <a:latin typeface="Calibri" panose="020F0502020204030204" pitchFamily="34" charset="0"/>
                          <a:cs typeface="Calibri" panose="020F0502020204030204" pitchFamily="34" charset="0"/>
                        </a:rPr>
                        <a:t>nhiễm</a:t>
                      </a:r>
                      <a:r>
                        <a:rPr lang="fr-FR" sz="2800" b="1" dirty="0">
                          <a:solidFill>
                            <a:srgbClr val="002060"/>
                          </a:solidFill>
                          <a:effectLst/>
                          <a:latin typeface="Calibri" panose="020F0502020204030204" pitchFamily="34" charset="0"/>
                          <a:cs typeface="Calibri" panose="020F0502020204030204" pitchFamily="34" charset="0"/>
                        </a:rPr>
                        <a:t> ở </a:t>
                      </a:r>
                      <a:r>
                        <a:rPr lang="fr-FR" sz="2800" b="1" dirty="0" err="1">
                          <a:solidFill>
                            <a:srgbClr val="002060"/>
                          </a:solidFill>
                          <a:effectLst/>
                          <a:latin typeface="Calibri" panose="020F0502020204030204" pitchFamily="34" charset="0"/>
                          <a:cs typeface="Calibri" panose="020F0502020204030204" pitchFamily="34" charset="0"/>
                        </a:rPr>
                        <a:t>gia</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đình</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địa</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phương</a:t>
                      </a:r>
                      <a:endParaRPr lang="en-US"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3">
                        <a:lumMod val="40000"/>
                        <a:lumOff val="60000"/>
                      </a:schemeClr>
                    </a:solidFill>
                  </a:tcPr>
                </a:tc>
                <a:tc>
                  <a:txBody>
                    <a:bodyPr/>
                    <a:lstStyle/>
                    <a:p>
                      <a:pPr marL="0" marR="0" algn="ctr">
                        <a:lnSpc>
                          <a:spcPct val="150000"/>
                        </a:lnSpc>
                        <a:spcBef>
                          <a:spcPts val="0"/>
                        </a:spcBef>
                        <a:spcAft>
                          <a:spcPts val="0"/>
                        </a:spcAft>
                      </a:pPr>
                      <a:r>
                        <a:rPr lang="fr-FR" sz="2800" b="1" dirty="0">
                          <a:solidFill>
                            <a:srgbClr val="002060"/>
                          </a:solidFill>
                          <a:effectLst/>
                          <a:latin typeface="Calibri" panose="020F0502020204030204" pitchFamily="34" charset="0"/>
                          <a:cs typeface="Calibri" panose="020F0502020204030204" pitchFamily="34" charset="0"/>
                        </a:rPr>
                        <a:t>Nguyên </a:t>
                      </a:r>
                      <a:r>
                        <a:rPr lang="fr-FR" sz="2800" b="1" dirty="0" err="1">
                          <a:solidFill>
                            <a:srgbClr val="002060"/>
                          </a:solidFill>
                          <a:effectLst/>
                          <a:latin typeface="Calibri" panose="020F0502020204030204" pitchFamily="34" charset="0"/>
                          <a:cs typeface="Calibri" panose="020F0502020204030204" pitchFamily="34" charset="0"/>
                        </a:rPr>
                        <a:t>nhân</a:t>
                      </a:r>
                      <a:endParaRPr lang="en-US"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3">
                        <a:lumMod val="40000"/>
                        <a:lumOff val="60000"/>
                      </a:schemeClr>
                    </a:solidFill>
                  </a:tcPr>
                </a:tc>
                <a:tc>
                  <a:txBody>
                    <a:bodyPr/>
                    <a:lstStyle/>
                    <a:p>
                      <a:pPr marL="0" marR="0" algn="ctr">
                        <a:lnSpc>
                          <a:spcPct val="150000"/>
                        </a:lnSpc>
                        <a:spcBef>
                          <a:spcPts val="0"/>
                        </a:spcBef>
                        <a:spcAft>
                          <a:spcPts val="0"/>
                        </a:spcAft>
                      </a:pPr>
                      <a:r>
                        <a:rPr lang="fr-FR" sz="2800" b="1" dirty="0" err="1">
                          <a:solidFill>
                            <a:srgbClr val="002060"/>
                          </a:solidFill>
                          <a:effectLst/>
                          <a:latin typeface="Calibri" panose="020F0502020204030204" pitchFamily="34" charset="0"/>
                          <a:cs typeface="Calibri" panose="020F0502020204030204" pitchFamily="34" charset="0"/>
                        </a:rPr>
                        <a:t>Tác</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hại</a:t>
                      </a:r>
                      <a:endParaRPr lang="en-US"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3">
                        <a:lumMod val="40000"/>
                        <a:lumOff val="60000"/>
                      </a:schemeClr>
                    </a:solidFill>
                  </a:tcPr>
                </a:tc>
                <a:extLst>
                  <a:ext uri="{0D108BD9-81ED-4DB2-BD59-A6C34878D82A}">
                    <a16:rowId xmlns:a16="http://schemas.microsoft.com/office/drawing/2014/main" val="3242796114"/>
                  </a:ext>
                </a:extLst>
              </a:tr>
              <a:tr h="1276503">
                <a:tc>
                  <a:txBody>
                    <a:bodyPr/>
                    <a:lstStyle/>
                    <a:p>
                      <a:pPr marL="0" marR="0" algn="just">
                        <a:lnSpc>
                          <a:spcPct val="150000"/>
                        </a:lnSpc>
                        <a:spcBef>
                          <a:spcPts val="0"/>
                        </a:spcBef>
                        <a:spcAft>
                          <a:spcPts val="0"/>
                        </a:spcAft>
                      </a:pPr>
                      <a:r>
                        <a:rPr lang="fr-FR" sz="2800" b="1" dirty="0">
                          <a:solidFill>
                            <a:srgbClr val="002060"/>
                          </a:solidFill>
                          <a:effectLst/>
                          <a:latin typeface="Calibri" panose="020F0502020204030204" pitchFamily="34" charset="0"/>
                          <a:cs typeface="Calibri" panose="020F0502020204030204" pitchFamily="34" charset="0"/>
                        </a:rPr>
                        <a:t>1.</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Nước</a:t>
                      </a:r>
                      <a:r>
                        <a:rPr lang="en-US" sz="2800" b="1" dirty="0">
                          <a:solidFill>
                            <a:srgbClr val="002060"/>
                          </a:solidFill>
                          <a:effectLst/>
                          <a:latin typeface="Calibri" panose="020F0502020204030204" pitchFamily="34" charset="0"/>
                          <a:cs typeface="Calibri" panose="020F0502020204030204" pitchFamily="34" charset="0"/>
                        </a:rPr>
                        <a:t> ở </a:t>
                      </a:r>
                      <a:r>
                        <a:rPr lang="en-US" sz="2800" b="1" dirty="0" err="1">
                          <a:solidFill>
                            <a:srgbClr val="002060"/>
                          </a:solidFill>
                          <a:effectLst/>
                          <a:latin typeface="Calibri" panose="020F0502020204030204" pitchFamily="34" charset="0"/>
                          <a:cs typeface="Calibri" panose="020F0502020204030204" pitchFamily="34" charset="0"/>
                        </a:rPr>
                        <a:t>cánh</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đồng</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bị</a:t>
                      </a:r>
                      <a:r>
                        <a:rPr lang="en-US" sz="2800" b="1" dirty="0">
                          <a:solidFill>
                            <a:srgbClr val="002060"/>
                          </a:solidFill>
                          <a:effectLst/>
                          <a:latin typeface="Calibri" panose="020F0502020204030204" pitchFamily="34" charset="0"/>
                          <a:cs typeface="Calibri" panose="020F0502020204030204" pitchFamily="34" charset="0"/>
                        </a:rPr>
                        <a:t> ô </a:t>
                      </a:r>
                      <a:r>
                        <a:rPr lang="en-US" sz="2800" b="1" dirty="0" err="1">
                          <a:solidFill>
                            <a:srgbClr val="002060"/>
                          </a:solidFill>
                          <a:effectLst/>
                          <a:latin typeface="Calibri" panose="020F0502020204030204" pitchFamily="34" charset="0"/>
                          <a:cs typeface="Calibri" panose="020F0502020204030204" pitchFamily="34" charset="0"/>
                        </a:rPr>
                        <a:t>nhiễm</a:t>
                      </a:r>
                      <a:endParaRPr lang="en-US"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2">
                        <a:lumMod val="20000"/>
                        <a:lumOff val="80000"/>
                      </a:schemeClr>
                    </a:solidFill>
                  </a:tcPr>
                </a:tc>
                <a:tc>
                  <a:txBody>
                    <a:bodyPr/>
                    <a:lstStyle/>
                    <a:p>
                      <a:pPr marL="0" marR="0" algn="just">
                        <a:lnSpc>
                          <a:spcPct val="150000"/>
                        </a:lnSpc>
                        <a:spcBef>
                          <a:spcPts val="0"/>
                        </a:spcBef>
                        <a:spcAft>
                          <a:spcPts val="0"/>
                        </a:spcAft>
                      </a:pPr>
                      <a:r>
                        <a:rPr lang="nl-NL" sz="2800" b="1" dirty="0">
                          <a:solidFill>
                            <a:srgbClr val="002060"/>
                          </a:solidFill>
                          <a:effectLst/>
                          <a:latin typeface="Calibri" panose="020F0502020204030204" pitchFamily="34" charset="0"/>
                          <a:cs typeface="Calibri" panose="020F0502020204030204" pitchFamily="34" charset="0"/>
                        </a:rPr>
                        <a:t>Thuốc trừ sâu</a:t>
                      </a:r>
                      <a:endParaRPr lang="en-US"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2">
                        <a:lumMod val="20000"/>
                        <a:lumOff val="80000"/>
                      </a:schemeClr>
                    </a:solidFill>
                  </a:tcPr>
                </a:tc>
                <a:tc>
                  <a:txBody>
                    <a:bodyPr/>
                    <a:lstStyle/>
                    <a:p>
                      <a:pPr marL="0" marR="0" algn="just">
                        <a:lnSpc>
                          <a:spcPct val="150000"/>
                        </a:lnSpc>
                        <a:spcBef>
                          <a:spcPts val="0"/>
                        </a:spcBef>
                        <a:spcAft>
                          <a:spcPts val="0"/>
                        </a:spcAft>
                      </a:pPr>
                      <a:r>
                        <a:rPr lang="nl-NL" sz="2800" b="1" dirty="0">
                          <a:solidFill>
                            <a:srgbClr val="002060"/>
                          </a:solidFill>
                          <a:effectLst/>
                          <a:latin typeface="Calibri" panose="020F0502020204030204" pitchFamily="34" charset="0"/>
                          <a:cs typeface="Calibri" panose="020F0502020204030204" pitchFamily="34" charset="0"/>
                        </a:rPr>
                        <a:t>Cá chết</a:t>
                      </a:r>
                      <a:endParaRPr lang="en-US"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2">
                        <a:lumMod val="20000"/>
                        <a:lumOff val="80000"/>
                      </a:schemeClr>
                    </a:solidFill>
                  </a:tcPr>
                </a:tc>
                <a:extLst>
                  <a:ext uri="{0D108BD9-81ED-4DB2-BD59-A6C34878D82A}">
                    <a16:rowId xmlns:a16="http://schemas.microsoft.com/office/drawing/2014/main" val="1564097082"/>
                  </a:ext>
                </a:extLst>
              </a:tr>
              <a:tr h="1522704">
                <a:tc>
                  <a:txBody>
                    <a:bodyPr/>
                    <a:lstStyle/>
                    <a:p>
                      <a:pPr marL="0" marR="0" algn="just">
                        <a:lnSpc>
                          <a:spcPct val="150000"/>
                        </a:lnSpc>
                        <a:spcBef>
                          <a:spcPts val="0"/>
                        </a:spcBef>
                        <a:spcAft>
                          <a:spcPts val="0"/>
                        </a:spcAft>
                      </a:pPr>
                      <a:r>
                        <a:rPr lang="fr-FR" sz="2800" b="1" dirty="0">
                          <a:solidFill>
                            <a:srgbClr val="002060"/>
                          </a:solidFill>
                          <a:effectLst/>
                          <a:latin typeface="Calibri" panose="020F0502020204030204" pitchFamily="34" charset="0"/>
                          <a:cs typeface="Calibri" panose="020F0502020204030204" pitchFamily="34" charset="0"/>
                        </a:rPr>
                        <a:t>2.</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Nước</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sông</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có</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mùi</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hôi</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thối</a:t>
                      </a:r>
                      <a:endParaRPr lang="en-US"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2">
                        <a:lumMod val="20000"/>
                        <a:lumOff val="80000"/>
                      </a:schemeClr>
                    </a:solidFill>
                  </a:tcPr>
                </a:tc>
                <a:tc>
                  <a:txBody>
                    <a:bodyPr/>
                    <a:lstStyle/>
                    <a:p>
                      <a:pPr marL="0" marR="0" algn="just">
                        <a:lnSpc>
                          <a:spcPct val="150000"/>
                        </a:lnSpc>
                        <a:spcBef>
                          <a:spcPts val="0"/>
                        </a:spcBef>
                        <a:spcAft>
                          <a:spcPts val="0"/>
                        </a:spcAft>
                      </a:pPr>
                      <a:r>
                        <a:rPr lang="nl-NL" sz="2800" b="1" dirty="0">
                          <a:solidFill>
                            <a:srgbClr val="002060"/>
                          </a:solidFill>
                          <a:effectLst/>
                          <a:latin typeface="Calibri" panose="020F0502020204030204" pitchFamily="34" charset="0"/>
                          <a:cs typeface="Calibri" panose="020F0502020204030204" pitchFamily="34" charset="0"/>
                        </a:rPr>
                        <a:t>Chứa nhiều rác thải</a:t>
                      </a:r>
                      <a:endParaRPr lang="en-US"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2">
                        <a:lumMod val="20000"/>
                        <a:lumOff val="80000"/>
                      </a:schemeClr>
                    </a:solidFill>
                  </a:tcPr>
                </a:tc>
                <a:tc>
                  <a:txBody>
                    <a:bodyPr/>
                    <a:lstStyle/>
                    <a:p>
                      <a:pPr marL="0" marR="0" algn="just">
                        <a:lnSpc>
                          <a:spcPct val="150000"/>
                        </a:lnSpc>
                        <a:spcBef>
                          <a:spcPts val="0"/>
                        </a:spcBef>
                        <a:spcAft>
                          <a:spcPts val="0"/>
                        </a:spcAft>
                      </a:pPr>
                      <a:r>
                        <a:rPr lang="fr-FR" sz="2800" b="1" dirty="0" err="1">
                          <a:solidFill>
                            <a:srgbClr val="002060"/>
                          </a:solidFill>
                          <a:effectLst/>
                          <a:latin typeface="Calibri" panose="020F0502020204030204" pitchFamily="34" charset="0"/>
                          <a:cs typeface="Calibri" panose="020F0502020204030204" pitchFamily="34" charset="0"/>
                        </a:rPr>
                        <a:t>Các</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loài</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sinh</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vật</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dưới</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nước</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bị</a:t>
                      </a:r>
                      <a:r>
                        <a:rPr lang="fr-FR" sz="2800" b="1" dirty="0">
                          <a:solidFill>
                            <a:srgbClr val="002060"/>
                          </a:solidFill>
                          <a:effectLst/>
                          <a:latin typeface="Calibri" panose="020F0502020204030204" pitchFamily="34" charset="0"/>
                          <a:cs typeface="Calibri" panose="020F0502020204030204" pitchFamily="34" charset="0"/>
                        </a:rPr>
                        <a:t> </a:t>
                      </a:r>
                      <a:r>
                        <a:rPr lang="fr-FR" sz="2800" b="1" dirty="0" err="1">
                          <a:solidFill>
                            <a:srgbClr val="002060"/>
                          </a:solidFill>
                          <a:effectLst/>
                          <a:latin typeface="Calibri" panose="020F0502020204030204" pitchFamily="34" charset="0"/>
                          <a:cs typeface="Calibri" panose="020F0502020204030204" pitchFamily="34" charset="0"/>
                        </a:rPr>
                        <a:t>chết</a:t>
                      </a:r>
                      <a:r>
                        <a:rPr lang="fr-FR" sz="2800" b="1" dirty="0">
                          <a:solidFill>
                            <a:srgbClr val="002060"/>
                          </a:solidFill>
                          <a:effectLst/>
                          <a:latin typeface="Calibri" panose="020F0502020204030204" pitchFamily="34" charset="0"/>
                          <a:cs typeface="Calibri" panose="020F0502020204030204" pitchFamily="34" charset="0"/>
                        </a:rPr>
                        <a:t>.</a:t>
                      </a:r>
                      <a:endParaRPr lang="en-US"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2">
                        <a:lumMod val="20000"/>
                        <a:lumOff val="80000"/>
                      </a:schemeClr>
                    </a:solidFill>
                  </a:tcPr>
                </a:tc>
                <a:extLst>
                  <a:ext uri="{0D108BD9-81ED-4DB2-BD59-A6C34878D82A}">
                    <a16:rowId xmlns:a16="http://schemas.microsoft.com/office/drawing/2014/main" val="3461382302"/>
                  </a:ext>
                </a:extLst>
              </a:tr>
              <a:tr h="292865">
                <a:tc>
                  <a:txBody>
                    <a:bodyPr/>
                    <a:lstStyle/>
                    <a:p>
                      <a:pPr marL="0" marR="0" algn="just">
                        <a:lnSpc>
                          <a:spcPct val="150000"/>
                        </a:lnSpc>
                        <a:spcBef>
                          <a:spcPts val="0"/>
                        </a:spcBef>
                        <a:spcAft>
                          <a:spcPts val="0"/>
                        </a:spcAft>
                      </a:pPr>
                      <a:r>
                        <a:rPr lang="fr-FR" sz="2000" dirty="0">
                          <a:solidFill>
                            <a:srgbClr val="002060"/>
                          </a:solidFill>
                          <a:effectLst/>
                          <a:latin typeface="Calibri" panose="020F0502020204030204" pitchFamily="34" charset="0"/>
                          <a:cs typeface="Calibri" panose="020F0502020204030204" pitchFamily="34" charset="0"/>
                        </a:rPr>
                        <a:t>………..</a:t>
                      </a:r>
                      <a:endParaRPr lang="en-US"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2">
                        <a:lumMod val="20000"/>
                        <a:lumOff val="80000"/>
                      </a:schemeClr>
                    </a:solidFill>
                  </a:tcPr>
                </a:tc>
                <a:tc>
                  <a:txBody>
                    <a:bodyPr/>
                    <a:lstStyle/>
                    <a:p>
                      <a:pPr marL="0" marR="0" algn="just">
                        <a:lnSpc>
                          <a:spcPct val="150000"/>
                        </a:lnSpc>
                        <a:spcBef>
                          <a:spcPts val="0"/>
                        </a:spcBef>
                        <a:spcAft>
                          <a:spcPts val="0"/>
                        </a:spcAft>
                      </a:pPr>
                      <a:r>
                        <a:rPr lang="fr-FR" sz="2000">
                          <a:solidFill>
                            <a:srgbClr val="002060"/>
                          </a:solidFill>
                          <a:effectLst/>
                          <a:latin typeface="Calibri" panose="020F0502020204030204" pitchFamily="34" charset="0"/>
                          <a:cs typeface="Calibri" panose="020F0502020204030204" pitchFamily="34" charset="0"/>
                        </a:rPr>
                        <a:t> </a:t>
                      </a:r>
                      <a:endParaRPr lang="en-US" sz="160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2">
                        <a:lumMod val="20000"/>
                        <a:lumOff val="80000"/>
                      </a:schemeClr>
                    </a:solidFill>
                  </a:tcPr>
                </a:tc>
                <a:tc>
                  <a:txBody>
                    <a:bodyPr/>
                    <a:lstStyle/>
                    <a:p>
                      <a:pPr marL="0" marR="0" algn="just">
                        <a:lnSpc>
                          <a:spcPct val="150000"/>
                        </a:lnSpc>
                        <a:spcBef>
                          <a:spcPts val="0"/>
                        </a:spcBef>
                        <a:spcAft>
                          <a:spcPts val="0"/>
                        </a:spcAft>
                      </a:pPr>
                      <a:r>
                        <a:rPr lang="fr-FR" sz="2000" dirty="0">
                          <a:solidFill>
                            <a:srgbClr val="002060"/>
                          </a:solidFill>
                          <a:effectLst/>
                          <a:latin typeface="Calibri" panose="020F0502020204030204" pitchFamily="34" charset="0"/>
                          <a:cs typeface="Calibri" panose="020F0502020204030204" pitchFamily="34" charset="0"/>
                        </a:rPr>
                        <a:t> </a:t>
                      </a:r>
                      <a:endParaRPr lang="en-US"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52063" marR="52063" marT="0" marB="0">
                    <a:solidFill>
                      <a:schemeClr val="accent2">
                        <a:lumMod val="20000"/>
                        <a:lumOff val="80000"/>
                      </a:schemeClr>
                    </a:solidFill>
                  </a:tcPr>
                </a:tc>
                <a:extLst>
                  <a:ext uri="{0D108BD9-81ED-4DB2-BD59-A6C34878D82A}">
                    <a16:rowId xmlns:a16="http://schemas.microsoft.com/office/drawing/2014/main" val="1737004680"/>
                  </a:ext>
                </a:extLst>
              </a:tr>
            </a:tbl>
          </a:graphicData>
        </a:graphic>
      </p:graphicFrame>
    </p:spTree>
    <p:extLst>
      <p:ext uri="{BB962C8B-B14F-4D97-AF65-F5344CB8AC3E}">
        <p14:creationId xmlns:p14="http://schemas.microsoft.com/office/powerpoint/2010/main" val="1503947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07"/>
        <p:cNvGrpSpPr/>
        <p:nvPr/>
      </p:nvGrpSpPr>
      <p:grpSpPr>
        <a:xfrm>
          <a:off x="0" y="0"/>
          <a:ext cx="0" cy="0"/>
          <a:chOff x="0" y="0"/>
          <a:chExt cx="0" cy="0"/>
        </a:xfrm>
      </p:grpSpPr>
      <p:sp>
        <p:nvSpPr>
          <p:cNvPr id="2" name="流程图: 终止 5">
            <a:extLst>
              <a:ext uri="{FF2B5EF4-FFF2-40B4-BE49-F238E27FC236}">
                <a16:creationId xmlns:a16="http://schemas.microsoft.com/office/drawing/2014/main" id="{1E6D4886-0732-D3CA-64E3-C36305D9F43C}"/>
              </a:ext>
            </a:extLst>
          </p:cNvPr>
          <p:cNvSpPr/>
          <p:nvPr/>
        </p:nvSpPr>
        <p:spPr>
          <a:xfrm>
            <a:off x="5646420" y="1098550"/>
            <a:ext cx="9122410" cy="4737735"/>
          </a:xfrm>
          <a:prstGeom prst="flowChartTerminator">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楷体"/>
              <a:cs typeface="+mn-cs"/>
            </a:endParaRPr>
          </a:p>
        </p:txBody>
      </p:sp>
      <p:pic>
        <p:nvPicPr>
          <p:cNvPr id="3" name="图片 6" descr="777">
            <a:extLst>
              <a:ext uri="{FF2B5EF4-FFF2-40B4-BE49-F238E27FC236}">
                <a16:creationId xmlns:a16="http://schemas.microsoft.com/office/drawing/2014/main" id="{CB24A757-4863-6A4D-6219-BAC542092844}"/>
              </a:ext>
            </a:extLst>
          </p:cNvPr>
          <p:cNvPicPr>
            <a:picLocks noChangeAspect="1"/>
          </p:cNvPicPr>
          <p:nvPr/>
        </p:nvPicPr>
        <p:blipFill>
          <a:blip r:embed="rId3"/>
          <a:stretch>
            <a:fillRect/>
          </a:stretch>
        </p:blipFill>
        <p:spPr>
          <a:xfrm>
            <a:off x="116441" y="1179579"/>
            <a:ext cx="5149850" cy="5011420"/>
          </a:xfrm>
          <a:prstGeom prst="rect">
            <a:avLst/>
          </a:prstGeom>
        </p:spPr>
      </p:pic>
      <p:sp>
        <p:nvSpPr>
          <p:cNvPr id="6" name="TextBox 5">
            <a:extLst>
              <a:ext uri="{FF2B5EF4-FFF2-40B4-BE49-F238E27FC236}">
                <a16:creationId xmlns:a16="http://schemas.microsoft.com/office/drawing/2014/main" id="{4F56D679-0B7B-2FED-5A70-013BBDE50B63}"/>
              </a:ext>
            </a:extLst>
          </p:cNvPr>
          <p:cNvSpPr txBox="1"/>
          <p:nvPr/>
        </p:nvSpPr>
        <p:spPr>
          <a:xfrm>
            <a:off x="5991225" y="2028825"/>
            <a:ext cx="5619750" cy="1938992"/>
          </a:xfrm>
          <a:prstGeom prst="rect">
            <a:avLst/>
          </a:prstGeom>
          <a:noFill/>
        </p:spPr>
        <p:txBody>
          <a:bodyPr wrap="square" rtlCol="0">
            <a:spAutoFit/>
          </a:bodyPr>
          <a:lstStyle/>
          <a:p>
            <a:pPr algn="just"/>
            <a:r>
              <a:rPr lang="vi-VN" sz="4000" b="1" dirty="0">
                <a:solidFill>
                  <a:srgbClr val="002060"/>
                </a:solidFill>
              </a:rPr>
              <a:t>Hoạt động 2. </a:t>
            </a:r>
            <a:r>
              <a:rPr lang="vi-VN" sz="4000" dirty="0">
                <a:solidFill>
                  <a:srgbClr val="002060"/>
                </a:solidFill>
              </a:rPr>
              <a:t>Bảo vệ nguồn nước và sử dụng tiết kiệm nước</a:t>
            </a:r>
            <a:endParaRPr lang="en-US" sz="4000" dirty="0">
              <a:solidFill>
                <a:srgbClr val="002060"/>
              </a:solidFill>
            </a:endParaRPr>
          </a:p>
        </p:txBody>
      </p:sp>
    </p:spTree>
    <p:extLst>
      <p:ext uri="{BB962C8B-B14F-4D97-AF65-F5344CB8AC3E}">
        <p14:creationId xmlns:p14="http://schemas.microsoft.com/office/powerpoint/2010/main" val="24051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4">
            <a:extLst>
              <a:ext uri="{FF2B5EF4-FFF2-40B4-BE49-F238E27FC236}">
                <a16:creationId xmlns:a16="http://schemas.microsoft.com/office/drawing/2014/main" id="{6E3E4FA5-D30C-CA91-2117-C1233E7097C2}"/>
              </a:ext>
            </a:extLst>
          </p:cNvPr>
          <p:cNvSpPr/>
          <p:nvPr/>
        </p:nvSpPr>
        <p:spPr>
          <a:xfrm>
            <a:off x="542925" y="219075"/>
            <a:ext cx="10763249" cy="1409701"/>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867" b="0" i="0" u="none" strike="noStrike" kern="0" cap="none" spc="0" normalizeH="0" baseline="0" noProof="0" dirty="0">
              <a:ln>
                <a:noFill/>
              </a:ln>
              <a:solidFill>
                <a:srgbClr val="D3CADD"/>
              </a:solidFill>
              <a:effectLst/>
              <a:uLnTx/>
              <a:uFillTx/>
              <a:latin typeface="Arial"/>
              <a:ea typeface="宋体" panose="02010600030101010101" pitchFamily="2" charset="-122"/>
              <a:cs typeface="+mn-cs"/>
              <a:sym typeface="Arial"/>
            </a:endParaRPr>
          </a:p>
        </p:txBody>
      </p:sp>
      <p:sp>
        <p:nvSpPr>
          <p:cNvPr id="3" name="TextBox 2">
            <a:extLst>
              <a:ext uri="{FF2B5EF4-FFF2-40B4-BE49-F238E27FC236}">
                <a16:creationId xmlns:a16="http://schemas.microsoft.com/office/drawing/2014/main" id="{D510AFA0-7779-1582-FF23-F70A56EAE7D9}"/>
              </a:ext>
            </a:extLst>
          </p:cNvPr>
          <p:cNvSpPr txBox="1"/>
          <p:nvPr/>
        </p:nvSpPr>
        <p:spPr>
          <a:xfrm>
            <a:off x="1447800" y="247259"/>
            <a:ext cx="9639300" cy="1323439"/>
          </a:xfrm>
          <a:prstGeom prst="rect">
            <a:avLst/>
          </a:prstGeom>
          <a:noFill/>
        </p:spPr>
        <p:txBody>
          <a:bodyPr wrap="square" rtlCol="0">
            <a:spAutoFit/>
          </a:bodyPr>
          <a:lstStyle/>
          <a:p>
            <a:pPr lvl="0" algn="ctr" defTabSz="1219170">
              <a:buClr>
                <a:srgbClr val="000000"/>
              </a:buClr>
            </a:pP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Nêu</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sự</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cần</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thiết</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phải</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bảo</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vệ</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nguồn</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nước</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và</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sử</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dụng</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tiết</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kiệm</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nước</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a:t>
            </a:r>
            <a:endParaRPr kumimoji="0" lang="vi-VN" sz="4000" b="1" i="0" u="none" strike="noStrike" kern="0" cap="none" spc="0" normalizeH="0" baseline="0" noProof="0" dirty="0">
              <a:ln>
                <a:noFill/>
              </a:ln>
              <a:solidFill>
                <a:srgbClr val="CA6D36">
                  <a:lumMod val="50000"/>
                </a:srgbClr>
              </a:solidFill>
              <a:effectLst/>
              <a:uLnTx/>
              <a:uFillTx/>
              <a:latin typeface="Calibri" panose="020F0502020204030204" pitchFamily="34" charset="0"/>
              <a:cs typeface="Calibri" panose="020F0502020204030204" pitchFamily="34" charset="0"/>
              <a:sym typeface="Arial"/>
            </a:endParaRPr>
          </a:p>
        </p:txBody>
      </p:sp>
      <p:pic>
        <p:nvPicPr>
          <p:cNvPr id="7" name="Picture 6">
            <a:extLst>
              <a:ext uri="{FF2B5EF4-FFF2-40B4-BE49-F238E27FC236}">
                <a16:creationId xmlns:a16="http://schemas.microsoft.com/office/drawing/2014/main" id="{7A45FCC4-92C1-A90A-1E32-58B6EF5EFADB}"/>
              </a:ext>
            </a:extLst>
          </p:cNvPr>
          <p:cNvPicPr>
            <a:picLocks noChangeAspect="1"/>
          </p:cNvPicPr>
          <p:nvPr/>
        </p:nvPicPr>
        <p:blipFill>
          <a:blip r:embed="rId2"/>
          <a:stretch>
            <a:fillRect/>
          </a:stretch>
        </p:blipFill>
        <p:spPr>
          <a:xfrm>
            <a:off x="295275" y="2062024"/>
            <a:ext cx="11006137" cy="4110176"/>
          </a:xfrm>
          <a:prstGeom prst="rect">
            <a:avLst/>
          </a:prstGeom>
        </p:spPr>
      </p:pic>
      <p:pic>
        <p:nvPicPr>
          <p:cNvPr id="9" name="Picture 8">
            <a:extLst>
              <a:ext uri="{FF2B5EF4-FFF2-40B4-BE49-F238E27FC236}">
                <a16:creationId xmlns:a16="http://schemas.microsoft.com/office/drawing/2014/main" id="{7125C108-617D-627D-ED89-18E2F3E66F48}"/>
              </a:ext>
            </a:extLst>
          </p:cNvPr>
          <p:cNvPicPr>
            <a:picLocks noChangeAspect="1"/>
          </p:cNvPicPr>
          <p:nvPr/>
        </p:nvPicPr>
        <p:blipFill>
          <a:blip r:embed="rId3"/>
          <a:stretch>
            <a:fillRect/>
          </a:stretch>
        </p:blipFill>
        <p:spPr>
          <a:xfrm>
            <a:off x="714375" y="447675"/>
            <a:ext cx="876300" cy="857250"/>
          </a:xfrm>
          <a:prstGeom prst="rect">
            <a:avLst/>
          </a:prstGeom>
        </p:spPr>
      </p:pic>
    </p:spTree>
    <p:extLst>
      <p:ext uri="{BB962C8B-B14F-4D97-AF65-F5344CB8AC3E}">
        <p14:creationId xmlns:p14="http://schemas.microsoft.com/office/powerpoint/2010/main" val="29959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2C47BCF-A48A-D4ED-F92D-7836786444D2}"/>
              </a:ext>
            </a:extLst>
          </p:cNvPr>
          <p:cNvGrpSpPr/>
          <p:nvPr/>
        </p:nvGrpSpPr>
        <p:grpSpPr>
          <a:xfrm>
            <a:off x="700280" y="3154886"/>
            <a:ext cx="4278451" cy="2175001"/>
            <a:chOff x="892354" y="3758439"/>
            <a:chExt cx="4278451" cy="2175001"/>
          </a:xfrm>
        </p:grpSpPr>
        <p:pic>
          <p:nvPicPr>
            <p:cNvPr id="4" name="Picture 9">
              <a:extLst>
                <a:ext uri="{FF2B5EF4-FFF2-40B4-BE49-F238E27FC236}">
                  <a16:creationId xmlns:a16="http://schemas.microsoft.com/office/drawing/2014/main" id="{AE5AE8D2-104B-5F1F-249E-C9D134B9C8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Rounded Corners 5">
              <a:extLst>
                <a:ext uri="{FF2B5EF4-FFF2-40B4-BE49-F238E27FC236}">
                  <a16:creationId xmlns:a16="http://schemas.microsoft.com/office/drawing/2014/main" id="{0F930EBA-BE75-0322-68A0-9F05F1EC9147}"/>
                </a:ext>
              </a:extLst>
            </p:cNvPr>
            <p:cNvSpPr/>
            <p:nvPr/>
          </p:nvSpPr>
          <p:spPr>
            <a:xfrm>
              <a:off x="1442720" y="5405120"/>
              <a:ext cx="3169920" cy="528320"/>
            </a:xfrm>
            <a:prstGeom prst="roundRect">
              <a:avLst/>
            </a:prstGeom>
            <a:solidFill>
              <a:schemeClr val="accent2"/>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Thảo</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luận</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nhóm</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4</a:t>
              </a:r>
            </a:p>
          </p:txBody>
        </p:sp>
      </p:grpSp>
      <p:sp>
        <p:nvSpPr>
          <p:cNvPr id="9" name="Speech Bubble: Rectangle with Corners Rounded 8">
            <a:extLst>
              <a:ext uri="{FF2B5EF4-FFF2-40B4-BE49-F238E27FC236}">
                <a16:creationId xmlns:a16="http://schemas.microsoft.com/office/drawing/2014/main" id="{6014ED00-42CD-12E3-BC71-49AE3406CB70}"/>
              </a:ext>
            </a:extLst>
          </p:cNvPr>
          <p:cNvSpPr/>
          <p:nvPr/>
        </p:nvSpPr>
        <p:spPr>
          <a:xfrm>
            <a:off x="3495675" y="1352550"/>
            <a:ext cx="8324850" cy="1562099"/>
          </a:xfrm>
          <a:prstGeom prst="wedgeRoundRectCallout">
            <a:avLst>
              <a:gd name="adj1" fmla="val -38532"/>
              <a:gd name="adj2" fmla="val 78409"/>
              <a:gd name="adj3" fmla="val 1666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a:solidFill>
                  <a:srgbClr val="002060"/>
                </a:solidFill>
                <a:latin typeface="Arial"/>
              </a:rPr>
              <a:t>Hãy tìm thêm lí do phải bảo vệ nguồn nước và sử dụng tiết kiệm nước.</a:t>
            </a:r>
            <a:endParaRPr kumimoji="0" lang="en-US" sz="3600" b="0" i="0" u="none" strike="noStrike" kern="1200" cap="none" spc="0" normalizeH="0" baseline="0" noProof="0" dirty="0">
              <a:ln>
                <a:noFill/>
              </a:ln>
              <a:solidFill>
                <a:srgbClr val="002060"/>
              </a:solidFill>
              <a:effectLst/>
              <a:uLnTx/>
              <a:uFillTx/>
              <a:latin typeface="Arial"/>
              <a:ea typeface="+mn-ea"/>
              <a:cs typeface="+mn-cs"/>
            </a:endParaRPr>
          </a:p>
        </p:txBody>
      </p:sp>
    </p:spTree>
    <p:extLst>
      <p:ext uri="{BB962C8B-B14F-4D97-AF65-F5344CB8AC3E}">
        <p14:creationId xmlns:p14="http://schemas.microsoft.com/office/powerpoint/2010/main" val="398512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62A93AA-74F2-ABDD-010C-8583A14BCA4A}"/>
              </a:ext>
            </a:extLst>
          </p:cNvPr>
          <p:cNvPicPr>
            <a:picLocks noChangeAspect="1"/>
          </p:cNvPicPr>
          <p:nvPr/>
        </p:nvPicPr>
        <p:blipFill>
          <a:blip r:embed="rId3"/>
          <a:stretch>
            <a:fillRect/>
          </a:stretch>
        </p:blipFill>
        <p:spPr>
          <a:xfrm>
            <a:off x="66533" y="109440"/>
            <a:ext cx="12058933" cy="6639119"/>
          </a:xfrm>
          <a:prstGeom prst="rect">
            <a:avLst/>
          </a:prstGeom>
        </p:spPr>
      </p:pic>
    </p:spTree>
    <p:extLst>
      <p:ext uri="{BB962C8B-B14F-4D97-AF65-F5344CB8AC3E}">
        <p14:creationId xmlns:p14="http://schemas.microsoft.com/office/powerpoint/2010/main" val="326147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4">
            <a:extLst>
              <a:ext uri="{FF2B5EF4-FFF2-40B4-BE49-F238E27FC236}">
                <a16:creationId xmlns:a16="http://schemas.microsoft.com/office/drawing/2014/main" id="{6E3E4FA5-D30C-CA91-2117-C1233E7097C2}"/>
              </a:ext>
            </a:extLst>
          </p:cNvPr>
          <p:cNvSpPr/>
          <p:nvPr/>
        </p:nvSpPr>
        <p:spPr>
          <a:xfrm>
            <a:off x="542925" y="219075"/>
            <a:ext cx="10763249" cy="1409701"/>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867" b="0" i="0" u="none" strike="noStrike" kern="0" cap="none" spc="0" normalizeH="0" baseline="0" noProof="0" dirty="0">
              <a:ln>
                <a:noFill/>
              </a:ln>
              <a:solidFill>
                <a:srgbClr val="D3CADD"/>
              </a:solidFill>
              <a:effectLst/>
              <a:uLnTx/>
              <a:uFillTx/>
              <a:latin typeface="Arial"/>
              <a:ea typeface="宋体" panose="02010600030101010101" pitchFamily="2" charset="-122"/>
              <a:cs typeface="+mn-cs"/>
              <a:sym typeface="Arial"/>
            </a:endParaRPr>
          </a:p>
        </p:txBody>
      </p:sp>
      <p:sp>
        <p:nvSpPr>
          <p:cNvPr id="3" name="TextBox 2">
            <a:extLst>
              <a:ext uri="{FF2B5EF4-FFF2-40B4-BE49-F238E27FC236}">
                <a16:creationId xmlns:a16="http://schemas.microsoft.com/office/drawing/2014/main" id="{D510AFA0-7779-1582-FF23-F70A56EAE7D9}"/>
              </a:ext>
            </a:extLst>
          </p:cNvPr>
          <p:cNvSpPr txBox="1"/>
          <p:nvPr/>
        </p:nvSpPr>
        <p:spPr>
          <a:xfrm>
            <a:off x="895350" y="247259"/>
            <a:ext cx="10191750" cy="1323439"/>
          </a:xfrm>
          <a:prstGeom prst="rect">
            <a:avLst/>
          </a:prstGeom>
          <a:noFill/>
        </p:spPr>
        <p:txBody>
          <a:bodyPr wrap="square" rtlCol="0">
            <a:spAutoFit/>
          </a:bodyPr>
          <a:lstStyle/>
          <a:p>
            <a:pPr lvl="0" algn="ctr" defTabSz="1219170">
              <a:buClr>
                <a:srgbClr val="000000"/>
              </a:buClr>
            </a:pPr>
            <a:r>
              <a:rPr lang="vi-VN" sz="4000" b="1" kern="0" dirty="0">
                <a:solidFill>
                  <a:srgbClr val="CA6D36">
                    <a:lumMod val="50000"/>
                  </a:srgbClr>
                </a:solidFill>
                <a:latin typeface="Calibri" panose="020F0502020204030204" pitchFamily="34" charset="0"/>
                <a:cs typeface="Calibri" panose="020F0502020204030204" pitchFamily="34" charset="0"/>
                <a:sym typeface="Arial"/>
              </a:rPr>
              <a:t>Nước có vai trò quan trọng trong sinh hoạt, sản xuất.</a:t>
            </a:r>
            <a:endParaRPr kumimoji="0" lang="vi-VN" sz="4000" b="1" i="0" u="none" strike="noStrike" kern="0" cap="none" spc="0" normalizeH="0" baseline="0" noProof="0" dirty="0">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3074" name="Picture 2" descr="Vai trò của nước trong đời sống trong cơ thể con người">
            <a:extLst>
              <a:ext uri="{FF2B5EF4-FFF2-40B4-BE49-F238E27FC236}">
                <a16:creationId xmlns:a16="http://schemas.microsoft.com/office/drawing/2014/main" id="{F0767995-A937-EC41-4E3F-C830B2C337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90582">
            <a:off x="361949" y="2362201"/>
            <a:ext cx="5800725" cy="3419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C4BCF046-3F4B-DBEC-4AEF-4B0DD4B7EB5A}"/>
              </a:ext>
            </a:extLst>
          </p:cNvPr>
          <p:cNvPicPr>
            <a:picLocks noChangeAspect="1"/>
          </p:cNvPicPr>
          <p:nvPr/>
        </p:nvPicPr>
        <p:blipFill>
          <a:blip r:embed="rId3"/>
          <a:stretch>
            <a:fillRect/>
          </a:stretch>
        </p:blipFill>
        <p:spPr>
          <a:xfrm rot="20825734">
            <a:off x="6477627" y="2409824"/>
            <a:ext cx="5076198" cy="3419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0382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barn(inVertical)">
                                      <p:cBhvr>
                                        <p:cTn id="19" dur="500"/>
                                        <p:tgtEl>
                                          <p:spTgt spid="3074"/>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pic>
        <p:nvPicPr>
          <p:cNvPr id="1030" name="Picture 6" descr="Plant Sticker by Colvin for iOS &amp;amp; Android | GIPHY | Art drawings for kids,  Farm cartoon, Cute gif">
            <a:extLst>
              <a:ext uri="{FF2B5EF4-FFF2-40B4-BE49-F238E27FC236}">
                <a16:creationId xmlns:a16="http://schemas.microsoft.com/office/drawing/2014/main" id="{55743437-B5CC-4CF2-AE0C-D03C72861896}"/>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93300" y="3515519"/>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Plant Sticker by Colvin for iOS &amp;amp; Android | GIPHY | Art drawings for kids,  Farm cartoon, Cute gif">
            <a:extLst>
              <a:ext uri="{FF2B5EF4-FFF2-40B4-BE49-F238E27FC236}">
                <a16:creationId xmlns:a16="http://schemas.microsoft.com/office/drawing/2014/main" id="{6F283C29-577B-4D1B-9643-07FF678B76BD}"/>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28116" y="4716192"/>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Plant Sticker by Colvin for iOS &amp;amp; Android | GIPHY | Art drawings for kids,  Farm cartoon, Cute gif">
            <a:extLst>
              <a:ext uri="{FF2B5EF4-FFF2-40B4-BE49-F238E27FC236}">
                <a16:creationId xmlns:a16="http://schemas.microsoft.com/office/drawing/2014/main" id="{4C78C42F-7CAB-4B8E-8AE6-9E93CCC7B23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896612" y="3457755"/>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Plant Sticker by Colvin for iOS &amp;amp; Android | GIPHY | Art drawings for kids,  Farm cartoon, Cute gif">
            <a:extLst>
              <a:ext uri="{FF2B5EF4-FFF2-40B4-BE49-F238E27FC236}">
                <a16:creationId xmlns:a16="http://schemas.microsoft.com/office/drawing/2014/main" id="{8EF5DBE3-2738-41AA-A166-F19C3E4CAD2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406044" y="4786360"/>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21" name="Em bé" descr="Boy Watering Plant Can - Free image on Pixabay">
            <a:extLst>
              <a:ext uri="{FF2B5EF4-FFF2-40B4-BE49-F238E27FC236}">
                <a16:creationId xmlns:a16="http://schemas.microsoft.com/office/drawing/2014/main" id="{4EBCF5B8-DD03-4A1A-8BB2-E606A2F5AB2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503" b="97830" l="6250" r="62500">
                        <a14:foregroundMark x1="60313" y1="57095" x2="60313" y2="57095"/>
                        <a14:foregroundMark x1="60313" y1="57095" x2="56875" y2="56928"/>
                        <a14:backgroundMark x1="61406" y1="58932" x2="61406" y2="58932"/>
                        <a14:backgroundMark x1="61719" y1="59432" x2="62969" y2="59432"/>
                      </a14:backgroundRemoval>
                    </a14:imgEffect>
                  </a14:imgLayer>
                </a14:imgProps>
              </a:ext>
              <a:ext uri="{28A0092B-C50C-407E-A947-70E740481C1C}">
                <a14:useLocalDpi xmlns:a14="http://schemas.microsoft.com/office/drawing/2010/main" val="0"/>
              </a:ext>
            </a:extLst>
          </a:blip>
          <a:srcRect r="36250"/>
          <a:stretch/>
        </p:blipFill>
        <p:spPr bwMode="auto">
          <a:xfrm flipH="1">
            <a:off x="8033410" y="3305875"/>
            <a:ext cx="2419351" cy="3551939"/>
          </a:xfrm>
          <a:prstGeom prst="rect">
            <a:avLst/>
          </a:prstGeom>
          <a:noFill/>
          <a:extLst>
            <a:ext uri="{909E8E84-426E-40DD-AFC4-6F175D3DCCD1}">
              <a14:hiddenFill xmlns:a14="http://schemas.microsoft.com/office/drawing/2010/main">
                <a:solidFill>
                  <a:srgbClr val="FFFFFF"/>
                </a:solidFill>
              </a14:hiddenFill>
            </a:ext>
          </a:extLst>
        </p:spPr>
      </p:pic>
      <p:sp>
        <p:nvSpPr>
          <p:cNvPr id="6" name="4">
            <a:extLst>
              <a:ext uri="{FF2B5EF4-FFF2-40B4-BE49-F238E27FC236}">
                <a16:creationId xmlns:a16="http://schemas.microsoft.com/office/drawing/2014/main" id="{EB7BA227-AFDD-4274-BB68-2BABE90EFA28}"/>
              </a:ext>
            </a:extLst>
          </p:cNvPr>
          <p:cNvSpPr/>
          <p:nvPr/>
        </p:nvSpPr>
        <p:spPr>
          <a:xfrm>
            <a:off x="3505201" y="3200401"/>
            <a:ext cx="823195" cy="823195"/>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9Slide03 BoosterNextFYBlack" panose="02000A03000000020004" pitchFamily="2" charset="0"/>
                <a:sym typeface="Arial"/>
              </a:rPr>
              <a:t>4</a:t>
            </a:r>
            <a:endParaRPr lang="en-US">
              <a:solidFill>
                <a:prstClr val="white"/>
              </a:solidFill>
              <a:latin typeface="#9Slide03 BoosterNextFYBlack" panose="02000A03000000020004" pitchFamily="2" charset="0"/>
              <a:sym typeface="Arial"/>
            </a:endParaRPr>
          </a:p>
        </p:txBody>
      </p:sp>
      <p:pic>
        <p:nvPicPr>
          <p:cNvPr id="3" name="Slide 6" descr="Sapling Clipart - Png Download (#5642250) - PinClipart">
            <a:hlinkClick r:id="rId7" action="ppaction://hlinksldjump"/>
            <a:extLst>
              <a:ext uri="{FF2B5EF4-FFF2-40B4-BE49-F238E27FC236}">
                <a16:creationId xmlns:a16="http://schemas.microsoft.com/office/drawing/2014/main" id="{62BC5313-A3C8-4256-94BC-3FF35EBBA90B}"/>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835" b="89967" l="10000" r="90000"/>
                    </a14:imgEffect>
                  </a14:imgLayer>
                </a14:imgProps>
              </a:ext>
              <a:ext uri="{28A0092B-C50C-407E-A947-70E740481C1C}">
                <a14:useLocalDpi xmlns:a14="http://schemas.microsoft.com/office/drawing/2010/main" val="0"/>
              </a:ext>
            </a:extLst>
          </a:blip>
          <a:srcRect l="9546" t="12939" r="8321" b="6186"/>
          <a:stretch/>
        </p:blipFill>
        <p:spPr bwMode="auto">
          <a:xfrm>
            <a:off x="3130463" y="4102273"/>
            <a:ext cx="1333472" cy="1368177"/>
          </a:xfrm>
          <a:prstGeom prst="rect">
            <a:avLst/>
          </a:prstGeom>
          <a:noFill/>
          <a:extLst>
            <a:ext uri="{909E8E84-426E-40DD-AFC4-6F175D3DCCD1}">
              <a14:hiddenFill xmlns:a14="http://schemas.microsoft.com/office/drawing/2010/main">
                <a:solidFill>
                  <a:srgbClr val="FFFFFF"/>
                </a:solidFill>
              </a14:hiddenFill>
            </a:ext>
          </a:extLst>
        </p:spPr>
      </p:pic>
      <p:sp>
        <p:nvSpPr>
          <p:cNvPr id="27" name="3">
            <a:extLst>
              <a:ext uri="{FF2B5EF4-FFF2-40B4-BE49-F238E27FC236}">
                <a16:creationId xmlns:a16="http://schemas.microsoft.com/office/drawing/2014/main" id="{8D35BB02-BBBD-4ECA-A168-4EB194067DDF}"/>
              </a:ext>
            </a:extLst>
          </p:cNvPr>
          <p:cNvSpPr/>
          <p:nvPr/>
        </p:nvSpPr>
        <p:spPr>
          <a:xfrm>
            <a:off x="4792313" y="4158343"/>
            <a:ext cx="823195" cy="823195"/>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9Slide03 BoosterNextFYBlack" panose="02000A03000000020004" pitchFamily="2" charset="0"/>
                <a:sym typeface="Arial"/>
              </a:rPr>
              <a:t>3</a:t>
            </a:r>
            <a:endParaRPr lang="en-US">
              <a:solidFill>
                <a:prstClr val="white"/>
              </a:solidFill>
              <a:latin typeface="#9Slide03 BoosterNextFYBlack" panose="02000A03000000020004" pitchFamily="2" charset="0"/>
              <a:sym typeface="Arial"/>
            </a:endParaRPr>
          </a:p>
        </p:txBody>
      </p:sp>
      <p:pic>
        <p:nvPicPr>
          <p:cNvPr id="2050" name="Slide 5" descr="Sprout Icon In Cartoon Style Isolated On White Background Bio And Ecology  Symbol Stock Vector Illustration Stock Illustration - Download Image Now -  iStock">
            <a:hlinkClick r:id="rId10" action="ppaction://hlinksldjump"/>
            <a:extLst>
              <a:ext uri="{FF2B5EF4-FFF2-40B4-BE49-F238E27FC236}">
                <a16:creationId xmlns:a16="http://schemas.microsoft.com/office/drawing/2014/main" id="{E8A280C7-844D-42D4-A91C-A8BF81EA5A88}"/>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9856" b="93029" l="9856" r="89904"/>
                    </a14:imgEffect>
                  </a14:imgLayer>
                </a14:imgProps>
              </a:ext>
              <a:ext uri="{28A0092B-C50C-407E-A947-70E740481C1C}">
                <a14:useLocalDpi xmlns:a14="http://schemas.microsoft.com/office/drawing/2010/main" val="0"/>
              </a:ext>
            </a:extLst>
          </a:blip>
          <a:srcRect/>
          <a:stretch>
            <a:fillRect/>
          </a:stretch>
        </p:blipFill>
        <p:spPr bwMode="auto">
          <a:xfrm>
            <a:off x="4460451" y="4815483"/>
            <a:ext cx="1707036" cy="1707036"/>
          </a:xfrm>
          <a:prstGeom prst="rect">
            <a:avLst/>
          </a:prstGeom>
          <a:noFill/>
          <a:extLst>
            <a:ext uri="{909E8E84-426E-40DD-AFC4-6F175D3DCCD1}">
              <a14:hiddenFill xmlns:a14="http://schemas.microsoft.com/office/drawing/2010/main">
                <a:solidFill>
                  <a:srgbClr val="FFFFFF"/>
                </a:solidFill>
              </a14:hiddenFill>
            </a:ext>
          </a:extLst>
        </p:spPr>
      </p:pic>
      <p:sp>
        <p:nvSpPr>
          <p:cNvPr id="26" name="2">
            <a:extLst>
              <a:ext uri="{FF2B5EF4-FFF2-40B4-BE49-F238E27FC236}">
                <a16:creationId xmlns:a16="http://schemas.microsoft.com/office/drawing/2014/main" id="{20E85F4A-76B7-44AC-89D7-05BEDD7784BB}"/>
              </a:ext>
            </a:extLst>
          </p:cNvPr>
          <p:cNvSpPr/>
          <p:nvPr/>
        </p:nvSpPr>
        <p:spPr>
          <a:xfrm>
            <a:off x="6056368" y="2250377"/>
            <a:ext cx="823195" cy="823195"/>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9Slide03 BoosterNextFYBlack" panose="02000A03000000020004" pitchFamily="2" charset="0"/>
                <a:sym typeface="Arial"/>
              </a:rPr>
              <a:t>2</a:t>
            </a:r>
            <a:endParaRPr lang="en-US">
              <a:solidFill>
                <a:prstClr val="white"/>
              </a:solidFill>
              <a:latin typeface="#9Slide03 BoosterNextFYBlack" panose="02000A03000000020004" pitchFamily="2" charset="0"/>
              <a:sym typeface="Arial"/>
            </a:endParaRPr>
          </a:p>
        </p:txBody>
      </p:sp>
      <p:pic>
        <p:nvPicPr>
          <p:cNvPr id="2" name="Slide 4" descr="Plant Sprout Cartoon Stock Video Footage - 4K and HD Video Clips |  Shutterstock">
            <a:hlinkClick r:id="rId13" action="ppaction://hlinksldjump"/>
            <a:extLst>
              <a:ext uri="{FF2B5EF4-FFF2-40B4-BE49-F238E27FC236}">
                <a16:creationId xmlns:a16="http://schemas.microsoft.com/office/drawing/2014/main" id="{BF34A5FE-3588-45EF-8204-DCAFD6387A47}"/>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10000" b="90000" l="32083" r="65625"/>
                    </a14:imgEffect>
                  </a14:imgLayer>
                </a14:imgProps>
              </a:ext>
              <a:ext uri="{28A0092B-C50C-407E-A947-70E740481C1C}">
                <a14:useLocalDpi xmlns:a14="http://schemas.microsoft.com/office/drawing/2010/main" val="0"/>
              </a:ext>
            </a:extLst>
          </a:blip>
          <a:srcRect l="38333" t="11482" r="35392" b="8518"/>
          <a:stretch/>
        </p:blipFill>
        <p:spPr bwMode="auto">
          <a:xfrm>
            <a:off x="5899576" y="3073571"/>
            <a:ext cx="1201261" cy="2057400"/>
          </a:xfrm>
          <a:prstGeom prst="rect">
            <a:avLst/>
          </a:prstGeom>
          <a:noFill/>
          <a:extLst>
            <a:ext uri="{909E8E84-426E-40DD-AFC4-6F175D3DCCD1}">
              <a14:hiddenFill xmlns:a14="http://schemas.microsoft.com/office/drawing/2010/main">
                <a:solidFill>
                  <a:srgbClr val="FFFFFF"/>
                </a:solidFill>
              </a14:hiddenFill>
            </a:ext>
          </a:extLst>
        </p:spPr>
      </p:pic>
      <p:pic>
        <p:nvPicPr>
          <p:cNvPr id="31" name="Em bé 2" descr="Boy Watering Plant Can - Free image on Pixabay">
            <a:extLst>
              <a:ext uri="{FF2B5EF4-FFF2-40B4-BE49-F238E27FC236}">
                <a16:creationId xmlns:a16="http://schemas.microsoft.com/office/drawing/2014/main" id="{AC92665D-6B10-4CD3-BE41-7A899ED479B4}"/>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503" b="97830" l="6250" r="62500">
                        <a14:foregroundMark x1="60313" y1="57095" x2="60313" y2="57095"/>
                        <a14:foregroundMark x1="60313" y1="57095" x2="56875" y2="56928"/>
                        <a14:backgroundMark x1="61406" y1="58932" x2="61406" y2="58932"/>
                        <a14:backgroundMark x1="61719" y1="59432" x2="62969" y2="59432"/>
                      </a14:backgroundRemoval>
                    </a14:imgEffect>
                  </a14:imgLayer>
                </a14:imgProps>
              </a:ext>
              <a:ext uri="{28A0092B-C50C-407E-A947-70E740481C1C}">
                <a14:useLocalDpi xmlns:a14="http://schemas.microsoft.com/office/drawing/2010/main" val="0"/>
              </a:ext>
            </a:extLst>
          </a:blip>
          <a:srcRect r="36250"/>
          <a:stretch/>
        </p:blipFill>
        <p:spPr bwMode="auto">
          <a:xfrm flipH="1">
            <a:off x="6676918" y="1455645"/>
            <a:ext cx="2419351" cy="3551939"/>
          </a:xfrm>
          <a:prstGeom prst="rect">
            <a:avLst/>
          </a:prstGeom>
          <a:noFill/>
          <a:extLst>
            <a:ext uri="{909E8E84-426E-40DD-AFC4-6F175D3DCCD1}">
              <a14:hiddenFill xmlns:a14="http://schemas.microsoft.com/office/drawing/2010/main">
                <a:solidFill>
                  <a:srgbClr val="FFFFFF"/>
                </a:solidFill>
              </a14:hiddenFill>
            </a:ext>
          </a:extLst>
        </p:spPr>
      </p:pic>
      <p:sp>
        <p:nvSpPr>
          <p:cNvPr id="28" name="1">
            <a:extLst>
              <a:ext uri="{FF2B5EF4-FFF2-40B4-BE49-F238E27FC236}">
                <a16:creationId xmlns:a16="http://schemas.microsoft.com/office/drawing/2014/main" id="{4015AA34-FECA-4FDE-AC2C-E1B658300605}"/>
              </a:ext>
            </a:extLst>
          </p:cNvPr>
          <p:cNvSpPr/>
          <p:nvPr/>
        </p:nvSpPr>
        <p:spPr>
          <a:xfrm>
            <a:off x="7093329" y="4716193"/>
            <a:ext cx="823195" cy="823195"/>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600">
                <a:solidFill>
                  <a:prstClr val="white"/>
                </a:solidFill>
                <a:latin typeface="#9Slide03 BoosterNextFYBlack" panose="02000A03000000020004" pitchFamily="2" charset="0"/>
                <a:sym typeface="Arial"/>
              </a:rPr>
              <a:t>1</a:t>
            </a:r>
            <a:endParaRPr lang="en-US">
              <a:solidFill>
                <a:prstClr val="white"/>
              </a:solidFill>
              <a:latin typeface="#9Slide03 BoosterNextFYBlack" panose="02000A03000000020004" pitchFamily="2" charset="0"/>
              <a:sym typeface="Arial"/>
            </a:endParaRPr>
          </a:p>
        </p:txBody>
      </p:sp>
      <p:pic>
        <p:nvPicPr>
          <p:cNvPr id="5" name="Slide 3">
            <a:hlinkClick r:id="rId16" action="ppaction://hlinksldjump"/>
            <a:extLst>
              <a:ext uri="{FF2B5EF4-FFF2-40B4-BE49-F238E27FC236}">
                <a16:creationId xmlns:a16="http://schemas.microsoft.com/office/drawing/2014/main" id="{7E200892-0FF2-4624-8D4B-3D858D9A1418}"/>
              </a:ext>
            </a:extLst>
          </p:cNvPr>
          <p:cNvPicPr>
            <a:picLocks noChangeAspect="1"/>
          </p:cNvPicPr>
          <p:nvPr/>
        </p:nvPicPr>
        <p:blipFill rotWithShape="1">
          <a:blip r:embed="rId17">
            <a:extLst>
              <a:ext uri="{28A0092B-C50C-407E-A947-70E740481C1C}">
                <a14:useLocalDpi xmlns:a14="http://schemas.microsoft.com/office/drawing/2010/main" val="0"/>
              </a:ext>
            </a:extLst>
          </a:blip>
          <a:srcRect l="25000" t="19830" r="25223" b="25478"/>
          <a:stretch/>
        </p:blipFill>
        <p:spPr>
          <a:xfrm>
            <a:off x="7054577" y="5592492"/>
            <a:ext cx="839511" cy="922403"/>
          </a:xfrm>
          <a:prstGeom prst="rect">
            <a:avLst/>
          </a:prstGeom>
        </p:spPr>
      </p:pic>
      <p:pic>
        <p:nvPicPr>
          <p:cNvPr id="2056" name="Giọt nước" descr="Top Rain Drops Stickers for Android &amp;amp; iOS | Gfycat">
            <a:extLst>
              <a:ext uri="{FF2B5EF4-FFF2-40B4-BE49-F238E27FC236}">
                <a16:creationId xmlns:a16="http://schemas.microsoft.com/office/drawing/2014/main" id="{75DA98A0-88EC-4882-BEB4-CDFAD7035160}"/>
              </a:ext>
            </a:extLst>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rot="2621410">
            <a:off x="7370245" y="5178794"/>
            <a:ext cx="827399" cy="827399"/>
          </a:xfrm>
          <a:prstGeom prst="rect">
            <a:avLst/>
          </a:prstGeom>
          <a:noFill/>
          <a:extLst>
            <a:ext uri="{909E8E84-426E-40DD-AFC4-6F175D3DCCD1}">
              <a14:hiddenFill xmlns:a14="http://schemas.microsoft.com/office/drawing/2010/main">
                <a:solidFill>
                  <a:srgbClr val="FFFFFF"/>
                </a:solidFill>
              </a14:hiddenFill>
            </a:ext>
          </a:extLst>
        </p:spPr>
      </p:pic>
      <p:pic>
        <p:nvPicPr>
          <p:cNvPr id="32" name="Giọt nước 2" descr="Top Rain Drops Stickers for Android &amp;amp; iOS | Gfycat">
            <a:extLst>
              <a:ext uri="{FF2B5EF4-FFF2-40B4-BE49-F238E27FC236}">
                <a16:creationId xmlns:a16="http://schemas.microsoft.com/office/drawing/2014/main" id="{6E5E3D12-5C5C-4E8F-8543-1EA4DE80D65D}"/>
              </a:ext>
            </a:extLst>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rot="2621410">
            <a:off x="6086322" y="3485766"/>
            <a:ext cx="827399" cy="827399"/>
          </a:xfrm>
          <a:prstGeom prst="rect">
            <a:avLst/>
          </a:prstGeom>
          <a:noFill/>
          <a:extLst>
            <a:ext uri="{909E8E84-426E-40DD-AFC4-6F175D3DCCD1}">
              <a14:hiddenFill xmlns:a14="http://schemas.microsoft.com/office/drawing/2010/main">
                <a:solidFill>
                  <a:srgbClr val="FFFFFF"/>
                </a:solidFill>
              </a14:hiddenFill>
            </a:ext>
          </a:extLst>
        </p:spPr>
      </p:pic>
      <p:pic>
        <p:nvPicPr>
          <p:cNvPr id="33" name="Em bé 3" descr="Boy Watering Plant Can - Free image on Pixabay">
            <a:extLst>
              <a:ext uri="{FF2B5EF4-FFF2-40B4-BE49-F238E27FC236}">
                <a16:creationId xmlns:a16="http://schemas.microsoft.com/office/drawing/2014/main" id="{3FFD73F2-D490-4007-91A0-BF7F91E3408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503" b="97830" l="6250" r="62500">
                        <a14:foregroundMark x1="60313" y1="57095" x2="60313" y2="57095"/>
                        <a14:foregroundMark x1="60313" y1="57095" x2="56875" y2="56928"/>
                        <a14:backgroundMark x1="61406" y1="58932" x2="61406" y2="58932"/>
                        <a14:backgroundMark x1="61719" y1="59432" x2="62969" y2="59432"/>
                      </a14:backgroundRemoval>
                    </a14:imgEffect>
                  </a14:imgLayer>
                </a14:imgProps>
              </a:ext>
              <a:ext uri="{28A0092B-C50C-407E-A947-70E740481C1C}">
                <a14:useLocalDpi xmlns:a14="http://schemas.microsoft.com/office/drawing/2010/main" val="0"/>
              </a:ext>
            </a:extLst>
          </a:blip>
          <a:srcRect r="36250"/>
          <a:stretch/>
        </p:blipFill>
        <p:spPr bwMode="auto">
          <a:xfrm flipH="1">
            <a:off x="5321733" y="3073572"/>
            <a:ext cx="2419351" cy="3551939"/>
          </a:xfrm>
          <a:prstGeom prst="rect">
            <a:avLst/>
          </a:prstGeom>
          <a:noFill/>
          <a:extLst>
            <a:ext uri="{909E8E84-426E-40DD-AFC4-6F175D3DCCD1}">
              <a14:hiddenFill xmlns:a14="http://schemas.microsoft.com/office/drawing/2010/main">
                <a:solidFill>
                  <a:srgbClr val="FFFFFF"/>
                </a:solidFill>
              </a14:hiddenFill>
            </a:ext>
          </a:extLst>
        </p:spPr>
      </p:pic>
      <p:pic>
        <p:nvPicPr>
          <p:cNvPr id="34" name="Giọt nước 3" descr="Top Rain Drops Stickers for Android &amp;amp; iOS | Gfycat">
            <a:extLst>
              <a:ext uri="{FF2B5EF4-FFF2-40B4-BE49-F238E27FC236}">
                <a16:creationId xmlns:a16="http://schemas.microsoft.com/office/drawing/2014/main" id="{6A0352AB-88F4-448B-BCF4-D2FE7672E66F}"/>
              </a:ext>
            </a:extLst>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rot="2621410">
            <a:off x="4993091" y="5011143"/>
            <a:ext cx="827399" cy="827399"/>
          </a:xfrm>
          <a:prstGeom prst="rect">
            <a:avLst/>
          </a:prstGeom>
          <a:noFill/>
          <a:extLst>
            <a:ext uri="{909E8E84-426E-40DD-AFC4-6F175D3DCCD1}">
              <a14:hiddenFill xmlns:a14="http://schemas.microsoft.com/office/drawing/2010/main">
                <a:solidFill>
                  <a:srgbClr val="FFFFFF"/>
                </a:solidFill>
              </a14:hiddenFill>
            </a:ext>
          </a:extLst>
        </p:spPr>
      </p:pic>
      <p:pic>
        <p:nvPicPr>
          <p:cNvPr id="35" name="Em bé 4" descr="Boy Watering Plant Can - Free image on Pixabay">
            <a:extLst>
              <a:ext uri="{FF2B5EF4-FFF2-40B4-BE49-F238E27FC236}">
                <a16:creationId xmlns:a16="http://schemas.microsoft.com/office/drawing/2014/main" id="{9F70A5D8-B975-4202-858E-4B1EEB64CB9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503" b="97830" l="6250" r="62500">
                        <a14:foregroundMark x1="60313" y1="57095" x2="60313" y2="57095"/>
                        <a14:foregroundMark x1="60313" y1="57095" x2="56875" y2="56928"/>
                        <a14:backgroundMark x1="61406" y1="58932" x2="61406" y2="58932"/>
                        <a14:backgroundMark x1="61719" y1="59432" x2="62969" y2="59432"/>
                      </a14:backgroundRemoval>
                    </a14:imgEffect>
                  </a14:imgLayer>
                </a14:imgProps>
              </a:ext>
              <a:ext uri="{28A0092B-C50C-407E-A947-70E740481C1C}">
                <a14:useLocalDpi xmlns:a14="http://schemas.microsoft.com/office/drawing/2010/main" val="0"/>
              </a:ext>
            </a:extLst>
          </a:blip>
          <a:srcRect r="36250"/>
          <a:stretch/>
        </p:blipFill>
        <p:spPr bwMode="auto">
          <a:xfrm flipH="1">
            <a:off x="3776026" y="2109951"/>
            <a:ext cx="2419351" cy="3551939"/>
          </a:xfrm>
          <a:prstGeom prst="rect">
            <a:avLst/>
          </a:prstGeom>
          <a:noFill/>
          <a:extLst>
            <a:ext uri="{909E8E84-426E-40DD-AFC4-6F175D3DCCD1}">
              <a14:hiddenFill xmlns:a14="http://schemas.microsoft.com/office/drawing/2010/main">
                <a:solidFill>
                  <a:srgbClr val="FFFFFF"/>
                </a:solidFill>
              </a14:hiddenFill>
            </a:ext>
          </a:extLst>
        </p:spPr>
      </p:pic>
      <p:pic>
        <p:nvPicPr>
          <p:cNvPr id="36" name="Giọt nước 4" descr="Top Rain Drops Stickers for Android &amp;amp; iOS | Gfycat">
            <a:extLst>
              <a:ext uri="{FF2B5EF4-FFF2-40B4-BE49-F238E27FC236}">
                <a16:creationId xmlns:a16="http://schemas.microsoft.com/office/drawing/2014/main" id="{39EDD32C-2992-462E-8B3D-DBF979777960}"/>
              </a:ext>
            </a:extLst>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rot="2621410">
            <a:off x="3637891" y="3930677"/>
            <a:ext cx="827399" cy="827399"/>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hlinkClick r:id="rId19" action="ppaction://hlinksldjump"/>
            <a:extLst>
              <a:ext uri="{FF2B5EF4-FFF2-40B4-BE49-F238E27FC236}">
                <a16:creationId xmlns:a16="http://schemas.microsoft.com/office/drawing/2014/main" id="{15EBE823-5D10-4C1A-A9BD-432898D22475}"/>
              </a:ext>
            </a:extLst>
          </p:cNvPr>
          <p:cNvSpPr/>
          <p:nvPr/>
        </p:nvSpPr>
        <p:spPr>
          <a:xfrm>
            <a:off x="10640292" y="285009"/>
            <a:ext cx="1201261" cy="585849"/>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9Slide02 Noi dung dai"/>
              <a:sym typeface="Arial"/>
            </a:endParaRPr>
          </a:p>
        </p:txBody>
      </p:sp>
    </p:spTree>
    <p:extLst>
      <p:ext uri="{BB962C8B-B14F-4D97-AF65-F5344CB8AC3E}">
        <p14:creationId xmlns:p14="http://schemas.microsoft.com/office/powerpoint/2010/main" val="34063702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1"/>
                                        </p:tgtEl>
                                        <p:attrNameLst>
                                          <p:attrName>r</p:attrName>
                                        </p:attrNameLst>
                                      </p:cBhvr>
                                    </p:animRot>
                                    <p:animRot by="-240000">
                                      <p:cBhvr>
                                        <p:cTn id="7" dur="200" fill="hold">
                                          <p:stCondLst>
                                            <p:cond delay="200"/>
                                          </p:stCondLst>
                                        </p:cTn>
                                        <p:tgtEl>
                                          <p:spTgt spid="21"/>
                                        </p:tgtEl>
                                        <p:attrNameLst>
                                          <p:attrName>r</p:attrName>
                                        </p:attrNameLst>
                                      </p:cBhvr>
                                    </p:animRot>
                                    <p:animRot by="240000">
                                      <p:cBhvr>
                                        <p:cTn id="8" dur="200" fill="hold">
                                          <p:stCondLst>
                                            <p:cond delay="400"/>
                                          </p:stCondLst>
                                        </p:cTn>
                                        <p:tgtEl>
                                          <p:spTgt spid="21"/>
                                        </p:tgtEl>
                                        <p:attrNameLst>
                                          <p:attrName>r</p:attrName>
                                        </p:attrNameLst>
                                      </p:cBhvr>
                                    </p:animRot>
                                    <p:animRot by="-240000">
                                      <p:cBhvr>
                                        <p:cTn id="9" dur="200" fill="hold">
                                          <p:stCondLst>
                                            <p:cond delay="600"/>
                                          </p:stCondLst>
                                        </p:cTn>
                                        <p:tgtEl>
                                          <p:spTgt spid="21"/>
                                        </p:tgtEl>
                                        <p:attrNameLst>
                                          <p:attrName>r</p:attrName>
                                        </p:attrNameLst>
                                      </p:cBhvr>
                                    </p:animRot>
                                    <p:animRot by="120000">
                                      <p:cBhvr>
                                        <p:cTn id="10" dur="200" fill="hold">
                                          <p:stCondLst>
                                            <p:cond delay="800"/>
                                          </p:stCondLst>
                                        </p:cTn>
                                        <p:tgtEl>
                                          <p:spTgt spid="21"/>
                                        </p:tgtEl>
                                        <p:attrNameLst>
                                          <p:attrName>r</p:attrName>
                                        </p:attrNameLst>
                                      </p:cBhvr>
                                    </p:animRot>
                                  </p:childTnLst>
                                </p:cTn>
                              </p:par>
                              <p:par>
                                <p:cTn id="11" presetID="10" presetClass="entr" presetSubtype="0" fill="hold" nodeType="withEffect">
                                  <p:stCondLst>
                                    <p:cond delay="250"/>
                                  </p:stCondLst>
                                  <p:childTnLst>
                                    <p:set>
                                      <p:cBhvr>
                                        <p:cTn id="12" dur="1" fill="hold">
                                          <p:stCondLst>
                                            <p:cond delay="0"/>
                                          </p:stCondLst>
                                        </p:cTn>
                                        <p:tgtEl>
                                          <p:spTgt spid="2056"/>
                                        </p:tgtEl>
                                        <p:attrNameLst>
                                          <p:attrName>style.visibility</p:attrName>
                                        </p:attrNameLst>
                                      </p:cBhvr>
                                      <p:to>
                                        <p:strVal val="visible"/>
                                      </p:to>
                                    </p:set>
                                    <p:animEffect transition="in" filter="fade">
                                      <p:cBhvr>
                                        <p:cTn id="13" dur="500"/>
                                        <p:tgtEl>
                                          <p:spTgt spid="2056"/>
                                        </p:tgtEl>
                                      </p:cBhvr>
                                    </p:animEffect>
                                  </p:childTnLst>
                                </p:cTn>
                              </p:par>
                            </p:childTnLst>
                          </p:cTn>
                        </p:par>
                        <p:par>
                          <p:cTn id="14" fill="hold">
                            <p:stCondLst>
                              <p:cond delay="1000"/>
                            </p:stCondLst>
                            <p:childTnLst>
                              <p:par>
                                <p:cTn id="15" presetID="10" presetClass="exit" presetSubtype="0" fill="hold" nodeType="afterEffect">
                                  <p:stCondLst>
                                    <p:cond delay="250"/>
                                  </p:stCondLst>
                                  <p:childTnLst>
                                    <p:animEffect transition="out" filter="fade">
                                      <p:cBhvr>
                                        <p:cTn id="16" dur="500"/>
                                        <p:tgtEl>
                                          <p:spTgt spid="2056"/>
                                        </p:tgtEl>
                                      </p:cBhvr>
                                    </p:animEffect>
                                    <p:set>
                                      <p:cBhvr>
                                        <p:cTn id="17" dur="1" fill="hold">
                                          <p:stCondLst>
                                            <p:cond delay="499"/>
                                          </p:stCondLst>
                                        </p:cTn>
                                        <p:tgtEl>
                                          <p:spTgt spid="2056"/>
                                        </p:tgtEl>
                                        <p:attrNameLst>
                                          <p:attrName>style.visibility</p:attrName>
                                        </p:attrNameLst>
                                      </p:cBhvr>
                                      <p:to>
                                        <p:strVal val="hidden"/>
                                      </p:to>
                                    </p:set>
                                  </p:childTnLst>
                                </p:cTn>
                              </p:par>
                              <p:par>
                                <p:cTn id="18" presetID="10" presetClass="exit" presetSubtype="0" fill="hold" grpId="0" nodeType="withEffect">
                                  <p:stCondLst>
                                    <p:cond delay="250"/>
                                  </p:stCondLst>
                                  <p:childTnLst>
                                    <p:animEffect transition="out" filter="fade">
                                      <p:cBhvr>
                                        <p:cTn id="19" dur="500"/>
                                        <p:tgtEl>
                                          <p:spTgt spid="28"/>
                                        </p:tgtEl>
                                      </p:cBhvr>
                                    </p:animEffect>
                                    <p:set>
                                      <p:cBhvr>
                                        <p:cTn id="20"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1" restart="whenNotActive" fill="hold" evtFilter="cancelBubble" nodeType="interactiveSeq">
                <p:stCondLst>
                  <p:cond evt="onClick" delay="0">
                    <p:tgtEl>
                      <p:spTgt spid="2"/>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nodeType="clickEffect">
                                  <p:stCondLst>
                                    <p:cond delay="250"/>
                                  </p:stCondLst>
                                  <p:childTnLst>
                                    <p:animEffect transition="out" filter="fade">
                                      <p:cBhvr>
                                        <p:cTn id="25" dur="500"/>
                                        <p:tgtEl>
                                          <p:spTgt spid="21"/>
                                        </p:tgtEl>
                                      </p:cBhvr>
                                    </p:animEffect>
                                    <p:set>
                                      <p:cBhvr>
                                        <p:cTn id="26" dur="1" fill="hold">
                                          <p:stCondLst>
                                            <p:cond delay="499"/>
                                          </p:stCondLst>
                                        </p:cTn>
                                        <p:tgtEl>
                                          <p:spTgt spid="21"/>
                                        </p:tgtEl>
                                        <p:attrNameLst>
                                          <p:attrName>style.visibility</p:attrName>
                                        </p:attrNameLst>
                                      </p:cBhvr>
                                      <p:to>
                                        <p:strVal val="hidden"/>
                                      </p:to>
                                    </p:set>
                                  </p:childTnLst>
                                </p:cTn>
                              </p:par>
                            </p:childTnLst>
                          </p:cTn>
                        </p:par>
                        <p:par>
                          <p:cTn id="27" fill="hold">
                            <p:stCondLst>
                              <p:cond delay="750"/>
                            </p:stCondLst>
                            <p:childTnLst>
                              <p:par>
                                <p:cTn id="28" presetID="10" presetClass="entr" presetSubtype="0" fill="hold" nodeType="after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31"/>
                                        </p:tgtEl>
                                        <p:attrNameLst>
                                          <p:attrName>r</p:attrName>
                                        </p:attrNameLst>
                                      </p:cBhvr>
                                    </p:animRot>
                                    <p:animRot by="-240000">
                                      <p:cBhvr>
                                        <p:cTn id="33" dur="200" fill="hold">
                                          <p:stCondLst>
                                            <p:cond delay="200"/>
                                          </p:stCondLst>
                                        </p:cTn>
                                        <p:tgtEl>
                                          <p:spTgt spid="31"/>
                                        </p:tgtEl>
                                        <p:attrNameLst>
                                          <p:attrName>r</p:attrName>
                                        </p:attrNameLst>
                                      </p:cBhvr>
                                    </p:animRot>
                                    <p:animRot by="240000">
                                      <p:cBhvr>
                                        <p:cTn id="34" dur="200" fill="hold">
                                          <p:stCondLst>
                                            <p:cond delay="400"/>
                                          </p:stCondLst>
                                        </p:cTn>
                                        <p:tgtEl>
                                          <p:spTgt spid="31"/>
                                        </p:tgtEl>
                                        <p:attrNameLst>
                                          <p:attrName>r</p:attrName>
                                        </p:attrNameLst>
                                      </p:cBhvr>
                                    </p:animRot>
                                    <p:animRot by="-240000">
                                      <p:cBhvr>
                                        <p:cTn id="35" dur="200" fill="hold">
                                          <p:stCondLst>
                                            <p:cond delay="600"/>
                                          </p:stCondLst>
                                        </p:cTn>
                                        <p:tgtEl>
                                          <p:spTgt spid="31"/>
                                        </p:tgtEl>
                                        <p:attrNameLst>
                                          <p:attrName>r</p:attrName>
                                        </p:attrNameLst>
                                      </p:cBhvr>
                                    </p:animRot>
                                    <p:animRot by="120000">
                                      <p:cBhvr>
                                        <p:cTn id="36" dur="200" fill="hold">
                                          <p:stCondLst>
                                            <p:cond delay="800"/>
                                          </p:stCondLst>
                                        </p:cTn>
                                        <p:tgtEl>
                                          <p:spTgt spid="31"/>
                                        </p:tgtEl>
                                        <p:attrNameLst>
                                          <p:attrName>r</p:attrName>
                                        </p:attrNameLst>
                                      </p:cBhvr>
                                    </p:animRot>
                                  </p:childTnLst>
                                </p:cTn>
                              </p:par>
                              <p:par>
                                <p:cTn id="37" presetID="10" presetClass="entr" presetSubtype="0" fill="hold" nodeType="withEffect">
                                  <p:stCondLst>
                                    <p:cond delay="25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childTnLst>
                          </p:cTn>
                        </p:par>
                        <p:par>
                          <p:cTn id="40" fill="hold">
                            <p:stCondLst>
                              <p:cond delay="1750"/>
                            </p:stCondLst>
                            <p:childTnLst>
                              <p:par>
                                <p:cTn id="41" presetID="10" presetClass="exit" presetSubtype="0" fill="hold" nodeType="afterEffect">
                                  <p:stCondLst>
                                    <p:cond delay="250"/>
                                  </p:stCondLst>
                                  <p:childTnLst>
                                    <p:animEffect transition="out" filter="fade">
                                      <p:cBhvr>
                                        <p:cTn id="42" dur="500"/>
                                        <p:tgtEl>
                                          <p:spTgt spid="32"/>
                                        </p:tgtEl>
                                      </p:cBhvr>
                                    </p:animEffect>
                                    <p:set>
                                      <p:cBhvr>
                                        <p:cTn id="43" dur="1" fill="hold">
                                          <p:stCondLst>
                                            <p:cond delay="499"/>
                                          </p:stCondLst>
                                        </p:cTn>
                                        <p:tgtEl>
                                          <p:spTgt spid="32"/>
                                        </p:tgtEl>
                                        <p:attrNameLst>
                                          <p:attrName>style.visibility</p:attrName>
                                        </p:attrNameLst>
                                      </p:cBhvr>
                                      <p:to>
                                        <p:strVal val="hidden"/>
                                      </p:to>
                                    </p:set>
                                  </p:childTnLst>
                                </p:cTn>
                              </p:par>
                              <p:par>
                                <p:cTn id="44" presetID="10" presetClass="exit" presetSubtype="0" fill="hold" grpId="0" nodeType="withEffect">
                                  <p:stCondLst>
                                    <p:cond delay="250"/>
                                  </p:stCondLst>
                                  <p:childTnLst>
                                    <p:animEffect transition="out" filter="fade">
                                      <p:cBhvr>
                                        <p:cTn id="45" dur="500"/>
                                        <p:tgtEl>
                                          <p:spTgt spid="26"/>
                                        </p:tgtEl>
                                      </p:cBhvr>
                                    </p:animEffect>
                                    <p:set>
                                      <p:cBhvr>
                                        <p:cTn id="4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47" restart="whenNotActive" fill="hold" evtFilter="cancelBubble" nodeType="interactiveSeq">
                <p:stCondLst>
                  <p:cond evt="onClick" delay="0">
                    <p:tgtEl>
                      <p:spTgt spid="2050"/>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250"/>
                                  </p:stCondLst>
                                  <p:childTnLst>
                                    <p:animEffect transition="out" filter="fade">
                                      <p:cBhvr>
                                        <p:cTn id="51" dur="500"/>
                                        <p:tgtEl>
                                          <p:spTgt spid="31"/>
                                        </p:tgtEl>
                                      </p:cBhvr>
                                    </p:animEffect>
                                    <p:set>
                                      <p:cBhvr>
                                        <p:cTn id="52" dur="1" fill="hold">
                                          <p:stCondLst>
                                            <p:cond delay="499"/>
                                          </p:stCondLst>
                                        </p:cTn>
                                        <p:tgtEl>
                                          <p:spTgt spid="31"/>
                                        </p:tgtEl>
                                        <p:attrNameLst>
                                          <p:attrName>style.visibility</p:attrName>
                                        </p:attrNameLst>
                                      </p:cBhvr>
                                      <p:to>
                                        <p:strVal val="hidden"/>
                                      </p:to>
                                    </p:set>
                                  </p:childTnLst>
                                </p:cTn>
                              </p:par>
                            </p:childTnLst>
                          </p:cTn>
                        </p:par>
                        <p:par>
                          <p:cTn id="53" fill="hold">
                            <p:stCondLst>
                              <p:cond delay="750"/>
                            </p:stCondLst>
                            <p:childTnLst>
                              <p:par>
                                <p:cTn id="54" presetID="10" presetClass="entr" presetSubtype="0" fill="hold" nodeType="after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fade">
                                      <p:cBhvr>
                                        <p:cTn id="56" dur="500"/>
                                        <p:tgtEl>
                                          <p:spTgt spid="33"/>
                                        </p:tgtEl>
                                      </p:cBhvr>
                                    </p:animEffect>
                                  </p:childTnLst>
                                </p:cTn>
                              </p:par>
                              <p:par>
                                <p:cTn id="57" presetID="32" presetClass="emph" presetSubtype="0" fill="hold" nodeType="withEffect">
                                  <p:stCondLst>
                                    <p:cond delay="0"/>
                                  </p:stCondLst>
                                  <p:childTnLst>
                                    <p:animRot by="120000">
                                      <p:cBhvr>
                                        <p:cTn id="58" dur="100" fill="hold">
                                          <p:stCondLst>
                                            <p:cond delay="0"/>
                                          </p:stCondLst>
                                        </p:cTn>
                                        <p:tgtEl>
                                          <p:spTgt spid="33"/>
                                        </p:tgtEl>
                                        <p:attrNameLst>
                                          <p:attrName>r</p:attrName>
                                        </p:attrNameLst>
                                      </p:cBhvr>
                                    </p:animRot>
                                    <p:animRot by="-240000">
                                      <p:cBhvr>
                                        <p:cTn id="59" dur="200" fill="hold">
                                          <p:stCondLst>
                                            <p:cond delay="200"/>
                                          </p:stCondLst>
                                        </p:cTn>
                                        <p:tgtEl>
                                          <p:spTgt spid="33"/>
                                        </p:tgtEl>
                                        <p:attrNameLst>
                                          <p:attrName>r</p:attrName>
                                        </p:attrNameLst>
                                      </p:cBhvr>
                                    </p:animRot>
                                    <p:animRot by="240000">
                                      <p:cBhvr>
                                        <p:cTn id="60" dur="200" fill="hold">
                                          <p:stCondLst>
                                            <p:cond delay="400"/>
                                          </p:stCondLst>
                                        </p:cTn>
                                        <p:tgtEl>
                                          <p:spTgt spid="33"/>
                                        </p:tgtEl>
                                        <p:attrNameLst>
                                          <p:attrName>r</p:attrName>
                                        </p:attrNameLst>
                                      </p:cBhvr>
                                    </p:animRot>
                                    <p:animRot by="-240000">
                                      <p:cBhvr>
                                        <p:cTn id="61" dur="200" fill="hold">
                                          <p:stCondLst>
                                            <p:cond delay="600"/>
                                          </p:stCondLst>
                                        </p:cTn>
                                        <p:tgtEl>
                                          <p:spTgt spid="33"/>
                                        </p:tgtEl>
                                        <p:attrNameLst>
                                          <p:attrName>r</p:attrName>
                                        </p:attrNameLst>
                                      </p:cBhvr>
                                    </p:animRot>
                                    <p:animRot by="120000">
                                      <p:cBhvr>
                                        <p:cTn id="62" dur="200" fill="hold">
                                          <p:stCondLst>
                                            <p:cond delay="800"/>
                                          </p:stCondLst>
                                        </p:cTn>
                                        <p:tgtEl>
                                          <p:spTgt spid="33"/>
                                        </p:tgtEl>
                                        <p:attrNameLst>
                                          <p:attrName>r</p:attrName>
                                        </p:attrNameLst>
                                      </p:cBhvr>
                                    </p:animRot>
                                  </p:childTnLst>
                                </p:cTn>
                              </p:par>
                              <p:par>
                                <p:cTn id="63" presetID="10" presetClass="entr" presetSubtype="0" fill="hold" nodeType="withEffect">
                                  <p:stCondLst>
                                    <p:cond delay="250"/>
                                  </p:stCondLst>
                                  <p:childTnLst>
                                    <p:set>
                                      <p:cBhvr>
                                        <p:cTn id="64" dur="1" fill="hold">
                                          <p:stCondLst>
                                            <p:cond delay="0"/>
                                          </p:stCondLst>
                                        </p:cTn>
                                        <p:tgtEl>
                                          <p:spTgt spid="34"/>
                                        </p:tgtEl>
                                        <p:attrNameLst>
                                          <p:attrName>style.visibility</p:attrName>
                                        </p:attrNameLst>
                                      </p:cBhvr>
                                      <p:to>
                                        <p:strVal val="visible"/>
                                      </p:to>
                                    </p:set>
                                    <p:animEffect transition="in" filter="fade">
                                      <p:cBhvr>
                                        <p:cTn id="65" dur="500"/>
                                        <p:tgtEl>
                                          <p:spTgt spid="34"/>
                                        </p:tgtEl>
                                      </p:cBhvr>
                                    </p:animEffect>
                                  </p:childTnLst>
                                </p:cTn>
                              </p:par>
                            </p:childTnLst>
                          </p:cTn>
                        </p:par>
                        <p:par>
                          <p:cTn id="66" fill="hold">
                            <p:stCondLst>
                              <p:cond delay="1750"/>
                            </p:stCondLst>
                            <p:childTnLst>
                              <p:par>
                                <p:cTn id="67" presetID="10" presetClass="exit" presetSubtype="0" fill="hold" nodeType="afterEffect">
                                  <p:stCondLst>
                                    <p:cond delay="250"/>
                                  </p:stCondLst>
                                  <p:childTnLst>
                                    <p:animEffect transition="out" filter="fade">
                                      <p:cBhvr>
                                        <p:cTn id="68" dur="500"/>
                                        <p:tgtEl>
                                          <p:spTgt spid="34"/>
                                        </p:tgtEl>
                                      </p:cBhvr>
                                    </p:animEffect>
                                    <p:set>
                                      <p:cBhvr>
                                        <p:cTn id="69" dur="1" fill="hold">
                                          <p:stCondLst>
                                            <p:cond delay="499"/>
                                          </p:stCondLst>
                                        </p:cTn>
                                        <p:tgtEl>
                                          <p:spTgt spid="34"/>
                                        </p:tgtEl>
                                        <p:attrNameLst>
                                          <p:attrName>style.visibility</p:attrName>
                                        </p:attrNameLst>
                                      </p:cBhvr>
                                      <p:to>
                                        <p:strVal val="hidden"/>
                                      </p:to>
                                    </p:set>
                                  </p:childTnLst>
                                </p:cTn>
                              </p:par>
                              <p:par>
                                <p:cTn id="70" presetID="10" presetClass="exit" presetSubtype="0" fill="hold" grpId="0" nodeType="withEffect">
                                  <p:stCondLst>
                                    <p:cond delay="250"/>
                                  </p:stCondLst>
                                  <p:childTnLst>
                                    <p:animEffect transition="out" filter="fade">
                                      <p:cBhvr>
                                        <p:cTn id="71" dur="500"/>
                                        <p:tgtEl>
                                          <p:spTgt spid="27"/>
                                        </p:tgtEl>
                                      </p:cBhvr>
                                    </p:animEffect>
                                    <p:set>
                                      <p:cBhvr>
                                        <p:cTn id="72"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50"/>
                  </p:tgtEl>
                </p:cond>
              </p:nextCondLst>
            </p:seq>
            <p:seq concurrent="1" nextAc="seek">
              <p:cTn id="73" restart="whenNotActive" fill="hold" evtFilter="cancelBubble" nodeType="interactiveSeq">
                <p:stCondLst>
                  <p:cond evt="onClick" delay="0">
                    <p:tgtEl>
                      <p:spTgt spid="3"/>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250"/>
                                  </p:stCondLst>
                                  <p:childTnLst>
                                    <p:animEffect transition="out" filter="fade">
                                      <p:cBhvr>
                                        <p:cTn id="77" dur="500"/>
                                        <p:tgtEl>
                                          <p:spTgt spid="33"/>
                                        </p:tgtEl>
                                      </p:cBhvr>
                                    </p:animEffect>
                                    <p:set>
                                      <p:cBhvr>
                                        <p:cTn id="78" dur="1" fill="hold">
                                          <p:stCondLst>
                                            <p:cond delay="499"/>
                                          </p:stCondLst>
                                        </p:cTn>
                                        <p:tgtEl>
                                          <p:spTgt spid="33"/>
                                        </p:tgtEl>
                                        <p:attrNameLst>
                                          <p:attrName>style.visibility</p:attrName>
                                        </p:attrNameLst>
                                      </p:cBhvr>
                                      <p:to>
                                        <p:strVal val="hidden"/>
                                      </p:to>
                                    </p:set>
                                  </p:childTnLst>
                                </p:cTn>
                              </p:par>
                            </p:childTnLst>
                          </p:cTn>
                        </p:par>
                        <p:par>
                          <p:cTn id="79" fill="hold">
                            <p:stCondLst>
                              <p:cond delay="750"/>
                            </p:stCondLst>
                            <p:childTnLst>
                              <p:par>
                                <p:cTn id="80" presetID="10" presetClass="entr" presetSubtype="0" fill="hold" nodeType="after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32" presetClass="emph" presetSubtype="0" fill="hold" nodeType="withEffect">
                                  <p:stCondLst>
                                    <p:cond delay="0"/>
                                  </p:stCondLst>
                                  <p:childTnLst>
                                    <p:animRot by="120000">
                                      <p:cBhvr>
                                        <p:cTn id="84" dur="100" fill="hold">
                                          <p:stCondLst>
                                            <p:cond delay="0"/>
                                          </p:stCondLst>
                                        </p:cTn>
                                        <p:tgtEl>
                                          <p:spTgt spid="35"/>
                                        </p:tgtEl>
                                        <p:attrNameLst>
                                          <p:attrName>r</p:attrName>
                                        </p:attrNameLst>
                                      </p:cBhvr>
                                    </p:animRot>
                                    <p:animRot by="-240000">
                                      <p:cBhvr>
                                        <p:cTn id="85" dur="200" fill="hold">
                                          <p:stCondLst>
                                            <p:cond delay="200"/>
                                          </p:stCondLst>
                                        </p:cTn>
                                        <p:tgtEl>
                                          <p:spTgt spid="35"/>
                                        </p:tgtEl>
                                        <p:attrNameLst>
                                          <p:attrName>r</p:attrName>
                                        </p:attrNameLst>
                                      </p:cBhvr>
                                    </p:animRot>
                                    <p:animRot by="240000">
                                      <p:cBhvr>
                                        <p:cTn id="86" dur="200" fill="hold">
                                          <p:stCondLst>
                                            <p:cond delay="400"/>
                                          </p:stCondLst>
                                        </p:cTn>
                                        <p:tgtEl>
                                          <p:spTgt spid="35"/>
                                        </p:tgtEl>
                                        <p:attrNameLst>
                                          <p:attrName>r</p:attrName>
                                        </p:attrNameLst>
                                      </p:cBhvr>
                                    </p:animRot>
                                    <p:animRot by="-240000">
                                      <p:cBhvr>
                                        <p:cTn id="87" dur="200" fill="hold">
                                          <p:stCondLst>
                                            <p:cond delay="600"/>
                                          </p:stCondLst>
                                        </p:cTn>
                                        <p:tgtEl>
                                          <p:spTgt spid="35"/>
                                        </p:tgtEl>
                                        <p:attrNameLst>
                                          <p:attrName>r</p:attrName>
                                        </p:attrNameLst>
                                      </p:cBhvr>
                                    </p:animRot>
                                    <p:animRot by="120000">
                                      <p:cBhvr>
                                        <p:cTn id="88" dur="200" fill="hold">
                                          <p:stCondLst>
                                            <p:cond delay="800"/>
                                          </p:stCondLst>
                                        </p:cTn>
                                        <p:tgtEl>
                                          <p:spTgt spid="35"/>
                                        </p:tgtEl>
                                        <p:attrNameLst>
                                          <p:attrName>r</p:attrName>
                                        </p:attrNameLst>
                                      </p:cBhvr>
                                    </p:animRot>
                                  </p:childTnLst>
                                </p:cTn>
                              </p:par>
                              <p:par>
                                <p:cTn id="89" presetID="10" presetClass="entr" presetSubtype="0" fill="hold" nodeType="withEffect">
                                  <p:stCondLst>
                                    <p:cond delay="250"/>
                                  </p:stCondLst>
                                  <p:childTnLst>
                                    <p:set>
                                      <p:cBhvr>
                                        <p:cTn id="90" dur="1" fill="hold">
                                          <p:stCondLst>
                                            <p:cond delay="0"/>
                                          </p:stCondLst>
                                        </p:cTn>
                                        <p:tgtEl>
                                          <p:spTgt spid="36"/>
                                        </p:tgtEl>
                                        <p:attrNameLst>
                                          <p:attrName>style.visibility</p:attrName>
                                        </p:attrNameLst>
                                      </p:cBhvr>
                                      <p:to>
                                        <p:strVal val="visible"/>
                                      </p:to>
                                    </p:set>
                                    <p:animEffect transition="in" filter="fade">
                                      <p:cBhvr>
                                        <p:cTn id="91" dur="500"/>
                                        <p:tgtEl>
                                          <p:spTgt spid="36"/>
                                        </p:tgtEl>
                                      </p:cBhvr>
                                    </p:animEffect>
                                  </p:childTnLst>
                                </p:cTn>
                              </p:par>
                            </p:childTnLst>
                          </p:cTn>
                        </p:par>
                        <p:par>
                          <p:cTn id="92" fill="hold">
                            <p:stCondLst>
                              <p:cond delay="1750"/>
                            </p:stCondLst>
                            <p:childTnLst>
                              <p:par>
                                <p:cTn id="93" presetID="10" presetClass="exit" presetSubtype="0" fill="hold" nodeType="afterEffect">
                                  <p:stCondLst>
                                    <p:cond delay="250"/>
                                  </p:stCondLst>
                                  <p:childTnLst>
                                    <p:animEffect transition="out" filter="fade">
                                      <p:cBhvr>
                                        <p:cTn id="94" dur="500"/>
                                        <p:tgtEl>
                                          <p:spTgt spid="36"/>
                                        </p:tgtEl>
                                      </p:cBhvr>
                                    </p:animEffect>
                                    <p:set>
                                      <p:cBhvr>
                                        <p:cTn id="95" dur="1" fill="hold">
                                          <p:stCondLst>
                                            <p:cond delay="499"/>
                                          </p:stCondLst>
                                        </p:cTn>
                                        <p:tgtEl>
                                          <p:spTgt spid="36"/>
                                        </p:tgtEl>
                                        <p:attrNameLst>
                                          <p:attrName>style.visibility</p:attrName>
                                        </p:attrNameLst>
                                      </p:cBhvr>
                                      <p:to>
                                        <p:strVal val="hidden"/>
                                      </p:to>
                                    </p:set>
                                  </p:childTnLst>
                                </p:cTn>
                              </p:par>
                              <p:par>
                                <p:cTn id="96" presetID="10" presetClass="exit" presetSubtype="0" fill="hold" grpId="0" nodeType="withEffect">
                                  <p:stCondLst>
                                    <p:cond delay="250"/>
                                  </p:stCondLst>
                                  <p:childTnLst>
                                    <p:animEffect transition="out" filter="fade">
                                      <p:cBhvr>
                                        <p:cTn id="97" dur="500"/>
                                        <p:tgtEl>
                                          <p:spTgt spid="6"/>
                                        </p:tgtEl>
                                      </p:cBhvr>
                                    </p:animEffect>
                                    <p:set>
                                      <p:cBhvr>
                                        <p:cTn id="98"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animBg="1"/>
      <p:bldP spid="27" grpId="0" animBg="1"/>
      <p:bldP spid="26" grpId="0" animBg="1"/>
      <p:bldP spid="2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4">
            <a:extLst>
              <a:ext uri="{FF2B5EF4-FFF2-40B4-BE49-F238E27FC236}">
                <a16:creationId xmlns:a16="http://schemas.microsoft.com/office/drawing/2014/main" id="{6E3E4FA5-D30C-CA91-2117-C1233E7097C2}"/>
              </a:ext>
            </a:extLst>
          </p:cNvPr>
          <p:cNvSpPr/>
          <p:nvPr/>
        </p:nvSpPr>
        <p:spPr>
          <a:xfrm>
            <a:off x="542925" y="219075"/>
            <a:ext cx="11115675" cy="981075"/>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867" b="0" i="0" u="none" strike="noStrike" kern="0" cap="none" spc="0" normalizeH="0" baseline="0" noProof="0" dirty="0">
              <a:ln>
                <a:noFill/>
              </a:ln>
              <a:solidFill>
                <a:srgbClr val="D3CADD"/>
              </a:solidFill>
              <a:effectLst/>
              <a:uLnTx/>
              <a:uFillTx/>
              <a:latin typeface="Arial"/>
              <a:ea typeface="宋体" panose="02010600030101010101" pitchFamily="2" charset="-122"/>
              <a:cs typeface="+mn-cs"/>
              <a:sym typeface="Arial"/>
            </a:endParaRPr>
          </a:p>
        </p:txBody>
      </p:sp>
      <p:sp>
        <p:nvSpPr>
          <p:cNvPr id="3" name="TextBox 2">
            <a:extLst>
              <a:ext uri="{FF2B5EF4-FFF2-40B4-BE49-F238E27FC236}">
                <a16:creationId xmlns:a16="http://schemas.microsoft.com/office/drawing/2014/main" id="{D510AFA0-7779-1582-FF23-F70A56EAE7D9}"/>
              </a:ext>
            </a:extLst>
          </p:cNvPr>
          <p:cNvSpPr txBox="1"/>
          <p:nvPr/>
        </p:nvSpPr>
        <p:spPr>
          <a:xfrm>
            <a:off x="895350" y="247259"/>
            <a:ext cx="10553700" cy="707886"/>
          </a:xfrm>
          <a:prstGeom prst="rect">
            <a:avLst/>
          </a:prstGeom>
          <a:noFill/>
        </p:spPr>
        <p:txBody>
          <a:bodyPr wrap="square" rtlCol="0">
            <a:spAutoFit/>
          </a:bodyPr>
          <a:lstStyle/>
          <a:p>
            <a:pPr lvl="0" algn="ctr" defTabSz="1219170">
              <a:buClr>
                <a:srgbClr val="000000"/>
              </a:buClr>
            </a:pPr>
            <a:r>
              <a:rPr lang="vi-VN" sz="4000" b="1" kern="0" dirty="0">
                <a:solidFill>
                  <a:srgbClr val="CA6D36">
                    <a:lumMod val="50000"/>
                  </a:srgbClr>
                </a:solidFill>
                <a:latin typeface="Calibri" panose="020F0502020204030204" pitchFamily="34" charset="0"/>
                <a:cs typeface="Calibri" panose="020F0502020204030204" pitchFamily="34" charset="0"/>
                <a:sym typeface="Arial"/>
              </a:rPr>
              <a:t>Nước cần cho công nghiệp, nông nghiệp, dịch vụ.</a:t>
            </a:r>
            <a:endParaRPr kumimoji="0" lang="vi-VN" sz="4000" b="1" i="0" u="none" strike="noStrike" kern="0" cap="none" spc="0" normalizeH="0" baseline="0" noProof="0" dirty="0">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6146" name="Picture 2" descr="Vai trò của nước với đời sống sinh hoạt và hoạt động sản xuất">
            <a:extLst>
              <a:ext uri="{FF2B5EF4-FFF2-40B4-BE49-F238E27FC236}">
                <a16:creationId xmlns:a16="http://schemas.microsoft.com/office/drawing/2014/main" id="{D1149A4D-5C85-7874-1AEA-40EB6AC7B4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4050" y="1738313"/>
            <a:ext cx="8382000" cy="4204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790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146"/>
                                        </p:tgtEl>
                                        <p:attrNameLst>
                                          <p:attrName>style.visibility</p:attrName>
                                        </p:attrNameLst>
                                      </p:cBhvr>
                                      <p:to>
                                        <p:strVal val="visible"/>
                                      </p:to>
                                    </p:set>
                                    <p:animEffect transition="in" filter="fade">
                                      <p:cBhvr>
                                        <p:cTn id="19"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8">
            <a:extLst>
              <a:ext uri="{FF2B5EF4-FFF2-40B4-BE49-F238E27FC236}">
                <a16:creationId xmlns:a16="http://schemas.microsoft.com/office/drawing/2014/main" id="{47D144AC-DB09-4410-8D9E-BEAA2840EF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651" y="-134033"/>
            <a:ext cx="10258425" cy="6992034"/>
          </a:xfrm>
          <a:prstGeom prst="rect">
            <a:avLst/>
          </a:prstGeom>
        </p:spPr>
      </p:pic>
      <p:sp>
        <p:nvSpPr>
          <p:cNvPr id="6" name="Rectangle 5">
            <a:extLst>
              <a:ext uri="{FF2B5EF4-FFF2-40B4-BE49-F238E27FC236}">
                <a16:creationId xmlns:a16="http://schemas.microsoft.com/office/drawing/2014/main" id="{AC2D9942-273F-4B08-96C7-D4E6045BE60F}"/>
              </a:ext>
            </a:extLst>
          </p:cNvPr>
          <p:cNvSpPr/>
          <p:nvPr/>
        </p:nvSpPr>
        <p:spPr>
          <a:xfrm>
            <a:off x="1981200" y="1898150"/>
            <a:ext cx="5924550" cy="3108543"/>
          </a:xfrm>
          <a:prstGeom prst="rect">
            <a:avLst/>
          </a:prstGeom>
        </p:spPr>
        <p:txBody>
          <a:bodyPr wrap="square">
            <a:spAutoFit/>
          </a:bodyPr>
          <a:lstStyle/>
          <a:p>
            <a:pPr marL="457200" lvl="0" indent="-457200" algn="just" defTabSz="1219170">
              <a:buClr>
                <a:srgbClr val="000000"/>
              </a:buClr>
              <a:buFont typeface="Arial" panose="020B0604020202020204" pitchFamily="34" charset="0"/>
              <a:buChar char="•"/>
              <a:defRPr/>
            </a:pPr>
            <a:r>
              <a:rPr lang="vi-VN" sz="28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Ở gia đình và địa phương em có những nguồn nước nào bị ô nhiễm?</a:t>
            </a:r>
            <a:endParaRPr lang="en-US" sz="28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endParaRPr>
          </a:p>
          <a:p>
            <a:pPr marL="457200" lvl="0" indent="-457200" algn="just" defTabSz="1219170">
              <a:buClr>
                <a:srgbClr val="000000"/>
              </a:buClr>
              <a:buFont typeface="Arial" panose="020B0604020202020204" pitchFamily="34" charset="0"/>
              <a:buChar char="•"/>
              <a:defRPr/>
            </a:pPr>
            <a:r>
              <a:rPr lang="vi-VN" sz="28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Từ những tác hại do nguồn nước đó gây ra, hãy cho biết vì sa</a:t>
            </a:r>
            <a:r>
              <a:rPr lang="en-US" sz="28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o</a:t>
            </a:r>
            <a:r>
              <a:rPr lang="vi-VN" sz="28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cần phải bảo vệ nguồn nước và sử dụng tiết kiệm nước.</a:t>
            </a:r>
            <a:endParaRPr kumimoji="0" lang="en-US" sz="28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pic>
        <p:nvPicPr>
          <p:cNvPr id="2" name="图片 23">
            <a:extLst>
              <a:ext uri="{FF2B5EF4-FFF2-40B4-BE49-F238E27FC236}">
                <a16:creationId xmlns:a16="http://schemas.microsoft.com/office/drawing/2014/main" id="{DC83A5F4-33A7-CD63-9B08-F6402594FE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8516" y="2846267"/>
            <a:ext cx="4853509" cy="4853509"/>
          </a:xfrm>
          <a:prstGeom prst="rect">
            <a:avLst/>
          </a:prstGeom>
        </p:spPr>
      </p:pic>
    </p:spTree>
    <p:extLst>
      <p:ext uri="{BB962C8B-B14F-4D97-AF65-F5344CB8AC3E}">
        <p14:creationId xmlns:p14="http://schemas.microsoft.com/office/powerpoint/2010/main" val="134113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62A93AA-74F2-ABDD-010C-8583A14BCA4A}"/>
              </a:ext>
            </a:extLst>
          </p:cNvPr>
          <p:cNvPicPr>
            <a:picLocks noChangeAspect="1"/>
          </p:cNvPicPr>
          <p:nvPr/>
        </p:nvPicPr>
        <p:blipFill>
          <a:blip r:embed="rId3"/>
          <a:stretch>
            <a:fillRect/>
          </a:stretch>
        </p:blipFill>
        <p:spPr>
          <a:xfrm>
            <a:off x="66533" y="109440"/>
            <a:ext cx="12058933" cy="6639119"/>
          </a:xfrm>
          <a:prstGeom prst="rect">
            <a:avLst/>
          </a:prstGeom>
        </p:spPr>
      </p:pic>
    </p:spTree>
    <p:extLst>
      <p:ext uri="{BB962C8B-B14F-4D97-AF65-F5344CB8AC3E}">
        <p14:creationId xmlns:p14="http://schemas.microsoft.com/office/powerpoint/2010/main" val="126166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4">
            <a:extLst>
              <a:ext uri="{FF2B5EF4-FFF2-40B4-BE49-F238E27FC236}">
                <a16:creationId xmlns:a16="http://schemas.microsoft.com/office/drawing/2014/main" id="{6E3E4FA5-D30C-CA91-2117-C1233E7097C2}"/>
              </a:ext>
            </a:extLst>
          </p:cNvPr>
          <p:cNvSpPr/>
          <p:nvPr/>
        </p:nvSpPr>
        <p:spPr>
          <a:xfrm>
            <a:off x="542925" y="219075"/>
            <a:ext cx="11115675" cy="1543050"/>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867" b="0" i="0" u="none" strike="noStrike" kern="0" cap="none" spc="0" normalizeH="0" baseline="0" noProof="0" dirty="0">
              <a:ln>
                <a:noFill/>
              </a:ln>
              <a:solidFill>
                <a:srgbClr val="D3CADD"/>
              </a:solidFill>
              <a:effectLst/>
              <a:uLnTx/>
              <a:uFillTx/>
              <a:latin typeface="Arial"/>
              <a:ea typeface="宋体" panose="02010600030101010101" pitchFamily="2" charset="-122"/>
              <a:cs typeface="+mn-cs"/>
              <a:sym typeface="Arial"/>
            </a:endParaRPr>
          </a:p>
        </p:txBody>
      </p:sp>
      <p:sp>
        <p:nvSpPr>
          <p:cNvPr id="3" name="TextBox 2">
            <a:extLst>
              <a:ext uri="{FF2B5EF4-FFF2-40B4-BE49-F238E27FC236}">
                <a16:creationId xmlns:a16="http://schemas.microsoft.com/office/drawing/2014/main" id="{D510AFA0-7779-1582-FF23-F70A56EAE7D9}"/>
              </a:ext>
            </a:extLst>
          </p:cNvPr>
          <p:cNvSpPr txBox="1"/>
          <p:nvPr/>
        </p:nvSpPr>
        <p:spPr>
          <a:xfrm>
            <a:off x="895350" y="247259"/>
            <a:ext cx="10553700" cy="1323439"/>
          </a:xfrm>
          <a:prstGeom prst="rect">
            <a:avLst/>
          </a:prstGeom>
          <a:noFill/>
        </p:spPr>
        <p:txBody>
          <a:bodyPr wrap="square" rtlCol="0">
            <a:spAutoFit/>
          </a:bodyPr>
          <a:lstStyle/>
          <a:p>
            <a:pPr lvl="0" algn="ctr" defTabSz="1219170">
              <a:buClr>
                <a:srgbClr val="000000"/>
              </a:buClr>
            </a:pPr>
            <a:r>
              <a:rPr lang="en-US" sz="4000" b="1" kern="0" dirty="0">
                <a:solidFill>
                  <a:srgbClr val="CA6D36">
                    <a:lumMod val="50000"/>
                  </a:srgbClr>
                </a:solidFill>
                <a:latin typeface="Calibri" panose="020F0502020204030204" pitchFamily="34" charset="0"/>
                <a:cs typeface="Calibri" panose="020F0502020204030204" pitchFamily="34" charset="0"/>
                <a:sym typeface="Arial"/>
              </a:rPr>
              <a:t>L</a:t>
            </a:r>
            <a:r>
              <a:rPr lang="vi-VN" sz="4000" b="1" kern="0" dirty="0">
                <a:solidFill>
                  <a:srgbClr val="CA6D36">
                    <a:lumMod val="50000"/>
                  </a:srgbClr>
                </a:solidFill>
                <a:latin typeface="Calibri" panose="020F0502020204030204" pitchFamily="34" charset="0"/>
                <a:cs typeface="Calibri" panose="020F0502020204030204" pitchFamily="34" charset="0"/>
                <a:sym typeface="Arial"/>
              </a:rPr>
              <a:t>í do cần phải bảo vệ nguồn nước và sử dụng tiết kiệm nước là: </a:t>
            </a:r>
            <a:endParaRPr kumimoji="0" lang="vi-VN" sz="4000" b="1" i="0" u="none" strike="noStrike" kern="0" cap="none" spc="0" normalizeH="0" baseline="0" noProof="0" dirty="0">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endParaRPr>
          </a:p>
        </p:txBody>
      </p:sp>
      <p:cxnSp>
        <p:nvCxnSpPr>
          <p:cNvPr id="4" name="Straight Arrow Connector 3">
            <a:extLst>
              <a:ext uri="{FF2B5EF4-FFF2-40B4-BE49-F238E27FC236}">
                <a16:creationId xmlns:a16="http://schemas.microsoft.com/office/drawing/2014/main" id="{01FE2B0E-1C23-09BF-1974-A4A2015AEECF}"/>
              </a:ext>
            </a:extLst>
          </p:cNvPr>
          <p:cNvCxnSpPr/>
          <p:nvPr/>
        </p:nvCxnSpPr>
        <p:spPr>
          <a:xfrm flipH="1">
            <a:off x="2438400" y="1752601"/>
            <a:ext cx="3662363" cy="676274"/>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C4CDEBC2-E44C-FE41-FFE4-5D4BB1B58F6E}"/>
              </a:ext>
            </a:extLst>
          </p:cNvPr>
          <p:cNvSpPr/>
          <p:nvPr/>
        </p:nvSpPr>
        <p:spPr>
          <a:xfrm>
            <a:off x="962025" y="2505075"/>
            <a:ext cx="2590799" cy="4133850"/>
          </a:xfrm>
          <a:prstGeom prst="roundRect">
            <a:avLst/>
          </a:prstGeom>
          <a:solidFill>
            <a:srgbClr val="00206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latin typeface="Cambria" panose="02040503050406030204" pitchFamily="18" charset="0"/>
                <a:ea typeface="Cambria" panose="02040503050406030204" pitchFamily="18" charset="0"/>
              </a:rPr>
              <a:t>Đ</a:t>
            </a:r>
            <a:r>
              <a:rPr lang="vi-VN" sz="2800" b="1" dirty="0">
                <a:latin typeface="Cambria" panose="02040503050406030204" pitchFamily="18" charset="0"/>
                <a:ea typeface="Cambria" panose="02040503050406030204" pitchFamily="18" charset="0"/>
              </a:rPr>
              <a:t>ể tránh cho nguồn nước bị ô nhiễm, nhiễm độc gây hại cho con người và sinh vật. </a:t>
            </a:r>
            <a:endParaRPr lang="en-US" sz="2800" b="1" dirty="0">
              <a:latin typeface="Cambria" panose="02040503050406030204" pitchFamily="18" charset="0"/>
              <a:ea typeface="Cambria" panose="02040503050406030204" pitchFamily="18" charset="0"/>
            </a:endParaRPr>
          </a:p>
        </p:txBody>
      </p:sp>
      <p:cxnSp>
        <p:nvCxnSpPr>
          <p:cNvPr id="6" name="Straight Arrow Connector 5">
            <a:extLst>
              <a:ext uri="{FF2B5EF4-FFF2-40B4-BE49-F238E27FC236}">
                <a16:creationId xmlns:a16="http://schemas.microsoft.com/office/drawing/2014/main" id="{D28314F6-0EBD-1BB9-2749-C1A9F219A10B}"/>
              </a:ext>
            </a:extLst>
          </p:cNvPr>
          <p:cNvCxnSpPr>
            <a:cxnSpLocks/>
            <a:stCxn id="2" idx="2"/>
          </p:cNvCxnSpPr>
          <p:nvPr/>
        </p:nvCxnSpPr>
        <p:spPr>
          <a:xfrm>
            <a:off x="6100763" y="1762125"/>
            <a:ext cx="3090862" cy="590550"/>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E69F3D42-7D4A-B898-7D8D-F42DDA5406E2}"/>
              </a:ext>
            </a:extLst>
          </p:cNvPr>
          <p:cNvSpPr/>
          <p:nvPr/>
        </p:nvSpPr>
        <p:spPr>
          <a:xfrm>
            <a:off x="6696075" y="2457450"/>
            <a:ext cx="4505325" cy="4133850"/>
          </a:xfrm>
          <a:prstGeom prst="roundRect">
            <a:avLst/>
          </a:prstGeom>
          <a:solidFill>
            <a:srgbClr val="00206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latin typeface="Cambria" panose="02040503050406030204" pitchFamily="18" charset="0"/>
                <a:ea typeface="Cambria" panose="02040503050406030204" pitchFamily="18" charset="0"/>
              </a:rPr>
              <a:t>V</a:t>
            </a:r>
            <a:r>
              <a:rPr lang="vi-VN" sz="2800" b="1" dirty="0">
                <a:latin typeface="Cambria" panose="02040503050406030204" pitchFamily="18" charset="0"/>
                <a:ea typeface="Cambria" panose="02040503050406030204" pitchFamily="18" charset="0"/>
              </a:rPr>
              <a:t>ì không phải nước lúc nào cũng dồi dào, tiết kiệm để sử dụng những lúc cần thiết như hạn hán, sự cố đường dẫn nước. Hơn nữa, có nhiều nơi trên Trái đất này còn bị thiếu nước trầm trọng. </a:t>
            </a:r>
            <a:endParaRPr lang="en-US"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2353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4">
            <a:extLst>
              <a:ext uri="{FF2B5EF4-FFF2-40B4-BE49-F238E27FC236}">
                <a16:creationId xmlns:a16="http://schemas.microsoft.com/office/drawing/2014/main" id="{6E3E4FA5-D30C-CA91-2117-C1233E7097C2}"/>
              </a:ext>
            </a:extLst>
          </p:cNvPr>
          <p:cNvSpPr/>
          <p:nvPr/>
        </p:nvSpPr>
        <p:spPr>
          <a:xfrm>
            <a:off x="542925" y="219075"/>
            <a:ext cx="10763249" cy="1409701"/>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867" b="0" i="0" u="none" strike="noStrike" kern="0" cap="none" spc="0" normalizeH="0" baseline="0" noProof="0" dirty="0">
              <a:ln>
                <a:noFill/>
              </a:ln>
              <a:solidFill>
                <a:srgbClr val="D3CADD"/>
              </a:solidFill>
              <a:effectLst/>
              <a:uLnTx/>
              <a:uFillTx/>
              <a:latin typeface="Arial"/>
              <a:ea typeface="宋体" panose="02010600030101010101" pitchFamily="2" charset="-122"/>
              <a:cs typeface="+mn-cs"/>
              <a:sym typeface="Arial"/>
            </a:endParaRPr>
          </a:p>
        </p:txBody>
      </p:sp>
      <p:sp>
        <p:nvSpPr>
          <p:cNvPr id="3" name="TextBox 2">
            <a:extLst>
              <a:ext uri="{FF2B5EF4-FFF2-40B4-BE49-F238E27FC236}">
                <a16:creationId xmlns:a16="http://schemas.microsoft.com/office/drawing/2014/main" id="{D510AFA0-7779-1582-FF23-F70A56EAE7D9}"/>
              </a:ext>
            </a:extLst>
          </p:cNvPr>
          <p:cNvSpPr txBox="1"/>
          <p:nvPr/>
        </p:nvSpPr>
        <p:spPr>
          <a:xfrm>
            <a:off x="1447800" y="247259"/>
            <a:ext cx="9639300" cy="132343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rPr>
              <a:t>Nêu</a:t>
            </a:r>
            <a:r>
              <a:rPr kumimoji="0" lang="en-US" sz="4000" b="1" i="0" u="none" strike="noStrike" kern="0" cap="none" spc="0" normalizeH="0" noProof="0" dirty="0">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rPr>
              <a:t>một</a:t>
            </a:r>
            <a:r>
              <a:rPr kumimoji="0" lang="en-US" sz="4000" b="1" i="0" u="none" strike="noStrike" kern="0" cap="none" spc="0" normalizeH="0" noProof="0" dirty="0">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rPr>
              <a:t>số</a:t>
            </a:r>
            <a:r>
              <a:rPr kumimoji="0" lang="en-US" sz="4000" b="1" i="0" u="none" strike="noStrike" kern="0" cap="none" spc="0" normalizeH="0" noProof="0" dirty="0">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rPr>
              <a:t>việ</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c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làm</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để</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bảo</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vệ</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nguồn</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nước</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và</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sử</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dụng</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tiết</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kiệm</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nước</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Giải</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 </a:t>
            </a:r>
            <a:r>
              <a:rPr lang="en-US" sz="4000" b="1" kern="0" dirty="0" err="1">
                <a:solidFill>
                  <a:srgbClr val="CA6D36">
                    <a:lumMod val="50000"/>
                  </a:srgbClr>
                </a:solidFill>
                <a:latin typeface="Calibri" panose="020F0502020204030204" pitchFamily="34" charset="0"/>
                <a:cs typeface="Calibri" panose="020F0502020204030204" pitchFamily="34" charset="0"/>
                <a:sym typeface="Arial"/>
              </a:rPr>
              <a:t>thích</a:t>
            </a:r>
            <a:r>
              <a:rPr lang="en-US" sz="4000" b="1" kern="0" dirty="0">
                <a:solidFill>
                  <a:srgbClr val="CA6D36">
                    <a:lumMod val="50000"/>
                  </a:srgbClr>
                </a:solidFill>
                <a:latin typeface="Calibri" panose="020F0502020204030204" pitchFamily="34" charset="0"/>
                <a:cs typeface="Calibri" panose="020F0502020204030204" pitchFamily="34" charset="0"/>
                <a:sym typeface="Arial"/>
              </a:rPr>
              <a:t>.</a:t>
            </a:r>
            <a:endParaRPr kumimoji="0" lang="vi-VN" sz="4000" b="1" i="0" u="none" strike="noStrike" kern="0" cap="none" spc="0" normalizeH="0" baseline="0" noProof="0" dirty="0">
              <a:ln>
                <a:noFill/>
              </a:ln>
              <a:solidFill>
                <a:srgbClr val="CA6D36">
                  <a:lumMod val="50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5" name="Picture 4">
            <a:extLst>
              <a:ext uri="{FF2B5EF4-FFF2-40B4-BE49-F238E27FC236}">
                <a16:creationId xmlns:a16="http://schemas.microsoft.com/office/drawing/2014/main" id="{0A41679B-DB84-558B-8E31-844AC0C5939E}"/>
              </a:ext>
            </a:extLst>
          </p:cNvPr>
          <p:cNvPicPr>
            <a:picLocks noChangeAspect="1"/>
          </p:cNvPicPr>
          <p:nvPr/>
        </p:nvPicPr>
        <p:blipFill>
          <a:blip r:embed="rId2"/>
          <a:stretch>
            <a:fillRect/>
          </a:stretch>
        </p:blipFill>
        <p:spPr>
          <a:xfrm>
            <a:off x="704850" y="438150"/>
            <a:ext cx="765870" cy="790575"/>
          </a:xfrm>
          <a:prstGeom prst="rect">
            <a:avLst/>
          </a:prstGeom>
        </p:spPr>
      </p:pic>
      <p:pic>
        <p:nvPicPr>
          <p:cNvPr id="8" name="Picture 7">
            <a:extLst>
              <a:ext uri="{FF2B5EF4-FFF2-40B4-BE49-F238E27FC236}">
                <a16:creationId xmlns:a16="http://schemas.microsoft.com/office/drawing/2014/main" id="{88908785-61C5-7EEC-6E29-652131E93CA9}"/>
              </a:ext>
            </a:extLst>
          </p:cNvPr>
          <p:cNvPicPr>
            <a:picLocks noChangeAspect="1"/>
          </p:cNvPicPr>
          <p:nvPr/>
        </p:nvPicPr>
        <p:blipFill>
          <a:blip r:embed="rId3"/>
          <a:stretch>
            <a:fillRect/>
          </a:stretch>
        </p:blipFill>
        <p:spPr>
          <a:xfrm>
            <a:off x="2514600" y="1860014"/>
            <a:ext cx="6643687" cy="48455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3578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8">
            <a:extLst>
              <a:ext uri="{FF2B5EF4-FFF2-40B4-BE49-F238E27FC236}">
                <a16:creationId xmlns:a16="http://schemas.microsoft.com/office/drawing/2014/main" id="{47D144AC-DB09-4410-8D9E-BEAA2840EF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445" y="295275"/>
            <a:ext cx="8487130" cy="6738841"/>
          </a:xfrm>
          <a:prstGeom prst="rect">
            <a:avLst/>
          </a:prstGeom>
        </p:spPr>
      </p:pic>
      <p:sp>
        <p:nvSpPr>
          <p:cNvPr id="6" name="Rectangle 5">
            <a:extLst>
              <a:ext uri="{FF2B5EF4-FFF2-40B4-BE49-F238E27FC236}">
                <a16:creationId xmlns:a16="http://schemas.microsoft.com/office/drawing/2014/main" id="{AC2D9942-273F-4B08-96C7-D4E6045BE60F}"/>
              </a:ext>
            </a:extLst>
          </p:cNvPr>
          <p:cNvSpPr/>
          <p:nvPr/>
        </p:nvSpPr>
        <p:spPr>
          <a:xfrm rot="20749077">
            <a:off x="2147270" y="2039344"/>
            <a:ext cx="4586844" cy="3477875"/>
          </a:xfrm>
          <a:prstGeom prst="rect">
            <a:avLst/>
          </a:prstGeom>
        </p:spPr>
        <p:txBody>
          <a:bodyPr wrap="square">
            <a:spAutoFit/>
          </a:bodyPr>
          <a:lstStyle/>
          <a:p>
            <a:pPr lvl="0" algn="ctr" defTabSz="1219170">
              <a:buClr>
                <a:srgbClr val="000000"/>
              </a:buClr>
              <a:defRPr/>
            </a:pPr>
            <a:r>
              <a:rPr lang="vi-VN" sz="44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Bản thân, gia đình và địa phương đã làm được gì để bảo vệ nguồn nước.</a:t>
            </a:r>
            <a:endParaRPr kumimoji="0" lang="en-US" sz="44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pic>
        <p:nvPicPr>
          <p:cNvPr id="2" name="图片 23">
            <a:extLst>
              <a:ext uri="{FF2B5EF4-FFF2-40B4-BE49-F238E27FC236}">
                <a16:creationId xmlns:a16="http://schemas.microsoft.com/office/drawing/2014/main" id="{DC83A5F4-33A7-CD63-9B08-F6402594FE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8491" y="2303342"/>
            <a:ext cx="4853509" cy="4853509"/>
          </a:xfrm>
          <a:prstGeom prst="rect">
            <a:avLst/>
          </a:prstGeom>
        </p:spPr>
      </p:pic>
    </p:spTree>
    <p:extLst>
      <p:ext uri="{BB962C8B-B14F-4D97-AF65-F5344CB8AC3E}">
        <p14:creationId xmlns:p14="http://schemas.microsoft.com/office/powerpoint/2010/main" val="908433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0">
            <a:extLst>
              <a:ext uri="{FF2B5EF4-FFF2-40B4-BE49-F238E27FC236}">
                <a16:creationId xmlns:a16="http://schemas.microsoft.com/office/drawing/2014/main" id="{6CAF5ABA-4EB5-4D2B-B4DC-5FBC6E990E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175" y="-942975"/>
            <a:ext cx="11944350" cy="7800975"/>
          </a:xfrm>
          <a:prstGeom prst="rect">
            <a:avLst/>
          </a:prstGeom>
        </p:spPr>
      </p:pic>
      <p:grpSp>
        <p:nvGrpSpPr>
          <p:cNvPr id="22" name="Google Shape;4408;p64"/>
          <p:cNvGrpSpPr/>
          <p:nvPr/>
        </p:nvGrpSpPr>
        <p:grpSpPr>
          <a:xfrm>
            <a:off x="10162255" y="2864219"/>
            <a:ext cx="2113325" cy="3993781"/>
            <a:chOff x="6839006" y="1605552"/>
            <a:chExt cx="1584994" cy="2995336"/>
          </a:xfrm>
        </p:grpSpPr>
        <p:sp>
          <p:nvSpPr>
            <p:cNvPr id="23" name="Google Shape;4409;p64"/>
            <p:cNvSpPr/>
            <p:nvPr/>
          </p:nvSpPr>
          <p:spPr>
            <a:xfrm flipH="1">
              <a:off x="7544012" y="2248760"/>
              <a:ext cx="819521" cy="808059"/>
            </a:xfrm>
            <a:custGeom>
              <a:avLst/>
              <a:gdLst/>
              <a:ahLst/>
              <a:cxnLst/>
              <a:rect l="l" t="t" r="r" b="b"/>
              <a:pathLst>
                <a:path w="13404" h="13216" extrusionOk="0">
                  <a:moveTo>
                    <a:pt x="11651" y="1"/>
                  </a:moveTo>
                  <a:cubicBezTo>
                    <a:pt x="11106" y="1"/>
                    <a:pt x="10892" y="898"/>
                    <a:pt x="10207" y="1445"/>
                  </a:cubicBezTo>
                  <a:cubicBezTo>
                    <a:pt x="9350" y="2126"/>
                    <a:pt x="9204" y="1752"/>
                    <a:pt x="8053" y="2233"/>
                  </a:cubicBezTo>
                  <a:cubicBezTo>
                    <a:pt x="6903" y="2729"/>
                    <a:pt x="6648" y="4227"/>
                    <a:pt x="5766" y="4775"/>
                  </a:cubicBezTo>
                  <a:cubicBezTo>
                    <a:pt x="4897" y="5310"/>
                    <a:pt x="4094" y="4601"/>
                    <a:pt x="2047" y="6273"/>
                  </a:cubicBezTo>
                  <a:cubicBezTo>
                    <a:pt x="1" y="7932"/>
                    <a:pt x="362" y="13216"/>
                    <a:pt x="362" y="13216"/>
                  </a:cubicBezTo>
                  <a:cubicBezTo>
                    <a:pt x="362" y="13216"/>
                    <a:pt x="2154" y="10955"/>
                    <a:pt x="3358" y="10286"/>
                  </a:cubicBezTo>
                  <a:cubicBezTo>
                    <a:pt x="4562" y="9604"/>
                    <a:pt x="5619" y="9885"/>
                    <a:pt x="7183" y="9524"/>
                  </a:cubicBezTo>
                  <a:cubicBezTo>
                    <a:pt x="8735" y="9149"/>
                    <a:pt x="9364" y="8012"/>
                    <a:pt x="9698" y="6849"/>
                  </a:cubicBezTo>
                  <a:cubicBezTo>
                    <a:pt x="10033" y="5684"/>
                    <a:pt x="10608" y="5470"/>
                    <a:pt x="11999" y="4240"/>
                  </a:cubicBezTo>
                  <a:cubicBezTo>
                    <a:pt x="13404" y="3023"/>
                    <a:pt x="13083" y="842"/>
                    <a:pt x="12133" y="187"/>
                  </a:cubicBezTo>
                  <a:cubicBezTo>
                    <a:pt x="11943" y="56"/>
                    <a:pt x="11787" y="1"/>
                    <a:pt x="11651" y="1"/>
                  </a:cubicBezTo>
                  <a:close/>
                </a:path>
              </a:pathLst>
            </a:custGeom>
            <a:solidFill>
              <a:srgbClr val="006D4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4410;p64"/>
            <p:cNvSpPr/>
            <p:nvPr/>
          </p:nvSpPr>
          <p:spPr>
            <a:xfrm flipH="1">
              <a:off x="7639696" y="2336192"/>
              <a:ext cx="706656" cy="725028"/>
            </a:xfrm>
            <a:custGeom>
              <a:avLst/>
              <a:gdLst/>
              <a:ahLst/>
              <a:cxnLst/>
              <a:rect l="l" t="t" r="r" b="b"/>
              <a:pathLst>
                <a:path w="11558" h="11858" extrusionOk="0">
                  <a:moveTo>
                    <a:pt x="11504" y="1"/>
                  </a:moveTo>
                  <a:cubicBezTo>
                    <a:pt x="11464" y="1"/>
                    <a:pt x="11424" y="28"/>
                    <a:pt x="11411" y="68"/>
                  </a:cubicBezTo>
                  <a:cubicBezTo>
                    <a:pt x="11411" y="68"/>
                    <a:pt x="11411" y="81"/>
                    <a:pt x="11397" y="108"/>
                  </a:cubicBezTo>
                  <a:cubicBezTo>
                    <a:pt x="11397" y="148"/>
                    <a:pt x="11384" y="188"/>
                    <a:pt x="11370" y="255"/>
                  </a:cubicBezTo>
                  <a:cubicBezTo>
                    <a:pt x="11331" y="362"/>
                    <a:pt x="11277" y="536"/>
                    <a:pt x="11183" y="750"/>
                  </a:cubicBezTo>
                  <a:cubicBezTo>
                    <a:pt x="11090" y="964"/>
                    <a:pt x="10942" y="1205"/>
                    <a:pt x="10728" y="1419"/>
                  </a:cubicBezTo>
                  <a:cubicBezTo>
                    <a:pt x="10621" y="1526"/>
                    <a:pt x="10487" y="1633"/>
                    <a:pt x="10341" y="1713"/>
                  </a:cubicBezTo>
                  <a:cubicBezTo>
                    <a:pt x="10300" y="1740"/>
                    <a:pt x="10260" y="1766"/>
                    <a:pt x="10220" y="1780"/>
                  </a:cubicBezTo>
                  <a:cubicBezTo>
                    <a:pt x="10180" y="1793"/>
                    <a:pt x="10140" y="1820"/>
                    <a:pt x="10086" y="1834"/>
                  </a:cubicBezTo>
                  <a:cubicBezTo>
                    <a:pt x="10006" y="1873"/>
                    <a:pt x="9913" y="1914"/>
                    <a:pt x="9819" y="1941"/>
                  </a:cubicBezTo>
                  <a:cubicBezTo>
                    <a:pt x="9444" y="2087"/>
                    <a:pt x="9030" y="2208"/>
                    <a:pt x="8575" y="2382"/>
                  </a:cubicBezTo>
                  <a:cubicBezTo>
                    <a:pt x="8361" y="2476"/>
                    <a:pt x="8133" y="2583"/>
                    <a:pt x="7919" y="2743"/>
                  </a:cubicBezTo>
                  <a:cubicBezTo>
                    <a:pt x="7866" y="2783"/>
                    <a:pt x="7799" y="2824"/>
                    <a:pt x="7759" y="2877"/>
                  </a:cubicBezTo>
                  <a:lnTo>
                    <a:pt x="7692" y="2944"/>
                  </a:lnTo>
                  <a:cubicBezTo>
                    <a:pt x="7665" y="2970"/>
                    <a:pt x="7639" y="3011"/>
                    <a:pt x="7625" y="3038"/>
                  </a:cubicBezTo>
                  <a:cubicBezTo>
                    <a:pt x="7598" y="3064"/>
                    <a:pt x="7585" y="3091"/>
                    <a:pt x="7558" y="3131"/>
                  </a:cubicBezTo>
                  <a:lnTo>
                    <a:pt x="7505" y="3211"/>
                  </a:lnTo>
                  <a:cubicBezTo>
                    <a:pt x="7478" y="3265"/>
                    <a:pt x="7451" y="3318"/>
                    <a:pt x="7411" y="3385"/>
                  </a:cubicBezTo>
                  <a:cubicBezTo>
                    <a:pt x="7184" y="3853"/>
                    <a:pt x="7104" y="4375"/>
                    <a:pt x="6822" y="4803"/>
                  </a:cubicBezTo>
                  <a:cubicBezTo>
                    <a:pt x="6688" y="5017"/>
                    <a:pt x="6515" y="5205"/>
                    <a:pt x="6328" y="5365"/>
                  </a:cubicBezTo>
                  <a:cubicBezTo>
                    <a:pt x="6274" y="5392"/>
                    <a:pt x="6221" y="5445"/>
                    <a:pt x="6167" y="5472"/>
                  </a:cubicBezTo>
                  <a:lnTo>
                    <a:pt x="6007" y="5579"/>
                  </a:lnTo>
                  <a:lnTo>
                    <a:pt x="5832" y="5672"/>
                  </a:lnTo>
                  <a:cubicBezTo>
                    <a:pt x="5779" y="5699"/>
                    <a:pt x="5713" y="5726"/>
                    <a:pt x="5659" y="5766"/>
                  </a:cubicBezTo>
                  <a:cubicBezTo>
                    <a:pt x="5177" y="5993"/>
                    <a:pt x="4655" y="6168"/>
                    <a:pt x="4120" y="6261"/>
                  </a:cubicBezTo>
                  <a:cubicBezTo>
                    <a:pt x="3867" y="6328"/>
                    <a:pt x="3612" y="6421"/>
                    <a:pt x="3371" y="6555"/>
                  </a:cubicBezTo>
                  <a:cubicBezTo>
                    <a:pt x="3251" y="6609"/>
                    <a:pt x="3130" y="6676"/>
                    <a:pt x="3011" y="6742"/>
                  </a:cubicBezTo>
                  <a:cubicBezTo>
                    <a:pt x="2957" y="6783"/>
                    <a:pt x="2904" y="6810"/>
                    <a:pt x="2850" y="6849"/>
                  </a:cubicBezTo>
                  <a:cubicBezTo>
                    <a:pt x="2783" y="6890"/>
                    <a:pt x="2729" y="6917"/>
                    <a:pt x="2676" y="6970"/>
                  </a:cubicBezTo>
                  <a:cubicBezTo>
                    <a:pt x="2622" y="7010"/>
                    <a:pt x="2569" y="7051"/>
                    <a:pt x="2515" y="7077"/>
                  </a:cubicBezTo>
                  <a:cubicBezTo>
                    <a:pt x="2475" y="7131"/>
                    <a:pt x="2422" y="7170"/>
                    <a:pt x="2368" y="7211"/>
                  </a:cubicBezTo>
                  <a:cubicBezTo>
                    <a:pt x="2274" y="7291"/>
                    <a:pt x="2194" y="7398"/>
                    <a:pt x="2101" y="7491"/>
                  </a:cubicBezTo>
                  <a:lnTo>
                    <a:pt x="2060" y="7518"/>
                  </a:lnTo>
                  <a:cubicBezTo>
                    <a:pt x="2047" y="7545"/>
                    <a:pt x="2047" y="7545"/>
                    <a:pt x="2034" y="7559"/>
                  </a:cubicBezTo>
                  <a:lnTo>
                    <a:pt x="1980" y="7625"/>
                  </a:lnTo>
                  <a:cubicBezTo>
                    <a:pt x="1940" y="7679"/>
                    <a:pt x="1900" y="7719"/>
                    <a:pt x="1860" y="7773"/>
                  </a:cubicBezTo>
                  <a:cubicBezTo>
                    <a:pt x="1780" y="7853"/>
                    <a:pt x="1712" y="7960"/>
                    <a:pt x="1646" y="8053"/>
                  </a:cubicBezTo>
                  <a:cubicBezTo>
                    <a:pt x="1365" y="8442"/>
                    <a:pt x="1084" y="8802"/>
                    <a:pt x="897" y="9177"/>
                  </a:cubicBezTo>
                  <a:cubicBezTo>
                    <a:pt x="535" y="9913"/>
                    <a:pt x="309" y="10568"/>
                    <a:pt x="188" y="11037"/>
                  </a:cubicBezTo>
                  <a:cubicBezTo>
                    <a:pt x="121" y="11264"/>
                    <a:pt x="68" y="11451"/>
                    <a:pt x="41" y="11572"/>
                  </a:cubicBezTo>
                  <a:lnTo>
                    <a:pt x="0" y="11772"/>
                  </a:lnTo>
                  <a:cubicBezTo>
                    <a:pt x="0" y="11799"/>
                    <a:pt x="14" y="11839"/>
                    <a:pt x="54" y="11852"/>
                  </a:cubicBezTo>
                  <a:cubicBezTo>
                    <a:pt x="64" y="11856"/>
                    <a:pt x="74" y="11857"/>
                    <a:pt x="84" y="11857"/>
                  </a:cubicBezTo>
                  <a:cubicBezTo>
                    <a:pt x="113" y="11857"/>
                    <a:pt x="138" y="11842"/>
                    <a:pt x="148" y="11813"/>
                  </a:cubicBezTo>
                  <a:cubicBezTo>
                    <a:pt x="148" y="11813"/>
                    <a:pt x="175" y="11745"/>
                    <a:pt x="214" y="11625"/>
                  </a:cubicBezTo>
                  <a:cubicBezTo>
                    <a:pt x="268" y="11504"/>
                    <a:pt x="335" y="11331"/>
                    <a:pt x="416" y="11117"/>
                  </a:cubicBezTo>
                  <a:cubicBezTo>
                    <a:pt x="509" y="10903"/>
                    <a:pt x="616" y="10635"/>
                    <a:pt x="749" y="10327"/>
                  </a:cubicBezTo>
                  <a:cubicBezTo>
                    <a:pt x="883" y="10033"/>
                    <a:pt x="1044" y="9699"/>
                    <a:pt x="1231" y="9351"/>
                  </a:cubicBezTo>
                  <a:cubicBezTo>
                    <a:pt x="1418" y="8990"/>
                    <a:pt x="1579" y="8588"/>
                    <a:pt x="1846" y="8214"/>
                  </a:cubicBezTo>
                  <a:cubicBezTo>
                    <a:pt x="1914" y="8121"/>
                    <a:pt x="1980" y="8027"/>
                    <a:pt x="2060" y="7933"/>
                  </a:cubicBezTo>
                  <a:cubicBezTo>
                    <a:pt x="2101" y="7893"/>
                    <a:pt x="2128" y="7839"/>
                    <a:pt x="2167" y="7800"/>
                  </a:cubicBezTo>
                  <a:lnTo>
                    <a:pt x="2235" y="7719"/>
                  </a:lnTo>
                  <a:cubicBezTo>
                    <a:pt x="2248" y="7719"/>
                    <a:pt x="2261" y="7693"/>
                    <a:pt x="2261" y="7693"/>
                  </a:cubicBezTo>
                  <a:lnTo>
                    <a:pt x="2288" y="7666"/>
                  </a:lnTo>
                  <a:cubicBezTo>
                    <a:pt x="2381" y="7586"/>
                    <a:pt x="2462" y="7491"/>
                    <a:pt x="2556" y="7425"/>
                  </a:cubicBezTo>
                  <a:cubicBezTo>
                    <a:pt x="2609" y="7384"/>
                    <a:pt x="2649" y="7345"/>
                    <a:pt x="2702" y="7318"/>
                  </a:cubicBezTo>
                  <a:cubicBezTo>
                    <a:pt x="2743" y="7277"/>
                    <a:pt x="2796" y="7238"/>
                    <a:pt x="2850" y="7211"/>
                  </a:cubicBezTo>
                  <a:cubicBezTo>
                    <a:pt x="2904" y="7170"/>
                    <a:pt x="2957" y="7144"/>
                    <a:pt x="3011" y="7117"/>
                  </a:cubicBezTo>
                  <a:cubicBezTo>
                    <a:pt x="3064" y="7077"/>
                    <a:pt x="3118" y="7051"/>
                    <a:pt x="3171" y="7024"/>
                  </a:cubicBezTo>
                  <a:cubicBezTo>
                    <a:pt x="3278" y="6970"/>
                    <a:pt x="3398" y="6903"/>
                    <a:pt x="3505" y="6863"/>
                  </a:cubicBezTo>
                  <a:cubicBezTo>
                    <a:pt x="3746" y="6756"/>
                    <a:pt x="3986" y="6676"/>
                    <a:pt x="4227" y="6569"/>
                  </a:cubicBezTo>
                  <a:cubicBezTo>
                    <a:pt x="4348" y="6516"/>
                    <a:pt x="4468" y="6448"/>
                    <a:pt x="4602" y="6395"/>
                  </a:cubicBezTo>
                  <a:cubicBezTo>
                    <a:pt x="4723" y="6355"/>
                    <a:pt x="4856" y="6302"/>
                    <a:pt x="4976" y="6261"/>
                  </a:cubicBezTo>
                  <a:cubicBezTo>
                    <a:pt x="5244" y="6181"/>
                    <a:pt x="5499" y="6114"/>
                    <a:pt x="5766" y="6007"/>
                  </a:cubicBezTo>
                  <a:lnTo>
                    <a:pt x="5966" y="5927"/>
                  </a:lnTo>
                  <a:lnTo>
                    <a:pt x="6153" y="5847"/>
                  </a:lnTo>
                  <a:cubicBezTo>
                    <a:pt x="6287" y="5766"/>
                    <a:pt x="6394" y="5699"/>
                    <a:pt x="6515" y="5606"/>
                  </a:cubicBezTo>
                  <a:cubicBezTo>
                    <a:pt x="6742" y="5432"/>
                    <a:pt x="6943" y="5218"/>
                    <a:pt x="7104" y="4991"/>
                  </a:cubicBezTo>
                  <a:cubicBezTo>
                    <a:pt x="7411" y="4509"/>
                    <a:pt x="7625" y="4001"/>
                    <a:pt x="7772" y="3532"/>
                  </a:cubicBezTo>
                  <a:cubicBezTo>
                    <a:pt x="7785" y="3479"/>
                    <a:pt x="7812" y="3425"/>
                    <a:pt x="7826" y="3359"/>
                  </a:cubicBezTo>
                  <a:lnTo>
                    <a:pt x="7866" y="3265"/>
                  </a:lnTo>
                  <a:cubicBezTo>
                    <a:pt x="7866" y="3252"/>
                    <a:pt x="7879" y="3225"/>
                    <a:pt x="7892" y="3198"/>
                  </a:cubicBezTo>
                  <a:lnTo>
                    <a:pt x="7933" y="3118"/>
                  </a:lnTo>
                  <a:lnTo>
                    <a:pt x="7973" y="3051"/>
                  </a:lnTo>
                  <a:cubicBezTo>
                    <a:pt x="7999" y="3011"/>
                    <a:pt x="8040" y="2970"/>
                    <a:pt x="8080" y="2931"/>
                  </a:cubicBezTo>
                  <a:cubicBezTo>
                    <a:pt x="8227" y="2756"/>
                    <a:pt x="8441" y="2663"/>
                    <a:pt x="8655" y="2569"/>
                  </a:cubicBezTo>
                  <a:cubicBezTo>
                    <a:pt x="8869" y="2489"/>
                    <a:pt x="9083" y="2422"/>
                    <a:pt x="9297" y="2369"/>
                  </a:cubicBezTo>
                  <a:cubicBezTo>
                    <a:pt x="9511" y="2301"/>
                    <a:pt x="9712" y="2248"/>
                    <a:pt x="9913" y="2182"/>
                  </a:cubicBezTo>
                  <a:cubicBezTo>
                    <a:pt x="10006" y="2155"/>
                    <a:pt x="10100" y="2114"/>
                    <a:pt x="10193" y="2075"/>
                  </a:cubicBezTo>
                  <a:cubicBezTo>
                    <a:pt x="10247" y="2048"/>
                    <a:pt x="10287" y="2034"/>
                    <a:pt x="10327" y="2021"/>
                  </a:cubicBezTo>
                  <a:cubicBezTo>
                    <a:pt x="10380" y="1994"/>
                    <a:pt x="10421" y="1968"/>
                    <a:pt x="10461" y="1941"/>
                  </a:cubicBezTo>
                  <a:cubicBezTo>
                    <a:pt x="10555" y="1900"/>
                    <a:pt x="10635" y="1847"/>
                    <a:pt x="10715" y="1793"/>
                  </a:cubicBezTo>
                  <a:lnTo>
                    <a:pt x="10808" y="1700"/>
                  </a:lnTo>
                  <a:cubicBezTo>
                    <a:pt x="10849" y="1659"/>
                    <a:pt x="10889" y="1633"/>
                    <a:pt x="10915" y="1606"/>
                  </a:cubicBezTo>
                  <a:cubicBezTo>
                    <a:pt x="11156" y="1338"/>
                    <a:pt x="11290" y="1071"/>
                    <a:pt x="11384" y="830"/>
                  </a:cubicBezTo>
                  <a:cubicBezTo>
                    <a:pt x="11464" y="603"/>
                    <a:pt x="11504" y="416"/>
                    <a:pt x="11531" y="282"/>
                  </a:cubicBezTo>
                  <a:cubicBezTo>
                    <a:pt x="11545" y="229"/>
                    <a:pt x="11557" y="175"/>
                    <a:pt x="11557" y="135"/>
                  </a:cubicBezTo>
                  <a:lnTo>
                    <a:pt x="11557" y="81"/>
                  </a:lnTo>
                  <a:cubicBezTo>
                    <a:pt x="11557" y="54"/>
                    <a:pt x="11545" y="15"/>
                    <a:pt x="11504" y="1"/>
                  </a:cubicBezTo>
                  <a:close/>
                </a:path>
              </a:pathLst>
            </a:custGeom>
            <a:solidFill>
              <a:srgbClr val="0040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4411;p64"/>
            <p:cNvSpPr/>
            <p:nvPr/>
          </p:nvSpPr>
          <p:spPr>
            <a:xfrm flipH="1">
              <a:off x="7790162" y="1605552"/>
              <a:ext cx="628152" cy="946486"/>
            </a:xfrm>
            <a:custGeom>
              <a:avLst/>
              <a:gdLst/>
              <a:ahLst/>
              <a:cxnLst/>
              <a:rect l="l" t="t" r="r" b="b"/>
              <a:pathLst>
                <a:path w="10274" h="15480" extrusionOk="0">
                  <a:moveTo>
                    <a:pt x="9222" y="0"/>
                  </a:moveTo>
                  <a:cubicBezTo>
                    <a:pt x="9091" y="0"/>
                    <a:pt x="8957" y="25"/>
                    <a:pt x="8829" y="73"/>
                  </a:cubicBezTo>
                  <a:cubicBezTo>
                    <a:pt x="8334" y="260"/>
                    <a:pt x="6408" y="1424"/>
                    <a:pt x="5766" y="4246"/>
                  </a:cubicBezTo>
                  <a:cubicBezTo>
                    <a:pt x="5124" y="7055"/>
                    <a:pt x="4562" y="7296"/>
                    <a:pt x="4054" y="7617"/>
                  </a:cubicBezTo>
                  <a:cubicBezTo>
                    <a:pt x="3545" y="7938"/>
                    <a:pt x="2194" y="8032"/>
                    <a:pt x="1552" y="10707"/>
                  </a:cubicBezTo>
                  <a:cubicBezTo>
                    <a:pt x="910" y="13383"/>
                    <a:pt x="0" y="15041"/>
                    <a:pt x="14" y="15202"/>
                  </a:cubicBezTo>
                  <a:cubicBezTo>
                    <a:pt x="22" y="15387"/>
                    <a:pt x="172" y="15480"/>
                    <a:pt x="416" y="15480"/>
                  </a:cubicBezTo>
                  <a:cubicBezTo>
                    <a:pt x="985" y="15480"/>
                    <a:pt x="2067" y="14977"/>
                    <a:pt x="3077" y="13957"/>
                  </a:cubicBezTo>
                  <a:cubicBezTo>
                    <a:pt x="3772" y="13262"/>
                    <a:pt x="4027" y="11362"/>
                    <a:pt x="4735" y="11082"/>
                  </a:cubicBezTo>
                  <a:cubicBezTo>
                    <a:pt x="5445" y="10788"/>
                    <a:pt x="7732" y="10506"/>
                    <a:pt x="7933" y="8553"/>
                  </a:cubicBezTo>
                  <a:cubicBezTo>
                    <a:pt x="8133" y="6614"/>
                    <a:pt x="7665" y="5557"/>
                    <a:pt x="8388" y="4661"/>
                  </a:cubicBezTo>
                  <a:cubicBezTo>
                    <a:pt x="9123" y="3764"/>
                    <a:pt x="10273" y="1397"/>
                    <a:pt x="10100" y="729"/>
                  </a:cubicBezTo>
                  <a:cubicBezTo>
                    <a:pt x="9970" y="219"/>
                    <a:pt x="9608" y="0"/>
                    <a:pt x="922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4412;p64"/>
            <p:cNvSpPr/>
            <p:nvPr/>
          </p:nvSpPr>
          <p:spPr>
            <a:xfrm flipH="1">
              <a:off x="7831859" y="1655566"/>
              <a:ext cx="592141" cy="885343"/>
            </a:xfrm>
            <a:custGeom>
              <a:avLst/>
              <a:gdLst/>
              <a:ahLst/>
              <a:cxnLst/>
              <a:rect l="l" t="t" r="r" b="b"/>
              <a:pathLst>
                <a:path w="9685" h="14480" extrusionOk="0">
                  <a:moveTo>
                    <a:pt x="9564" y="0"/>
                  </a:moveTo>
                  <a:cubicBezTo>
                    <a:pt x="9555" y="0"/>
                    <a:pt x="9546" y="2"/>
                    <a:pt x="9537" y="4"/>
                  </a:cubicBezTo>
                  <a:cubicBezTo>
                    <a:pt x="9537" y="4"/>
                    <a:pt x="9524" y="18"/>
                    <a:pt x="9497" y="30"/>
                  </a:cubicBezTo>
                  <a:cubicBezTo>
                    <a:pt x="9457" y="44"/>
                    <a:pt x="9417" y="57"/>
                    <a:pt x="9350" y="84"/>
                  </a:cubicBezTo>
                  <a:cubicBezTo>
                    <a:pt x="9230" y="151"/>
                    <a:pt x="9055" y="244"/>
                    <a:pt x="8841" y="378"/>
                  </a:cubicBezTo>
                  <a:cubicBezTo>
                    <a:pt x="8641" y="526"/>
                    <a:pt x="8400" y="726"/>
                    <a:pt x="8160" y="981"/>
                  </a:cubicBezTo>
                  <a:cubicBezTo>
                    <a:pt x="7919" y="1234"/>
                    <a:pt x="7678" y="1555"/>
                    <a:pt x="7477" y="1944"/>
                  </a:cubicBezTo>
                  <a:cubicBezTo>
                    <a:pt x="7437" y="2037"/>
                    <a:pt x="7384" y="2131"/>
                    <a:pt x="7343" y="2238"/>
                  </a:cubicBezTo>
                  <a:cubicBezTo>
                    <a:pt x="7290" y="2331"/>
                    <a:pt x="7250" y="2438"/>
                    <a:pt x="7209" y="2559"/>
                  </a:cubicBezTo>
                  <a:cubicBezTo>
                    <a:pt x="7170" y="2666"/>
                    <a:pt x="7129" y="2773"/>
                    <a:pt x="7102" y="2893"/>
                  </a:cubicBezTo>
                  <a:cubicBezTo>
                    <a:pt x="7076" y="3000"/>
                    <a:pt x="7036" y="3121"/>
                    <a:pt x="6995" y="3241"/>
                  </a:cubicBezTo>
                  <a:cubicBezTo>
                    <a:pt x="6942" y="3469"/>
                    <a:pt x="6876" y="3709"/>
                    <a:pt x="6808" y="3950"/>
                  </a:cubicBezTo>
                  <a:cubicBezTo>
                    <a:pt x="6728" y="4204"/>
                    <a:pt x="6648" y="4445"/>
                    <a:pt x="6581" y="4699"/>
                  </a:cubicBezTo>
                  <a:cubicBezTo>
                    <a:pt x="6514" y="4967"/>
                    <a:pt x="6487" y="5234"/>
                    <a:pt x="6460" y="5502"/>
                  </a:cubicBezTo>
                  <a:cubicBezTo>
                    <a:pt x="6447" y="5756"/>
                    <a:pt x="6421" y="6023"/>
                    <a:pt x="6353" y="6278"/>
                  </a:cubicBezTo>
                  <a:cubicBezTo>
                    <a:pt x="6300" y="6518"/>
                    <a:pt x="6193" y="6759"/>
                    <a:pt x="6046" y="6959"/>
                  </a:cubicBezTo>
                  <a:cubicBezTo>
                    <a:pt x="5966" y="7054"/>
                    <a:pt x="5886" y="7147"/>
                    <a:pt x="5792" y="7241"/>
                  </a:cubicBezTo>
                  <a:lnTo>
                    <a:pt x="5725" y="7307"/>
                  </a:lnTo>
                  <a:cubicBezTo>
                    <a:pt x="5698" y="7321"/>
                    <a:pt x="5672" y="7348"/>
                    <a:pt x="5645" y="7375"/>
                  </a:cubicBezTo>
                  <a:lnTo>
                    <a:pt x="5497" y="7508"/>
                  </a:lnTo>
                  <a:cubicBezTo>
                    <a:pt x="5390" y="7601"/>
                    <a:pt x="5283" y="7682"/>
                    <a:pt x="5176" y="7776"/>
                  </a:cubicBezTo>
                  <a:cubicBezTo>
                    <a:pt x="5069" y="7856"/>
                    <a:pt x="4949" y="7936"/>
                    <a:pt x="4842" y="8017"/>
                  </a:cubicBezTo>
                  <a:cubicBezTo>
                    <a:pt x="4721" y="8097"/>
                    <a:pt x="4614" y="8177"/>
                    <a:pt x="4495" y="8243"/>
                  </a:cubicBezTo>
                  <a:cubicBezTo>
                    <a:pt x="4374" y="8311"/>
                    <a:pt x="4240" y="8377"/>
                    <a:pt x="4120" y="8458"/>
                  </a:cubicBezTo>
                  <a:cubicBezTo>
                    <a:pt x="3879" y="8591"/>
                    <a:pt x="3665" y="8792"/>
                    <a:pt x="3478" y="9006"/>
                  </a:cubicBezTo>
                  <a:cubicBezTo>
                    <a:pt x="3384" y="9113"/>
                    <a:pt x="3291" y="9220"/>
                    <a:pt x="3210" y="9328"/>
                  </a:cubicBezTo>
                  <a:cubicBezTo>
                    <a:pt x="3170" y="9394"/>
                    <a:pt x="3130" y="9447"/>
                    <a:pt x="3089" y="9501"/>
                  </a:cubicBezTo>
                  <a:cubicBezTo>
                    <a:pt x="3063" y="9554"/>
                    <a:pt x="3023" y="9622"/>
                    <a:pt x="2982" y="9675"/>
                  </a:cubicBezTo>
                  <a:cubicBezTo>
                    <a:pt x="2943" y="9729"/>
                    <a:pt x="2916" y="9795"/>
                    <a:pt x="2889" y="9863"/>
                  </a:cubicBezTo>
                  <a:cubicBezTo>
                    <a:pt x="2863" y="9916"/>
                    <a:pt x="2822" y="9982"/>
                    <a:pt x="2795" y="10036"/>
                  </a:cubicBezTo>
                  <a:cubicBezTo>
                    <a:pt x="2756" y="10170"/>
                    <a:pt x="2688" y="10291"/>
                    <a:pt x="2649" y="10410"/>
                  </a:cubicBezTo>
                  <a:cubicBezTo>
                    <a:pt x="2635" y="10478"/>
                    <a:pt x="2622" y="10531"/>
                    <a:pt x="2595" y="10598"/>
                  </a:cubicBezTo>
                  <a:cubicBezTo>
                    <a:pt x="2581" y="10651"/>
                    <a:pt x="2554" y="10719"/>
                    <a:pt x="2542" y="10772"/>
                  </a:cubicBezTo>
                  <a:cubicBezTo>
                    <a:pt x="2501" y="10892"/>
                    <a:pt x="2474" y="11013"/>
                    <a:pt x="2421" y="11120"/>
                  </a:cubicBezTo>
                  <a:cubicBezTo>
                    <a:pt x="2340" y="11334"/>
                    <a:pt x="2233" y="11534"/>
                    <a:pt x="2114" y="11721"/>
                  </a:cubicBezTo>
                  <a:cubicBezTo>
                    <a:pt x="2060" y="11815"/>
                    <a:pt x="2007" y="11909"/>
                    <a:pt x="1953" y="11989"/>
                  </a:cubicBezTo>
                  <a:cubicBezTo>
                    <a:pt x="1886" y="12083"/>
                    <a:pt x="1832" y="12176"/>
                    <a:pt x="1793" y="12256"/>
                  </a:cubicBezTo>
                  <a:cubicBezTo>
                    <a:pt x="1579" y="12604"/>
                    <a:pt x="1364" y="12925"/>
                    <a:pt x="1177" y="13180"/>
                  </a:cubicBezTo>
                  <a:cubicBezTo>
                    <a:pt x="976" y="13447"/>
                    <a:pt x="789" y="13674"/>
                    <a:pt x="628" y="13849"/>
                  </a:cubicBezTo>
                  <a:cubicBezTo>
                    <a:pt x="468" y="14009"/>
                    <a:pt x="334" y="14143"/>
                    <a:pt x="227" y="14196"/>
                  </a:cubicBezTo>
                  <a:cubicBezTo>
                    <a:pt x="200" y="14209"/>
                    <a:pt x="187" y="14236"/>
                    <a:pt x="161" y="14250"/>
                  </a:cubicBezTo>
                  <a:cubicBezTo>
                    <a:pt x="147" y="14250"/>
                    <a:pt x="134" y="14263"/>
                    <a:pt x="120" y="14263"/>
                  </a:cubicBezTo>
                  <a:cubicBezTo>
                    <a:pt x="93" y="14277"/>
                    <a:pt x="80" y="14290"/>
                    <a:pt x="80" y="14290"/>
                  </a:cubicBezTo>
                  <a:lnTo>
                    <a:pt x="54" y="14303"/>
                  </a:lnTo>
                  <a:cubicBezTo>
                    <a:pt x="13" y="14316"/>
                    <a:pt x="0" y="14357"/>
                    <a:pt x="13" y="14397"/>
                  </a:cubicBezTo>
                  <a:cubicBezTo>
                    <a:pt x="25" y="14443"/>
                    <a:pt x="56" y="14480"/>
                    <a:pt x="99" y="14480"/>
                  </a:cubicBezTo>
                  <a:cubicBezTo>
                    <a:pt x="106" y="14480"/>
                    <a:pt x="113" y="14479"/>
                    <a:pt x="120" y="14477"/>
                  </a:cubicBezTo>
                  <a:cubicBezTo>
                    <a:pt x="120" y="14477"/>
                    <a:pt x="147" y="14464"/>
                    <a:pt x="173" y="14464"/>
                  </a:cubicBezTo>
                  <a:cubicBezTo>
                    <a:pt x="200" y="14450"/>
                    <a:pt x="227" y="14450"/>
                    <a:pt x="254" y="14437"/>
                  </a:cubicBezTo>
                  <a:cubicBezTo>
                    <a:pt x="280" y="14437"/>
                    <a:pt x="307" y="14423"/>
                    <a:pt x="334" y="14397"/>
                  </a:cubicBezTo>
                  <a:cubicBezTo>
                    <a:pt x="468" y="14343"/>
                    <a:pt x="642" y="14236"/>
                    <a:pt x="842" y="14076"/>
                  </a:cubicBezTo>
                  <a:cubicBezTo>
                    <a:pt x="1043" y="13915"/>
                    <a:pt x="1257" y="13701"/>
                    <a:pt x="1484" y="13447"/>
                  </a:cubicBezTo>
                  <a:cubicBezTo>
                    <a:pt x="1712" y="13180"/>
                    <a:pt x="1953" y="12872"/>
                    <a:pt x="2180" y="12497"/>
                  </a:cubicBezTo>
                  <a:lnTo>
                    <a:pt x="2340" y="12217"/>
                  </a:lnTo>
                  <a:cubicBezTo>
                    <a:pt x="2394" y="12110"/>
                    <a:pt x="2435" y="12003"/>
                    <a:pt x="2474" y="11896"/>
                  </a:cubicBezTo>
                  <a:cubicBezTo>
                    <a:pt x="2554" y="11682"/>
                    <a:pt x="2635" y="11454"/>
                    <a:pt x="2729" y="11213"/>
                  </a:cubicBezTo>
                  <a:cubicBezTo>
                    <a:pt x="2768" y="11106"/>
                    <a:pt x="2795" y="10986"/>
                    <a:pt x="2836" y="10865"/>
                  </a:cubicBezTo>
                  <a:cubicBezTo>
                    <a:pt x="2863" y="10812"/>
                    <a:pt x="2875" y="10758"/>
                    <a:pt x="2902" y="10692"/>
                  </a:cubicBezTo>
                  <a:cubicBezTo>
                    <a:pt x="2916" y="10638"/>
                    <a:pt x="2943" y="10585"/>
                    <a:pt x="2956" y="10517"/>
                  </a:cubicBezTo>
                  <a:cubicBezTo>
                    <a:pt x="2996" y="10410"/>
                    <a:pt x="3063" y="10303"/>
                    <a:pt x="3116" y="10196"/>
                  </a:cubicBezTo>
                  <a:cubicBezTo>
                    <a:pt x="3170" y="10089"/>
                    <a:pt x="3237" y="9982"/>
                    <a:pt x="3304" y="9875"/>
                  </a:cubicBezTo>
                  <a:cubicBezTo>
                    <a:pt x="3344" y="9822"/>
                    <a:pt x="3371" y="9768"/>
                    <a:pt x="3411" y="9729"/>
                  </a:cubicBezTo>
                  <a:cubicBezTo>
                    <a:pt x="3451" y="9675"/>
                    <a:pt x="3491" y="9622"/>
                    <a:pt x="3531" y="9581"/>
                  </a:cubicBezTo>
                  <a:cubicBezTo>
                    <a:pt x="3612" y="9474"/>
                    <a:pt x="3692" y="9394"/>
                    <a:pt x="3785" y="9301"/>
                  </a:cubicBezTo>
                  <a:cubicBezTo>
                    <a:pt x="3972" y="9126"/>
                    <a:pt x="4174" y="8953"/>
                    <a:pt x="4361" y="8766"/>
                  </a:cubicBezTo>
                  <a:cubicBezTo>
                    <a:pt x="4414" y="8725"/>
                    <a:pt x="4468" y="8672"/>
                    <a:pt x="4507" y="8632"/>
                  </a:cubicBezTo>
                  <a:lnTo>
                    <a:pt x="4655" y="8484"/>
                  </a:lnTo>
                  <a:cubicBezTo>
                    <a:pt x="4762" y="8391"/>
                    <a:pt x="4882" y="8311"/>
                    <a:pt x="4989" y="8243"/>
                  </a:cubicBezTo>
                  <a:cubicBezTo>
                    <a:pt x="5217" y="8083"/>
                    <a:pt x="5458" y="7936"/>
                    <a:pt x="5698" y="7776"/>
                  </a:cubicBezTo>
                  <a:cubicBezTo>
                    <a:pt x="5925" y="7628"/>
                    <a:pt x="6180" y="7428"/>
                    <a:pt x="6367" y="7200"/>
                  </a:cubicBezTo>
                  <a:cubicBezTo>
                    <a:pt x="6554" y="6959"/>
                    <a:pt x="6688" y="6665"/>
                    <a:pt x="6769" y="6385"/>
                  </a:cubicBezTo>
                  <a:cubicBezTo>
                    <a:pt x="6902" y="5823"/>
                    <a:pt x="7022" y="5301"/>
                    <a:pt x="7063" y="4780"/>
                  </a:cubicBezTo>
                  <a:cubicBezTo>
                    <a:pt x="7076" y="4525"/>
                    <a:pt x="7076" y="4257"/>
                    <a:pt x="7102" y="4017"/>
                  </a:cubicBezTo>
                  <a:cubicBezTo>
                    <a:pt x="7116" y="3897"/>
                    <a:pt x="7143" y="3776"/>
                    <a:pt x="7170" y="3656"/>
                  </a:cubicBezTo>
                  <a:lnTo>
                    <a:pt x="7250" y="3294"/>
                  </a:lnTo>
                  <a:cubicBezTo>
                    <a:pt x="7370" y="2853"/>
                    <a:pt x="7557" y="2438"/>
                    <a:pt x="7758" y="2090"/>
                  </a:cubicBezTo>
                  <a:cubicBezTo>
                    <a:pt x="7958" y="1743"/>
                    <a:pt x="8186" y="1448"/>
                    <a:pt x="8400" y="1195"/>
                  </a:cubicBezTo>
                  <a:cubicBezTo>
                    <a:pt x="8614" y="954"/>
                    <a:pt x="8828" y="753"/>
                    <a:pt x="9002" y="606"/>
                  </a:cubicBezTo>
                  <a:cubicBezTo>
                    <a:pt x="9189" y="459"/>
                    <a:pt x="9350" y="351"/>
                    <a:pt x="9457" y="285"/>
                  </a:cubicBezTo>
                  <a:cubicBezTo>
                    <a:pt x="9510" y="244"/>
                    <a:pt x="9551" y="218"/>
                    <a:pt x="9578" y="205"/>
                  </a:cubicBezTo>
                  <a:cubicBezTo>
                    <a:pt x="9604" y="191"/>
                    <a:pt x="9617" y="178"/>
                    <a:pt x="9617" y="178"/>
                  </a:cubicBezTo>
                  <a:cubicBezTo>
                    <a:pt x="9658" y="164"/>
                    <a:pt x="9685" y="111"/>
                    <a:pt x="9671" y="57"/>
                  </a:cubicBezTo>
                  <a:cubicBezTo>
                    <a:pt x="9648" y="24"/>
                    <a:pt x="9608" y="0"/>
                    <a:pt x="9564" y="0"/>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4413;p64"/>
            <p:cNvSpPr/>
            <p:nvPr/>
          </p:nvSpPr>
          <p:spPr>
            <a:xfrm flipH="1">
              <a:off x="6839006" y="3996120"/>
              <a:ext cx="1293845" cy="588191"/>
            </a:xfrm>
            <a:custGeom>
              <a:avLst/>
              <a:gdLst/>
              <a:ahLst/>
              <a:cxnLst/>
              <a:rect l="l" t="t" r="r" b="b"/>
              <a:pathLst>
                <a:path w="21162" h="9620" extrusionOk="0">
                  <a:moveTo>
                    <a:pt x="4756" y="0"/>
                  </a:moveTo>
                  <a:cubicBezTo>
                    <a:pt x="3748" y="0"/>
                    <a:pt x="2875" y="608"/>
                    <a:pt x="2875" y="608"/>
                  </a:cubicBezTo>
                  <a:cubicBezTo>
                    <a:pt x="1324" y="1584"/>
                    <a:pt x="0" y="7764"/>
                    <a:pt x="1097" y="9021"/>
                  </a:cubicBezTo>
                  <a:cubicBezTo>
                    <a:pt x="1487" y="9474"/>
                    <a:pt x="4141" y="9619"/>
                    <a:pt x="7398" y="9619"/>
                  </a:cubicBezTo>
                  <a:cubicBezTo>
                    <a:pt x="13292" y="9619"/>
                    <a:pt x="21161" y="9142"/>
                    <a:pt x="21161" y="9142"/>
                  </a:cubicBezTo>
                  <a:cubicBezTo>
                    <a:pt x="20867" y="6494"/>
                    <a:pt x="15918" y="5677"/>
                    <a:pt x="15570" y="5624"/>
                  </a:cubicBezTo>
                  <a:cubicBezTo>
                    <a:pt x="15222" y="5570"/>
                    <a:pt x="14875" y="4059"/>
                    <a:pt x="13255" y="3430"/>
                  </a:cubicBezTo>
                  <a:cubicBezTo>
                    <a:pt x="12409" y="3105"/>
                    <a:pt x="11602" y="3009"/>
                    <a:pt x="10919" y="3009"/>
                  </a:cubicBezTo>
                  <a:cubicBezTo>
                    <a:pt x="10026" y="3009"/>
                    <a:pt x="9343" y="3173"/>
                    <a:pt x="9055" y="3203"/>
                  </a:cubicBezTo>
                  <a:cubicBezTo>
                    <a:pt x="9042" y="3204"/>
                    <a:pt x="9028" y="3205"/>
                    <a:pt x="9014" y="3205"/>
                  </a:cubicBezTo>
                  <a:cubicBezTo>
                    <a:pt x="8497" y="3205"/>
                    <a:pt x="7801" y="2239"/>
                    <a:pt x="6394" y="728"/>
                  </a:cubicBezTo>
                  <a:cubicBezTo>
                    <a:pt x="5886" y="178"/>
                    <a:pt x="5301" y="0"/>
                    <a:pt x="475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4414;p64"/>
            <p:cNvSpPr/>
            <p:nvPr/>
          </p:nvSpPr>
          <p:spPr>
            <a:xfrm flipH="1">
              <a:off x="7236475" y="2850269"/>
              <a:ext cx="170153" cy="119595"/>
            </a:xfrm>
            <a:custGeom>
              <a:avLst/>
              <a:gdLst/>
              <a:ahLst/>
              <a:cxnLst/>
              <a:rect l="l" t="t" r="r" b="b"/>
              <a:pathLst>
                <a:path w="2783" h="1956" extrusionOk="0">
                  <a:moveTo>
                    <a:pt x="1556" y="1"/>
                  </a:moveTo>
                  <a:cubicBezTo>
                    <a:pt x="934" y="1"/>
                    <a:pt x="244" y="705"/>
                    <a:pt x="0" y="1933"/>
                  </a:cubicBezTo>
                  <a:cubicBezTo>
                    <a:pt x="0" y="1933"/>
                    <a:pt x="159" y="1955"/>
                    <a:pt x="397" y="1955"/>
                  </a:cubicBezTo>
                  <a:cubicBezTo>
                    <a:pt x="680" y="1955"/>
                    <a:pt x="1074" y="1924"/>
                    <a:pt x="1445" y="1785"/>
                  </a:cubicBezTo>
                  <a:cubicBezTo>
                    <a:pt x="2167" y="1491"/>
                    <a:pt x="2782" y="822"/>
                    <a:pt x="2114" y="221"/>
                  </a:cubicBezTo>
                  <a:cubicBezTo>
                    <a:pt x="1946" y="72"/>
                    <a:pt x="1754" y="1"/>
                    <a:pt x="1556"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4415;p64"/>
            <p:cNvSpPr/>
            <p:nvPr/>
          </p:nvSpPr>
          <p:spPr>
            <a:xfrm flipH="1">
              <a:off x="7449303" y="2942470"/>
              <a:ext cx="90671" cy="112380"/>
            </a:xfrm>
            <a:custGeom>
              <a:avLst/>
              <a:gdLst/>
              <a:ahLst/>
              <a:cxnLst/>
              <a:rect l="l" t="t" r="r" b="b"/>
              <a:pathLst>
                <a:path w="1483" h="1838" extrusionOk="0">
                  <a:moveTo>
                    <a:pt x="730" y="0"/>
                  </a:moveTo>
                  <a:cubicBezTo>
                    <a:pt x="698" y="0"/>
                    <a:pt x="665" y="3"/>
                    <a:pt x="630" y="10"/>
                  </a:cubicBezTo>
                  <a:cubicBezTo>
                    <a:pt x="188" y="90"/>
                    <a:pt x="0" y="652"/>
                    <a:pt x="148" y="1121"/>
                  </a:cubicBezTo>
                  <a:cubicBezTo>
                    <a:pt x="258" y="1513"/>
                    <a:pt x="615" y="1838"/>
                    <a:pt x="901" y="1838"/>
                  </a:cubicBezTo>
                  <a:cubicBezTo>
                    <a:pt x="927" y="1838"/>
                    <a:pt x="953" y="1835"/>
                    <a:pt x="977" y="1829"/>
                  </a:cubicBezTo>
                  <a:cubicBezTo>
                    <a:pt x="1285" y="1752"/>
                    <a:pt x="1482" y="0"/>
                    <a:pt x="73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4416;p64"/>
            <p:cNvSpPr/>
            <p:nvPr/>
          </p:nvSpPr>
          <p:spPr>
            <a:xfrm flipH="1">
              <a:off x="7537590" y="3101132"/>
              <a:ext cx="89876" cy="111891"/>
            </a:xfrm>
            <a:custGeom>
              <a:avLst/>
              <a:gdLst/>
              <a:ahLst/>
              <a:cxnLst/>
              <a:rect l="l" t="t" r="r" b="b"/>
              <a:pathLst>
                <a:path w="1470" h="1830" extrusionOk="0">
                  <a:moveTo>
                    <a:pt x="726" y="1"/>
                  </a:moveTo>
                  <a:cubicBezTo>
                    <a:pt x="695" y="1"/>
                    <a:pt x="663" y="4"/>
                    <a:pt x="629" y="10"/>
                  </a:cubicBezTo>
                  <a:cubicBezTo>
                    <a:pt x="174" y="90"/>
                    <a:pt x="1" y="652"/>
                    <a:pt x="134" y="1121"/>
                  </a:cubicBezTo>
                  <a:cubicBezTo>
                    <a:pt x="265" y="1539"/>
                    <a:pt x="740" y="1830"/>
                    <a:pt x="962" y="1830"/>
                  </a:cubicBezTo>
                  <a:cubicBezTo>
                    <a:pt x="967" y="1830"/>
                    <a:pt x="972" y="1829"/>
                    <a:pt x="977" y="1829"/>
                  </a:cubicBezTo>
                  <a:cubicBezTo>
                    <a:pt x="1285" y="1791"/>
                    <a:pt x="1470" y="1"/>
                    <a:pt x="726"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4417;p64"/>
            <p:cNvSpPr/>
            <p:nvPr/>
          </p:nvSpPr>
          <p:spPr>
            <a:xfrm flipH="1">
              <a:off x="7536673" y="3500018"/>
              <a:ext cx="121974" cy="83215"/>
            </a:xfrm>
            <a:custGeom>
              <a:avLst/>
              <a:gdLst/>
              <a:ahLst/>
              <a:cxnLst/>
              <a:rect l="l" t="t" r="r" b="b"/>
              <a:pathLst>
                <a:path w="1995" h="1361" extrusionOk="0">
                  <a:moveTo>
                    <a:pt x="1405" y="1"/>
                  </a:moveTo>
                  <a:cubicBezTo>
                    <a:pt x="838" y="1"/>
                    <a:pt x="0" y="852"/>
                    <a:pt x="136" y="1071"/>
                  </a:cubicBezTo>
                  <a:cubicBezTo>
                    <a:pt x="218" y="1204"/>
                    <a:pt x="551" y="1360"/>
                    <a:pt x="895" y="1360"/>
                  </a:cubicBezTo>
                  <a:cubicBezTo>
                    <a:pt x="1000" y="1360"/>
                    <a:pt x="1106" y="1346"/>
                    <a:pt x="1206" y="1312"/>
                  </a:cubicBezTo>
                  <a:cubicBezTo>
                    <a:pt x="1661" y="1137"/>
                    <a:pt x="1995" y="656"/>
                    <a:pt x="1795" y="241"/>
                  </a:cubicBezTo>
                  <a:cubicBezTo>
                    <a:pt x="1706" y="70"/>
                    <a:pt x="1566" y="1"/>
                    <a:pt x="1405"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4418;p64"/>
            <p:cNvSpPr/>
            <p:nvPr/>
          </p:nvSpPr>
          <p:spPr>
            <a:xfrm flipH="1">
              <a:off x="7599158" y="3313659"/>
              <a:ext cx="89692" cy="109323"/>
            </a:xfrm>
            <a:custGeom>
              <a:avLst/>
              <a:gdLst/>
              <a:ahLst/>
              <a:cxnLst/>
              <a:rect l="l" t="t" r="r" b="b"/>
              <a:pathLst>
                <a:path w="1467" h="1788" extrusionOk="0">
                  <a:moveTo>
                    <a:pt x="746" y="1"/>
                  </a:moveTo>
                  <a:cubicBezTo>
                    <a:pt x="710" y="1"/>
                    <a:pt x="671" y="4"/>
                    <a:pt x="630" y="12"/>
                  </a:cubicBezTo>
                  <a:cubicBezTo>
                    <a:pt x="175" y="92"/>
                    <a:pt x="1" y="654"/>
                    <a:pt x="135" y="1123"/>
                  </a:cubicBezTo>
                  <a:cubicBezTo>
                    <a:pt x="244" y="1473"/>
                    <a:pt x="712" y="1787"/>
                    <a:pt x="922" y="1787"/>
                  </a:cubicBezTo>
                  <a:cubicBezTo>
                    <a:pt x="969" y="1787"/>
                    <a:pt x="1003" y="1772"/>
                    <a:pt x="1017" y="1738"/>
                  </a:cubicBezTo>
                  <a:cubicBezTo>
                    <a:pt x="1145" y="1470"/>
                    <a:pt x="1467" y="1"/>
                    <a:pt x="746"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4419;p64"/>
            <p:cNvSpPr/>
            <p:nvPr/>
          </p:nvSpPr>
          <p:spPr>
            <a:xfrm flipH="1">
              <a:off x="7334605" y="3001655"/>
              <a:ext cx="143251" cy="74716"/>
            </a:xfrm>
            <a:custGeom>
              <a:avLst/>
              <a:gdLst/>
              <a:ahLst/>
              <a:cxnLst/>
              <a:rect l="l" t="t" r="r" b="b"/>
              <a:pathLst>
                <a:path w="2343" h="1222" extrusionOk="0">
                  <a:moveTo>
                    <a:pt x="1410" y="0"/>
                  </a:moveTo>
                  <a:cubicBezTo>
                    <a:pt x="1204" y="0"/>
                    <a:pt x="1000" y="65"/>
                    <a:pt x="857" y="139"/>
                  </a:cubicBezTo>
                  <a:cubicBezTo>
                    <a:pt x="336" y="433"/>
                    <a:pt x="1" y="902"/>
                    <a:pt x="1" y="902"/>
                  </a:cubicBezTo>
                  <a:cubicBezTo>
                    <a:pt x="1" y="902"/>
                    <a:pt x="472" y="1222"/>
                    <a:pt x="1005" y="1222"/>
                  </a:cubicBezTo>
                  <a:cubicBezTo>
                    <a:pt x="1089" y="1222"/>
                    <a:pt x="1173" y="1214"/>
                    <a:pt x="1258" y="1196"/>
                  </a:cubicBezTo>
                  <a:cubicBezTo>
                    <a:pt x="1888" y="1062"/>
                    <a:pt x="2342" y="647"/>
                    <a:pt x="1968" y="233"/>
                  </a:cubicBezTo>
                  <a:cubicBezTo>
                    <a:pt x="1816" y="61"/>
                    <a:pt x="1612" y="0"/>
                    <a:pt x="141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4420;p64"/>
            <p:cNvSpPr/>
            <p:nvPr/>
          </p:nvSpPr>
          <p:spPr>
            <a:xfrm flipH="1">
              <a:off x="7421301" y="3150779"/>
              <a:ext cx="140744" cy="77834"/>
            </a:xfrm>
            <a:custGeom>
              <a:avLst/>
              <a:gdLst/>
              <a:ahLst/>
              <a:cxnLst/>
              <a:rect l="l" t="t" r="r" b="b"/>
              <a:pathLst>
                <a:path w="2302" h="1273" extrusionOk="0">
                  <a:moveTo>
                    <a:pt x="1411" y="1"/>
                  </a:moveTo>
                  <a:cubicBezTo>
                    <a:pt x="1169" y="1"/>
                    <a:pt x="926" y="99"/>
                    <a:pt x="777" y="202"/>
                  </a:cubicBezTo>
                  <a:cubicBezTo>
                    <a:pt x="281" y="549"/>
                    <a:pt x="1" y="1044"/>
                    <a:pt x="1" y="1044"/>
                  </a:cubicBezTo>
                  <a:cubicBezTo>
                    <a:pt x="1" y="1044"/>
                    <a:pt x="423" y="1272"/>
                    <a:pt x="905" y="1272"/>
                  </a:cubicBezTo>
                  <a:cubicBezTo>
                    <a:pt x="1030" y="1272"/>
                    <a:pt x="1158" y="1257"/>
                    <a:pt x="1285" y="1218"/>
                  </a:cubicBezTo>
                  <a:cubicBezTo>
                    <a:pt x="1900" y="1017"/>
                    <a:pt x="2301" y="549"/>
                    <a:pt x="1886" y="175"/>
                  </a:cubicBezTo>
                  <a:cubicBezTo>
                    <a:pt x="1749" y="48"/>
                    <a:pt x="1580" y="1"/>
                    <a:pt x="1411"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4421;p64"/>
            <p:cNvSpPr/>
            <p:nvPr/>
          </p:nvSpPr>
          <p:spPr>
            <a:xfrm flipH="1">
              <a:off x="7490879" y="3349366"/>
              <a:ext cx="135792" cy="90674"/>
            </a:xfrm>
            <a:custGeom>
              <a:avLst/>
              <a:gdLst/>
              <a:ahLst/>
              <a:cxnLst/>
              <a:rect l="l" t="t" r="r" b="b"/>
              <a:pathLst>
                <a:path w="2221" h="1483" extrusionOk="0">
                  <a:moveTo>
                    <a:pt x="1358" y="0"/>
                  </a:moveTo>
                  <a:cubicBezTo>
                    <a:pt x="1070" y="0"/>
                    <a:pt x="813" y="142"/>
                    <a:pt x="643" y="284"/>
                  </a:cubicBezTo>
                  <a:cubicBezTo>
                    <a:pt x="268" y="605"/>
                    <a:pt x="0" y="1434"/>
                    <a:pt x="0" y="1434"/>
                  </a:cubicBezTo>
                  <a:cubicBezTo>
                    <a:pt x="0" y="1434"/>
                    <a:pt x="237" y="1483"/>
                    <a:pt x="539" y="1483"/>
                  </a:cubicBezTo>
                  <a:cubicBezTo>
                    <a:pt x="830" y="1483"/>
                    <a:pt x="1183" y="1438"/>
                    <a:pt x="1445" y="1261"/>
                  </a:cubicBezTo>
                  <a:cubicBezTo>
                    <a:pt x="1980" y="886"/>
                    <a:pt x="2221" y="325"/>
                    <a:pt x="1727" y="84"/>
                  </a:cubicBezTo>
                  <a:cubicBezTo>
                    <a:pt x="1601" y="25"/>
                    <a:pt x="1477" y="0"/>
                    <a:pt x="1358"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4422;p64"/>
            <p:cNvSpPr/>
            <p:nvPr/>
          </p:nvSpPr>
          <p:spPr>
            <a:xfrm flipH="1">
              <a:off x="7339496" y="2922660"/>
              <a:ext cx="379557" cy="1121292"/>
            </a:xfrm>
            <a:custGeom>
              <a:avLst/>
              <a:gdLst/>
              <a:ahLst/>
              <a:cxnLst/>
              <a:rect l="l" t="t" r="r" b="b"/>
              <a:pathLst>
                <a:path w="6208" h="18339" extrusionOk="0">
                  <a:moveTo>
                    <a:pt x="6140" y="0"/>
                  </a:moveTo>
                  <a:cubicBezTo>
                    <a:pt x="6140" y="0"/>
                    <a:pt x="6113" y="0"/>
                    <a:pt x="6073" y="13"/>
                  </a:cubicBezTo>
                  <a:cubicBezTo>
                    <a:pt x="6033" y="27"/>
                    <a:pt x="5979" y="54"/>
                    <a:pt x="5913" y="80"/>
                  </a:cubicBezTo>
                  <a:cubicBezTo>
                    <a:pt x="5845" y="120"/>
                    <a:pt x="5765" y="161"/>
                    <a:pt x="5672" y="214"/>
                  </a:cubicBezTo>
                  <a:cubicBezTo>
                    <a:pt x="5578" y="268"/>
                    <a:pt x="5471" y="348"/>
                    <a:pt x="5364" y="428"/>
                  </a:cubicBezTo>
                  <a:cubicBezTo>
                    <a:pt x="5150" y="601"/>
                    <a:pt x="4896" y="815"/>
                    <a:pt x="4642" y="1110"/>
                  </a:cubicBezTo>
                  <a:cubicBezTo>
                    <a:pt x="4575" y="1177"/>
                    <a:pt x="4508" y="1244"/>
                    <a:pt x="4441" y="1324"/>
                  </a:cubicBezTo>
                  <a:lnTo>
                    <a:pt x="4240" y="1565"/>
                  </a:lnTo>
                  <a:cubicBezTo>
                    <a:pt x="4106" y="1739"/>
                    <a:pt x="3960" y="1912"/>
                    <a:pt x="3826" y="2100"/>
                  </a:cubicBezTo>
                  <a:cubicBezTo>
                    <a:pt x="3692" y="2301"/>
                    <a:pt x="3571" y="2501"/>
                    <a:pt x="3452" y="2715"/>
                  </a:cubicBezTo>
                  <a:cubicBezTo>
                    <a:pt x="3384" y="2822"/>
                    <a:pt x="3318" y="2943"/>
                    <a:pt x="3250" y="3050"/>
                  </a:cubicBezTo>
                  <a:cubicBezTo>
                    <a:pt x="3184" y="3170"/>
                    <a:pt x="3131" y="3291"/>
                    <a:pt x="3063" y="3398"/>
                  </a:cubicBezTo>
                  <a:cubicBezTo>
                    <a:pt x="2809" y="3879"/>
                    <a:pt x="2582" y="4400"/>
                    <a:pt x="2368" y="4935"/>
                  </a:cubicBezTo>
                  <a:cubicBezTo>
                    <a:pt x="2314" y="5083"/>
                    <a:pt x="2261" y="5217"/>
                    <a:pt x="2207" y="5351"/>
                  </a:cubicBezTo>
                  <a:cubicBezTo>
                    <a:pt x="2167" y="5497"/>
                    <a:pt x="2114" y="5631"/>
                    <a:pt x="2060" y="5779"/>
                  </a:cubicBezTo>
                  <a:cubicBezTo>
                    <a:pt x="2007" y="5925"/>
                    <a:pt x="1966" y="6059"/>
                    <a:pt x="1927" y="6207"/>
                  </a:cubicBezTo>
                  <a:lnTo>
                    <a:pt x="1806" y="6648"/>
                  </a:lnTo>
                  <a:cubicBezTo>
                    <a:pt x="1699" y="7263"/>
                    <a:pt x="1538" y="7851"/>
                    <a:pt x="1378" y="8454"/>
                  </a:cubicBezTo>
                  <a:cubicBezTo>
                    <a:pt x="1297" y="8761"/>
                    <a:pt x="1231" y="9055"/>
                    <a:pt x="1164" y="9363"/>
                  </a:cubicBezTo>
                  <a:cubicBezTo>
                    <a:pt x="1097" y="9671"/>
                    <a:pt x="1044" y="9965"/>
                    <a:pt x="976" y="10273"/>
                  </a:cubicBezTo>
                  <a:cubicBezTo>
                    <a:pt x="869" y="10862"/>
                    <a:pt x="723" y="11450"/>
                    <a:pt x="655" y="12039"/>
                  </a:cubicBezTo>
                  <a:cubicBezTo>
                    <a:pt x="629" y="12319"/>
                    <a:pt x="602" y="12613"/>
                    <a:pt x="575" y="12881"/>
                  </a:cubicBezTo>
                  <a:cubicBezTo>
                    <a:pt x="562" y="13162"/>
                    <a:pt x="509" y="13443"/>
                    <a:pt x="482" y="13697"/>
                  </a:cubicBezTo>
                  <a:cubicBezTo>
                    <a:pt x="402" y="14232"/>
                    <a:pt x="334" y="14727"/>
                    <a:pt x="268" y="15182"/>
                  </a:cubicBezTo>
                  <a:cubicBezTo>
                    <a:pt x="214" y="15650"/>
                    <a:pt x="161" y="16078"/>
                    <a:pt x="134" y="16453"/>
                  </a:cubicBezTo>
                  <a:cubicBezTo>
                    <a:pt x="94" y="16827"/>
                    <a:pt x="67" y="17148"/>
                    <a:pt x="40" y="17429"/>
                  </a:cubicBezTo>
                  <a:cubicBezTo>
                    <a:pt x="27" y="17696"/>
                    <a:pt x="13" y="17910"/>
                    <a:pt x="0" y="18058"/>
                  </a:cubicBezTo>
                  <a:lnTo>
                    <a:pt x="0" y="18272"/>
                  </a:lnTo>
                  <a:cubicBezTo>
                    <a:pt x="0" y="18312"/>
                    <a:pt x="13" y="18338"/>
                    <a:pt x="40" y="18338"/>
                  </a:cubicBezTo>
                  <a:cubicBezTo>
                    <a:pt x="81" y="18338"/>
                    <a:pt x="107" y="18312"/>
                    <a:pt x="107" y="18285"/>
                  </a:cubicBezTo>
                  <a:cubicBezTo>
                    <a:pt x="107" y="18285"/>
                    <a:pt x="147" y="17978"/>
                    <a:pt x="201" y="17443"/>
                  </a:cubicBezTo>
                  <a:cubicBezTo>
                    <a:pt x="241" y="17175"/>
                    <a:pt x="281" y="16840"/>
                    <a:pt x="322" y="16466"/>
                  </a:cubicBezTo>
                  <a:cubicBezTo>
                    <a:pt x="361" y="16091"/>
                    <a:pt x="402" y="15677"/>
                    <a:pt x="455" y="15208"/>
                  </a:cubicBezTo>
                  <a:cubicBezTo>
                    <a:pt x="509" y="14754"/>
                    <a:pt x="562" y="14245"/>
                    <a:pt x="629" y="13724"/>
                  </a:cubicBezTo>
                  <a:cubicBezTo>
                    <a:pt x="669" y="13457"/>
                    <a:pt x="709" y="13189"/>
                    <a:pt x="762" y="12908"/>
                  </a:cubicBezTo>
                  <a:cubicBezTo>
                    <a:pt x="830" y="12640"/>
                    <a:pt x="883" y="12360"/>
                    <a:pt x="950" y="12078"/>
                  </a:cubicBezTo>
                  <a:cubicBezTo>
                    <a:pt x="1071" y="11504"/>
                    <a:pt x="1124" y="10915"/>
                    <a:pt x="1231" y="10313"/>
                  </a:cubicBezTo>
                  <a:cubicBezTo>
                    <a:pt x="1338" y="9711"/>
                    <a:pt x="1458" y="9109"/>
                    <a:pt x="1579" y="8507"/>
                  </a:cubicBezTo>
                  <a:cubicBezTo>
                    <a:pt x="1699" y="7892"/>
                    <a:pt x="1820" y="7290"/>
                    <a:pt x="2047" y="6715"/>
                  </a:cubicBezTo>
                  <a:cubicBezTo>
                    <a:pt x="2234" y="6139"/>
                    <a:pt x="2381" y="5565"/>
                    <a:pt x="2582" y="5016"/>
                  </a:cubicBezTo>
                  <a:cubicBezTo>
                    <a:pt x="2769" y="4481"/>
                    <a:pt x="2983" y="3959"/>
                    <a:pt x="3224" y="3491"/>
                  </a:cubicBezTo>
                  <a:cubicBezTo>
                    <a:pt x="3291" y="3384"/>
                    <a:pt x="3357" y="3264"/>
                    <a:pt x="3425" y="3157"/>
                  </a:cubicBezTo>
                  <a:cubicBezTo>
                    <a:pt x="3491" y="3063"/>
                    <a:pt x="3571" y="2956"/>
                    <a:pt x="3652" y="2849"/>
                  </a:cubicBezTo>
                  <a:cubicBezTo>
                    <a:pt x="3785" y="2649"/>
                    <a:pt x="3933" y="2447"/>
                    <a:pt x="4053" y="2260"/>
                  </a:cubicBezTo>
                  <a:cubicBezTo>
                    <a:pt x="4201" y="2073"/>
                    <a:pt x="4320" y="1900"/>
                    <a:pt x="4441" y="1725"/>
                  </a:cubicBezTo>
                  <a:cubicBezTo>
                    <a:pt x="4508" y="1645"/>
                    <a:pt x="4561" y="1565"/>
                    <a:pt x="4629" y="1484"/>
                  </a:cubicBezTo>
                  <a:cubicBezTo>
                    <a:pt x="4695" y="1404"/>
                    <a:pt x="4762" y="1338"/>
                    <a:pt x="4816" y="1270"/>
                  </a:cubicBezTo>
                  <a:cubicBezTo>
                    <a:pt x="5057" y="976"/>
                    <a:pt x="5284" y="749"/>
                    <a:pt x="5485" y="575"/>
                  </a:cubicBezTo>
                  <a:cubicBezTo>
                    <a:pt x="5592" y="494"/>
                    <a:pt x="5672" y="414"/>
                    <a:pt x="5752" y="348"/>
                  </a:cubicBezTo>
                  <a:cubicBezTo>
                    <a:pt x="5845" y="294"/>
                    <a:pt x="5913" y="241"/>
                    <a:pt x="5966" y="200"/>
                  </a:cubicBezTo>
                  <a:cubicBezTo>
                    <a:pt x="6033" y="173"/>
                    <a:pt x="6086" y="147"/>
                    <a:pt x="6113" y="134"/>
                  </a:cubicBezTo>
                  <a:cubicBezTo>
                    <a:pt x="6140" y="120"/>
                    <a:pt x="6154" y="107"/>
                    <a:pt x="6154" y="107"/>
                  </a:cubicBezTo>
                  <a:lnTo>
                    <a:pt x="6166" y="107"/>
                  </a:lnTo>
                  <a:cubicBezTo>
                    <a:pt x="6193" y="93"/>
                    <a:pt x="6207" y="66"/>
                    <a:pt x="6207" y="40"/>
                  </a:cubicBezTo>
                  <a:cubicBezTo>
                    <a:pt x="6193" y="13"/>
                    <a:pt x="6166" y="0"/>
                    <a:pt x="6140"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4423;p64"/>
            <p:cNvSpPr/>
            <p:nvPr/>
          </p:nvSpPr>
          <p:spPr>
            <a:xfrm flipH="1">
              <a:off x="7638839" y="3051241"/>
              <a:ext cx="557047" cy="1337064"/>
            </a:xfrm>
            <a:custGeom>
              <a:avLst/>
              <a:gdLst/>
              <a:ahLst/>
              <a:cxnLst/>
              <a:rect l="l" t="t" r="r" b="b"/>
              <a:pathLst>
                <a:path w="9111" h="21868" extrusionOk="0">
                  <a:moveTo>
                    <a:pt x="7145" y="1"/>
                  </a:moveTo>
                  <a:cubicBezTo>
                    <a:pt x="5728" y="1"/>
                    <a:pt x="4054" y="2560"/>
                    <a:pt x="3104" y="3822"/>
                  </a:cubicBezTo>
                  <a:cubicBezTo>
                    <a:pt x="1486" y="5976"/>
                    <a:pt x="2863" y="9066"/>
                    <a:pt x="2569" y="9735"/>
                  </a:cubicBezTo>
                  <a:cubicBezTo>
                    <a:pt x="2275" y="10390"/>
                    <a:pt x="1620" y="9868"/>
                    <a:pt x="1204" y="10444"/>
                  </a:cubicBezTo>
                  <a:cubicBezTo>
                    <a:pt x="1" y="12129"/>
                    <a:pt x="2408" y="14698"/>
                    <a:pt x="2181" y="15513"/>
                  </a:cubicBezTo>
                  <a:cubicBezTo>
                    <a:pt x="1967" y="16342"/>
                    <a:pt x="1834" y="15433"/>
                    <a:pt x="990" y="17172"/>
                  </a:cubicBezTo>
                  <a:cubicBezTo>
                    <a:pt x="148" y="18925"/>
                    <a:pt x="2382" y="20944"/>
                    <a:pt x="2382" y="20944"/>
                  </a:cubicBezTo>
                  <a:cubicBezTo>
                    <a:pt x="3305" y="21613"/>
                    <a:pt x="3906" y="21867"/>
                    <a:pt x="3906" y="21867"/>
                  </a:cubicBezTo>
                  <a:cubicBezTo>
                    <a:pt x="6703" y="20650"/>
                    <a:pt x="6515" y="18349"/>
                    <a:pt x="6341" y="17614"/>
                  </a:cubicBezTo>
                  <a:cubicBezTo>
                    <a:pt x="6168" y="16877"/>
                    <a:pt x="6810" y="16249"/>
                    <a:pt x="7452" y="14871"/>
                  </a:cubicBezTo>
                  <a:cubicBezTo>
                    <a:pt x="8094" y="13480"/>
                    <a:pt x="7104" y="12584"/>
                    <a:pt x="6917" y="11728"/>
                  </a:cubicBezTo>
                  <a:cubicBezTo>
                    <a:pt x="6729" y="10872"/>
                    <a:pt x="7652" y="10805"/>
                    <a:pt x="8080" y="9615"/>
                  </a:cubicBezTo>
                  <a:cubicBezTo>
                    <a:pt x="8508" y="8424"/>
                    <a:pt x="7452" y="6832"/>
                    <a:pt x="7318" y="5855"/>
                  </a:cubicBezTo>
                  <a:cubicBezTo>
                    <a:pt x="7184" y="4879"/>
                    <a:pt x="9110" y="799"/>
                    <a:pt x="7612" y="104"/>
                  </a:cubicBezTo>
                  <a:cubicBezTo>
                    <a:pt x="7461" y="33"/>
                    <a:pt x="7304" y="1"/>
                    <a:pt x="714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4424;p64"/>
            <p:cNvSpPr/>
            <p:nvPr/>
          </p:nvSpPr>
          <p:spPr>
            <a:xfrm flipH="1">
              <a:off x="7800004" y="3158666"/>
              <a:ext cx="176695" cy="1232877"/>
            </a:xfrm>
            <a:custGeom>
              <a:avLst/>
              <a:gdLst/>
              <a:ahLst/>
              <a:cxnLst/>
              <a:rect l="l" t="t" r="r" b="b"/>
              <a:pathLst>
                <a:path w="2890" h="20164" extrusionOk="0">
                  <a:moveTo>
                    <a:pt x="2829" y="0"/>
                  </a:moveTo>
                  <a:cubicBezTo>
                    <a:pt x="2810" y="0"/>
                    <a:pt x="2793" y="12"/>
                    <a:pt x="2783" y="32"/>
                  </a:cubicBezTo>
                  <a:lnTo>
                    <a:pt x="2676" y="246"/>
                  </a:lnTo>
                  <a:cubicBezTo>
                    <a:pt x="2622" y="380"/>
                    <a:pt x="2529" y="581"/>
                    <a:pt x="2435" y="849"/>
                  </a:cubicBezTo>
                  <a:cubicBezTo>
                    <a:pt x="2328" y="1102"/>
                    <a:pt x="2208" y="1423"/>
                    <a:pt x="2087" y="1798"/>
                  </a:cubicBezTo>
                  <a:cubicBezTo>
                    <a:pt x="1953" y="2159"/>
                    <a:pt x="1833" y="2587"/>
                    <a:pt x="1700" y="3042"/>
                  </a:cubicBezTo>
                  <a:cubicBezTo>
                    <a:pt x="1632" y="3269"/>
                    <a:pt x="1579" y="3510"/>
                    <a:pt x="1512" y="3765"/>
                  </a:cubicBezTo>
                  <a:cubicBezTo>
                    <a:pt x="1459" y="4018"/>
                    <a:pt x="1379" y="4273"/>
                    <a:pt x="1325" y="4540"/>
                  </a:cubicBezTo>
                  <a:cubicBezTo>
                    <a:pt x="1258" y="4808"/>
                    <a:pt x="1204" y="5088"/>
                    <a:pt x="1111" y="5356"/>
                  </a:cubicBezTo>
                  <a:cubicBezTo>
                    <a:pt x="1071" y="5503"/>
                    <a:pt x="1044" y="5637"/>
                    <a:pt x="1004" y="5784"/>
                  </a:cubicBezTo>
                  <a:cubicBezTo>
                    <a:pt x="963" y="5918"/>
                    <a:pt x="924" y="6065"/>
                    <a:pt x="883" y="6212"/>
                  </a:cubicBezTo>
                  <a:cubicBezTo>
                    <a:pt x="817" y="6506"/>
                    <a:pt x="749" y="6800"/>
                    <a:pt x="710" y="7109"/>
                  </a:cubicBezTo>
                  <a:cubicBezTo>
                    <a:pt x="669" y="7416"/>
                    <a:pt x="630" y="7724"/>
                    <a:pt x="576" y="8031"/>
                  </a:cubicBezTo>
                  <a:cubicBezTo>
                    <a:pt x="562" y="8192"/>
                    <a:pt x="523" y="8339"/>
                    <a:pt x="509" y="8500"/>
                  </a:cubicBezTo>
                  <a:cubicBezTo>
                    <a:pt x="482" y="8660"/>
                    <a:pt x="469" y="8821"/>
                    <a:pt x="455" y="8967"/>
                  </a:cubicBezTo>
                  <a:cubicBezTo>
                    <a:pt x="416" y="9288"/>
                    <a:pt x="375" y="9609"/>
                    <a:pt x="335" y="9918"/>
                  </a:cubicBezTo>
                  <a:cubicBezTo>
                    <a:pt x="295" y="10560"/>
                    <a:pt x="255" y="11202"/>
                    <a:pt x="134" y="11817"/>
                  </a:cubicBezTo>
                  <a:cubicBezTo>
                    <a:pt x="107" y="12124"/>
                    <a:pt x="95" y="12445"/>
                    <a:pt x="81" y="12753"/>
                  </a:cubicBezTo>
                  <a:cubicBezTo>
                    <a:pt x="68" y="13061"/>
                    <a:pt x="54" y="13355"/>
                    <a:pt x="41" y="13663"/>
                  </a:cubicBezTo>
                  <a:cubicBezTo>
                    <a:pt x="41" y="14252"/>
                    <a:pt x="41" y="14840"/>
                    <a:pt x="27" y="15388"/>
                  </a:cubicBezTo>
                  <a:cubicBezTo>
                    <a:pt x="27" y="15522"/>
                    <a:pt x="14" y="15655"/>
                    <a:pt x="14" y="15789"/>
                  </a:cubicBezTo>
                  <a:lnTo>
                    <a:pt x="14" y="16178"/>
                  </a:lnTo>
                  <a:cubicBezTo>
                    <a:pt x="0" y="16445"/>
                    <a:pt x="0" y="16686"/>
                    <a:pt x="0" y="16927"/>
                  </a:cubicBezTo>
                  <a:cubicBezTo>
                    <a:pt x="14" y="17168"/>
                    <a:pt x="27" y="17394"/>
                    <a:pt x="27" y="17622"/>
                  </a:cubicBezTo>
                  <a:cubicBezTo>
                    <a:pt x="41" y="17729"/>
                    <a:pt x="41" y="17836"/>
                    <a:pt x="54" y="17929"/>
                  </a:cubicBezTo>
                  <a:cubicBezTo>
                    <a:pt x="54" y="18036"/>
                    <a:pt x="68" y="18143"/>
                    <a:pt x="68" y="18238"/>
                  </a:cubicBezTo>
                  <a:cubicBezTo>
                    <a:pt x="107" y="18625"/>
                    <a:pt x="134" y="18960"/>
                    <a:pt x="161" y="19240"/>
                  </a:cubicBezTo>
                  <a:cubicBezTo>
                    <a:pt x="228" y="19789"/>
                    <a:pt x="268" y="20110"/>
                    <a:pt x="268" y="20110"/>
                  </a:cubicBezTo>
                  <a:cubicBezTo>
                    <a:pt x="268" y="20137"/>
                    <a:pt x="295" y="20164"/>
                    <a:pt x="321" y="20164"/>
                  </a:cubicBezTo>
                  <a:cubicBezTo>
                    <a:pt x="348" y="20164"/>
                    <a:pt x="375" y="20137"/>
                    <a:pt x="375" y="20096"/>
                  </a:cubicBezTo>
                  <a:cubicBezTo>
                    <a:pt x="375" y="20096"/>
                    <a:pt x="375" y="19775"/>
                    <a:pt x="362" y="19227"/>
                  </a:cubicBezTo>
                  <a:cubicBezTo>
                    <a:pt x="348" y="18946"/>
                    <a:pt x="335" y="18612"/>
                    <a:pt x="321" y="18224"/>
                  </a:cubicBezTo>
                  <a:cubicBezTo>
                    <a:pt x="282" y="17836"/>
                    <a:pt x="295" y="17394"/>
                    <a:pt x="282" y="16927"/>
                  </a:cubicBezTo>
                  <a:cubicBezTo>
                    <a:pt x="282" y="16686"/>
                    <a:pt x="268" y="16431"/>
                    <a:pt x="241" y="16178"/>
                  </a:cubicBezTo>
                  <a:cubicBezTo>
                    <a:pt x="241" y="16057"/>
                    <a:pt x="228" y="15923"/>
                    <a:pt x="214" y="15789"/>
                  </a:cubicBezTo>
                  <a:lnTo>
                    <a:pt x="214" y="15388"/>
                  </a:lnTo>
                  <a:cubicBezTo>
                    <a:pt x="228" y="14840"/>
                    <a:pt x="241" y="14264"/>
                    <a:pt x="268" y="13663"/>
                  </a:cubicBezTo>
                  <a:cubicBezTo>
                    <a:pt x="295" y="13369"/>
                    <a:pt x="309" y="13074"/>
                    <a:pt x="335" y="12766"/>
                  </a:cubicBezTo>
                  <a:cubicBezTo>
                    <a:pt x="362" y="12459"/>
                    <a:pt x="375" y="12151"/>
                    <a:pt x="375" y="11830"/>
                  </a:cubicBezTo>
                  <a:cubicBezTo>
                    <a:pt x="389" y="11683"/>
                    <a:pt x="389" y="11523"/>
                    <a:pt x="389" y="11362"/>
                  </a:cubicBezTo>
                  <a:cubicBezTo>
                    <a:pt x="402" y="11202"/>
                    <a:pt x="416" y="11054"/>
                    <a:pt x="428" y="10894"/>
                  </a:cubicBezTo>
                  <a:cubicBezTo>
                    <a:pt x="442" y="10733"/>
                    <a:pt x="455" y="10573"/>
                    <a:pt x="482" y="10412"/>
                  </a:cubicBezTo>
                  <a:cubicBezTo>
                    <a:pt x="496" y="10265"/>
                    <a:pt x="523" y="10105"/>
                    <a:pt x="549" y="9944"/>
                  </a:cubicBezTo>
                  <a:cubicBezTo>
                    <a:pt x="589" y="9636"/>
                    <a:pt x="642" y="9315"/>
                    <a:pt x="683" y="9008"/>
                  </a:cubicBezTo>
                  <a:cubicBezTo>
                    <a:pt x="710" y="8848"/>
                    <a:pt x="723" y="8687"/>
                    <a:pt x="749" y="8539"/>
                  </a:cubicBezTo>
                  <a:cubicBezTo>
                    <a:pt x="776" y="8379"/>
                    <a:pt x="803" y="8232"/>
                    <a:pt x="830" y="8072"/>
                  </a:cubicBezTo>
                  <a:cubicBezTo>
                    <a:pt x="883" y="7764"/>
                    <a:pt x="937" y="7456"/>
                    <a:pt x="1004" y="7162"/>
                  </a:cubicBezTo>
                  <a:cubicBezTo>
                    <a:pt x="1031" y="7002"/>
                    <a:pt x="1058" y="6854"/>
                    <a:pt x="1097" y="6707"/>
                  </a:cubicBezTo>
                  <a:cubicBezTo>
                    <a:pt x="1124" y="6560"/>
                    <a:pt x="1151" y="6413"/>
                    <a:pt x="1165" y="6265"/>
                  </a:cubicBezTo>
                  <a:cubicBezTo>
                    <a:pt x="1218" y="5971"/>
                    <a:pt x="1245" y="5677"/>
                    <a:pt x="1298" y="5396"/>
                  </a:cubicBezTo>
                  <a:cubicBezTo>
                    <a:pt x="1352" y="5115"/>
                    <a:pt x="1418" y="4847"/>
                    <a:pt x="1472" y="4580"/>
                  </a:cubicBezTo>
                  <a:cubicBezTo>
                    <a:pt x="1525" y="4312"/>
                    <a:pt x="1606" y="4059"/>
                    <a:pt x="1673" y="3804"/>
                  </a:cubicBezTo>
                  <a:cubicBezTo>
                    <a:pt x="1753" y="3563"/>
                    <a:pt x="1807" y="3323"/>
                    <a:pt x="1887" y="3096"/>
                  </a:cubicBezTo>
                  <a:cubicBezTo>
                    <a:pt x="1953" y="2868"/>
                    <a:pt x="2021" y="2654"/>
                    <a:pt x="2087" y="2440"/>
                  </a:cubicBezTo>
                  <a:cubicBezTo>
                    <a:pt x="2141" y="2226"/>
                    <a:pt x="2208" y="2038"/>
                    <a:pt x="2262" y="1851"/>
                  </a:cubicBezTo>
                  <a:cubicBezTo>
                    <a:pt x="2381" y="1477"/>
                    <a:pt x="2502" y="1170"/>
                    <a:pt x="2583" y="902"/>
                  </a:cubicBezTo>
                  <a:cubicBezTo>
                    <a:pt x="2676" y="647"/>
                    <a:pt x="2743" y="433"/>
                    <a:pt x="2797" y="300"/>
                  </a:cubicBezTo>
                  <a:cubicBezTo>
                    <a:pt x="2850" y="153"/>
                    <a:pt x="2877" y="86"/>
                    <a:pt x="2877" y="86"/>
                  </a:cubicBezTo>
                  <a:cubicBezTo>
                    <a:pt x="2890" y="59"/>
                    <a:pt x="2877" y="19"/>
                    <a:pt x="2850" y="5"/>
                  </a:cubicBezTo>
                  <a:cubicBezTo>
                    <a:pt x="2843" y="2"/>
                    <a:pt x="2836" y="0"/>
                    <a:pt x="2829" y="0"/>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4425;p64"/>
            <p:cNvSpPr/>
            <p:nvPr/>
          </p:nvSpPr>
          <p:spPr>
            <a:xfrm flipH="1">
              <a:off x="7932494" y="3330534"/>
              <a:ext cx="49890" cy="163740"/>
            </a:xfrm>
            <a:custGeom>
              <a:avLst/>
              <a:gdLst/>
              <a:ahLst/>
              <a:cxnLst/>
              <a:rect l="l" t="t" r="r" b="b"/>
              <a:pathLst>
                <a:path w="816" h="2678" extrusionOk="0">
                  <a:moveTo>
                    <a:pt x="121" y="1"/>
                  </a:moveTo>
                  <a:cubicBezTo>
                    <a:pt x="65" y="1"/>
                    <a:pt x="13" y="39"/>
                    <a:pt x="13" y="110"/>
                  </a:cubicBezTo>
                  <a:cubicBezTo>
                    <a:pt x="0" y="552"/>
                    <a:pt x="161" y="1007"/>
                    <a:pt x="241" y="1421"/>
                  </a:cubicBezTo>
                  <a:cubicBezTo>
                    <a:pt x="321" y="1822"/>
                    <a:pt x="361" y="2358"/>
                    <a:pt x="669" y="2652"/>
                  </a:cubicBezTo>
                  <a:cubicBezTo>
                    <a:pt x="682" y="2670"/>
                    <a:pt x="697" y="2677"/>
                    <a:pt x="711" y="2677"/>
                  </a:cubicBezTo>
                  <a:cubicBezTo>
                    <a:pt x="739" y="2677"/>
                    <a:pt x="762" y="2648"/>
                    <a:pt x="762" y="2612"/>
                  </a:cubicBezTo>
                  <a:cubicBezTo>
                    <a:pt x="816" y="2211"/>
                    <a:pt x="655" y="1729"/>
                    <a:pt x="602" y="1328"/>
                  </a:cubicBezTo>
                  <a:cubicBezTo>
                    <a:pt x="535" y="900"/>
                    <a:pt x="495" y="405"/>
                    <a:pt x="227" y="57"/>
                  </a:cubicBezTo>
                  <a:cubicBezTo>
                    <a:pt x="200" y="19"/>
                    <a:pt x="160" y="1"/>
                    <a:pt x="121"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426;p64"/>
            <p:cNvSpPr/>
            <p:nvPr/>
          </p:nvSpPr>
          <p:spPr>
            <a:xfrm flipH="1">
              <a:off x="7902169" y="3300514"/>
              <a:ext cx="40169" cy="112930"/>
            </a:xfrm>
            <a:custGeom>
              <a:avLst/>
              <a:gdLst/>
              <a:ahLst/>
              <a:cxnLst/>
              <a:rect l="l" t="t" r="r" b="b"/>
              <a:pathLst>
                <a:path w="657" h="1847" extrusionOk="0">
                  <a:moveTo>
                    <a:pt x="220" y="0"/>
                  </a:moveTo>
                  <a:cubicBezTo>
                    <a:pt x="155" y="0"/>
                    <a:pt x="85" y="45"/>
                    <a:pt x="68" y="107"/>
                  </a:cubicBezTo>
                  <a:cubicBezTo>
                    <a:pt x="0" y="374"/>
                    <a:pt x="107" y="708"/>
                    <a:pt x="175" y="976"/>
                  </a:cubicBezTo>
                  <a:cubicBezTo>
                    <a:pt x="201" y="1136"/>
                    <a:pt x="241" y="1297"/>
                    <a:pt x="255" y="1457"/>
                  </a:cubicBezTo>
                  <a:cubicBezTo>
                    <a:pt x="268" y="1525"/>
                    <a:pt x="268" y="1605"/>
                    <a:pt x="282" y="1685"/>
                  </a:cubicBezTo>
                  <a:cubicBezTo>
                    <a:pt x="262" y="1763"/>
                    <a:pt x="327" y="1847"/>
                    <a:pt x="400" y="1847"/>
                  </a:cubicBezTo>
                  <a:cubicBezTo>
                    <a:pt x="427" y="1847"/>
                    <a:pt x="456" y="1835"/>
                    <a:pt x="482" y="1805"/>
                  </a:cubicBezTo>
                  <a:cubicBezTo>
                    <a:pt x="496" y="1805"/>
                    <a:pt x="496" y="1792"/>
                    <a:pt x="509" y="1792"/>
                  </a:cubicBezTo>
                  <a:lnTo>
                    <a:pt x="509" y="1778"/>
                  </a:lnTo>
                  <a:cubicBezTo>
                    <a:pt x="562" y="1752"/>
                    <a:pt x="576" y="1712"/>
                    <a:pt x="603" y="1659"/>
                  </a:cubicBezTo>
                  <a:cubicBezTo>
                    <a:pt x="656" y="1498"/>
                    <a:pt x="616" y="1297"/>
                    <a:pt x="603" y="1136"/>
                  </a:cubicBezTo>
                  <a:cubicBezTo>
                    <a:pt x="562" y="789"/>
                    <a:pt x="535" y="334"/>
                    <a:pt x="308" y="39"/>
                  </a:cubicBezTo>
                  <a:cubicBezTo>
                    <a:pt x="285" y="12"/>
                    <a:pt x="253" y="0"/>
                    <a:pt x="220" y="0"/>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427;p64"/>
            <p:cNvSpPr/>
            <p:nvPr/>
          </p:nvSpPr>
          <p:spPr>
            <a:xfrm flipH="1">
              <a:off x="7880953" y="3217423"/>
              <a:ext cx="22133" cy="96361"/>
            </a:xfrm>
            <a:custGeom>
              <a:avLst/>
              <a:gdLst/>
              <a:ahLst/>
              <a:cxnLst/>
              <a:rect l="l" t="t" r="r" b="b"/>
              <a:pathLst>
                <a:path w="362" h="1576" extrusionOk="0">
                  <a:moveTo>
                    <a:pt x="181" y="1"/>
                  </a:moveTo>
                  <a:cubicBezTo>
                    <a:pt x="148" y="1"/>
                    <a:pt x="114" y="21"/>
                    <a:pt x="107" y="61"/>
                  </a:cubicBezTo>
                  <a:cubicBezTo>
                    <a:pt x="0" y="516"/>
                    <a:pt x="54" y="997"/>
                    <a:pt x="68" y="1466"/>
                  </a:cubicBezTo>
                  <a:cubicBezTo>
                    <a:pt x="68" y="1539"/>
                    <a:pt x="121" y="1576"/>
                    <a:pt x="176" y="1576"/>
                  </a:cubicBezTo>
                  <a:cubicBezTo>
                    <a:pt x="231" y="1576"/>
                    <a:pt x="288" y="1539"/>
                    <a:pt x="295" y="1466"/>
                  </a:cubicBezTo>
                  <a:cubicBezTo>
                    <a:pt x="308" y="997"/>
                    <a:pt x="362" y="516"/>
                    <a:pt x="255" y="61"/>
                  </a:cubicBezTo>
                  <a:cubicBezTo>
                    <a:pt x="248" y="21"/>
                    <a:pt x="215" y="1"/>
                    <a:pt x="181"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428;p64"/>
            <p:cNvSpPr/>
            <p:nvPr/>
          </p:nvSpPr>
          <p:spPr>
            <a:xfrm flipH="1">
              <a:off x="7772185" y="3389475"/>
              <a:ext cx="95745" cy="111707"/>
            </a:xfrm>
            <a:custGeom>
              <a:avLst/>
              <a:gdLst/>
              <a:ahLst/>
              <a:cxnLst/>
              <a:rect l="l" t="t" r="r" b="b"/>
              <a:pathLst>
                <a:path w="1566" h="1827" extrusionOk="0">
                  <a:moveTo>
                    <a:pt x="1460" y="1"/>
                  </a:moveTo>
                  <a:cubicBezTo>
                    <a:pt x="1455" y="1"/>
                    <a:pt x="1450" y="1"/>
                    <a:pt x="1446" y="2"/>
                  </a:cubicBezTo>
                  <a:cubicBezTo>
                    <a:pt x="1057" y="56"/>
                    <a:pt x="804" y="511"/>
                    <a:pt x="576" y="792"/>
                  </a:cubicBezTo>
                  <a:cubicBezTo>
                    <a:pt x="362" y="1060"/>
                    <a:pt x="28" y="1407"/>
                    <a:pt x="1" y="1768"/>
                  </a:cubicBezTo>
                  <a:cubicBezTo>
                    <a:pt x="1" y="1809"/>
                    <a:pt x="32" y="1827"/>
                    <a:pt x="64" y="1827"/>
                  </a:cubicBezTo>
                  <a:cubicBezTo>
                    <a:pt x="74" y="1827"/>
                    <a:pt x="85" y="1825"/>
                    <a:pt x="94" y="1822"/>
                  </a:cubicBezTo>
                  <a:cubicBezTo>
                    <a:pt x="429" y="1675"/>
                    <a:pt x="683" y="1233"/>
                    <a:pt x="923" y="965"/>
                  </a:cubicBezTo>
                  <a:cubicBezTo>
                    <a:pt x="1151" y="712"/>
                    <a:pt x="1526" y="457"/>
                    <a:pt x="1565" y="109"/>
                  </a:cubicBezTo>
                  <a:cubicBezTo>
                    <a:pt x="1565" y="60"/>
                    <a:pt x="1510" y="1"/>
                    <a:pt x="1460"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4429;p64"/>
            <p:cNvSpPr/>
            <p:nvPr/>
          </p:nvSpPr>
          <p:spPr>
            <a:xfrm flipH="1">
              <a:off x="7779521" y="3313782"/>
              <a:ext cx="64686" cy="76734"/>
            </a:xfrm>
            <a:custGeom>
              <a:avLst/>
              <a:gdLst/>
              <a:ahLst/>
              <a:cxnLst/>
              <a:rect l="l" t="t" r="r" b="b"/>
              <a:pathLst>
                <a:path w="1058" h="1255" extrusionOk="0">
                  <a:moveTo>
                    <a:pt x="886" y="0"/>
                  </a:moveTo>
                  <a:cubicBezTo>
                    <a:pt x="723" y="0"/>
                    <a:pt x="588" y="276"/>
                    <a:pt x="523" y="384"/>
                  </a:cubicBezTo>
                  <a:cubicBezTo>
                    <a:pt x="362" y="612"/>
                    <a:pt x="27" y="893"/>
                    <a:pt x="0" y="1201"/>
                  </a:cubicBezTo>
                  <a:cubicBezTo>
                    <a:pt x="0" y="1228"/>
                    <a:pt x="41" y="1254"/>
                    <a:pt x="81" y="1254"/>
                  </a:cubicBezTo>
                  <a:cubicBezTo>
                    <a:pt x="282" y="1187"/>
                    <a:pt x="469" y="973"/>
                    <a:pt x="603" y="826"/>
                  </a:cubicBezTo>
                  <a:cubicBezTo>
                    <a:pt x="776" y="652"/>
                    <a:pt x="977" y="465"/>
                    <a:pt x="1044" y="224"/>
                  </a:cubicBezTo>
                  <a:cubicBezTo>
                    <a:pt x="1058" y="170"/>
                    <a:pt x="1044" y="104"/>
                    <a:pt x="1004" y="50"/>
                  </a:cubicBezTo>
                  <a:cubicBezTo>
                    <a:pt x="964" y="15"/>
                    <a:pt x="924" y="0"/>
                    <a:pt x="886" y="0"/>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4430;p64"/>
            <p:cNvSpPr/>
            <p:nvPr/>
          </p:nvSpPr>
          <p:spPr>
            <a:xfrm flipH="1">
              <a:off x="7757022" y="3218951"/>
              <a:ext cx="64014" cy="66278"/>
            </a:xfrm>
            <a:custGeom>
              <a:avLst/>
              <a:gdLst/>
              <a:ahLst/>
              <a:cxnLst/>
              <a:rect l="l" t="t" r="r" b="b"/>
              <a:pathLst>
                <a:path w="1047" h="1084" extrusionOk="0">
                  <a:moveTo>
                    <a:pt x="750" y="1"/>
                  </a:moveTo>
                  <a:cubicBezTo>
                    <a:pt x="701" y="1"/>
                    <a:pt x="651" y="19"/>
                    <a:pt x="611" y="63"/>
                  </a:cubicBezTo>
                  <a:cubicBezTo>
                    <a:pt x="504" y="196"/>
                    <a:pt x="411" y="330"/>
                    <a:pt x="317" y="464"/>
                  </a:cubicBezTo>
                  <a:cubicBezTo>
                    <a:pt x="210" y="585"/>
                    <a:pt x="117" y="719"/>
                    <a:pt x="49" y="865"/>
                  </a:cubicBezTo>
                  <a:cubicBezTo>
                    <a:pt x="0" y="975"/>
                    <a:pt x="83" y="1084"/>
                    <a:pt x="184" y="1084"/>
                  </a:cubicBezTo>
                  <a:cubicBezTo>
                    <a:pt x="219" y="1084"/>
                    <a:pt x="256" y="1071"/>
                    <a:pt x="290" y="1040"/>
                  </a:cubicBezTo>
                  <a:cubicBezTo>
                    <a:pt x="518" y="838"/>
                    <a:pt x="772" y="585"/>
                    <a:pt x="946" y="317"/>
                  </a:cubicBezTo>
                  <a:cubicBezTo>
                    <a:pt x="1047" y="166"/>
                    <a:pt x="898" y="1"/>
                    <a:pt x="750"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4431;p64"/>
            <p:cNvSpPr/>
            <p:nvPr/>
          </p:nvSpPr>
          <p:spPr>
            <a:xfrm flipH="1">
              <a:off x="7765215" y="3513775"/>
              <a:ext cx="120690" cy="120328"/>
            </a:xfrm>
            <a:custGeom>
              <a:avLst/>
              <a:gdLst/>
              <a:ahLst/>
              <a:cxnLst/>
              <a:rect l="l" t="t" r="r" b="b"/>
              <a:pathLst>
                <a:path w="1974" h="1968" extrusionOk="0">
                  <a:moveTo>
                    <a:pt x="1776" y="1"/>
                  </a:moveTo>
                  <a:cubicBezTo>
                    <a:pt x="1667" y="1"/>
                    <a:pt x="1540" y="42"/>
                    <a:pt x="1485" y="83"/>
                  </a:cubicBezTo>
                  <a:cubicBezTo>
                    <a:pt x="1244" y="284"/>
                    <a:pt x="1030" y="538"/>
                    <a:pt x="830" y="778"/>
                  </a:cubicBezTo>
                  <a:cubicBezTo>
                    <a:pt x="602" y="1019"/>
                    <a:pt x="388" y="1274"/>
                    <a:pt x="188" y="1527"/>
                  </a:cubicBezTo>
                  <a:cubicBezTo>
                    <a:pt x="94" y="1661"/>
                    <a:pt x="1" y="1782"/>
                    <a:pt x="67" y="1902"/>
                  </a:cubicBezTo>
                  <a:cubicBezTo>
                    <a:pt x="85" y="1948"/>
                    <a:pt x="120" y="1967"/>
                    <a:pt x="157" y="1967"/>
                  </a:cubicBezTo>
                  <a:cubicBezTo>
                    <a:pt x="206" y="1967"/>
                    <a:pt x="259" y="1935"/>
                    <a:pt x="281" y="1889"/>
                  </a:cubicBezTo>
                  <a:lnTo>
                    <a:pt x="281" y="1889"/>
                  </a:lnTo>
                  <a:cubicBezTo>
                    <a:pt x="274" y="1910"/>
                    <a:pt x="264" y="1927"/>
                    <a:pt x="271" y="1927"/>
                  </a:cubicBezTo>
                  <a:cubicBezTo>
                    <a:pt x="277" y="1927"/>
                    <a:pt x="298" y="1913"/>
                    <a:pt x="348" y="1875"/>
                  </a:cubicBezTo>
                  <a:cubicBezTo>
                    <a:pt x="415" y="1822"/>
                    <a:pt x="482" y="1755"/>
                    <a:pt x="549" y="1688"/>
                  </a:cubicBezTo>
                  <a:cubicBezTo>
                    <a:pt x="736" y="1515"/>
                    <a:pt x="910" y="1327"/>
                    <a:pt x="1098" y="1140"/>
                  </a:cubicBezTo>
                  <a:lnTo>
                    <a:pt x="1659" y="578"/>
                  </a:lnTo>
                  <a:cubicBezTo>
                    <a:pt x="1740" y="511"/>
                    <a:pt x="1806" y="457"/>
                    <a:pt x="1873" y="377"/>
                  </a:cubicBezTo>
                  <a:cubicBezTo>
                    <a:pt x="1913" y="338"/>
                    <a:pt x="1927" y="297"/>
                    <a:pt x="1940" y="257"/>
                  </a:cubicBezTo>
                  <a:cubicBezTo>
                    <a:pt x="1974" y="178"/>
                    <a:pt x="1970" y="147"/>
                    <a:pt x="1960" y="147"/>
                  </a:cubicBezTo>
                  <a:cubicBezTo>
                    <a:pt x="1958" y="147"/>
                    <a:pt x="1956" y="148"/>
                    <a:pt x="1954" y="150"/>
                  </a:cubicBezTo>
                  <a:cubicBezTo>
                    <a:pt x="1967" y="39"/>
                    <a:pt x="1880" y="1"/>
                    <a:pt x="1776"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4432;p64"/>
            <p:cNvSpPr/>
            <p:nvPr/>
          </p:nvSpPr>
          <p:spPr>
            <a:xfrm flipH="1">
              <a:off x="7772613" y="3598762"/>
              <a:ext cx="116349" cy="111524"/>
            </a:xfrm>
            <a:custGeom>
              <a:avLst/>
              <a:gdLst/>
              <a:ahLst/>
              <a:cxnLst/>
              <a:rect l="l" t="t" r="r" b="b"/>
              <a:pathLst>
                <a:path w="1903" h="1824" extrusionOk="0">
                  <a:moveTo>
                    <a:pt x="1635" y="1"/>
                  </a:moveTo>
                  <a:cubicBezTo>
                    <a:pt x="1599" y="1"/>
                    <a:pt x="1561" y="10"/>
                    <a:pt x="1522" y="30"/>
                  </a:cubicBezTo>
                  <a:cubicBezTo>
                    <a:pt x="1281" y="137"/>
                    <a:pt x="1067" y="419"/>
                    <a:pt x="880" y="592"/>
                  </a:cubicBezTo>
                  <a:cubicBezTo>
                    <a:pt x="559" y="900"/>
                    <a:pt x="77" y="1275"/>
                    <a:pt x="10" y="1743"/>
                  </a:cubicBezTo>
                  <a:cubicBezTo>
                    <a:pt x="0" y="1783"/>
                    <a:pt x="29" y="1824"/>
                    <a:pt x="60" y="1824"/>
                  </a:cubicBezTo>
                  <a:cubicBezTo>
                    <a:pt x="70" y="1824"/>
                    <a:pt x="81" y="1820"/>
                    <a:pt x="90" y="1810"/>
                  </a:cubicBezTo>
                  <a:cubicBezTo>
                    <a:pt x="479" y="1543"/>
                    <a:pt x="813" y="1181"/>
                    <a:pt x="1174" y="887"/>
                  </a:cubicBezTo>
                  <a:cubicBezTo>
                    <a:pt x="1388" y="726"/>
                    <a:pt x="1695" y="566"/>
                    <a:pt x="1816" y="325"/>
                  </a:cubicBezTo>
                  <a:cubicBezTo>
                    <a:pt x="1903" y="163"/>
                    <a:pt x="1788" y="1"/>
                    <a:pt x="1635"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4433;p64"/>
            <p:cNvSpPr/>
            <p:nvPr/>
          </p:nvSpPr>
          <p:spPr>
            <a:xfrm flipH="1">
              <a:off x="7950592" y="3470609"/>
              <a:ext cx="66153" cy="89268"/>
            </a:xfrm>
            <a:custGeom>
              <a:avLst/>
              <a:gdLst/>
              <a:ahLst/>
              <a:cxnLst/>
              <a:rect l="l" t="t" r="r" b="b"/>
              <a:pathLst>
                <a:path w="1082" h="1460" extrusionOk="0">
                  <a:moveTo>
                    <a:pt x="188" y="0"/>
                  </a:moveTo>
                  <a:cubicBezTo>
                    <a:pt x="134" y="0"/>
                    <a:pt x="81" y="40"/>
                    <a:pt x="67" y="93"/>
                  </a:cubicBezTo>
                  <a:cubicBezTo>
                    <a:pt x="0" y="348"/>
                    <a:pt x="281" y="669"/>
                    <a:pt x="388" y="869"/>
                  </a:cubicBezTo>
                  <a:cubicBezTo>
                    <a:pt x="509" y="1097"/>
                    <a:pt x="682" y="1377"/>
                    <a:pt x="937" y="1458"/>
                  </a:cubicBezTo>
                  <a:cubicBezTo>
                    <a:pt x="943" y="1459"/>
                    <a:pt x="949" y="1459"/>
                    <a:pt x="955" y="1459"/>
                  </a:cubicBezTo>
                  <a:cubicBezTo>
                    <a:pt x="1017" y="1459"/>
                    <a:pt x="1081" y="1398"/>
                    <a:pt x="1057" y="1338"/>
                  </a:cubicBezTo>
                  <a:cubicBezTo>
                    <a:pt x="964" y="1083"/>
                    <a:pt x="816" y="842"/>
                    <a:pt x="709" y="602"/>
                  </a:cubicBezTo>
                  <a:cubicBezTo>
                    <a:pt x="602" y="388"/>
                    <a:pt x="482" y="0"/>
                    <a:pt x="188" y="0"/>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4434;p64"/>
            <p:cNvSpPr/>
            <p:nvPr/>
          </p:nvSpPr>
          <p:spPr>
            <a:xfrm flipH="1">
              <a:off x="7958846" y="3571921"/>
              <a:ext cx="57655" cy="80708"/>
            </a:xfrm>
            <a:custGeom>
              <a:avLst/>
              <a:gdLst/>
              <a:ahLst/>
              <a:cxnLst/>
              <a:rect l="l" t="t" r="r" b="b"/>
              <a:pathLst>
                <a:path w="943" h="1320" extrusionOk="0">
                  <a:moveTo>
                    <a:pt x="280" y="1"/>
                  </a:moveTo>
                  <a:cubicBezTo>
                    <a:pt x="141" y="1"/>
                    <a:pt x="0" y="173"/>
                    <a:pt x="90" y="323"/>
                  </a:cubicBezTo>
                  <a:cubicBezTo>
                    <a:pt x="277" y="630"/>
                    <a:pt x="425" y="992"/>
                    <a:pt x="665" y="1272"/>
                  </a:cubicBezTo>
                  <a:cubicBezTo>
                    <a:pt x="692" y="1306"/>
                    <a:pt x="724" y="1320"/>
                    <a:pt x="756" y="1320"/>
                  </a:cubicBezTo>
                  <a:cubicBezTo>
                    <a:pt x="851" y="1320"/>
                    <a:pt x="943" y="1195"/>
                    <a:pt x="892" y="1085"/>
                  </a:cubicBezTo>
                  <a:cubicBezTo>
                    <a:pt x="732" y="751"/>
                    <a:pt x="651" y="350"/>
                    <a:pt x="411" y="68"/>
                  </a:cubicBezTo>
                  <a:cubicBezTo>
                    <a:pt x="373" y="21"/>
                    <a:pt x="327" y="1"/>
                    <a:pt x="280"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4435;p64"/>
            <p:cNvSpPr/>
            <p:nvPr/>
          </p:nvSpPr>
          <p:spPr>
            <a:xfrm flipH="1">
              <a:off x="8002806" y="3714197"/>
              <a:ext cx="91588" cy="126443"/>
            </a:xfrm>
            <a:custGeom>
              <a:avLst/>
              <a:gdLst/>
              <a:ahLst/>
              <a:cxnLst/>
              <a:rect l="l" t="t" r="r" b="b"/>
              <a:pathLst>
                <a:path w="1498" h="2068" extrusionOk="0">
                  <a:moveTo>
                    <a:pt x="161" y="0"/>
                  </a:moveTo>
                  <a:cubicBezTo>
                    <a:pt x="85" y="0"/>
                    <a:pt x="1" y="53"/>
                    <a:pt x="13" y="149"/>
                  </a:cubicBezTo>
                  <a:cubicBezTo>
                    <a:pt x="53" y="511"/>
                    <a:pt x="427" y="791"/>
                    <a:pt x="641" y="1072"/>
                  </a:cubicBezTo>
                  <a:cubicBezTo>
                    <a:pt x="869" y="1393"/>
                    <a:pt x="1069" y="1795"/>
                    <a:pt x="1364" y="2048"/>
                  </a:cubicBezTo>
                  <a:cubicBezTo>
                    <a:pt x="1381" y="2061"/>
                    <a:pt x="1401" y="2068"/>
                    <a:pt x="1420" y="2068"/>
                  </a:cubicBezTo>
                  <a:cubicBezTo>
                    <a:pt x="1460" y="2068"/>
                    <a:pt x="1497" y="2041"/>
                    <a:pt x="1497" y="1995"/>
                  </a:cubicBezTo>
                  <a:cubicBezTo>
                    <a:pt x="1485" y="1581"/>
                    <a:pt x="1217" y="1192"/>
                    <a:pt x="1003" y="858"/>
                  </a:cubicBezTo>
                  <a:cubicBezTo>
                    <a:pt x="829" y="577"/>
                    <a:pt x="548" y="83"/>
                    <a:pt x="186" y="2"/>
                  </a:cubicBezTo>
                  <a:cubicBezTo>
                    <a:pt x="178" y="1"/>
                    <a:pt x="169" y="0"/>
                    <a:pt x="161" y="0"/>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4436;p64"/>
            <p:cNvSpPr/>
            <p:nvPr/>
          </p:nvSpPr>
          <p:spPr>
            <a:xfrm flipH="1">
              <a:off x="7978410" y="3697077"/>
              <a:ext cx="55515" cy="74349"/>
            </a:xfrm>
            <a:custGeom>
              <a:avLst/>
              <a:gdLst/>
              <a:ahLst/>
              <a:cxnLst/>
              <a:rect l="l" t="t" r="r" b="b"/>
              <a:pathLst>
                <a:path w="908" h="1216" extrusionOk="0">
                  <a:moveTo>
                    <a:pt x="241" y="1"/>
                  </a:moveTo>
                  <a:cubicBezTo>
                    <a:pt x="187" y="1"/>
                    <a:pt x="134" y="1"/>
                    <a:pt x="107" y="54"/>
                  </a:cubicBezTo>
                  <a:cubicBezTo>
                    <a:pt x="0" y="242"/>
                    <a:pt x="161" y="443"/>
                    <a:pt x="241" y="603"/>
                  </a:cubicBezTo>
                  <a:cubicBezTo>
                    <a:pt x="362" y="803"/>
                    <a:pt x="482" y="1005"/>
                    <a:pt x="642" y="1178"/>
                  </a:cubicBezTo>
                  <a:cubicBezTo>
                    <a:pt x="672" y="1204"/>
                    <a:pt x="703" y="1215"/>
                    <a:pt x="734" y="1215"/>
                  </a:cubicBezTo>
                  <a:cubicBezTo>
                    <a:pt x="828" y="1215"/>
                    <a:pt x="907" y="1109"/>
                    <a:pt x="856" y="1017"/>
                  </a:cubicBezTo>
                  <a:cubicBezTo>
                    <a:pt x="749" y="817"/>
                    <a:pt x="656" y="616"/>
                    <a:pt x="549" y="416"/>
                  </a:cubicBezTo>
                  <a:cubicBezTo>
                    <a:pt x="482" y="268"/>
                    <a:pt x="428" y="28"/>
                    <a:pt x="241"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4437;p64"/>
            <p:cNvSpPr/>
            <p:nvPr/>
          </p:nvSpPr>
          <p:spPr>
            <a:xfrm flipH="1">
              <a:off x="8013872" y="3846262"/>
              <a:ext cx="75569" cy="95015"/>
            </a:xfrm>
            <a:custGeom>
              <a:avLst/>
              <a:gdLst/>
              <a:ahLst/>
              <a:cxnLst/>
              <a:rect l="l" t="t" r="r" b="b"/>
              <a:pathLst>
                <a:path w="1236" h="1554" extrusionOk="0">
                  <a:moveTo>
                    <a:pt x="227" y="1"/>
                  </a:moveTo>
                  <a:cubicBezTo>
                    <a:pt x="108" y="1"/>
                    <a:pt x="0" y="101"/>
                    <a:pt x="39" y="236"/>
                  </a:cubicBezTo>
                  <a:cubicBezTo>
                    <a:pt x="105" y="491"/>
                    <a:pt x="320" y="718"/>
                    <a:pt x="480" y="919"/>
                  </a:cubicBezTo>
                  <a:cubicBezTo>
                    <a:pt x="628" y="1119"/>
                    <a:pt x="774" y="1360"/>
                    <a:pt x="962" y="1507"/>
                  </a:cubicBezTo>
                  <a:cubicBezTo>
                    <a:pt x="997" y="1539"/>
                    <a:pt x="1036" y="1553"/>
                    <a:pt x="1073" y="1553"/>
                  </a:cubicBezTo>
                  <a:cubicBezTo>
                    <a:pt x="1161" y="1553"/>
                    <a:pt x="1235" y="1473"/>
                    <a:pt x="1216" y="1360"/>
                  </a:cubicBezTo>
                  <a:cubicBezTo>
                    <a:pt x="1176" y="1146"/>
                    <a:pt x="1015" y="946"/>
                    <a:pt x="881" y="771"/>
                  </a:cubicBezTo>
                  <a:cubicBezTo>
                    <a:pt x="721" y="530"/>
                    <a:pt x="574" y="236"/>
                    <a:pt x="360" y="49"/>
                  </a:cubicBezTo>
                  <a:cubicBezTo>
                    <a:pt x="319" y="16"/>
                    <a:pt x="272" y="1"/>
                    <a:pt x="227"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4438;p64"/>
            <p:cNvSpPr/>
            <p:nvPr/>
          </p:nvSpPr>
          <p:spPr>
            <a:xfrm flipH="1">
              <a:off x="7996080" y="4017764"/>
              <a:ext cx="55332" cy="88534"/>
            </a:xfrm>
            <a:custGeom>
              <a:avLst/>
              <a:gdLst/>
              <a:ahLst/>
              <a:cxnLst/>
              <a:rect l="l" t="t" r="r" b="b"/>
              <a:pathLst>
                <a:path w="905" h="1448" extrusionOk="0">
                  <a:moveTo>
                    <a:pt x="221" y="0"/>
                  </a:moveTo>
                  <a:cubicBezTo>
                    <a:pt x="116" y="0"/>
                    <a:pt x="1" y="114"/>
                    <a:pt x="19" y="240"/>
                  </a:cubicBezTo>
                  <a:cubicBezTo>
                    <a:pt x="59" y="454"/>
                    <a:pt x="193" y="655"/>
                    <a:pt x="300" y="855"/>
                  </a:cubicBezTo>
                  <a:cubicBezTo>
                    <a:pt x="407" y="1043"/>
                    <a:pt x="527" y="1244"/>
                    <a:pt x="675" y="1417"/>
                  </a:cubicBezTo>
                  <a:cubicBezTo>
                    <a:pt x="696" y="1438"/>
                    <a:pt x="722" y="1447"/>
                    <a:pt x="749" y="1447"/>
                  </a:cubicBezTo>
                  <a:cubicBezTo>
                    <a:pt x="825" y="1447"/>
                    <a:pt x="905" y="1376"/>
                    <a:pt x="875" y="1297"/>
                  </a:cubicBezTo>
                  <a:cubicBezTo>
                    <a:pt x="808" y="1110"/>
                    <a:pt x="701" y="923"/>
                    <a:pt x="621" y="736"/>
                  </a:cubicBezTo>
                  <a:cubicBezTo>
                    <a:pt x="514" y="534"/>
                    <a:pt x="447" y="308"/>
                    <a:pt x="353" y="94"/>
                  </a:cubicBezTo>
                  <a:cubicBezTo>
                    <a:pt x="323" y="28"/>
                    <a:pt x="273" y="0"/>
                    <a:pt x="221" y="0"/>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4439;p64"/>
            <p:cNvSpPr/>
            <p:nvPr/>
          </p:nvSpPr>
          <p:spPr>
            <a:xfrm flipH="1">
              <a:off x="7993879" y="4117241"/>
              <a:ext cx="71962" cy="80953"/>
            </a:xfrm>
            <a:custGeom>
              <a:avLst/>
              <a:gdLst/>
              <a:ahLst/>
              <a:cxnLst/>
              <a:rect l="l" t="t" r="r" b="b"/>
              <a:pathLst>
                <a:path w="1177" h="1324" extrusionOk="0">
                  <a:moveTo>
                    <a:pt x="114" y="1"/>
                  </a:moveTo>
                  <a:cubicBezTo>
                    <a:pt x="70" y="1"/>
                    <a:pt x="28" y="40"/>
                    <a:pt x="28" y="85"/>
                  </a:cubicBezTo>
                  <a:cubicBezTo>
                    <a:pt x="1" y="593"/>
                    <a:pt x="549" y="1008"/>
                    <a:pt x="897" y="1288"/>
                  </a:cubicBezTo>
                  <a:cubicBezTo>
                    <a:pt x="927" y="1313"/>
                    <a:pt x="960" y="1324"/>
                    <a:pt x="992" y="1324"/>
                  </a:cubicBezTo>
                  <a:cubicBezTo>
                    <a:pt x="1095" y="1324"/>
                    <a:pt x="1177" y="1207"/>
                    <a:pt x="1084" y="1115"/>
                  </a:cubicBezTo>
                  <a:cubicBezTo>
                    <a:pt x="911" y="941"/>
                    <a:pt x="750" y="767"/>
                    <a:pt x="589" y="580"/>
                  </a:cubicBezTo>
                  <a:cubicBezTo>
                    <a:pt x="442" y="393"/>
                    <a:pt x="335" y="192"/>
                    <a:pt x="174" y="31"/>
                  </a:cubicBezTo>
                  <a:cubicBezTo>
                    <a:pt x="157" y="10"/>
                    <a:pt x="136" y="1"/>
                    <a:pt x="114"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4440;p64"/>
            <p:cNvSpPr/>
            <p:nvPr/>
          </p:nvSpPr>
          <p:spPr>
            <a:xfrm flipH="1">
              <a:off x="7818101" y="3744462"/>
              <a:ext cx="104305" cy="122896"/>
            </a:xfrm>
            <a:custGeom>
              <a:avLst/>
              <a:gdLst/>
              <a:ahLst/>
              <a:cxnLst/>
              <a:rect l="l" t="t" r="r" b="b"/>
              <a:pathLst>
                <a:path w="1706" h="2010" extrusionOk="0">
                  <a:moveTo>
                    <a:pt x="1551" y="1"/>
                  </a:moveTo>
                  <a:cubicBezTo>
                    <a:pt x="1546" y="1"/>
                    <a:pt x="1540" y="1"/>
                    <a:pt x="1534" y="2"/>
                  </a:cubicBezTo>
                  <a:cubicBezTo>
                    <a:pt x="1160" y="2"/>
                    <a:pt x="812" y="497"/>
                    <a:pt x="598" y="751"/>
                  </a:cubicBezTo>
                  <a:cubicBezTo>
                    <a:pt x="330" y="1072"/>
                    <a:pt x="36" y="1460"/>
                    <a:pt x="9" y="1874"/>
                  </a:cubicBezTo>
                  <a:cubicBezTo>
                    <a:pt x="1" y="1965"/>
                    <a:pt x="72" y="2010"/>
                    <a:pt x="145" y="2010"/>
                  </a:cubicBezTo>
                  <a:cubicBezTo>
                    <a:pt x="191" y="2010"/>
                    <a:pt x="237" y="1991"/>
                    <a:pt x="263" y="1955"/>
                  </a:cubicBezTo>
                  <a:cubicBezTo>
                    <a:pt x="504" y="1607"/>
                    <a:pt x="691" y="1273"/>
                    <a:pt x="972" y="965"/>
                  </a:cubicBezTo>
                  <a:cubicBezTo>
                    <a:pt x="1186" y="738"/>
                    <a:pt x="1614" y="497"/>
                    <a:pt x="1681" y="189"/>
                  </a:cubicBezTo>
                  <a:cubicBezTo>
                    <a:pt x="1706" y="101"/>
                    <a:pt x="1648" y="1"/>
                    <a:pt x="1551"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4441;p64"/>
            <p:cNvSpPr/>
            <p:nvPr/>
          </p:nvSpPr>
          <p:spPr>
            <a:xfrm flipH="1">
              <a:off x="7777871" y="3845284"/>
              <a:ext cx="136648" cy="108650"/>
            </a:xfrm>
            <a:custGeom>
              <a:avLst/>
              <a:gdLst/>
              <a:ahLst/>
              <a:cxnLst/>
              <a:rect l="l" t="t" r="r" b="b"/>
              <a:pathLst>
                <a:path w="2235" h="1777" extrusionOk="0">
                  <a:moveTo>
                    <a:pt x="1996" y="1"/>
                  </a:moveTo>
                  <a:cubicBezTo>
                    <a:pt x="1977" y="1"/>
                    <a:pt x="1958" y="4"/>
                    <a:pt x="1940" y="11"/>
                  </a:cubicBezTo>
                  <a:cubicBezTo>
                    <a:pt x="1512" y="118"/>
                    <a:pt x="1191" y="400"/>
                    <a:pt x="883" y="707"/>
                  </a:cubicBezTo>
                  <a:cubicBezTo>
                    <a:pt x="576" y="1001"/>
                    <a:pt x="228" y="1336"/>
                    <a:pt x="27" y="1711"/>
                  </a:cubicBezTo>
                  <a:cubicBezTo>
                    <a:pt x="0" y="1737"/>
                    <a:pt x="27" y="1777"/>
                    <a:pt x="67" y="1777"/>
                  </a:cubicBezTo>
                  <a:cubicBezTo>
                    <a:pt x="482" y="1657"/>
                    <a:pt x="816" y="1242"/>
                    <a:pt x="1124" y="962"/>
                  </a:cubicBezTo>
                  <a:cubicBezTo>
                    <a:pt x="1352" y="760"/>
                    <a:pt x="1578" y="587"/>
                    <a:pt x="1860" y="466"/>
                  </a:cubicBezTo>
                  <a:cubicBezTo>
                    <a:pt x="2033" y="400"/>
                    <a:pt x="2140" y="413"/>
                    <a:pt x="2220" y="225"/>
                  </a:cubicBezTo>
                  <a:cubicBezTo>
                    <a:pt x="2234" y="186"/>
                    <a:pt x="2208" y="132"/>
                    <a:pt x="2181" y="106"/>
                  </a:cubicBezTo>
                  <a:lnTo>
                    <a:pt x="2140" y="65"/>
                  </a:lnTo>
                  <a:cubicBezTo>
                    <a:pt x="2101" y="26"/>
                    <a:pt x="2048" y="1"/>
                    <a:pt x="1996"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4442;p64"/>
            <p:cNvSpPr/>
            <p:nvPr/>
          </p:nvSpPr>
          <p:spPr>
            <a:xfrm flipH="1">
              <a:off x="7824521" y="3983586"/>
              <a:ext cx="98191" cy="100824"/>
            </a:xfrm>
            <a:custGeom>
              <a:avLst/>
              <a:gdLst/>
              <a:ahLst/>
              <a:cxnLst/>
              <a:rect l="l" t="t" r="r" b="b"/>
              <a:pathLst>
                <a:path w="1606" h="1649" extrusionOk="0">
                  <a:moveTo>
                    <a:pt x="1341" y="1"/>
                  </a:moveTo>
                  <a:cubicBezTo>
                    <a:pt x="1071" y="1"/>
                    <a:pt x="744" y="435"/>
                    <a:pt x="616" y="585"/>
                  </a:cubicBezTo>
                  <a:lnTo>
                    <a:pt x="214" y="1147"/>
                  </a:lnTo>
                  <a:cubicBezTo>
                    <a:pt x="148" y="1241"/>
                    <a:pt x="0" y="1402"/>
                    <a:pt x="0" y="1521"/>
                  </a:cubicBezTo>
                  <a:cubicBezTo>
                    <a:pt x="0" y="1575"/>
                    <a:pt x="41" y="1628"/>
                    <a:pt x="94" y="1642"/>
                  </a:cubicBezTo>
                  <a:cubicBezTo>
                    <a:pt x="111" y="1647"/>
                    <a:pt x="127" y="1649"/>
                    <a:pt x="144" y="1649"/>
                  </a:cubicBezTo>
                  <a:cubicBezTo>
                    <a:pt x="387" y="1649"/>
                    <a:pt x="665" y="1217"/>
                    <a:pt x="790" y="1067"/>
                  </a:cubicBezTo>
                  <a:cubicBezTo>
                    <a:pt x="924" y="906"/>
                    <a:pt x="1058" y="746"/>
                    <a:pt x="1218" y="612"/>
                  </a:cubicBezTo>
                  <a:cubicBezTo>
                    <a:pt x="1311" y="519"/>
                    <a:pt x="1445" y="478"/>
                    <a:pt x="1525" y="385"/>
                  </a:cubicBezTo>
                  <a:cubicBezTo>
                    <a:pt x="1605" y="291"/>
                    <a:pt x="1605" y="184"/>
                    <a:pt x="1525" y="91"/>
                  </a:cubicBezTo>
                  <a:cubicBezTo>
                    <a:pt x="1470" y="27"/>
                    <a:pt x="1407" y="1"/>
                    <a:pt x="1341"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4443;p64"/>
            <p:cNvSpPr/>
            <p:nvPr/>
          </p:nvSpPr>
          <p:spPr>
            <a:xfrm flipH="1">
              <a:off x="7865485" y="4099204"/>
              <a:ext cx="55637" cy="57719"/>
            </a:xfrm>
            <a:custGeom>
              <a:avLst/>
              <a:gdLst/>
              <a:ahLst/>
              <a:cxnLst/>
              <a:rect l="l" t="t" r="r" b="b"/>
              <a:pathLst>
                <a:path w="910" h="944" extrusionOk="0">
                  <a:moveTo>
                    <a:pt x="724" y="1"/>
                  </a:moveTo>
                  <a:cubicBezTo>
                    <a:pt x="711" y="1"/>
                    <a:pt x="698" y="2"/>
                    <a:pt x="684" y="5"/>
                  </a:cubicBezTo>
                  <a:cubicBezTo>
                    <a:pt x="509" y="32"/>
                    <a:pt x="363" y="260"/>
                    <a:pt x="256" y="380"/>
                  </a:cubicBezTo>
                  <a:cubicBezTo>
                    <a:pt x="162" y="513"/>
                    <a:pt x="1" y="661"/>
                    <a:pt x="1" y="834"/>
                  </a:cubicBezTo>
                  <a:cubicBezTo>
                    <a:pt x="1" y="883"/>
                    <a:pt x="45" y="943"/>
                    <a:pt x="94" y="943"/>
                  </a:cubicBezTo>
                  <a:cubicBezTo>
                    <a:pt x="98" y="943"/>
                    <a:pt x="103" y="943"/>
                    <a:pt x="108" y="941"/>
                  </a:cubicBezTo>
                  <a:cubicBezTo>
                    <a:pt x="282" y="941"/>
                    <a:pt x="416" y="768"/>
                    <a:pt x="536" y="661"/>
                  </a:cubicBezTo>
                  <a:cubicBezTo>
                    <a:pt x="657" y="554"/>
                    <a:pt x="871" y="380"/>
                    <a:pt x="898" y="219"/>
                  </a:cubicBezTo>
                  <a:cubicBezTo>
                    <a:pt x="909" y="99"/>
                    <a:pt x="836" y="1"/>
                    <a:pt x="724"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4444;p64"/>
            <p:cNvSpPr/>
            <p:nvPr/>
          </p:nvSpPr>
          <p:spPr>
            <a:xfrm flipH="1">
              <a:off x="7868664" y="4174652"/>
              <a:ext cx="47934" cy="43778"/>
            </a:xfrm>
            <a:custGeom>
              <a:avLst/>
              <a:gdLst/>
              <a:ahLst/>
              <a:cxnLst/>
              <a:rect l="l" t="t" r="r" b="b"/>
              <a:pathLst>
                <a:path w="784" h="716" extrusionOk="0">
                  <a:moveTo>
                    <a:pt x="639" y="1"/>
                  </a:moveTo>
                  <a:cubicBezTo>
                    <a:pt x="504" y="1"/>
                    <a:pt x="403" y="102"/>
                    <a:pt x="315" y="203"/>
                  </a:cubicBezTo>
                  <a:cubicBezTo>
                    <a:pt x="208" y="323"/>
                    <a:pt x="114" y="417"/>
                    <a:pt x="48" y="563"/>
                  </a:cubicBezTo>
                  <a:cubicBezTo>
                    <a:pt x="0" y="624"/>
                    <a:pt x="59" y="715"/>
                    <a:pt x="129" y="715"/>
                  </a:cubicBezTo>
                  <a:cubicBezTo>
                    <a:pt x="138" y="715"/>
                    <a:pt x="146" y="714"/>
                    <a:pt x="155" y="711"/>
                  </a:cubicBezTo>
                  <a:cubicBezTo>
                    <a:pt x="315" y="670"/>
                    <a:pt x="422" y="590"/>
                    <a:pt x="542" y="497"/>
                  </a:cubicBezTo>
                  <a:cubicBezTo>
                    <a:pt x="663" y="390"/>
                    <a:pt x="783" y="283"/>
                    <a:pt x="783" y="109"/>
                  </a:cubicBezTo>
                  <a:cubicBezTo>
                    <a:pt x="783" y="42"/>
                    <a:pt x="730" y="2"/>
                    <a:pt x="663" y="2"/>
                  </a:cubicBezTo>
                  <a:cubicBezTo>
                    <a:pt x="655" y="1"/>
                    <a:pt x="647" y="1"/>
                    <a:pt x="639" y="1"/>
                  </a:cubicBezTo>
                  <a:close/>
                </a:path>
              </a:pathLst>
            </a:custGeom>
            <a:solidFill>
              <a:srgbClr val="35788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4445;p64"/>
            <p:cNvSpPr/>
            <p:nvPr/>
          </p:nvSpPr>
          <p:spPr>
            <a:xfrm flipH="1">
              <a:off x="7463855" y="4471433"/>
              <a:ext cx="35889" cy="24335"/>
            </a:xfrm>
            <a:custGeom>
              <a:avLst/>
              <a:gdLst/>
              <a:ahLst/>
              <a:cxnLst/>
              <a:rect l="l" t="t" r="r" b="b"/>
              <a:pathLst>
                <a:path w="587" h="398" extrusionOk="0">
                  <a:moveTo>
                    <a:pt x="332" y="1"/>
                  </a:moveTo>
                  <a:cubicBezTo>
                    <a:pt x="245" y="1"/>
                    <a:pt x="177" y="39"/>
                    <a:pt x="118" y="97"/>
                  </a:cubicBezTo>
                  <a:cubicBezTo>
                    <a:pt x="91" y="124"/>
                    <a:pt x="65" y="164"/>
                    <a:pt x="38" y="204"/>
                  </a:cubicBezTo>
                  <a:cubicBezTo>
                    <a:pt x="25" y="244"/>
                    <a:pt x="25" y="284"/>
                    <a:pt x="11" y="311"/>
                  </a:cubicBezTo>
                  <a:cubicBezTo>
                    <a:pt x="0" y="357"/>
                    <a:pt x="39" y="394"/>
                    <a:pt x="75" y="394"/>
                  </a:cubicBezTo>
                  <a:cubicBezTo>
                    <a:pt x="81" y="394"/>
                    <a:pt x="86" y="393"/>
                    <a:pt x="91" y="391"/>
                  </a:cubicBezTo>
                  <a:cubicBezTo>
                    <a:pt x="78" y="385"/>
                    <a:pt x="71" y="381"/>
                    <a:pt x="73" y="381"/>
                  </a:cubicBezTo>
                  <a:cubicBezTo>
                    <a:pt x="75" y="381"/>
                    <a:pt x="85" y="385"/>
                    <a:pt x="105" y="391"/>
                  </a:cubicBezTo>
                  <a:cubicBezTo>
                    <a:pt x="114" y="396"/>
                    <a:pt x="122" y="397"/>
                    <a:pt x="128" y="397"/>
                  </a:cubicBezTo>
                  <a:cubicBezTo>
                    <a:pt x="142" y="397"/>
                    <a:pt x="154" y="391"/>
                    <a:pt x="172" y="391"/>
                  </a:cubicBezTo>
                  <a:cubicBezTo>
                    <a:pt x="212" y="391"/>
                    <a:pt x="266" y="391"/>
                    <a:pt x="305" y="378"/>
                  </a:cubicBezTo>
                  <a:cubicBezTo>
                    <a:pt x="386" y="378"/>
                    <a:pt x="480" y="325"/>
                    <a:pt x="519" y="257"/>
                  </a:cubicBezTo>
                  <a:lnTo>
                    <a:pt x="546" y="231"/>
                  </a:lnTo>
                  <a:cubicBezTo>
                    <a:pt x="587" y="191"/>
                    <a:pt x="587" y="124"/>
                    <a:pt x="546" y="97"/>
                  </a:cubicBezTo>
                  <a:cubicBezTo>
                    <a:pt x="533" y="70"/>
                    <a:pt x="519" y="70"/>
                    <a:pt x="493" y="57"/>
                  </a:cubicBezTo>
                  <a:cubicBezTo>
                    <a:pt x="466" y="17"/>
                    <a:pt x="412" y="4"/>
                    <a:pt x="373" y="4"/>
                  </a:cubicBezTo>
                  <a:cubicBezTo>
                    <a:pt x="359" y="2"/>
                    <a:pt x="345" y="1"/>
                    <a:pt x="33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 name="Google Shape;4446;p64"/>
            <p:cNvSpPr/>
            <p:nvPr/>
          </p:nvSpPr>
          <p:spPr>
            <a:xfrm flipH="1">
              <a:off x="7393482" y="4470760"/>
              <a:ext cx="32771" cy="27147"/>
            </a:xfrm>
            <a:custGeom>
              <a:avLst/>
              <a:gdLst/>
              <a:ahLst/>
              <a:cxnLst/>
              <a:rect l="l" t="t" r="r" b="b"/>
              <a:pathLst>
                <a:path w="536" h="444" extrusionOk="0">
                  <a:moveTo>
                    <a:pt x="307" y="1"/>
                  </a:moveTo>
                  <a:cubicBezTo>
                    <a:pt x="268" y="1"/>
                    <a:pt x="241" y="15"/>
                    <a:pt x="200" y="28"/>
                  </a:cubicBezTo>
                  <a:cubicBezTo>
                    <a:pt x="0" y="68"/>
                    <a:pt x="0" y="375"/>
                    <a:pt x="200" y="429"/>
                  </a:cubicBezTo>
                  <a:cubicBezTo>
                    <a:pt x="241" y="443"/>
                    <a:pt x="268" y="443"/>
                    <a:pt x="307" y="443"/>
                  </a:cubicBezTo>
                  <a:cubicBezTo>
                    <a:pt x="314" y="443"/>
                    <a:pt x="321" y="444"/>
                    <a:pt x="327" y="444"/>
                  </a:cubicBezTo>
                  <a:cubicBezTo>
                    <a:pt x="440" y="444"/>
                    <a:pt x="535" y="342"/>
                    <a:pt x="535" y="229"/>
                  </a:cubicBezTo>
                  <a:cubicBezTo>
                    <a:pt x="535" y="108"/>
                    <a:pt x="428" y="1"/>
                    <a:pt x="30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 name="Google Shape;4447;p64"/>
            <p:cNvSpPr/>
            <p:nvPr/>
          </p:nvSpPr>
          <p:spPr>
            <a:xfrm flipH="1">
              <a:off x="7416410" y="4442941"/>
              <a:ext cx="40414" cy="20788"/>
            </a:xfrm>
            <a:custGeom>
              <a:avLst/>
              <a:gdLst/>
              <a:ahLst/>
              <a:cxnLst/>
              <a:rect l="l" t="t" r="r" b="b"/>
              <a:pathLst>
                <a:path w="661" h="340" extrusionOk="0">
                  <a:moveTo>
                    <a:pt x="353" y="1"/>
                  </a:moveTo>
                  <a:cubicBezTo>
                    <a:pt x="259" y="15"/>
                    <a:pt x="165" y="81"/>
                    <a:pt x="99" y="135"/>
                  </a:cubicBezTo>
                  <a:cubicBezTo>
                    <a:pt x="1" y="208"/>
                    <a:pt x="94" y="339"/>
                    <a:pt x="193" y="339"/>
                  </a:cubicBezTo>
                  <a:cubicBezTo>
                    <a:pt x="201" y="339"/>
                    <a:pt x="210" y="338"/>
                    <a:pt x="219" y="336"/>
                  </a:cubicBezTo>
                  <a:cubicBezTo>
                    <a:pt x="246" y="329"/>
                    <a:pt x="276" y="329"/>
                    <a:pt x="308" y="329"/>
                  </a:cubicBezTo>
                  <a:cubicBezTo>
                    <a:pt x="339" y="329"/>
                    <a:pt x="373" y="329"/>
                    <a:pt x="406" y="322"/>
                  </a:cubicBezTo>
                  <a:cubicBezTo>
                    <a:pt x="460" y="322"/>
                    <a:pt x="527" y="282"/>
                    <a:pt x="580" y="256"/>
                  </a:cubicBezTo>
                  <a:cubicBezTo>
                    <a:pt x="647" y="215"/>
                    <a:pt x="661" y="108"/>
                    <a:pt x="580" y="68"/>
                  </a:cubicBezTo>
                  <a:cubicBezTo>
                    <a:pt x="513" y="42"/>
                    <a:pt x="433" y="1"/>
                    <a:pt x="35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 name="Google Shape;4448;p64"/>
            <p:cNvSpPr/>
            <p:nvPr/>
          </p:nvSpPr>
          <p:spPr>
            <a:xfrm flipH="1">
              <a:off x="7343653" y="4217023"/>
              <a:ext cx="29408" cy="21522"/>
            </a:xfrm>
            <a:custGeom>
              <a:avLst/>
              <a:gdLst/>
              <a:ahLst/>
              <a:cxnLst/>
              <a:rect l="l" t="t" r="r" b="b"/>
              <a:pathLst>
                <a:path w="481" h="352" extrusionOk="0">
                  <a:moveTo>
                    <a:pt x="221" y="1"/>
                  </a:moveTo>
                  <a:cubicBezTo>
                    <a:pt x="172" y="1"/>
                    <a:pt x="138" y="25"/>
                    <a:pt x="93" y="58"/>
                  </a:cubicBezTo>
                  <a:cubicBezTo>
                    <a:pt x="53" y="84"/>
                    <a:pt x="40" y="125"/>
                    <a:pt x="40" y="165"/>
                  </a:cubicBezTo>
                  <a:cubicBezTo>
                    <a:pt x="26" y="191"/>
                    <a:pt x="26" y="218"/>
                    <a:pt x="13" y="245"/>
                  </a:cubicBezTo>
                  <a:cubicBezTo>
                    <a:pt x="1" y="291"/>
                    <a:pt x="39" y="328"/>
                    <a:pt x="85" y="328"/>
                  </a:cubicBezTo>
                  <a:cubicBezTo>
                    <a:pt x="92" y="328"/>
                    <a:pt x="99" y="327"/>
                    <a:pt x="106" y="325"/>
                  </a:cubicBezTo>
                  <a:lnTo>
                    <a:pt x="120" y="325"/>
                  </a:lnTo>
                  <a:cubicBezTo>
                    <a:pt x="147" y="339"/>
                    <a:pt x="174" y="339"/>
                    <a:pt x="200" y="339"/>
                  </a:cubicBezTo>
                  <a:cubicBezTo>
                    <a:pt x="160" y="339"/>
                    <a:pt x="174" y="339"/>
                    <a:pt x="227" y="352"/>
                  </a:cubicBezTo>
                  <a:cubicBezTo>
                    <a:pt x="240" y="352"/>
                    <a:pt x="267" y="339"/>
                    <a:pt x="281" y="339"/>
                  </a:cubicBezTo>
                  <a:cubicBezTo>
                    <a:pt x="334" y="325"/>
                    <a:pt x="374" y="312"/>
                    <a:pt x="414" y="286"/>
                  </a:cubicBezTo>
                  <a:cubicBezTo>
                    <a:pt x="454" y="259"/>
                    <a:pt x="481" y="205"/>
                    <a:pt x="468" y="152"/>
                  </a:cubicBezTo>
                  <a:cubicBezTo>
                    <a:pt x="427" y="58"/>
                    <a:pt x="361" y="18"/>
                    <a:pt x="254" y="4"/>
                  </a:cubicBezTo>
                  <a:cubicBezTo>
                    <a:pt x="242" y="2"/>
                    <a:pt x="231" y="1"/>
                    <a:pt x="22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 name="Google Shape;4449;p64"/>
            <p:cNvSpPr/>
            <p:nvPr/>
          </p:nvSpPr>
          <p:spPr>
            <a:xfrm flipH="1">
              <a:off x="7311738" y="4229557"/>
              <a:ext cx="27085" cy="21583"/>
            </a:xfrm>
            <a:custGeom>
              <a:avLst/>
              <a:gdLst/>
              <a:ahLst/>
              <a:cxnLst/>
              <a:rect l="l" t="t" r="r" b="b"/>
              <a:pathLst>
                <a:path w="443" h="353" extrusionOk="0">
                  <a:moveTo>
                    <a:pt x="256" y="0"/>
                  </a:moveTo>
                  <a:cubicBezTo>
                    <a:pt x="202" y="0"/>
                    <a:pt x="149" y="13"/>
                    <a:pt x="95" y="40"/>
                  </a:cubicBezTo>
                  <a:cubicBezTo>
                    <a:pt x="1" y="93"/>
                    <a:pt x="1" y="254"/>
                    <a:pt x="95" y="307"/>
                  </a:cubicBezTo>
                  <a:cubicBezTo>
                    <a:pt x="122" y="307"/>
                    <a:pt x="135" y="321"/>
                    <a:pt x="161" y="334"/>
                  </a:cubicBezTo>
                  <a:cubicBezTo>
                    <a:pt x="167" y="334"/>
                    <a:pt x="170" y="334"/>
                    <a:pt x="171" y="334"/>
                  </a:cubicBezTo>
                  <a:lnTo>
                    <a:pt x="171" y="334"/>
                  </a:lnTo>
                  <a:cubicBezTo>
                    <a:pt x="184" y="342"/>
                    <a:pt x="193" y="348"/>
                    <a:pt x="202" y="348"/>
                  </a:cubicBezTo>
                  <a:cubicBezTo>
                    <a:pt x="215" y="351"/>
                    <a:pt x="230" y="353"/>
                    <a:pt x="246" y="353"/>
                  </a:cubicBezTo>
                  <a:cubicBezTo>
                    <a:pt x="293" y="353"/>
                    <a:pt x="346" y="338"/>
                    <a:pt x="375" y="307"/>
                  </a:cubicBezTo>
                  <a:cubicBezTo>
                    <a:pt x="416" y="254"/>
                    <a:pt x="443" y="200"/>
                    <a:pt x="429" y="134"/>
                  </a:cubicBezTo>
                  <a:cubicBezTo>
                    <a:pt x="402" y="54"/>
                    <a:pt x="336" y="0"/>
                    <a:pt x="25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4" name="Google Shape;4450;p64"/>
            <p:cNvSpPr/>
            <p:nvPr/>
          </p:nvSpPr>
          <p:spPr>
            <a:xfrm flipH="1">
              <a:off x="7280617" y="4260250"/>
              <a:ext cx="23845" cy="21400"/>
            </a:xfrm>
            <a:custGeom>
              <a:avLst/>
              <a:gdLst/>
              <a:ahLst/>
              <a:cxnLst/>
              <a:rect l="l" t="t" r="r" b="b"/>
              <a:pathLst>
                <a:path w="390" h="350" extrusionOk="0">
                  <a:moveTo>
                    <a:pt x="198" y="1"/>
                  </a:moveTo>
                  <a:cubicBezTo>
                    <a:pt x="152" y="1"/>
                    <a:pt x="103" y="17"/>
                    <a:pt x="68" y="46"/>
                  </a:cubicBezTo>
                  <a:cubicBezTo>
                    <a:pt x="1" y="126"/>
                    <a:pt x="1" y="274"/>
                    <a:pt x="108" y="328"/>
                  </a:cubicBezTo>
                  <a:cubicBezTo>
                    <a:pt x="139" y="340"/>
                    <a:pt x="173" y="349"/>
                    <a:pt x="207" y="349"/>
                  </a:cubicBezTo>
                  <a:cubicBezTo>
                    <a:pt x="246" y="349"/>
                    <a:pt x="286" y="337"/>
                    <a:pt x="322" y="301"/>
                  </a:cubicBezTo>
                  <a:cubicBezTo>
                    <a:pt x="389" y="247"/>
                    <a:pt x="375" y="153"/>
                    <a:pt x="336" y="87"/>
                  </a:cubicBezTo>
                  <a:cubicBezTo>
                    <a:pt x="313" y="27"/>
                    <a:pt x="257" y="1"/>
                    <a:pt x="19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5" name="Google Shape;4451;p64"/>
            <p:cNvSpPr/>
            <p:nvPr/>
          </p:nvSpPr>
          <p:spPr>
            <a:xfrm flipH="1">
              <a:off x="7405771" y="4290699"/>
              <a:ext cx="24639" cy="14735"/>
            </a:xfrm>
            <a:custGeom>
              <a:avLst/>
              <a:gdLst/>
              <a:ahLst/>
              <a:cxnLst/>
              <a:rect l="l" t="t" r="r" b="b"/>
              <a:pathLst>
                <a:path w="403" h="241" extrusionOk="0">
                  <a:moveTo>
                    <a:pt x="237" y="0"/>
                  </a:moveTo>
                  <a:cubicBezTo>
                    <a:pt x="141" y="0"/>
                    <a:pt x="22" y="70"/>
                    <a:pt x="1" y="164"/>
                  </a:cubicBezTo>
                  <a:cubicBezTo>
                    <a:pt x="1" y="177"/>
                    <a:pt x="1" y="217"/>
                    <a:pt x="28" y="231"/>
                  </a:cubicBezTo>
                  <a:cubicBezTo>
                    <a:pt x="48" y="237"/>
                    <a:pt x="75" y="241"/>
                    <a:pt x="101" y="241"/>
                  </a:cubicBezTo>
                  <a:cubicBezTo>
                    <a:pt x="128" y="241"/>
                    <a:pt x="155" y="237"/>
                    <a:pt x="175" y="231"/>
                  </a:cubicBezTo>
                  <a:cubicBezTo>
                    <a:pt x="242" y="231"/>
                    <a:pt x="299" y="212"/>
                    <a:pt x="340" y="160"/>
                  </a:cubicBezTo>
                  <a:lnTo>
                    <a:pt x="340" y="160"/>
                  </a:lnTo>
                  <a:cubicBezTo>
                    <a:pt x="345" y="156"/>
                    <a:pt x="353" y="151"/>
                    <a:pt x="362" y="151"/>
                  </a:cubicBezTo>
                  <a:cubicBezTo>
                    <a:pt x="402" y="124"/>
                    <a:pt x="402" y="57"/>
                    <a:pt x="362" y="44"/>
                  </a:cubicBezTo>
                  <a:cubicBezTo>
                    <a:pt x="349" y="30"/>
                    <a:pt x="322" y="30"/>
                    <a:pt x="309" y="17"/>
                  </a:cubicBezTo>
                  <a:cubicBezTo>
                    <a:pt x="289" y="5"/>
                    <a:pt x="264" y="0"/>
                    <a:pt x="23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6" name="Google Shape;4452;p64"/>
            <p:cNvSpPr/>
            <p:nvPr/>
          </p:nvSpPr>
          <p:spPr>
            <a:xfrm flipH="1">
              <a:off x="7348789" y="4308858"/>
              <a:ext cx="30020" cy="22990"/>
            </a:xfrm>
            <a:custGeom>
              <a:avLst/>
              <a:gdLst/>
              <a:ahLst/>
              <a:cxnLst/>
              <a:rect l="l" t="t" r="r" b="b"/>
              <a:pathLst>
                <a:path w="491" h="376" extrusionOk="0">
                  <a:moveTo>
                    <a:pt x="187" y="0"/>
                  </a:moveTo>
                  <a:cubicBezTo>
                    <a:pt x="54" y="0"/>
                    <a:pt x="0" y="134"/>
                    <a:pt x="40" y="255"/>
                  </a:cubicBezTo>
                  <a:cubicBezTo>
                    <a:pt x="80" y="335"/>
                    <a:pt x="161" y="375"/>
                    <a:pt x="241" y="375"/>
                  </a:cubicBezTo>
                  <a:cubicBezTo>
                    <a:pt x="246" y="375"/>
                    <a:pt x="250" y="375"/>
                    <a:pt x="255" y="375"/>
                  </a:cubicBezTo>
                  <a:cubicBezTo>
                    <a:pt x="407" y="375"/>
                    <a:pt x="491" y="158"/>
                    <a:pt x="375" y="68"/>
                  </a:cubicBezTo>
                  <a:cubicBezTo>
                    <a:pt x="321" y="14"/>
                    <a:pt x="268" y="0"/>
                    <a:pt x="18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7" name="Google Shape;4453;p64"/>
            <p:cNvSpPr/>
            <p:nvPr/>
          </p:nvSpPr>
          <p:spPr>
            <a:xfrm flipH="1">
              <a:off x="7359121" y="4275352"/>
              <a:ext cx="32037" cy="27025"/>
            </a:xfrm>
            <a:custGeom>
              <a:avLst/>
              <a:gdLst/>
              <a:ahLst/>
              <a:cxnLst/>
              <a:rect l="l" t="t" r="r" b="b"/>
              <a:pathLst>
                <a:path w="524" h="442" extrusionOk="0">
                  <a:moveTo>
                    <a:pt x="188" y="0"/>
                  </a:moveTo>
                  <a:cubicBezTo>
                    <a:pt x="122" y="0"/>
                    <a:pt x="54" y="40"/>
                    <a:pt x="42" y="107"/>
                  </a:cubicBezTo>
                  <a:cubicBezTo>
                    <a:pt x="1" y="227"/>
                    <a:pt x="28" y="348"/>
                    <a:pt x="135" y="415"/>
                  </a:cubicBezTo>
                  <a:cubicBezTo>
                    <a:pt x="175" y="441"/>
                    <a:pt x="215" y="441"/>
                    <a:pt x="256" y="441"/>
                  </a:cubicBezTo>
                  <a:cubicBezTo>
                    <a:pt x="336" y="441"/>
                    <a:pt x="402" y="415"/>
                    <a:pt x="456" y="361"/>
                  </a:cubicBezTo>
                  <a:cubicBezTo>
                    <a:pt x="496" y="334"/>
                    <a:pt x="523" y="295"/>
                    <a:pt x="509" y="241"/>
                  </a:cubicBezTo>
                  <a:cubicBezTo>
                    <a:pt x="496" y="201"/>
                    <a:pt x="456" y="174"/>
                    <a:pt x="416" y="147"/>
                  </a:cubicBezTo>
                  <a:cubicBezTo>
                    <a:pt x="402" y="134"/>
                    <a:pt x="389" y="134"/>
                    <a:pt x="375" y="120"/>
                  </a:cubicBezTo>
                  <a:cubicBezTo>
                    <a:pt x="363" y="120"/>
                    <a:pt x="349" y="107"/>
                    <a:pt x="336" y="107"/>
                  </a:cubicBezTo>
                  <a:cubicBezTo>
                    <a:pt x="322" y="67"/>
                    <a:pt x="282" y="27"/>
                    <a:pt x="22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Google Shape;4454;p64"/>
            <p:cNvSpPr/>
            <p:nvPr/>
          </p:nvSpPr>
          <p:spPr>
            <a:xfrm flipH="1">
              <a:off x="7368170" y="4282689"/>
              <a:ext cx="61" cy="61"/>
            </a:xfrm>
            <a:custGeom>
              <a:avLst/>
              <a:gdLst/>
              <a:ahLst/>
              <a:cxnLst/>
              <a:rect l="l" t="t" r="r" b="b"/>
              <a:pathLst>
                <a:path w="1" h="1" extrusionOk="0">
                  <a:moveTo>
                    <a:pt x="0" y="0"/>
                  </a:moveTo>
                  <a:lnTo>
                    <a:pt x="0" y="0"/>
                  </a:lnTo>
                  <a:lnTo>
                    <a:pt x="0" y="0"/>
                  </a:lnTo>
                  <a:lnTo>
                    <a:pt x="0"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 name="Google Shape;4455;p64"/>
            <p:cNvSpPr/>
            <p:nvPr/>
          </p:nvSpPr>
          <p:spPr>
            <a:xfrm flipH="1">
              <a:off x="7368170" y="4282689"/>
              <a:ext cx="61" cy="61"/>
            </a:xfrm>
            <a:custGeom>
              <a:avLst/>
              <a:gdLst/>
              <a:ahLst/>
              <a:cxnLst/>
              <a:rect l="l" t="t" r="r" b="b"/>
              <a:pathLst>
                <a:path w="1" h="1" extrusionOk="0">
                  <a:moveTo>
                    <a:pt x="0" y="0"/>
                  </a:moveTo>
                  <a:lnTo>
                    <a:pt x="0" y="0"/>
                  </a:lnTo>
                  <a:lnTo>
                    <a:pt x="0" y="0"/>
                  </a:lnTo>
                  <a:lnTo>
                    <a:pt x="0" y="0"/>
                  </a:lnTo>
                  <a:close/>
                  <a:moveTo>
                    <a:pt x="0" y="0"/>
                  </a:moveTo>
                  <a:lnTo>
                    <a:pt x="0" y="0"/>
                  </a:lnTo>
                  <a:lnTo>
                    <a:pt x="0"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 name="Google Shape;4456;p64"/>
            <p:cNvSpPr/>
            <p:nvPr/>
          </p:nvSpPr>
          <p:spPr>
            <a:xfrm flipH="1">
              <a:off x="7367314" y="4282689"/>
              <a:ext cx="917" cy="917"/>
            </a:xfrm>
            <a:custGeom>
              <a:avLst/>
              <a:gdLst/>
              <a:ahLst/>
              <a:cxnLst/>
              <a:rect l="l" t="t" r="r" b="b"/>
              <a:pathLst>
                <a:path w="15" h="15" extrusionOk="0">
                  <a:moveTo>
                    <a:pt x="0" y="0"/>
                  </a:moveTo>
                  <a:lnTo>
                    <a:pt x="0" y="14"/>
                  </a:lnTo>
                  <a:lnTo>
                    <a:pt x="14" y="14"/>
                  </a:lnTo>
                  <a:lnTo>
                    <a:pt x="0"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 name="Google Shape;4457;p64"/>
            <p:cNvSpPr/>
            <p:nvPr/>
          </p:nvSpPr>
          <p:spPr>
            <a:xfrm flipH="1">
              <a:off x="7082706" y="4396412"/>
              <a:ext cx="1712" cy="2446"/>
            </a:xfrm>
            <a:custGeom>
              <a:avLst/>
              <a:gdLst/>
              <a:ahLst/>
              <a:cxnLst/>
              <a:rect l="l" t="t" r="r" b="b"/>
              <a:pathLst>
                <a:path w="28" h="40" extrusionOk="0">
                  <a:moveTo>
                    <a:pt x="13" y="0"/>
                  </a:moveTo>
                  <a:cubicBezTo>
                    <a:pt x="0" y="0"/>
                    <a:pt x="0" y="40"/>
                    <a:pt x="13" y="40"/>
                  </a:cubicBezTo>
                  <a:cubicBezTo>
                    <a:pt x="27" y="40"/>
                    <a:pt x="27" y="0"/>
                    <a:pt x="1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 name="Google Shape;4458;p64"/>
            <p:cNvSpPr/>
            <p:nvPr/>
          </p:nvSpPr>
          <p:spPr>
            <a:xfrm flipH="1">
              <a:off x="7080322" y="4406745"/>
              <a:ext cx="45060" cy="22684"/>
            </a:xfrm>
            <a:custGeom>
              <a:avLst/>
              <a:gdLst/>
              <a:ahLst/>
              <a:cxnLst/>
              <a:rect l="l" t="t" r="r" b="b"/>
              <a:pathLst>
                <a:path w="737" h="371" extrusionOk="0">
                  <a:moveTo>
                    <a:pt x="227" y="0"/>
                  </a:moveTo>
                  <a:cubicBezTo>
                    <a:pt x="47" y="0"/>
                    <a:pt x="1" y="238"/>
                    <a:pt x="175" y="313"/>
                  </a:cubicBezTo>
                  <a:cubicBezTo>
                    <a:pt x="248" y="343"/>
                    <a:pt x="356" y="370"/>
                    <a:pt x="456" y="370"/>
                  </a:cubicBezTo>
                  <a:cubicBezTo>
                    <a:pt x="578" y="370"/>
                    <a:pt x="688" y="330"/>
                    <a:pt x="710" y="206"/>
                  </a:cubicBezTo>
                  <a:cubicBezTo>
                    <a:pt x="737" y="85"/>
                    <a:pt x="617" y="4"/>
                    <a:pt x="510" y="4"/>
                  </a:cubicBezTo>
                  <a:cubicBezTo>
                    <a:pt x="456" y="4"/>
                    <a:pt x="403" y="11"/>
                    <a:pt x="349" y="11"/>
                  </a:cubicBezTo>
                  <a:cubicBezTo>
                    <a:pt x="323" y="11"/>
                    <a:pt x="296" y="9"/>
                    <a:pt x="269" y="4"/>
                  </a:cubicBezTo>
                  <a:cubicBezTo>
                    <a:pt x="255" y="2"/>
                    <a:pt x="241"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 name="Google Shape;4459;p64"/>
            <p:cNvSpPr/>
            <p:nvPr/>
          </p:nvSpPr>
          <p:spPr>
            <a:xfrm flipH="1">
              <a:off x="7119574" y="4476507"/>
              <a:ext cx="27024" cy="21339"/>
            </a:xfrm>
            <a:custGeom>
              <a:avLst/>
              <a:gdLst/>
              <a:ahLst/>
              <a:cxnLst/>
              <a:rect l="l" t="t" r="r" b="b"/>
              <a:pathLst>
                <a:path w="442" h="349" extrusionOk="0">
                  <a:moveTo>
                    <a:pt x="228" y="1"/>
                  </a:moveTo>
                  <a:cubicBezTo>
                    <a:pt x="1" y="1"/>
                    <a:pt x="1" y="349"/>
                    <a:pt x="228" y="349"/>
                  </a:cubicBezTo>
                  <a:cubicBezTo>
                    <a:pt x="442" y="349"/>
                    <a:pt x="442" y="1"/>
                    <a:pt x="22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 name="Google Shape;4460;p64"/>
            <p:cNvSpPr/>
            <p:nvPr/>
          </p:nvSpPr>
          <p:spPr>
            <a:xfrm flipH="1">
              <a:off x="7119574" y="4476507"/>
              <a:ext cx="27024" cy="20483"/>
            </a:xfrm>
            <a:custGeom>
              <a:avLst/>
              <a:gdLst/>
              <a:ahLst/>
              <a:cxnLst/>
              <a:rect l="l" t="t" r="r" b="b"/>
              <a:pathLst>
                <a:path w="442" h="335" extrusionOk="0">
                  <a:moveTo>
                    <a:pt x="228" y="1"/>
                  </a:moveTo>
                  <a:cubicBezTo>
                    <a:pt x="1" y="1"/>
                    <a:pt x="1" y="335"/>
                    <a:pt x="228" y="335"/>
                  </a:cubicBezTo>
                  <a:cubicBezTo>
                    <a:pt x="442" y="335"/>
                    <a:pt x="442" y="1"/>
                    <a:pt x="22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 name="Google Shape;4461;p64"/>
            <p:cNvSpPr/>
            <p:nvPr/>
          </p:nvSpPr>
          <p:spPr>
            <a:xfrm flipH="1">
              <a:off x="7706764" y="4507812"/>
              <a:ext cx="31120" cy="18648"/>
            </a:xfrm>
            <a:custGeom>
              <a:avLst/>
              <a:gdLst/>
              <a:ahLst/>
              <a:cxnLst/>
              <a:rect l="l" t="t" r="r" b="b"/>
              <a:pathLst>
                <a:path w="509" h="305" extrusionOk="0">
                  <a:moveTo>
                    <a:pt x="295" y="0"/>
                  </a:moveTo>
                  <a:cubicBezTo>
                    <a:pt x="271" y="0"/>
                    <a:pt x="248" y="4"/>
                    <a:pt x="228" y="10"/>
                  </a:cubicBezTo>
                  <a:cubicBezTo>
                    <a:pt x="161" y="24"/>
                    <a:pt x="81" y="51"/>
                    <a:pt x="41" y="104"/>
                  </a:cubicBezTo>
                  <a:cubicBezTo>
                    <a:pt x="0" y="131"/>
                    <a:pt x="0" y="185"/>
                    <a:pt x="41" y="211"/>
                  </a:cubicBezTo>
                  <a:cubicBezTo>
                    <a:pt x="94" y="278"/>
                    <a:pt x="188" y="304"/>
                    <a:pt x="268" y="304"/>
                  </a:cubicBezTo>
                  <a:cubicBezTo>
                    <a:pt x="321" y="304"/>
                    <a:pt x="389" y="278"/>
                    <a:pt x="428" y="238"/>
                  </a:cubicBezTo>
                  <a:cubicBezTo>
                    <a:pt x="455" y="211"/>
                    <a:pt x="469" y="185"/>
                    <a:pt x="482" y="144"/>
                  </a:cubicBezTo>
                  <a:cubicBezTo>
                    <a:pt x="509" y="90"/>
                    <a:pt x="469" y="51"/>
                    <a:pt x="428" y="37"/>
                  </a:cubicBezTo>
                  <a:cubicBezTo>
                    <a:pt x="415" y="37"/>
                    <a:pt x="375" y="10"/>
                    <a:pt x="362" y="10"/>
                  </a:cubicBezTo>
                  <a:cubicBezTo>
                    <a:pt x="342" y="4"/>
                    <a:pt x="318" y="0"/>
                    <a:pt x="29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Google Shape;4462;p64"/>
            <p:cNvSpPr/>
            <p:nvPr/>
          </p:nvSpPr>
          <p:spPr>
            <a:xfrm flipH="1">
              <a:off x="7658464" y="4511541"/>
              <a:ext cx="20360" cy="15775"/>
            </a:xfrm>
            <a:custGeom>
              <a:avLst/>
              <a:gdLst/>
              <a:ahLst/>
              <a:cxnLst/>
              <a:rect l="l" t="t" r="r" b="b"/>
              <a:pathLst>
                <a:path w="333" h="258" extrusionOk="0">
                  <a:moveTo>
                    <a:pt x="134" y="1"/>
                  </a:moveTo>
                  <a:cubicBezTo>
                    <a:pt x="63" y="1"/>
                    <a:pt x="0" y="51"/>
                    <a:pt x="24" y="124"/>
                  </a:cubicBezTo>
                  <a:cubicBezTo>
                    <a:pt x="51" y="190"/>
                    <a:pt x="92" y="243"/>
                    <a:pt x="172" y="257"/>
                  </a:cubicBezTo>
                  <a:cubicBezTo>
                    <a:pt x="238" y="257"/>
                    <a:pt x="306" y="204"/>
                    <a:pt x="318" y="136"/>
                  </a:cubicBezTo>
                  <a:cubicBezTo>
                    <a:pt x="332" y="97"/>
                    <a:pt x="306" y="17"/>
                    <a:pt x="252" y="17"/>
                  </a:cubicBezTo>
                  <a:cubicBezTo>
                    <a:pt x="225" y="3"/>
                    <a:pt x="185" y="3"/>
                    <a:pt x="158" y="3"/>
                  </a:cubicBezTo>
                  <a:cubicBezTo>
                    <a:pt x="150" y="1"/>
                    <a:pt x="142" y="1"/>
                    <a:pt x="13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 name="Google Shape;4463;p64"/>
            <p:cNvSpPr/>
            <p:nvPr/>
          </p:nvSpPr>
          <p:spPr>
            <a:xfrm flipH="1">
              <a:off x="7687933" y="4496929"/>
              <a:ext cx="4158" cy="3363"/>
            </a:xfrm>
            <a:custGeom>
              <a:avLst/>
              <a:gdLst/>
              <a:ahLst/>
              <a:cxnLst/>
              <a:rect l="l" t="t" r="r" b="b"/>
              <a:pathLst>
                <a:path w="68" h="55" extrusionOk="0">
                  <a:moveTo>
                    <a:pt x="27" y="1"/>
                  </a:moveTo>
                  <a:cubicBezTo>
                    <a:pt x="0" y="1"/>
                    <a:pt x="0" y="54"/>
                    <a:pt x="27" y="54"/>
                  </a:cubicBezTo>
                  <a:cubicBezTo>
                    <a:pt x="68" y="54"/>
                    <a:pt x="68" y="1"/>
                    <a:pt x="2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 name="Google Shape;4464;p64"/>
            <p:cNvSpPr/>
            <p:nvPr/>
          </p:nvSpPr>
          <p:spPr>
            <a:xfrm flipH="1">
              <a:off x="7680596" y="4487207"/>
              <a:ext cx="23722" cy="14613"/>
            </a:xfrm>
            <a:custGeom>
              <a:avLst/>
              <a:gdLst/>
              <a:ahLst/>
              <a:cxnLst/>
              <a:rect l="l" t="t" r="r" b="b"/>
              <a:pathLst>
                <a:path w="388" h="239" extrusionOk="0">
                  <a:moveTo>
                    <a:pt x="185" y="0"/>
                  </a:moveTo>
                  <a:cubicBezTo>
                    <a:pt x="102" y="0"/>
                    <a:pt x="23" y="39"/>
                    <a:pt x="0" y="133"/>
                  </a:cubicBezTo>
                  <a:cubicBezTo>
                    <a:pt x="0" y="160"/>
                    <a:pt x="13" y="200"/>
                    <a:pt x="40" y="213"/>
                  </a:cubicBezTo>
                  <a:cubicBezTo>
                    <a:pt x="71" y="231"/>
                    <a:pt x="107" y="239"/>
                    <a:pt x="144" y="239"/>
                  </a:cubicBezTo>
                  <a:cubicBezTo>
                    <a:pt x="218" y="239"/>
                    <a:pt x="295" y="209"/>
                    <a:pt x="348" y="174"/>
                  </a:cubicBezTo>
                  <a:cubicBezTo>
                    <a:pt x="388" y="147"/>
                    <a:pt x="388" y="80"/>
                    <a:pt x="348" y="53"/>
                  </a:cubicBezTo>
                  <a:cubicBezTo>
                    <a:pt x="304" y="20"/>
                    <a:pt x="243" y="0"/>
                    <a:pt x="18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 name="Google Shape;4465;p64"/>
            <p:cNvSpPr/>
            <p:nvPr/>
          </p:nvSpPr>
          <p:spPr>
            <a:xfrm flipH="1">
              <a:off x="7612670" y="4520713"/>
              <a:ext cx="4219" cy="2446"/>
            </a:xfrm>
            <a:custGeom>
              <a:avLst/>
              <a:gdLst/>
              <a:ahLst/>
              <a:cxnLst/>
              <a:rect l="l" t="t" r="r" b="b"/>
              <a:pathLst>
                <a:path w="69" h="40" extrusionOk="0">
                  <a:moveTo>
                    <a:pt x="28" y="0"/>
                  </a:moveTo>
                  <a:cubicBezTo>
                    <a:pt x="1" y="0"/>
                    <a:pt x="1" y="40"/>
                    <a:pt x="28" y="40"/>
                  </a:cubicBezTo>
                  <a:cubicBezTo>
                    <a:pt x="68" y="40"/>
                    <a:pt x="68" y="0"/>
                    <a:pt x="2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 name="Google Shape;4466;p64"/>
            <p:cNvSpPr/>
            <p:nvPr/>
          </p:nvSpPr>
          <p:spPr>
            <a:xfrm flipH="1">
              <a:off x="7629911" y="4476507"/>
              <a:ext cx="23722" cy="16447"/>
            </a:xfrm>
            <a:custGeom>
              <a:avLst/>
              <a:gdLst/>
              <a:ahLst/>
              <a:cxnLst/>
              <a:rect l="l" t="t" r="r" b="b"/>
              <a:pathLst>
                <a:path w="388" h="269" extrusionOk="0">
                  <a:moveTo>
                    <a:pt x="174" y="1"/>
                  </a:moveTo>
                  <a:cubicBezTo>
                    <a:pt x="1" y="1"/>
                    <a:pt x="1" y="268"/>
                    <a:pt x="174" y="268"/>
                  </a:cubicBezTo>
                  <a:cubicBezTo>
                    <a:pt x="268" y="268"/>
                    <a:pt x="388" y="255"/>
                    <a:pt x="388" y="135"/>
                  </a:cubicBezTo>
                  <a:cubicBezTo>
                    <a:pt x="388" y="14"/>
                    <a:pt x="268" y="1"/>
                    <a:pt x="17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 name="Google Shape;4467;p64"/>
            <p:cNvSpPr/>
            <p:nvPr/>
          </p:nvSpPr>
          <p:spPr>
            <a:xfrm flipH="1">
              <a:off x="7503106" y="4213172"/>
              <a:ext cx="2507" cy="2507"/>
            </a:xfrm>
            <a:custGeom>
              <a:avLst/>
              <a:gdLst/>
              <a:ahLst/>
              <a:cxnLst/>
              <a:rect l="l" t="t" r="r" b="b"/>
              <a:pathLst>
                <a:path w="41" h="41" extrusionOk="0">
                  <a:moveTo>
                    <a:pt x="27" y="1"/>
                  </a:moveTo>
                  <a:cubicBezTo>
                    <a:pt x="0" y="1"/>
                    <a:pt x="0" y="40"/>
                    <a:pt x="27" y="40"/>
                  </a:cubicBezTo>
                  <a:cubicBezTo>
                    <a:pt x="41" y="40"/>
                    <a:pt x="41" y="1"/>
                    <a:pt x="2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 name="Google Shape;4468;p64"/>
            <p:cNvSpPr/>
            <p:nvPr/>
          </p:nvSpPr>
          <p:spPr>
            <a:xfrm flipH="1">
              <a:off x="7479384" y="4206507"/>
              <a:ext cx="35217" cy="19566"/>
            </a:xfrm>
            <a:custGeom>
              <a:avLst/>
              <a:gdLst/>
              <a:ahLst/>
              <a:cxnLst/>
              <a:rect l="l" t="t" r="r" b="b"/>
              <a:pathLst>
                <a:path w="576" h="320" extrusionOk="0">
                  <a:moveTo>
                    <a:pt x="423" y="0"/>
                  </a:moveTo>
                  <a:cubicBezTo>
                    <a:pt x="388" y="0"/>
                    <a:pt x="353" y="8"/>
                    <a:pt x="322" y="16"/>
                  </a:cubicBezTo>
                  <a:cubicBezTo>
                    <a:pt x="227" y="42"/>
                    <a:pt x="134" y="83"/>
                    <a:pt x="54" y="137"/>
                  </a:cubicBezTo>
                  <a:cubicBezTo>
                    <a:pt x="1" y="163"/>
                    <a:pt x="1" y="244"/>
                    <a:pt x="54" y="270"/>
                  </a:cubicBezTo>
                  <a:cubicBezTo>
                    <a:pt x="110" y="301"/>
                    <a:pt x="194" y="320"/>
                    <a:pt x="280" y="320"/>
                  </a:cubicBezTo>
                  <a:cubicBezTo>
                    <a:pt x="419" y="320"/>
                    <a:pt x="559" y="269"/>
                    <a:pt x="575" y="137"/>
                  </a:cubicBezTo>
                  <a:cubicBezTo>
                    <a:pt x="575" y="96"/>
                    <a:pt x="536" y="42"/>
                    <a:pt x="495" y="16"/>
                  </a:cubicBezTo>
                  <a:cubicBezTo>
                    <a:pt x="473" y="4"/>
                    <a:pt x="448" y="0"/>
                    <a:pt x="42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 name="Google Shape;4469;p64"/>
            <p:cNvSpPr/>
            <p:nvPr/>
          </p:nvSpPr>
          <p:spPr>
            <a:xfrm flipH="1">
              <a:off x="7503962" y="4235244"/>
              <a:ext cx="30264" cy="21339"/>
            </a:xfrm>
            <a:custGeom>
              <a:avLst/>
              <a:gdLst/>
              <a:ahLst/>
              <a:cxnLst/>
              <a:rect l="l" t="t" r="r" b="b"/>
              <a:pathLst>
                <a:path w="495" h="349" extrusionOk="0">
                  <a:moveTo>
                    <a:pt x="147" y="0"/>
                  </a:moveTo>
                  <a:cubicBezTo>
                    <a:pt x="108" y="0"/>
                    <a:pt x="54" y="27"/>
                    <a:pt x="40" y="54"/>
                  </a:cubicBezTo>
                  <a:cubicBezTo>
                    <a:pt x="1" y="161"/>
                    <a:pt x="40" y="241"/>
                    <a:pt x="120" y="309"/>
                  </a:cubicBezTo>
                  <a:cubicBezTo>
                    <a:pt x="160" y="335"/>
                    <a:pt x="211" y="349"/>
                    <a:pt x="261" y="349"/>
                  </a:cubicBezTo>
                  <a:cubicBezTo>
                    <a:pt x="311" y="349"/>
                    <a:pt x="362" y="335"/>
                    <a:pt x="402" y="309"/>
                  </a:cubicBezTo>
                  <a:cubicBezTo>
                    <a:pt x="468" y="268"/>
                    <a:pt x="495" y="202"/>
                    <a:pt x="482" y="134"/>
                  </a:cubicBezTo>
                  <a:cubicBezTo>
                    <a:pt x="455" y="54"/>
                    <a:pt x="388" y="14"/>
                    <a:pt x="322" y="14"/>
                  </a:cubicBezTo>
                  <a:lnTo>
                    <a:pt x="215" y="14"/>
                  </a:lnTo>
                  <a:cubicBezTo>
                    <a:pt x="188" y="14"/>
                    <a:pt x="174" y="0"/>
                    <a:pt x="14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 name="Google Shape;4470;p64"/>
            <p:cNvSpPr/>
            <p:nvPr/>
          </p:nvSpPr>
          <p:spPr>
            <a:xfrm flipH="1">
              <a:off x="7565347" y="4374952"/>
              <a:ext cx="19015" cy="16325"/>
            </a:xfrm>
            <a:custGeom>
              <a:avLst/>
              <a:gdLst/>
              <a:ahLst/>
              <a:cxnLst/>
              <a:rect l="l" t="t" r="r" b="b"/>
              <a:pathLst>
                <a:path w="311" h="267" extrusionOk="0">
                  <a:moveTo>
                    <a:pt x="217" y="1"/>
                  </a:moveTo>
                  <a:cubicBezTo>
                    <a:pt x="209" y="1"/>
                    <a:pt x="200" y="1"/>
                    <a:pt x="191" y="3"/>
                  </a:cubicBezTo>
                  <a:cubicBezTo>
                    <a:pt x="125" y="16"/>
                    <a:pt x="84" y="84"/>
                    <a:pt x="45" y="137"/>
                  </a:cubicBezTo>
                  <a:cubicBezTo>
                    <a:pt x="0" y="192"/>
                    <a:pt x="57" y="267"/>
                    <a:pt x="124" y="267"/>
                  </a:cubicBezTo>
                  <a:cubicBezTo>
                    <a:pt x="137" y="267"/>
                    <a:pt x="151" y="264"/>
                    <a:pt x="165" y="257"/>
                  </a:cubicBezTo>
                  <a:cubicBezTo>
                    <a:pt x="218" y="217"/>
                    <a:pt x="285" y="177"/>
                    <a:pt x="298" y="96"/>
                  </a:cubicBezTo>
                  <a:cubicBezTo>
                    <a:pt x="310" y="39"/>
                    <a:pt x="272" y="1"/>
                    <a:pt x="21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 name="Google Shape;4471;p64"/>
            <p:cNvSpPr/>
            <p:nvPr/>
          </p:nvSpPr>
          <p:spPr>
            <a:xfrm flipH="1">
              <a:off x="7558072" y="4342608"/>
              <a:ext cx="15407" cy="11862"/>
            </a:xfrm>
            <a:custGeom>
              <a:avLst/>
              <a:gdLst/>
              <a:ahLst/>
              <a:cxnLst/>
              <a:rect l="l" t="t" r="r" b="b"/>
              <a:pathLst>
                <a:path w="252" h="194" extrusionOk="0">
                  <a:moveTo>
                    <a:pt x="53" y="0"/>
                  </a:moveTo>
                  <a:cubicBezTo>
                    <a:pt x="47" y="0"/>
                    <a:pt x="40" y="4"/>
                    <a:pt x="40" y="10"/>
                  </a:cubicBezTo>
                  <a:cubicBezTo>
                    <a:pt x="40" y="24"/>
                    <a:pt x="27" y="37"/>
                    <a:pt x="27" y="37"/>
                  </a:cubicBezTo>
                  <a:cubicBezTo>
                    <a:pt x="0" y="64"/>
                    <a:pt x="0" y="90"/>
                    <a:pt x="13" y="131"/>
                  </a:cubicBezTo>
                  <a:cubicBezTo>
                    <a:pt x="30" y="172"/>
                    <a:pt x="73" y="193"/>
                    <a:pt x="119" y="193"/>
                  </a:cubicBezTo>
                  <a:cubicBezTo>
                    <a:pt x="147" y="193"/>
                    <a:pt x="176" y="186"/>
                    <a:pt x="201" y="171"/>
                  </a:cubicBezTo>
                  <a:cubicBezTo>
                    <a:pt x="251" y="133"/>
                    <a:pt x="242" y="23"/>
                    <a:pt x="173" y="23"/>
                  </a:cubicBezTo>
                  <a:cubicBezTo>
                    <a:pt x="169" y="23"/>
                    <a:pt x="165" y="23"/>
                    <a:pt x="161" y="24"/>
                  </a:cubicBezTo>
                  <a:lnTo>
                    <a:pt x="81" y="24"/>
                  </a:lnTo>
                  <a:lnTo>
                    <a:pt x="67" y="10"/>
                  </a:lnTo>
                  <a:cubicBezTo>
                    <a:pt x="67" y="4"/>
                    <a:pt x="60" y="0"/>
                    <a:pt x="5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 name="Google Shape;4472;p64"/>
            <p:cNvSpPr/>
            <p:nvPr/>
          </p:nvSpPr>
          <p:spPr>
            <a:xfrm flipH="1">
              <a:off x="7191292" y="4387241"/>
              <a:ext cx="27268" cy="16264"/>
            </a:xfrm>
            <a:custGeom>
              <a:avLst/>
              <a:gdLst/>
              <a:ahLst/>
              <a:cxnLst/>
              <a:rect l="l" t="t" r="r" b="b"/>
              <a:pathLst>
                <a:path w="446" h="266" extrusionOk="0">
                  <a:moveTo>
                    <a:pt x="166" y="0"/>
                  </a:moveTo>
                  <a:cubicBezTo>
                    <a:pt x="124" y="0"/>
                    <a:pt x="84" y="9"/>
                    <a:pt x="54" y="29"/>
                  </a:cubicBezTo>
                  <a:cubicBezTo>
                    <a:pt x="1" y="56"/>
                    <a:pt x="14" y="123"/>
                    <a:pt x="54" y="163"/>
                  </a:cubicBezTo>
                  <a:lnTo>
                    <a:pt x="215" y="243"/>
                  </a:lnTo>
                  <a:cubicBezTo>
                    <a:pt x="240" y="256"/>
                    <a:pt x="270" y="265"/>
                    <a:pt x="299" y="265"/>
                  </a:cubicBezTo>
                  <a:cubicBezTo>
                    <a:pt x="331" y="265"/>
                    <a:pt x="361" y="253"/>
                    <a:pt x="375" y="216"/>
                  </a:cubicBezTo>
                  <a:cubicBezTo>
                    <a:pt x="445" y="86"/>
                    <a:pt x="296" y="0"/>
                    <a:pt x="16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 name="Google Shape;4473;p64"/>
            <p:cNvSpPr/>
            <p:nvPr/>
          </p:nvSpPr>
          <p:spPr>
            <a:xfrm flipH="1">
              <a:off x="7162066" y="4397880"/>
              <a:ext cx="21338" cy="13696"/>
            </a:xfrm>
            <a:custGeom>
              <a:avLst/>
              <a:gdLst/>
              <a:ahLst/>
              <a:cxnLst/>
              <a:rect l="l" t="t" r="r" b="b"/>
              <a:pathLst>
                <a:path w="349" h="224" extrusionOk="0">
                  <a:moveTo>
                    <a:pt x="228" y="0"/>
                  </a:moveTo>
                  <a:cubicBezTo>
                    <a:pt x="219" y="0"/>
                    <a:pt x="210" y="1"/>
                    <a:pt x="202" y="3"/>
                  </a:cubicBezTo>
                  <a:cubicBezTo>
                    <a:pt x="168" y="13"/>
                    <a:pt x="127" y="33"/>
                    <a:pt x="91" y="33"/>
                  </a:cubicBezTo>
                  <a:cubicBezTo>
                    <a:pt x="83" y="33"/>
                    <a:pt x="75" y="32"/>
                    <a:pt x="68" y="30"/>
                  </a:cubicBezTo>
                  <a:cubicBezTo>
                    <a:pt x="41" y="30"/>
                    <a:pt x="0" y="56"/>
                    <a:pt x="14" y="83"/>
                  </a:cubicBezTo>
                  <a:cubicBezTo>
                    <a:pt x="41" y="163"/>
                    <a:pt x="121" y="203"/>
                    <a:pt x="202" y="217"/>
                  </a:cubicBezTo>
                  <a:cubicBezTo>
                    <a:pt x="213" y="222"/>
                    <a:pt x="226" y="224"/>
                    <a:pt x="238" y="224"/>
                  </a:cubicBezTo>
                  <a:cubicBezTo>
                    <a:pt x="294" y="224"/>
                    <a:pt x="348" y="176"/>
                    <a:pt x="348" y="110"/>
                  </a:cubicBezTo>
                  <a:cubicBezTo>
                    <a:pt x="348" y="40"/>
                    <a:pt x="287" y="0"/>
                    <a:pt x="22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 name="Google Shape;4474;p64"/>
            <p:cNvSpPr/>
            <p:nvPr/>
          </p:nvSpPr>
          <p:spPr>
            <a:xfrm flipH="1">
              <a:off x="7169403" y="4375685"/>
              <a:ext cx="27452" cy="15163"/>
            </a:xfrm>
            <a:custGeom>
              <a:avLst/>
              <a:gdLst/>
              <a:ahLst/>
              <a:cxnLst/>
              <a:rect l="l" t="t" r="r" b="b"/>
              <a:pathLst>
                <a:path w="449" h="248" extrusionOk="0">
                  <a:moveTo>
                    <a:pt x="124" y="1"/>
                  </a:moveTo>
                  <a:cubicBezTo>
                    <a:pt x="27" y="1"/>
                    <a:pt x="1" y="117"/>
                    <a:pt x="74" y="179"/>
                  </a:cubicBezTo>
                  <a:cubicBezTo>
                    <a:pt x="125" y="215"/>
                    <a:pt x="200" y="247"/>
                    <a:pt x="269" y="247"/>
                  </a:cubicBezTo>
                  <a:cubicBezTo>
                    <a:pt x="326" y="247"/>
                    <a:pt x="378" y="225"/>
                    <a:pt x="408" y="165"/>
                  </a:cubicBezTo>
                  <a:cubicBezTo>
                    <a:pt x="448" y="111"/>
                    <a:pt x="395" y="18"/>
                    <a:pt x="327" y="18"/>
                  </a:cubicBezTo>
                  <a:cubicBezTo>
                    <a:pt x="274" y="4"/>
                    <a:pt x="208" y="4"/>
                    <a:pt x="154" y="4"/>
                  </a:cubicBezTo>
                  <a:cubicBezTo>
                    <a:pt x="143" y="2"/>
                    <a:pt x="133" y="1"/>
                    <a:pt x="12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 name="Google Shape;4475;p64"/>
            <p:cNvSpPr/>
            <p:nvPr/>
          </p:nvSpPr>
          <p:spPr>
            <a:xfrm flipH="1">
              <a:off x="7297861" y="3402681"/>
              <a:ext cx="806437" cy="1192462"/>
            </a:xfrm>
            <a:custGeom>
              <a:avLst/>
              <a:gdLst/>
              <a:ahLst/>
              <a:cxnLst/>
              <a:rect l="l" t="t" r="r" b="b"/>
              <a:pathLst>
                <a:path w="13190" h="19503" extrusionOk="0">
                  <a:moveTo>
                    <a:pt x="12608" y="0"/>
                  </a:moveTo>
                  <a:cubicBezTo>
                    <a:pt x="11672" y="0"/>
                    <a:pt x="8168" y="1524"/>
                    <a:pt x="7812" y="2556"/>
                  </a:cubicBezTo>
                  <a:cubicBezTo>
                    <a:pt x="7411" y="3719"/>
                    <a:pt x="7238" y="4976"/>
                    <a:pt x="6328" y="5606"/>
                  </a:cubicBezTo>
                  <a:cubicBezTo>
                    <a:pt x="5419" y="6234"/>
                    <a:pt x="4736" y="6943"/>
                    <a:pt x="4402" y="8067"/>
                  </a:cubicBezTo>
                  <a:cubicBezTo>
                    <a:pt x="4067" y="9177"/>
                    <a:pt x="3960" y="11090"/>
                    <a:pt x="3265" y="11450"/>
                  </a:cubicBezTo>
                  <a:cubicBezTo>
                    <a:pt x="2569" y="11812"/>
                    <a:pt x="1" y="16346"/>
                    <a:pt x="937" y="19503"/>
                  </a:cubicBezTo>
                  <a:cubicBezTo>
                    <a:pt x="937" y="19503"/>
                    <a:pt x="5124" y="18768"/>
                    <a:pt x="6154" y="16881"/>
                  </a:cubicBezTo>
                  <a:cubicBezTo>
                    <a:pt x="7184" y="14996"/>
                    <a:pt x="7265" y="14072"/>
                    <a:pt x="7880" y="13805"/>
                  </a:cubicBezTo>
                  <a:cubicBezTo>
                    <a:pt x="8495" y="13551"/>
                    <a:pt x="9191" y="13189"/>
                    <a:pt x="9458" y="12119"/>
                  </a:cubicBezTo>
                  <a:cubicBezTo>
                    <a:pt x="9739" y="11049"/>
                    <a:pt x="9150" y="10207"/>
                    <a:pt x="9792" y="9485"/>
                  </a:cubicBezTo>
                  <a:cubicBezTo>
                    <a:pt x="10421" y="8762"/>
                    <a:pt x="10943" y="8361"/>
                    <a:pt x="11076" y="7398"/>
                  </a:cubicBezTo>
                  <a:cubicBezTo>
                    <a:pt x="11224" y="6421"/>
                    <a:pt x="10488" y="5392"/>
                    <a:pt x="11371" y="4174"/>
                  </a:cubicBezTo>
                  <a:cubicBezTo>
                    <a:pt x="12241" y="2957"/>
                    <a:pt x="13190" y="883"/>
                    <a:pt x="12829" y="81"/>
                  </a:cubicBezTo>
                  <a:cubicBezTo>
                    <a:pt x="12806" y="26"/>
                    <a:pt x="12728" y="0"/>
                    <a:pt x="12608" y="0"/>
                  </a:cubicBezTo>
                  <a:close/>
                </a:path>
              </a:pathLst>
            </a:custGeom>
            <a:solidFill>
              <a:srgbClr val="00857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 name="Google Shape;4476;p64"/>
            <p:cNvSpPr/>
            <p:nvPr/>
          </p:nvSpPr>
          <p:spPr>
            <a:xfrm flipH="1">
              <a:off x="7396786" y="3510718"/>
              <a:ext cx="656766" cy="1090171"/>
            </a:xfrm>
            <a:custGeom>
              <a:avLst/>
              <a:gdLst/>
              <a:ahLst/>
              <a:cxnLst/>
              <a:rect l="l" t="t" r="r" b="b"/>
              <a:pathLst>
                <a:path w="10742" h="17830" extrusionOk="0">
                  <a:moveTo>
                    <a:pt x="10641" y="1"/>
                  </a:moveTo>
                  <a:cubicBezTo>
                    <a:pt x="10616" y="1"/>
                    <a:pt x="10590" y="11"/>
                    <a:pt x="10567" y="26"/>
                  </a:cubicBezTo>
                  <a:cubicBezTo>
                    <a:pt x="10567" y="26"/>
                    <a:pt x="10514" y="93"/>
                    <a:pt x="10407" y="200"/>
                  </a:cubicBezTo>
                  <a:cubicBezTo>
                    <a:pt x="10314" y="320"/>
                    <a:pt x="10166" y="481"/>
                    <a:pt x="9979" y="709"/>
                  </a:cubicBezTo>
                  <a:cubicBezTo>
                    <a:pt x="9805" y="923"/>
                    <a:pt x="9591" y="1190"/>
                    <a:pt x="9351" y="1511"/>
                  </a:cubicBezTo>
                  <a:cubicBezTo>
                    <a:pt x="9230" y="1658"/>
                    <a:pt x="9110" y="1832"/>
                    <a:pt x="8976" y="2006"/>
                  </a:cubicBezTo>
                  <a:cubicBezTo>
                    <a:pt x="8855" y="2180"/>
                    <a:pt x="8721" y="2380"/>
                    <a:pt x="8588" y="2581"/>
                  </a:cubicBezTo>
                  <a:cubicBezTo>
                    <a:pt x="8307" y="2969"/>
                    <a:pt x="8026" y="3423"/>
                    <a:pt x="7705" y="3878"/>
                  </a:cubicBezTo>
                  <a:cubicBezTo>
                    <a:pt x="7558" y="4106"/>
                    <a:pt x="7398" y="4333"/>
                    <a:pt x="7210" y="4561"/>
                  </a:cubicBezTo>
                  <a:cubicBezTo>
                    <a:pt x="7116" y="4681"/>
                    <a:pt x="7023" y="4788"/>
                    <a:pt x="6929" y="4909"/>
                  </a:cubicBezTo>
                  <a:cubicBezTo>
                    <a:pt x="6836" y="5016"/>
                    <a:pt x="6742" y="5136"/>
                    <a:pt x="6649" y="5256"/>
                  </a:cubicBezTo>
                  <a:cubicBezTo>
                    <a:pt x="6461" y="5497"/>
                    <a:pt x="6301" y="5765"/>
                    <a:pt x="6140" y="6032"/>
                  </a:cubicBezTo>
                  <a:cubicBezTo>
                    <a:pt x="5993" y="6300"/>
                    <a:pt x="5832" y="6580"/>
                    <a:pt x="5672" y="6848"/>
                  </a:cubicBezTo>
                  <a:cubicBezTo>
                    <a:pt x="5338" y="7397"/>
                    <a:pt x="5003" y="7945"/>
                    <a:pt x="4696" y="8506"/>
                  </a:cubicBezTo>
                  <a:lnTo>
                    <a:pt x="4468" y="8934"/>
                  </a:lnTo>
                  <a:cubicBezTo>
                    <a:pt x="4401" y="9082"/>
                    <a:pt x="4321" y="9229"/>
                    <a:pt x="4241" y="9362"/>
                  </a:cubicBezTo>
                  <a:cubicBezTo>
                    <a:pt x="4161" y="9510"/>
                    <a:pt x="4080" y="9644"/>
                    <a:pt x="3986" y="9778"/>
                  </a:cubicBezTo>
                  <a:cubicBezTo>
                    <a:pt x="3893" y="9911"/>
                    <a:pt x="3799" y="10031"/>
                    <a:pt x="3706" y="10165"/>
                  </a:cubicBezTo>
                  <a:cubicBezTo>
                    <a:pt x="3612" y="10299"/>
                    <a:pt x="3531" y="10420"/>
                    <a:pt x="3451" y="10566"/>
                  </a:cubicBezTo>
                  <a:cubicBezTo>
                    <a:pt x="3371" y="10700"/>
                    <a:pt x="3305" y="10834"/>
                    <a:pt x="3237" y="10982"/>
                  </a:cubicBezTo>
                  <a:cubicBezTo>
                    <a:pt x="3090" y="11262"/>
                    <a:pt x="2957" y="11529"/>
                    <a:pt x="2809" y="11797"/>
                  </a:cubicBezTo>
                  <a:lnTo>
                    <a:pt x="2609" y="12198"/>
                  </a:lnTo>
                  <a:cubicBezTo>
                    <a:pt x="2542" y="12332"/>
                    <a:pt x="2475" y="12466"/>
                    <a:pt x="2422" y="12600"/>
                  </a:cubicBezTo>
                  <a:cubicBezTo>
                    <a:pt x="2288" y="12867"/>
                    <a:pt x="2154" y="13108"/>
                    <a:pt x="2033" y="13362"/>
                  </a:cubicBezTo>
                  <a:cubicBezTo>
                    <a:pt x="1967" y="13482"/>
                    <a:pt x="1899" y="13603"/>
                    <a:pt x="1833" y="13710"/>
                  </a:cubicBezTo>
                  <a:cubicBezTo>
                    <a:pt x="1753" y="13830"/>
                    <a:pt x="1685" y="13951"/>
                    <a:pt x="1619" y="14058"/>
                  </a:cubicBezTo>
                  <a:cubicBezTo>
                    <a:pt x="1485" y="14285"/>
                    <a:pt x="1364" y="14499"/>
                    <a:pt x="1257" y="14727"/>
                  </a:cubicBezTo>
                  <a:cubicBezTo>
                    <a:pt x="1057" y="15155"/>
                    <a:pt x="870" y="15556"/>
                    <a:pt x="710" y="15931"/>
                  </a:cubicBezTo>
                  <a:cubicBezTo>
                    <a:pt x="562" y="16291"/>
                    <a:pt x="428" y="16600"/>
                    <a:pt x="335" y="16867"/>
                  </a:cubicBezTo>
                  <a:cubicBezTo>
                    <a:pt x="228" y="17135"/>
                    <a:pt x="148" y="17335"/>
                    <a:pt x="94" y="17482"/>
                  </a:cubicBezTo>
                  <a:cubicBezTo>
                    <a:pt x="41" y="17629"/>
                    <a:pt x="14" y="17696"/>
                    <a:pt x="14" y="17696"/>
                  </a:cubicBezTo>
                  <a:cubicBezTo>
                    <a:pt x="0" y="17750"/>
                    <a:pt x="27" y="17789"/>
                    <a:pt x="67" y="17816"/>
                  </a:cubicBezTo>
                  <a:cubicBezTo>
                    <a:pt x="81" y="17825"/>
                    <a:pt x="96" y="17830"/>
                    <a:pt x="111" y="17830"/>
                  </a:cubicBezTo>
                  <a:cubicBezTo>
                    <a:pt x="140" y="17830"/>
                    <a:pt x="170" y="17812"/>
                    <a:pt x="187" y="17777"/>
                  </a:cubicBezTo>
                  <a:lnTo>
                    <a:pt x="308" y="17575"/>
                  </a:lnTo>
                  <a:cubicBezTo>
                    <a:pt x="375" y="17442"/>
                    <a:pt x="482" y="17254"/>
                    <a:pt x="615" y="17001"/>
                  </a:cubicBezTo>
                  <a:cubicBezTo>
                    <a:pt x="749" y="16746"/>
                    <a:pt x="910" y="16452"/>
                    <a:pt x="1084" y="16091"/>
                  </a:cubicBezTo>
                  <a:cubicBezTo>
                    <a:pt x="1257" y="15743"/>
                    <a:pt x="1459" y="15355"/>
                    <a:pt x="1685" y="14927"/>
                  </a:cubicBezTo>
                  <a:cubicBezTo>
                    <a:pt x="1899" y="14499"/>
                    <a:pt x="2047" y="13991"/>
                    <a:pt x="2315" y="13496"/>
                  </a:cubicBezTo>
                  <a:cubicBezTo>
                    <a:pt x="2568" y="13015"/>
                    <a:pt x="2836" y="12492"/>
                    <a:pt x="3144" y="11984"/>
                  </a:cubicBezTo>
                  <a:cubicBezTo>
                    <a:pt x="3291" y="11717"/>
                    <a:pt x="3451" y="11449"/>
                    <a:pt x="3612" y="11182"/>
                  </a:cubicBezTo>
                  <a:cubicBezTo>
                    <a:pt x="3772" y="10914"/>
                    <a:pt x="3920" y="10647"/>
                    <a:pt x="4054" y="10366"/>
                  </a:cubicBezTo>
                  <a:cubicBezTo>
                    <a:pt x="4280" y="9764"/>
                    <a:pt x="4628" y="9216"/>
                    <a:pt x="4990" y="8694"/>
                  </a:cubicBezTo>
                  <a:cubicBezTo>
                    <a:pt x="5351" y="8159"/>
                    <a:pt x="5672" y="7597"/>
                    <a:pt x="6019" y="7076"/>
                  </a:cubicBezTo>
                  <a:cubicBezTo>
                    <a:pt x="6354" y="6527"/>
                    <a:pt x="6768" y="6059"/>
                    <a:pt x="7050" y="5524"/>
                  </a:cubicBezTo>
                  <a:cubicBezTo>
                    <a:pt x="7196" y="5256"/>
                    <a:pt x="7317" y="4989"/>
                    <a:pt x="7464" y="4734"/>
                  </a:cubicBezTo>
                  <a:cubicBezTo>
                    <a:pt x="7612" y="4481"/>
                    <a:pt x="7772" y="4253"/>
                    <a:pt x="7919" y="4012"/>
                  </a:cubicBezTo>
                  <a:cubicBezTo>
                    <a:pt x="8079" y="3785"/>
                    <a:pt x="8240" y="3571"/>
                    <a:pt x="8388" y="3357"/>
                  </a:cubicBezTo>
                  <a:cubicBezTo>
                    <a:pt x="8534" y="3156"/>
                    <a:pt x="8695" y="2942"/>
                    <a:pt x="8828" y="2755"/>
                  </a:cubicBezTo>
                  <a:cubicBezTo>
                    <a:pt x="8976" y="2567"/>
                    <a:pt x="9123" y="2380"/>
                    <a:pt x="9244" y="2207"/>
                  </a:cubicBezTo>
                  <a:cubicBezTo>
                    <a:pt x="9377" y="2019"/>
                    <a:pt x="9497" y="1859"/>
                    <a:pt x="9604" y="1698"/>
                  </a:cubicBezTo>
                  <a:cubicBezTo>
                    <a:pt x="9845" y="1377"/>
                    <a:pt x="10032" y="1096"/>
                    <a:pt x="10207" y="869"/>
                  </a:cubicBezTo>
                  <a:cubicBezTo>
                    <a:pt x="10367" y="641"/>
                    <a:pt x="10487" y="468"/>
                    <a:pt x="10581" y="347"/>
                  </a:cubicBezTo>
                  <a:cubicBezTo>
                    <a:pt x="10661" y="213"/>
                    <a:pt x="10715" y="147"/>
                    <a:pt x="10715" y="147"/>
                  </a:cubicBezTo>
                  <a:cubicBezTo>
                    <a:pt x="10742" y="120"/>
                    <a:pt x="10742" y="66"/>
                    <a:pt x="10701" y="26"/>
                  </a:cubicBezTo>
                  <a:cubicBezTo>
                    <a:pt x="10683" y="8"/>
                    <a:pt x="10662" y="1"/>
                    <a:pt x="1064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 name="Google Shape;4477;p64"/>
            <p:cNvSpPr/>
            <p:nvPr/>
          </p:nvSpPr>
          <p:spPr>
            <a:xfrm flipH="1">
              <a:off x="7929192" y="4191283"/>
              <a:ext cx="21338" cy="111707"/>
            </a:xfrm>
            <a:custGeom>
              <a:avLst/>
              <a:gdLst/>
              <a:ahLst/>
              <a:cxnLst/>
              <a:rect l="l" t="t" r="r" b="b"/>
              <a:pathLst>
                <a:path w="349" h="1827" extrusionOk="0">
                  <a:moveTo>
                    <a:pt x="108" y="1"/>
                  </a:moveTo>
                  <a:cubicBezTo>
                    <a:pt x="77" y="1"/>
                    <a:pt x="48" y="17"/>
                    <a:pt x="41" y="51"/>
                  </a:cubicBezTo>
                  <a:cubicBezTo>
                    <a:pt x="0" y="345"/>
                    <a:pt x="14" y="653"/>
                    <a:pt x="27" y="947"/>
                  </a:cubicBezTo>
                  <a:cubicBezTo>
                    <a:pt x="41" y="1215"/>
                    <a:pt x="14" y="1522"/>
                    <a:pt x="68" y="1777"/>
                  </a:cubicBezTo>
                  <a:cubicBezTo>
                    <a:pt x="68" y="1809"/>
                    <a:pt x="92" y="1827"/>
                    <a:pt x="120" y="1827"/>
                  </a:cubicBezTo>
                  <a:cubicBezTo>
                    <a:pt x="139" y="1827"/>
                    <a:pt x="159" y="1819"/>
                    <a:pt x="175" y="1803"/>
                  </a:cubicBezTo>
                  <a:cubicBezTo>
                    <a:pt x="348" y="1629"/>
                    <a:pt x="309" y="1254"/>
                    <a:pt x="295" y="1040"/>
                  </a:cubicBezTo>
                  <a:cubicBezTo>
                    <a:pt x="295" y="707"/>
                    <a:pt x="228" y="372"/>
                    <a:pt x="175" y="51"/>
                  </a:cubicBezTo>
                  <a:cubicBezTo>
                    <a:pt x="168" y="17"/>
                    <a:pt x="138" y="1"/>
                    <a:pt x="10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4478;p64"/>
            <p:cNvSpPr/>
            <p:nvPr/>
          </p:nvSpPr>
          <p:spPr>
            <a:xfrm flipH="1">
              <a:off x="7901374" y="4167010"/>
              <a:ext cx="14796" cy="77712"/>
            </a:xfrm>
            <a:custGeom>
              <a:avLst/>
              <a:gdLst/>
              <a:ahLst/>
              <a:cxnLst/>
              <a:rect l="l" t="t" r="r" b="b"/>
              <a:pathLst>
                <a:path w="242" h="1271" extrusionOk="0">
                  <a:moveTo>
                    <a:pt x="126" y="0"/>
                  </a:moveTo>
                  <a:cubicBezTo>
                    <a:pt x="91" y="0"/>
                    <a:pt x="54" y="20"/>
                    <a:pt x="41" y="60"/>
                  </a:cubicBezTo>
                  <a:cubicBezTo>
                    <a:pt x="14" y="248"/>
                    <a:pt x="0" y="421"/>
                    <a:pt x="0" y="608"/>
                  </a:cubicBezTo>
                  <a:cubicBezTo>
                    <a:pt x="14" y="822"/>
                    <a:pt x="14" y="1050"/>
                    <a:pt x="94" y="1250"/>
                  </a:cubicBezTo>
                  <a:cubicBezTo>
                    <a:pt x="101" y="1264"/>
                    <a:pt x="114" y="1270"/>
                    <a:pt x="128" y="1270"/>
                  </a:cubicBezTo>
                  <a:cubicBezTo>
                    <a:pt x="141" y="1270"/>
                    <a:pt x="154" y="1264"/>
                    <a:pt x="161" y="1250"/>
                  </a:cubicBezTo>
                  <a:cubicBezTo>
                    <a:pt x="228" y="1077"/>
                    <a:pt x="228" y="876"/>
                    <a:pt x="241" y="702"/>
                  </a:cubicBezTo>
                  <a:cubicBezTo>
                    <a:pt x="241" y="488"/>
                    <a:pt x="241" y="274"/>
                    <a:pt x="201" y="60"/>
                  </a:cubicBezTo>
                  <a:cubicBezTo>
                    <a:pt x="194" y="20"/>
                    <a:pt x="161" y="0"/>
                    <a:pt x="126"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4479;p64"/>
            <p:cNvSpPr/>
            <p:nvPr/>
          </p:nvSpPr>
          <p:spPr>
            <a:xfrm flipH="1">
              <a:off x="7681392" y="4271195"/>
              <a:ext cx="157069" cy="69702"/>
            </a:xfrm>
            <a:custGeom>
              <a:avLst/>
              <a:gdLst/>
              <a:ahLst/>
              <a:cxnLst/>
              <a:rect l="l" t="t" r="r" b="b"/>
              <a:pathLst>
                <a:path w="2569" h="1140" extrusionOk="0">
                  <a:moveTo>
                    <a:pt x="2459" y="1"/>
                  </a:moveTo>
                  <a:cubicBezTo>
                    <a:pt x="2442" y="1"/>
                    <a:pt x="2424" y="5"/>
                    <a:pt x="2408" y="15"/>
                  </a:cubicBezTo>
                  <a:cubicBezTo>
                    <a:pt x="2047" y="309"/>
                    <a:pt x="1619" y="550"/>
                    <a:pt x="1190" y="710"/>
                  </a:cubicBezTo>
                  <a:cubicBezTo>
                    <a:pt x="803" y="857"/>
                    <a:pt x="429" y="871"/>
                    <a:pt x="40" y="951"/>
                  </a:cubicBezTo>
                  <a:cubicBezTo>
                    <a:pt x="1" y="964"/>
                    <a:pt x="1" y="1018"/>
                    <a:pt x="27" y="1031"/>
                  </a:cubicBezTo>
                  <a:cubicBezTo>
                    <a:pt x="199" y="1106"/>
                    <a:pt x="387" y="1140"/>
                    <a:pt x="581" y="1140"/>
                  </a:cubicBezTo>
                  <a:cubicBezTo>
                    <a:pt x="1324" y="1140"/>
                    <a:pt x="2157" y="649"/>
                    <a:pt x="2528" y="108"/>
                  </a:cubicBezTo>
                  <a:cubicBezTo>
                    <a:pt x="2569" y="47"/>
                    <a:pt x="2516" y="1"/>
                    <a:pt x="2459"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 name="Google Shape;4480;p64"/>
            <p:cNvSpPr/>
            <p:nvPr/>
          </p:nvSpPr>
          <p:spPr>
            <a:xfrm flipH="1">
              <a:off x="7713001" y="4218307"/>
              <a:ext cx="102532" cy="50015"/>
            </a:xfrm>
            <a:custGeom>
              <a:avLst/>
              <a:gdLst/>
              <a:ahLst/>
              <a:cxnLst/>
              <a:rect l="l" t="t" r="r" b="b"/>
              <a:pathLst>
                <a:path w="1677" h="818" extrusionOk="0">
                  <a:moveTo>
                    <a:pt x="1547" y="0"/>
                  </a:moveTo>
                  <a:cubicBezTo>
                    <a:pt x="1534" y="0"/>
                    <a:pt x="1522" y="3"/>
                    <a:pt x="1511" y="10"/>
                  </a:cubicBezTo>
                  <a:cubicBezTo>
                    <a:pt x="1074" y="259"/>
                    <a:pt x="710" y="590"/>
                    <a:pt x="216" y="590"/>
                  </a:cubicBezTo>
                  <a:cubicBezTo>
                    <a:pt x="151" y="590"/>
                    <a:pt x="83" y="584"/>
                    <a:pt x="13" y="572"/>
                  </a:cubicBezTo>
                  <a:lnTo>
                    <a:pt x="0" y="586"/>
                  </a:lnTo>
                  <a:cubicBezTo>
                    <a:pt x="64" y="761"/>
                    <a:pt x="227" y="817"/>
                    <a:pt x="397" y="817"/>
                  </a:cubicBezTo>
                  <a:cubicBezTo>
                    <a:pt x="512" y="817"/>
                    <a:pt x="630" y="791"/>
                    <a:pt x="722" y="759"/>
                  </a:cubicBezTo>
                  <a:cubicBezTo>
                    <a:pt x="1083" y="652"/>
                    <a:pt x="1404" y="438"/>
                    <a:pt x="1632" y="131"/>
                  </a:cubicBezTo>
                  <a:cubicBezTo>
                    <a:pt x="1677" y="75"/>
                    <a:pt x="1610" y="0"/>
                    <a:pt x="1547"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 name="Google Shape;4481;p64"/>
            <p:cNvSpPr/>
            <p:nvPr/>
          </p:nvSpPr>
          <p:spPr>
            <a:xfrm flipH="1">
              <a:off x="7841640" y="4119136"/>
              <a:ext cx="2568" cy="2507"/>
            </a:xfrm>
            <a:custGeom>
              <a:avLst/>
              <a:gdLst/>
              <a:ahLst/>
              <a:cxnLst/>
              <a:rect l="l" t="t" r="r" b="b"/>
              <a:pathLst>
                <a:path w="42" h="41" extrusionOk="0">
                  <a:moveTo>
                    <a:pt x="27" y="0"/>
                  </a:moveTo>
                  <a:cubicBezTo>
                    <a:pt x="0" y="0"/>
                    <a:pt x="0" y="41"/>
                    <a:pt x="27" y="41"/>
                  </a:cubicBezTo>
                  <a:cubicBezTo>
                    <a:pt x="41" y="41"/>
                    <a:pt x="41" y="0"/>
                    <a:pt x="27" y="0"/>
                  </a:cubicBezTo>
                  <a:close/>
                </a:path>
              </a:pathLst>
            </a:custGeom>
            <a:solidFill>
              <a:srgbClr val="C4EF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 name="Google Shape;4482;p64"/>
            <p:cNvSpPr/>
            <p:nvPr/>
          </p:nvSpPr>
          <p:spPr>
            <a:xfrm flipH="1">
              <a:off x="7834364" y="4076521"/>
              <a:ext cx="26229" cy="32161"/>
            </a:xfrm>
            <a:custGeom>
              <a:avLst/>
              <a:gdLst/>
              <a:ahLst/>
              <a:cxnLst/>
              <a:rect l="l" t="t" r="r" b="b"/>
              <a:pathLst>
                <a:path w="429" h="526" extrusionOk="0">
                  <a:moveTo>
                    <a:pt x="171" y="0"/>
                  </a:moveTo>
                  <a:cubicBezTo>
                    <a:pt x="115" y="0"/>
                    <a:pt x="61" y="30"/>
                    <a:pt x="42" y="96"/>
                  </a:cubicBezTo>
                  <a:cubicBezTo>
                    <a:pt x="1" y="203"/>
                    <a:pt x="1" y="283"/>
                    <a:pt x="28" y="390"/>
                  </a:cubicBezTo>
                  <a:cubicBezTo>
                    <a:pt x="46" y="474"/>
                    <a:pt x="131" y="526"/>
                    <a:pt x="213" y="526"/>
                  </a:cubicBezTo>
                  <a:cubicBezTo>
                    <a:pt x="247" y="526"/>
                    <a:pt x="281" y="517"/>
                    <a:pt x="309" y="497"/>
                  </a:cubicBezTo>
                  <a:cubicBezTo>
                    <a:pt x="429" y="429"/>
                    <a:pt x="429" y="296"/>
                    <a:pt x="349" y="189"/>
                  </a:cubicBezTo>
                  <a:lnTo>
                    <a:pt x="349" y="189"/>
                  </a:lnTo>
                  <a:cubicBezTo>
                    <a:pt x="353" y="193"/>
                    <a:pt x="355" y="194"/>
                    <a:pt x="356" y="194"/>
                  </a:cubicBezTo>
                  <a:cubicBezTo>
                    <a:pt x="360" y="194"/>
                    <a:pt x="341" y="166"/>
                    <a:pt x="335" y="164"/>
                  </a:cubicBezTo>
                  <a:lnTo>
                    <a:pt x="335" y="164"/>
                  </a:lnTo>
                  <a:cubicBezTo>
                    <a:pt x="332" y="141"/>
                    <a:pt x="320" y="118"/>
                    <a:pt x="309" y="96"/>
                  </a:cubicBezTo>
                  <a:cubicBezTo>
                    <a:pt x="288" y="34"/>
                    <a:pt x="229" y="0"/>
                    <a:pt x="17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 name="Google Shape;4483;p64"/>
            <p:cNvSpPr/>
            <p:nvPr/>
          </p:nvSpPr>
          <p:spPr>
            <a:xfrm flipH="1">
              <a:off x="7800003" y="3932043"/>
              <a:ext cx="33566" cy="87556"/>
            </a:xfrm>
            <a:custGeom>
              <a:avLst/>
              <a:gdLst/>
              <a:ahLst/>
              <a:cxnLst/>
              <a:rect l="l" t="t" r="r" b="b"/>
              <a:pathLst>
                <a:path w="549" h="1432" extrusionOk="0">
                  <a:moveTo>
                    <a:pt x="145" y="0"/>
                  </a:moveTo>
                  <a:cubicBezTo>
                    <a:pt x="93" y="0"/>
                    <a:pt x="48" y="26"/>
                    <a:pt x="40" y="90"/>
                  </a:cubicBezTo>
                  <a:cubicBezTo>
                    <a:pt x="1" y="318"/>
                    <a:pt x="81" y="532"/>
                    <a:pt x="135" y="759"/>
                  </a:cubicBezTo>
                  <a:cubicBezTo>
                    <a:pt x="201" y="987"/>
                    <a:pt x="242" y="1201"/>
                    <a:pt x="388" y="1389"/>
                  </a:cubicBezTo>
                  <a:cubicBezTo>
                    <a:pt x="408" y="1418"/>
                    <a:pt x="435" y="1431"/>
                    <a:pt x="461" y="1431"/>
                  </a:cubicBezTo>
                  <a:cubicBezTo>
                    <a:pt x="505" y="1431"/>
                    <a:pt x="544" y="1394"/>
                    <a:pt x="536" y="1335"/>
                  </a:cubicBezTo>
                  <a:cubicBezTo>
                    <a:pt x="456" y="907"/>
                    <a:pt x="549" y="425"/>
                    <a:pt x="268" y="51"/>
                  </a:cubicBezTo>
                  <a:cubicBezTo>
                    <a:pt x="237" y="20"/>
                    <a:pt x="189" y="0"/>
                    <a:pt x="14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 name="Google Shape;4484;p64"/>
            <p:cNvSpPr/>
            <p:nvPr/>
          </p:nvSpPr>
          <p:spPr>
            <a:xfrm flipH="1">
              <a:off x="7757450" y="3866744"/>
              <a:ext cx="46650" cy="102781"/>
            </a:xfrm>
            <a:custGeom>
              <a:avLst/>
              <a:gdLst/>
              <a:ahLst/>
              <a:cxnLst/>
              <a:rect l="l" t="t" r="r" b="b"/>
              <a:pathLst>
                <a:path w="763" h="1681" extrusionOk="0">
                  <a:moveTo>
                    <a:pt x="221" y="1"/>
                  </a:moveTo>
                  <a:cubicBezTo>
                    <a:pt x="173" y="1"/>
                    <a:pt x="129" y="22"/>
                    <a:pt x="107" y="76"/>
                  </a:cubicBezTo>
                  <a:cubicBezTo>
                    <a:pt x="0" y="316"/>
                    <a:pt x="120" y="611"/>
                    <a:pt x="200" y="837"/>
                  </a:cubicBezTo>
                  <a:cubicBezTo>
                    <a:pt x="307" y="1105"/>
                    <a:pt x="402" y="1413"/>
                    <a:pt x="575" y="1654"/>
                  </a:cubicBezTo>
                  <a:cubicBezTo>
                    <a:pt x="587" y="1671"/>
                    <a:pt x="611" y="1681"/>
                    <a:pt x="636" y="1681"/>
                  </a:cubicBezTo>
                  <a:cubicBezTo>
                    <a:pt x="668" y="1681"/>
                    <a:pt x="702" y="1665"/>
                    <a:pt x="709" y="1627"/>
                  </a:cubicBezTo>
                  <a:cubicBezTo>
                    <a:pt x="762" y="1386"/>
                    <a:pt x="655" y="1132"/>
                    <a:pt x="589" y="905"/>
                  </a:cubicBezTo>
                  <a:cubicBezTo>
                    <a:pt x="509" y="650"/>
                    <a:pt x="482" y="370"/>
                    <a:pt x="402" y="115"/>
                  </a:cubicBezTo>
                  <a:cubicBezTo>
                    <a:pt x="377" y="51"/>
                    <a:pt x="295" y="1"/>
                    <a:pt x="22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 name="Google Shape;4485;p64"/>
            <p:cNvSpPr/>
            <p:nvPr/>
          </p:nvSpPr>
          <p:spPr>
            <a:xfrm flipH="1">
              <a:off x="7727185" y="3828531"/>
              <a:ext cx="48729" cy="65912"/>
            </a:xfrm>
            <a:custGeom>
              <a:avLst/>
              <a:gdLst/>
              <a:ahLst/>
              <a:cxnLst/>
              <a:rect l="l" t="t" r="r" b="b"/>
              <a:pathLst>
                <a:path w="797" h="1078" extrusionOk="0">
                  <a:moveTo>
                    <a:pt x="382" y="0"/>
                  </a:moveTo>
                  <a:cubicBezTo>
                    <a:pt x="0" y="0"/>
                    <a:pt x="540" y="879"/>
                    <a:pt x="502" y="995"/>
                  </a:cubicBezTo>
                  <a:cubicBezTo>
                    <a:pt x="502" y="1008"/>
                    <a:pt x="502" y="1008"/>
                    <a:pt x="515" y="1022"/>
                  </a:cubicBezTo>
                  <a:lnTo>
                    <a:pt x="542" y="1048"/>
                  </a:lnTo>
                  <a:cubicBezTo>
                    <a:pt x="562" y="1068"/>
                    <a:pt x="586" y="1078"/>
                    <a:pt x="609" y="1078"/>
                  </a:cubicBezTo>
                  <a:cubicBezTo>
                    <a:pt x="633" y="1078"/>
                    <a:pt x="656" y="1068"/>
                    <a:pt x="676" y="1048"/>
                  </a:cubicBezTo>
                  <a:cubicBezTo>
                    <a:pt x="797" y="927"/>
                    <a:pt x="729" y="674"/>
                    <a:pt x="690" y="526"/>
                  </a:cubicBezTo>
                  <a:cubicBezTo>
                    <a:pt x="649" y="392"/>
                    <a:pt x="622" y="32"/>
                    <a:pt x="435" y="5"/>
                  </a:cubicBezTo>
                  <a:cubicBezTo>
                    <a:pt x="416" y="2"/>
                    <a:pt x="398" y="0"/>
                    <a:pt x="382"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 name="Google Shape;4486;p64"/>
            <p:cNvSpPr/>
            <p:nvPr/>
          </p:nvSpPr>
          <p:spPr>
            <a:xfrm flipH="1">
              <a:off x="7568099" y="4055794"/>
              <a:ext cx="160798" cy="42677"/>
            </a:xfrm>
            <a:custGeom>
              <a:avLst/>
              <a:gdLst/>
              <a:ahLst/>
              <a:cxnLst/>
              <a:rect l="l" t="t" r="r" b="b"/>
              <a:pathLst>
                <a:path w="2630" h="698" extrusionOk="0">
                  <a:moveTo>
                    <a:pt x="2104" y="0"/>
                  </a:moveTo>
                  <a:cubicBezTo>
                    <a:pt x="1809" y="0"/>
                    <a:pt x="1524" y="56"/>
                    <a:pt x="1232" y="126"/>
                  </a:cubicBezTo>
                  <a:cubicBezTo>
                    <a:pt x="843" y="221"/>
                    <a:pt x="388" y="314"/>
                    <a:pt x="54" y="528"/>
                  </a:cubicBezTo>
                  <a:cubicBezTo>
                    <a:pt x="1" y="554"/>
                    <a:pt x="1" y="649"/>
                    <a:pt x="81" y="675"/>
                  </a:cubicBezTo>
                  <a:cubicBezTo>
                    <a:pt x="161" y="691"/>
                    <a:pt x="243" y="697"/>
                    <a:pt x="327" y="697"/>
                  </a:cubicBezTo>
                  <a:cubicBezTo>
                    <a:pt x="750" y="697"/>
                    <a:pt x="1217" y="528"/>
                    <a:pt x="1619" y="461"/>
                  </a:cubicBezTo>
                  <a:cubicBezTo>
                    <a:pt x="1638" y="458"/>
                    <a:pt x="1665" y="457"/>
                    <a:pt x="1699" y="457"/>
                  </a:cubicBezTo>
                  <a:cubicBezTo>
                    <a:pt x="1774" y="457"/>
                    <a:pt x="1880" y="462"/>
                    <a:pt x="1992" y="462"/>
                  </a:cubicBezTo>
                  <a:cubicBezTo>
                    <a:pt x="2289" y="462"/>
                    <a:pt x="2629" y="427"/>
                    <a:pt x="2542" y="167"/>
                  </a:cubicBezTo>
                  <a:cubicBezTo>
                    <a:pt x="2516" y="100"/>
                    <a:pt x="2462" y="33"/>
                    <a:pt x="2395" y="19"/>
                  </a:cubicBezTo>
                  <a:cubicBezTo>
                    <a:pt x="2297" y="6"/>
                    <a:pt x="2200" y="0"/>
                    <a:pt x="2104"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4487;p64"/>
            <p:cNvSpPr/>
            <p:nvPr/>
          </p:nvSpPr>
          <p:spPr>
            <a:xfrm flipH="1">
              <a:off x="7594695" y="3997709"/>
              <a:ext cx="102287" cy="38153"/>
            </a:xfrm>
            <a:custGeom>
              <a:avLst/>
              <a:gdLst/>
              <a:ahLst/>
              <a:cxnLst/>
              <a:rect l="l" t="t" r="r" b="b"/>
              <a:pathLst>
                <a:path w="1673" h="624" extrusionOk="0">
                  <a:moveTo>
                    <a:pt x="1391" y="0"/>
                  </a:moveTo>
                  <a:cubicBezTo>
                    <a:pt x="1219" y="0"/>
                    <a:pt x="1034" y="97"/>
                    <a:pt x="883" y="154"/>
                  </a:cubicBezTo>
                  <a:cubicBezTo>
                    <a:pt x="615" y="247"/>
                    <a:pt x="321" y="327"/>
                    <a:pt x="80" y="475"/>
                  </a:cubicBezTo>
                  <a:cubicBezTo>
                    <a:pt x="0" y="515"/>
                    <a:pt x="41" y="622"/>
                    <a:pt x="107" y="622"/>
                  </a:cubicBezTo>
                  <a:cubicBezTo>
                    <a:pt x="130" y="623"/>
                    <a:pt x="153" y="623"/>
                    <a:pt x="175" y="623"/>
                  </a:cubicBezTo>
                  <a:cubicBezTo>
                    <a:pt x="447" y="623"/>
                    <a:pt x="717" y="550"/>
                    <a:pt x="977" y="488"/>
                  </a:cubicBezTo>
                  <a:cubicBezTo>
                    <a:pt x="1204" y="448"/>
                    <a:pt x="1512" y="448"/>
                    <a:pt x="1632" y="220"/>
                  </a:cubicBezTo>
                  <a:cubicBezTo>
                    <a:pt x="1673" y="154"/>
                    <a:pt x="1646" y="87"/>
                    <a:pt x="1592" y="60"/>
                  </a:cubicBezTo>
                  <a:cubicBezTo>
                    <a:pt x="1530" y="17"/>
                    <a:pt x="1461" y="0"/>
                    <a:pt x="139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2" name="Google Shape;4488;p64"/>
            <p:cNvSpPr/>
            <p:nvPr/>
          </p:nvSpPr>
          <p:spPr>
            <a:xfrm flipH="1">
              <a:off x="7568527" y="3934122"/>
              <a:ext cx="93666" cy="34790"/>
            </a:xfrm>
            <a:custGeom>
              <a:avLst/>
              <a:gdLst/>
              <a:ahLst/>
              <a:cxnLst/>
              <a:rect l="l" t="t" r="r" b="b"/>
              <a:pathLst>
                <a:path w="1532" h="569" extrusionOk="0">
                  <a:moveTo>
                    <a:pt x="1176" y="1"/>
                  </a:moveTo>
                  <a:cubicBezTo>
                    <a:pt x="993" y="1"/>
                    <a:pt x="779" y="62"/>
                    <a:pt x="622" y="83"/>
                  </a:cubicBezTo>
                  <a:cubicBezTo>
                    <a:pt x="421" y="110"/>
                    <a:pt x="207" y="177"/>
                    <a:pt x="73" y="351"/>
                  </a:cubicBezTo>
                  <a:cubicBezTo>
                    <a:pt x="1" y="460"/>
                    <a:pt x="103" y="569"/>
                    <a:pt x="202" y="569"/>
                  </a:cubicBezTo>
                  <a:cubicBezTo>
                    <a:pt x="213" y="569"/>
                    <a:pt x="223" y="567"/>
                    <a:pt x="234" y="565"/>
                  </a:cubicBezTo>
                  <a:cubicBezTo>
                    <a:pt x="421" y="525"/>
                    <a:pt x="608" y="485"/>
                    <a:pt x="809" y="472"/>
                  </a:cubicBezTo>
                  <a:cubicBezTo>
                    <a:pt x="1010" y="458"/>
                    <a:pt x="1237" y="485"/>
                    <a:pt x="1398" y="351"/>
                  </a:cubicBezTo>
                  <a:cubicBezTo>
                    <a:pt x="1532" y="244"/>
                    <a:pt x="1438" y="70"/>
                    <a:pt x="1318" y="17"/>
                  </a:cubicBezTo>
                  <a:cubicBezTo>
                    <a:pt x="1274" y="5"/>
                    <a:pt x="1226" y="1"/>
                    <a:pt x="117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3" name="Google Shape;4489;p64"/>
            <p:cNvSpPr/>
            <p:nvPr/>
          </p:nvSpPr>
          <p:spPr>
            <a:xfrm flipH="1">
              <a:off x="7499010" y="3840698"/>
              <a:ext cx="95745" cy="33812"/>
            </a:xfrm>
            <a:custGeom>
              <a:avLst/>
              <a:gdLst/>
              <a:ahLst/>
              <a:cxnLst/>
              <a:rect l="l" t="t" r="r" b="b"/>
              <a:pathLst>
                <a:path w="1566" h="553" extrusionOk="0">
                  <a:moveTo>
                    <a:pt x="1275" y="0"/>
                  </a:moveTo>
                  <a:cubicBezTo>
                    <a:pt x="1146" y="0"/>
                    <a:pt x="1002" y="49"/>
                    <a:pt x="884" y="86"/>
                  </a:cubicBezTo>
                  <a:cubicBezTo>
                    <a:pt x="589" y="167"/>
                    <a:pt x="295" y="261"/>
                    <a:pt x="14" y="368"/>
                  </a:cubicBezTo>
                  <a:cubicBezTo>
                    <a:pt x="1" y="368"/>
                    <a:pt x="1" y="381"/>
                    <a:pt x="1" y="395"/>
                  </a:cubicBezTo>
                  <a:cubicBezTo>
                    <a:pt x="129" y="515"/>
                    <a:pt x="262" y="553"/>
                    <a:pt x="408" y="553"/>
                  </a:cubicBezTo>
                  <a:cubicBezTo>
                    <a:pt x="506" y="553"/>
                    <a:pt x="610" y="536"/>
                    <a:pt x="723" y="514"/>
                  </a:cubicBezTo>
                  <a:cubicBezTo>
                    <a:pt x="896" y="488"/>
                    <a:pt x="1071" y="434"/>
                    <a:pt x="1244" y="407"/>
                  </a:cubicBezTo>
                  <a:cubicBezTo>
                    <a:pt x="1378" y="381"/>
                    <a:pt x="1472" y="368"/>
                    <a:pt x="1538" y="247"/>
                  </a:cubicBezTo>
                  <a:cubicBezTo>
                    <a:pt x="1565" y="220"/>
                    <a:pt x="1565" y="167"/>
                    <a:pt x="1538" y="127"/>
                  </a:cubicBezTo>
                  <a:cubicBezTo>
                    <a:pt x="1473" y="32"/>
                    <a:pt x="1379" y="0"/>
                    <a:pt x="127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4490;p64"/>
            <p:cNvSpPr/>
            <p:nvPr/>
          </p:nvSpPr>
          <p:spPr>
            <a:xfrm flipH="1">
              <a:off x="7664211" y="3763599"/>
              <a:ext cx="43409" cy="53989"/>
            </a:xfrm>
            <a:custGeom>
              <a:avLst/>
              <a:gdLst/>
              <a:ahLst/>
              <a:cxnLst/>
              <a:rect l="l" t="t" r="r" b="b"/>
              <a:pathLst>
                <a:path w="710" h="883" extrusionOk="0">
                  <a:moveTo>
                    <a:pt x="159" y="1"/>
                  </a:moveTo>
                  <a:cubicBezTo>
                    <a:pt x="83" y="1"/>
                    <a:pt x="11" y="72"/>
                    <a:pt x="1" y="143"/>
                  </a:cubicBezTo>
                  <a:cubicBezTo>
                    <a:pt x="1" y="318"/>
                    <a:pt x="121" y="464"/>
                    <a:pt x="228" y="598"/>
                  </a:cubicBezTo>
                  <a:cubicBezTo>
                    <a:pt x="308" y="705"/>
                    <a:pt x="429" y="853"/>
                    <a:pt x="575" y="880"/>
                  </a:cubicBezTo>
                  <a:cubicBezTo>
                    <a:pt x="582" y="882"/>
                    <a:pt x="590" y="883"/>
                    <a:pt x="597" y="883"/>
                  </a:cubicBezTo>
                  <a:cubicBezTo>
                    <a:pt x="633" y="883"/>
                    <a:pt x="672" y="859"/>
                    <a:pt x="682" y="826"/>
                  </a:cubicBezTo>
                  <a:cubicBezTo>
                    <a:pt x="709" y="666"/>
                    <a:pt x="602" y="532"/>
                    <a:pt x="536" y="411"/>
                  </a:cubicBezTo>
                  <a:cubicBezTo>
                    <a:pt x="456" y="277"/>
                    <a:pt x="361" y="104"/>
                    <a:pt x="228" y="24"/>
                  </a:cubicBezTo>
                  <a:cubicBezTo>
                    <a:pt x="206" y="8"/>
                    <a:pt x="182" y="1"/>
                    <a:pt x="159"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4491;p64"/>
            <p:cNvSpPr/>
            <p:nvPr/>
          </p:nvSpPr>
          <p:spPr>
            <a:xfrm flipH="1">
              <a:off x="7633152" y="3691330"/>
              <a:ext cx="35828" cy="59308"/>
            </a:xfrm>
            <a:custGeom>
              <a:avLst/>
              <a:gdLst/>
              <a:ahLst/>
              <a:cxnLst/>
              <a:rect l="l" t="t" r="r" b="b"/>
              <a:pathLst>
                <a:path w="586" h="970" extrusionOk="0">
                  <a:moveTo>
                    <a:pt x="201" y="0"/>
                  </a:moveTo>
                  <a:cubicBezTo>
                    <a:pt x="98" y="0"/>
                    <a:pt x="0" y="87"/>
                    <a:pt x="24" y="229"/>
                  </a:cubicBezTo>
                  <a:cubicBezTo>
                    <a:pt x="64" y="389"/>
                    <a:pt x="157" y="550"/>
                    <a:pt x="225" y="697"/>
                  </a:cubicBezTo>
                  <a:cubicBezTo>
                    <a:pt x="261" y="759"/>
                    <a:pt x="333" y="969"/>
                    <a:pt x="428" y="969"/>
                  </a:cubicBezTo>
                  <a:cubicBezTo>
                    <a:pt x="436" y="969"/>
                    <a:pt x="444" y="968"/>
                    <a:pt x="452" y="965"/>
                  </a:cubicBezTo>
                  <a:cubicBezTo>
                    <a:pt x="585" y="924"/>
                    <a:pt x="546" y="751"/>
                    <a:pt x="532" y="644"/>
                  </a:cubicBezTo>
                  <a:cubicBezTo>
                    <a:pt x="505" y="469"/>
                    <a:pt x="452" y="296"/>
                    <a:pt x="385" y="136"/>
                  </a:cubicBezTo>
                  <a:cubicBezTo>
                    <a:pt x="347" y="42"/>
                    <a:pt x="272" y="0"/>
                    <a:pt x="20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4492;p64"/>
            <p:cNvSpPr/>
            <p:nvPr/>
          </p:nvSpPr>
          <p:spPr>
            <a:xfrm flipH="1">
              <a:off x="7564430" y="3568374"/>
              <a:ext cx="52458" cy="121490"/>
            </a:xfrm>
            <a:custGeom>
              <a:avLst/>
              <a:gdLst/>
              <a:ahLst/>
              <a:cxnLst/>
              <a:rect l="l" t="t" r="r" b="b"/>
              <a:pathLst>
                <a:path w="858" h="1987" extrusionOk="0">
                  <a:moveTo>
                    <a:pt x="263" y="1"/>
                  </a:moveTo>
                  <a:cubicBezTo>
                    <a:pt x="235" y="1"/>
                    <a:pt x="208" y="14"/>
                    <a:pt x="188" y="33"/>
                  </a:cubicBezTo>
                  <a:cubicBezTo>
                    <a:pt x="1" y="274"/>
                    <a:pt x="242" y="755"/>
                    <a:pt x="295" y="996"/>
                  </a:cubicBezTo>
                  <a:cubicBezTo>
                    <a:pt x="349" y="1210"/>
                    <a:pt x="389" y="1437"/>
                    <a:pt x="429" y="1651"/>
                  </a:cubicBezTo>
                  <a:cubicBezTo>
                    <a:pt x="443" y="1731"/>
                    <a:pt x="443" y="1919"/>
                    <a:pt x="523" y="1959"/>
                  </a:cubicBezTo>
                  <a:cubicBezTo>
                    <a:pt x="523" y="1972"/>
                    <a:pt x="536" y="1972"/>
                    <a:pt x="536" y="1972"/>
                  </a:cubicBezTo>
                  <a:cubicBezTo>
                    <a:pt x="552" y="1982"/>
                    <a:pt x="567" y="1987"/>
                    <a:pt x="582" y="1987"/>
                  </a:cubicBezTo>
                  <a:cubicBezTo>
                    <a:pt x="605" y="1987"/>
                    <a:pt x="627" y="1976"/>
                    <a:pt x="643" y="1959"/>
                  </a:cubicBezTo>
                  <a:cubicBezTo>
                    <a:pt x="857" y="1758"/>
                    <a:pt x="710" y="1223"/>
                    <a:pt x="670" y="982"/>
                  </a:cubicBezTo>
                  <a:cubicBezTo>
                    <a:pt x="630" y="741"/>
                    <a:pt x="603" y="73"/>
                    <a:pt x="295" y="6"/>
                  </a:cubicBezTo>
                  <a:cubicBezTo>
                    <a:pt x="285" y="3"/>
                    <a:pt x="274" y="1"/>
                    <a:pt x="26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4493;p64"/>
            <p:cNvSpPr/>
            <p:nvPr/>
          </p:nvSpPr>
          <p:spPr>
            <a:xfrm flipH="1">
              <a:off x="7523588" y="3574244"/>
              <a:ext cx="21277" cy="63833"/>
            </a:xfrm>
            <a:custGeom>
              <a:avLst/>
              <a:gdLst/>
              <a:ahLst/>
              <a:cxnLst/>
              <a:rect l="l" t="t" r="r" b="b"/>
              <a:pathLst>
                <a:path w="348" h="1044" extrusionOk="0">
                  <a:moveTo>
                    <a:pt x="110" y="0"/>
                  </a:moveTo>
                  <a:cubicBezTo>
                    <a:pt x="77" y="0"/>
                    <a:pt x="47" y="17"/>
                    <a:pt x="41" y="57"/>
                  </a:cubicBezTo>
                  <a:cubicBezTo>
                    <a:pt x="0" y="231"/>
                    <a:pt x="14" y="392"/>
                    <a:pt x="41" y="552"/>
                  </a:cubicBezTo>
                  <a:cubicBezTo>
                    <a:pt x="68" y="713"/>
                    <a:pt x="54" y="913"/>
                    <a:pt x="175" y="1034"/>
                  </a:cubicBezTo>
                  <a:cubicBezTo>
                    <a:pt x="181" y="1040"/>
                    <a:pt x="191" y="1044"/>
                    <a:pt x="201" y="1044"/>
                  </a:cubicBezTo>
                  <a:cubicBezTo>
                    <a:pt x="211" y="1044"/>
                    <a:pt x="221" y="1040"/>
                    <a:pt x="228" y="1034"/>
                  </a:cubicBezTo>
                  <a:cubicBezTo>
                    <a:pt x="348" y="913"/>
                    <a:pt x="335" y="740"/>
                    <a:pt x="348" y="579"/>
                  </a:cubicBezTo>
                  <a:cubicBezTo>
                    <a:pt x="348" y="392"/>
                    <a:pt x="321" y="205"/>
                    <a:pt x="201" y="44"/>
                  </a:cubicBezTo>
                  <a:cubicBezTo>
                    <a:pt x="181" y="17"/>
                    <a:pt x="144" y="0"/>
                    <a:pt x="11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4494;p64"/>
            <p:cNvSpPr/>
            <p:nvPr/>
          </p:nvSpPr>
          <p:spPr>
            <a:xfrm flipH="1">
              <a:off x="7490878" y="3512247"/>
              <a:ext cx="29469" cy="60715"/>
            </a:xfrm>
            <a:custGeom>
              <a:avLst/>
              <a:gdLst/>
              <a:ahLst/>
              <a:cxnLst/>
              <a:rect l="l" t="t" r="r" b="b"/>
              <a:pathLst>
                <a:path w="482" h="993" extrusionOk="0">
                  <a:moveTo>
                    <a:pt x="214" y="1"/>
                  </a:moveTo>
                  <a:cubicBezTo>
                    <a:pt x="175" y="1"/>
                    <a:pt x="134" y="1"/>
                    <a:pt x="107" y="28"/>
                  </a:cubicBezTo>
                  <a:cubicBezTo>
                    <a:pt x="0" y="161"/>
                    <a:pt x="41" y="336"/>
                    <a:pt x="68" y="482"/>
                  </a:cubicBezTo>
                  <a:cubicBezTo>
                    <a:pt x="95" y="630"/>
                    <a:pt x="107" y="817"/>
                    <a:pt x="202" y="937"/>
                  </a:cubicBezTo>
                  <a:cubicBezTo>
                    <a:pt x="222" y="972"/>
                    <a:pt x="261" y="993"/>
                    <a:pt x="301" y="993"/>
                  </a:cubicBezTo>
                  <a:cubicBezTo>
                    <a:pt x="338" y="993"/>
                    <a:pt x="376" y="976"/>
                    <a:pt x="402" y="937"/>
                  </a:cubicBezTo>
                  <a:cubicBezTo>
                    <a:pt x="482" y="791"/>
                    <a:pt x="455" y="603"/>
                    <a:pt x="442" y="429"/>
                  </a:cubicBezTo>
                  <a:cubicBezTo>
                    <a:pt x="428" y="282"/>
                    <a:pt x="402" y="54"/>
                    <a:pt x="214"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9" name="Google Shape;4495;p64"/>
            <p:cNvSpPr/>
            <p:nvPr/>
          </p:nvSpPr>
          <p:spPr>
            <a:xfrm flipH="1">
              <a:off x="7409868" y="3454346"/>
              <a:ext cx="36684" cy="66890"/>
            </a:xfrm>
            <a:custGeom>
              <a:avLst/>
              <a:gdLst/>
              <a:ahLst/>
              <a:cxnLst/>
              <a:rect l="l" t="t" r="r" b="b"/>
              <a:pathLst>
                <a:path w="600" h="1094" extrusionOk="0">
                  <a:moveTo>
                    <a:pt x="511" y="1"/>
                  </a:moveTo>
                  <a:cubicBezTo>
                    <a:pt x="490" y="1"/>
                    <a:pt x="469" y="9"/>
                    <a:pt x="452" y="25"/>
                  </a:cubicBezTo>
                  <a:cubicBezTo>
                    <a:pt x="332" y="159"/>
                    <a:pt x="252" y="306"/>
                    <a:pt x="198" y="466"/>
                  </a:cubicBezTo>
                  <a:cubicBezTo>
                    <a:pt x="131" y="641"/>
                    <a:pt x="38" y="814"/>
                    <a:pt x="11" y="988"/>
                  </a:cubicBezTo>
                  <a:cubicBezTo>
                    <a:pt x="0" y="1041"/>
                    <a:pt x="40" y="1094"/>
                    <a:pt x="90" y="1094"/>
                  </a:cubicBezTo>
                  <a:cubicBezTo>
                    <a:pt x="103" y="1094"/>
                    <a:pt x="117" y="1090"/>
                    <a:pt x="131" y="1082"/>
                  </a:cubicBezTo>
                  <a:cubicBezTo>
                    <a:pt x="265" y="988"/>
                    <a:pt x="345" y="828"/>
                    <a:pt x="425" y="680"/>
                  </a:cubicBezTo>
                  <a:cubicBezTo>
                    <a:pt x="519" y="493"/>
                    <a:pt x="586" y="306"/>
                    <a:pt x="600" y="92"/>
                  </a:cubicBezTo>
                  <a:cubicBezTo>
                    <a:pt x="600" y="37"/>
                    <a:pt x="556" y="1"/>
                    <a:pt x="51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4496;p64"/>
            <p:cNvSpPr/>
            <p:nvPr/>
          </p:nvSpPr>
          <p:spPr>
            <a:xfrm flipH="1">
              <a:off x="7342797" y="3458259"/>
              <a:ext cx="44388" cy="45673"/>
            </a:xfrm>
            <a:custGeom>
              <a:avLst/>
              <a:gdLst/>
              <a:ahLst/>
              <a:cxnLst/>
              <a:rect l="l" t="t" r="r" b="b"/>
              <a:pathLst>
                <a:path w="726" h="747" extrusionOk="0">
                  <a:moveTo>
                    <a:pt x="565" y="1"/>
                  </a:moveTo>
                  <a:cubicBezTo>
                    <a:pt x="417" y="1"/>
                    <a:pt x="310" y="202"/>
                    <a:pt x="244" y="309"/>
                  </a:cubicBezTo>
                  <a:cubicBezTo>
                    <a:pt x="191" y="389"/>
                    <a:pt x="96" y="483"/>
                    <a:pt x="70" y="577"/>
                  </a:cubicBezTo>
                  <a:lnTo>
                    <a:pt x="57" y="577"/>
                  </a:lnTo>
                  <a:cubicBezTo>
                    <a:pt x="0" y="667"/>
                    <a:pt x="76" y="747"/>
                    <a:pt x="157" y="747"/>
                  </a:cubicBezTo>
                  <a:cubicBezTo>
                    <a:pt x="173" y="747"/>
                    <a:pt x="188" y="744"/>
                    <a:pt x="203" y="737"/>
                  </a:cubicBezTo>
                  <a:cubicBezTo>
                    <a:pt x="310" y="710"/>
                    <a:pt x="391" y="577"/>
                    <a:pt x="458" y="509"/>
                  </a:cubicBezTo>
                  <a:cubicBezTo>
                    <a:pt x="551" y="402"/>
                    <a:pt x="726" y="242"/>
                    <a:pt x="685" y="81"/>
                  </a:cubicBezTo>
                  <a:cubicBezTo>
                    <a:pt x="672" y="28"/>
                    <a:pt x="619" y="1"/>
                    <a:pt x="565"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4497;p64"/>
            <p:cNvSpPr/>
            <p:nvPr/>
          </p:nvSpPr>
          <p:spPr>
            <a:xfrm flipH="1">
              <a:off x="7379603" y="3571126"/>
              <a:ext cx="53742" cy="43717"/>
            </a:xfrm>
            <a:custGeom>
              <a:avLst/>
              <a:gdLst/>
              <a:ahLst/>
              <a:cxnLst/>
              <a:rect l="l" t="t" r="r" b="b"/>
              <a:pathLst>
                <a:path w="879" h="715" extrusionOk="0">
                  <a:moveTo>
                    <a:pt x="698" y="1"/>
                  </a:moveTo>
                  <a:cubicBezTo>
                    <a:pt x="669" y="1"/>
                    <a:pt x="640" y="10"/>
                    <a:pt x="611" y="28"/>
                  </a:cubicBezTo>
                  <a:cubicBezTo>
                    <a:pt x="491" y="68"/>
                    <a:pt x="384" y="175"/>
                    <a:pt x="303" y="268"/>
                  </a:cubicBezTo>
                  <a:cubicBezTo>
                    <a:pt x="209" y="349"/>
                    <a:pt x="129" y="443"/>
                    <a:pt x="49" y="550"/>
                  </a:cubicBezTo>
                  <a:cubicBezTo>
                    <a:pt x="0" y="610"/>
                    <a:pt x="73" y="714"/>
                    <a:pt x="146" y="714"/>
                  </a:cubicBezTo>
                  <a:cubicBezTo>
                    <a:pt x="154" y="714"/>
                    <a:pt x="162" y="713"/>
                    <a:pt x="170" y="710"/>
                  </a:cubicBezTo>
                  <a:cubicBezTo>
                    <a:pt x="410" y="616"/>
                    <a:pt x="678" y="456"/>
                    <a:pt x="839" y="256"/>
                  </a:cubicBezTo>
                  <a:cubicBezTo>
                    <a:pt x="878" y="188"/>
                    <a:pt x="851" y="95"/>
                    <a:pt x="812" y="54"/>
                  </a:cubicBezTo>
                  <a:cubicBezTo>
                    <a:pt x="774" y="17"/>
                    <a:pt x="736" y="1"/>
                    <a:pt x="69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4498;p64"/>
            <p:cNvSpPr/>
            <p:nvPr/>
          </p:nvSpPr>
          <p:spPr>
            <a:xfrm flipH="1">
              <a:off x="7433590" y="3661370"/>
              <a:ext cx="50807" cy="31060"/>
            </a:xfrm>
            <a:custGeom>
              <a:avLst/>
              <a:gdLst/>
              <a:ahLst/>
              <a:cxnLst/>
              <a:rect l="l" t="t" r="r" b="b"/>
              <a:pathLst>
                <a:path w="831" h="508" extrusionOk="0">
                  <a:moveTo>
                    <a:pt x="641" y="0"/>
                  </a:moveTo>
                  <a:cubicBezTo>
                    <a:pt x="524" y="0"/>
                    <a:pt x="398" y="75"/>
                    <a:pt x="309" y="130"/>
                  </a:cubicBezTo>
                  <a:cubicBezTo>
                    <a:pt x="202" y="210"/>
                    <a:pt x="108" y="278"/>
                    <a:pt x="28" y="385"/>
                  </a:cubicBezTo>
                  <a:cubicBezTo>
                    <a:pt x="1" y="424"/>
                    <a:pt x="28" y="492"/>
                    <a:pt x="81" y="505"/>
                  </a:cubicBezTo>
                  <a:cubicBezTo>
                    <a:pt x="96" y="507"/>
                    <a:pt x="111" y="507"/>
                    <a:pt x="125" y="507"/>
                  </a:cubicBezTo>
                  <a:cubicBezTo>
                    <a:pt x="218" y="507"/>
                    <a:pt x="310" y="472"/>
                    <a:pt x="402" y="438"/>
                  </a:cubicBezTo>
                  <a:cubicBezTo>
                    <a:pt x="523" y="385"/>
                    <a:pt x="723" y="331"/>
                    <a:pt x="791" y="197"/>
                  </a:cubicBezTo>
                  <a:cubicBezTo>
                    <a:pt x="830" y="117"/>
                    <a:pt x="791" y="37"/>
                    <a:pt x="710" y="10"/>
                  </a:cubicBezTo>
                  <a:cubicBezTo>
                    <a:pt x="688" y="3"/>
                    <a:pt x="665" y="0"/>
                    <a:pt x="64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4499;p64"/>
            <p:cNvSpPr/>
            <p:nvPr/>
          </p:nvSpPr>
          <p:spPr>
            <a:xfrm flipH="1">
              <a:off x="7454011" y="3739815"/>
              <a:ext cx="85107" cy="48303"/>
            </a:xfrm>
            <a:custGeom>
              <a:avLst/>
              <a:gdLst/>
              <a:ahLst/>
              <a:cxnLst/>
              <a:rect l="l" t="t" r="r" b="b"/>
              <a:pathLst>
                <a:path w="1392" h="790" extrusionOk="0">
                  <a:moveTo>
                    <a:pt x="1152" y="0"/>
                  </a:moveTo>
                  <a:cubicBezTo>
                    <a:pt x="825" y="0"/>
                    <a:pt x="159" y="486"/>
                    <a:pt x="54" y="613"/>
                  </a:cubicBezTo>
                  <a:cubicBezTo>
                    <a:pt x="0" y="666"/>
                    <a:pt x="27" y="746"/>
                    <a:pt x="93" y="773"/>
                  </a:cubicBezTo>
                  <a:cubicBezTo>
                    <a:pt x="129" y="784"/>
                    <a:pt x="166" y="789"/>
                    <a:pt x="204" y="789"/>
                  </a:cubicBezTo>
                  <a:cubicBezTo>
                    <a:pt x="398" y="789"/>
                    <a:pt x="620" y="665"/>
                    <a:pt x="776" y="586"/>
                  </a:cubicBezTo>
                  <a:cubicBezTo>
                    <a:pt x="923" y="506"/>
                    <a:pt x="1391" y="359"/>
                    <a:pt x="1324" y="118"/>
                  </a:cubicBezTo>
                  <a:cubicBezTo>
                    <a:pt x="1302" y="34"/>
                    <a:pt x="1239" y="0"/>
                    <a:pt x="1152"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4500;p64"/>
            <p:cNvSpPr/>
            <p:nvPr/>
          </p:nvSpPr>
          <p:spPr>
            <a:xfrm flipH="1">
              <a:off x="7602093" y="1855315"/>
              <a:ext cx="107973" cy="108039"/>
            </a:xfrm>
            <a:custGeom>
              <a:avLst/>
              <a:gdLst/>
              <a:ahLst/>
              <a:cxnLst/>
              <a:rect l="l" t="t" r="r" b="b"/>
              <a:pathLst>
                <a:path w="1766" h="1767" extrusionOk="0">
                  <a:moveTo>
                    <a:pt x="883" y="1"/>
                  </a:moveTo>
                  <a:cubicBezTo>
                    <a:pt x="401" y="1"/>
                    <a:pt x="0" y="402"/>
                    <a:pt x="0" y="883"/>
                  </a:cubicBezTo>
                  <a:cubicBezTo>
                    <a:pt x="0" y="1379"/>
                    <a:pt x="401" y="1766"/>
                    <a:pt x="883" y="1766"/>
                  </a:cubicBezTo>
                  <a:cubicBezTo>
                    <a:pt x="1364" y="1766"/>
                    <a:pt x="1766" y="1379"/>
                    <a:pt x="1766" y="883"/>
                  </a:cubicBezTo>
                  <a:cubicBezTo>
                    <a:pt x="1766" y="402"/>
                    <a:pt x="1364" y="1"/>
                    <a:pt x="88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4501;p64"/>
            <p:cNvSpPr/>
            <p:nvPr/>
          </p:nvSpPr>
          <p:spPr>
            <a:xfrm flipH="1">
              <a:off x="7660971" y="1867299"/>
              <a:ext cx="36806" cy="38275"/>
            </a:xfrm>
            <a:custGeom>
              <a:avLst/>
              <a:gdLst/>
              <a:ahLst/>
              <a:cxnLst/>
              <a:rect l="l" t="t" r="r" b="b"/>
              <a:pathLst>
                <a:path w="602" h="626" extrusionOk="0">
                  <a:moveTo>
                    <a:pt x="397" y="1"/>
                  </a:moveTo>
                  <a:cubicBezTo>
                    <a:pt x="380" y="1"/>
                    <a:pt x="364" y="2"/>
                    <a:pt x="348" y="6"/>
                  </a:cubicBezTo>
                  <a:cubicBezTo>
                    <a:pt x="254" y="19"/>
                    <a:pt x="174" y="152"/>
                    <a:pt x="120" y="233"/>
                  </a:cubicBezTo>
                  <a:cubicBezTo>
                    <a:pt x="67" y="313"/>
                    <a:pt x="0" y="407"/>
                    <a:pt x="13" y="500"/>
                  </a:cubicBezTo>
                  <a:cubicBezTo>
                    <a:pt x="13" y="527"/>
                    <a:pt x="13" y="541"/>
                    <a:pt x="27" y="568"/>
                  </a:cubicBezTo>
                  <a:cubicBezTo>
                    <a:pt x="54" y="594"/>
                    <a:pt x="81" y="607"/>
                    <a:pt x="120" y="621"/>
                  </a:cubicBezTo>
                  <a:cubicBezTo>
                    <a:pt x="130" y="624"/>
                    <a:pt x="141" y="625"/>
                    <a:pt x="151" y="625"/>
                  </a:cubicBezTo>
                  <a:cubicBezTo>
                    <a:pt x="240" y="625"/>
                    <a:pt x="341" y="535"/>
                    <a:pt x="402" y="487"/>
                  </a:cubicBezTo>
                  <a:cubicBezTo>
                    <a:pt x="455" y="420"/>
                    <a:pt x="575" y="327"/>
                    <a:pt x="589" y="246"/>
                  </a:cubicBezTo>
                  <a:cubicBezTo>
                    <a:pt x="602" y="166"/>
                    <a:pt x="589" y="113"/>
                    <a:pt x="535" y="59"/>
                  </a:cubicBezTo>
                  <a:cubicBezTo>
                    <a:pt x="504" y="18"/>
                    <a:pt x="450" y="1"/>
                    <a:pt x="39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4502;p64"/>
            <p:cNvSpPr/>
            <p:nvPr/>
          </p:nvSpPr>
          <p:spPr>
            <a:xfrm flipH="1">
              <a:off x="7214403" y="2408155"/>
              <a:ext cx="110480" cy="101497"/>
            </a:xfrm>
            <a:custGeom>
              <a:avLst/>
              <a:gdLst/>
              <a:ahLst/>
              <a:cxnLst/>
              <a:rect l="l" t="t" r="r" b="b"/>
              <a:pathLst>
                <a:path w="1807" h="1660" extrusionOk="0">
                  <a:moveTo>
                    <a:pt x="1004" y="1"/>
                  </a:moveTo>
                  <a:cubicBezTo>
                    <a:pt x="857" y="1"/>
                    <a:pt x="723" y="28"/>
                    <a:pt x="616" y="81"/>
                  </a:cubicBezTo>
                  <a:cubicBezTo>
                    <a:pt x="188" y="268"/>
                    <a:pt x="1" y="884"/>
                    <a:pt x="322" y="1392"/>
                  </a:cubicBezTo>
                  <a:cubicBezTo>
                    <a:pt x="442" y="1579"/>
                    <a:pt x="670" y="1660"/>
                    <a:pt x="897" y="1660"/>
                  </a:cubicBezTo>
                  <a:cubicBezTo>
                    <a:pt x="1325" y="1660"/>
                    <a:pt x="1806" y="1379"/>
                    <a:pt x="1806" y="830"/>
                  </a:cubicBezTo>
                  <a:cubicBezTo>
                    <a:pt x="1806" y="215"/>
                    <a:pt x="1392" y="1"/>
                    <a:pt x="100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4503;p64"/>
            <p:cNvSpPr/>
            <p:nvPr/>
          </p:nvSpPr>
          <p:spPr>
            <a:xfrm flipH="1">
              <a:off x="7268389" y="2426437"/>
              <a:ext cx="30325" cy="31183"/>
            </a:xfrm>
            <a:custGeom>
              <a:avLst/>
              <a:gdLst/>
              <a:ahLst/>
              <a:cxnLst/>
              <a:rect l="l" t="t" r="r" b="b"/>
              <a:pathLst>
                <a:path w="496" h="510" extrusionOk="0">
                  <a:moveTo>
                    <a:pt x="291" y="0"/>
                  </a:moveTo>
                  <a:cubicBezTo>
                    <a:pt x="194" y="0"/>
                    <a:pt x="112" y="81"/>
                    <a:pt x="67" y="171"/>
                  </a:cubicBezTo>
                  <a:cubicBezTo>
                    <a:pt x="14" y="251"/>
                    <a:pt x="1" y="344"/>
                    <a:pt x="40" y="438"/>
                  </a:cubicBezTo>
                  <a:cubicBezTo>
                    <a:pt x="72" y="489"/>
                    <a:pt x="127" y="509"/>
                    <a:pt x="175" y="509"/>
                  </a:cubicBezTo>
                  <a:cubicBezTo>
                    <a:pt x="189" y="509"/>
                    <a:pt x="203" y="508"/>
                    <a:pt x="215" y="504"/>
                  </a:cubicBezTo>
                  <a:lnTo>
                    <a:pt x="242" y="504"/>
                  </a:lnTo>
                  <a:cubicBezTo>
                    <a:pt x="255" y="492"/>
                    <a:pt x="281" y="478"/>
                    <a:pt x="295" y="465"/>
                  </a:cubicBezTo>
                  <a:cubicBezTo>
                    <a:pt x="322" y="451"/>
                    <a:pt x="349" y="424"/>
                    <a:pt x="375" y="411"/>
                  </a:cubicBezTo>
                  <a:lnTo>
                    <a:pt x="388" y="397"/>
                  </a:lnTo>
                  <a:cubicBezTo>
                    <a:pt x="388" y="397"/>
                    <a:pt x="429" y="371"/>
                    <a:pt x="429" y="358"/>
                  </a:cubicBezTo>
                  <a:cubicBezTo>
                    <a:pt x="495" y="304"/>
                    <a:pt x="495" y="224"/>
                    <a:pt x="482" y="157"/>
                  </a:cubicBezTo>
                  <a:cubicBezTo>
                    <a:pt x="482" y="90"/>
                    <a:pt x="415" y="37"/>
                    <a:pt x="349" y="10"/>
                  </a:cubicBezTo>
                  <a:cubicBezTo>
                    <a:pt x="329" y="3"/>
                    <a:pt x="310" y="0"/>
                    <a:pt x="29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 name="Picture 1">
            <a:extLst>
              <a:ext uri="{FF2B5EF4-FFF2-40B4-BE49-F238E27FC236}">
                <a16:creationId xmlns:a16="http://schemas.microsoft.com/office/drawing/2014/main" id="{BF2D3914-D2A1-017F-F671-441328738CF8}"/>
              </a:ext>
            </a:extLst>
          </p:cNvPr>
          <p:cNvPicPr>
            <a:picLocks noChangeAspect="1"/>
          </p:cNvPicPr>
          <p:nvPr/>
        </p:nvPicPr>
        <p:blipFill>
          <a:blip r:embed="rId3"/>
          <a:stretch>
            <a:fillRect/>
          </a:stretch>
        </p:blipFill>
        <p:spPr>
          <a:xfrm>
            <a:off x="-195995" y="-181822"/>
            <a:ext cx="3706689" cy="1944793"/>
          </a:xfrm>
          <a:prstGeom prst="rect">
            <a:avLst/>
          </a:prstGeom>
        </p:spPr>
      </p:pic>
      <p:sp>
        <p:nvSpPr>
          <p:cNvPr id="3" name="TextBox 2">
            <a:extLst>
              <a:ext uri="{FF2B5EF4-FFF2-40B4-BE49-F238E27FC236}">
                <a16:creationId xmlns:a16="http://schemas.microsoft.com/office/drawing/2014/main" id="{B840017B-3A85-9AF9-B88C-826E9F052260}"/>
              </a:ext>
            </a:extLst>
          </p:cNvPr>
          <p:cNvSpPr txBox="1"/>
          <p:nvPr/>
        </p:nvSpPr>
        <p:spPr>
          <a:xfrm>
            <a:off x="1695449" y="2228850"/>
            <a:ext cx="8048626" cy="2123658"/>
          </a:xfrm>
          <a:prstGeom prst="rect">
            <a:avLst/>
          </a:prstGeom>
          <a:noFill/>
        </p:spPr>
        <p:txBody>
          <a:bodyPr wrap="square" rtlCol="0">
            <a:spAutoFit/>
          </a:bodyPr>
          <a:lstStyle/>
          <a:p>
            <a:pPr lvl="0" algn="just"/>
            <a:r>
              <a:rPr lang="vi-VN" sz="3300" dirty="0">
                <a:solidFill>
                  <a:srgbClr val="FF0000"/>
                </a:solidFill>
              </a:rPr>
              <a:t>Nước sạch không phải tự nhiên mà có, chúng ta nên làm theo những việc làm đúng và phê phán những việc làm sai để tránh gây lãng phí nước.</a:t>
            </a:r>
            <a:endParaRPr kumimoji="0" lang="en-US" sz="3300" b="0" i="0" u="none" strike="noStrike" kern="1200" cap="none" spc="0" normalizeH="0" baseline="0" noProof="0" dirty="0">
              <a:ln>
                <a:noFill/>
              </a:ln>
              <a:solidFill>
                <a:srgbClr val="FF0000"/>
              </a:solidFill>
              <a:effectLst/>
              <a:uLnTx/>
              <a:uFillTx/>
              <a:latin typeface="Arial"/>
              <a:ea typeface="+mn-ea"/>
              <a:cs typeface="+mn-cs"/>
            </a:endParaRPr>
          </a:p>
        </p:txBody>
      </p:sp>
      <p:pic>
        <p:nvPicPr>
          <p:cNvPr id="4" name="图片 3" descr="cdsa">
            <a:extLst>
              <a:ext uri="{FF2B5EF4-FFF2-40B4-BE49-F238E27FC236}">
                <a16:creationId xmlns:a16="http://schemas.microsoft.com/office/drawing/2014/main" id="{540CAE89-3EA9-4FE4-CBF4-BF2E2B03CDC5}"/>
              </a:ext>
            </a:extLst>
          </p:cNvPr>
          <p:cNvPicPr>
            <a:picLocks noChangeAspect="1"/>
          </p:cNvPicPr>
          <p:nvPr/>
        </p:nvPicPr>
        <p:blipFill>
          <a:blip r:embed="rId4"/>
          <a:stretch>
            <a:fillRect/>
          </a:stretch>
        </p:blipFill>
        <p:spPr>
          <a:xfrm>
            <a:off x="3886200" y="3921110"/>
            <a:ext cx="3985895" cy="2936890"/>
          </a:xfrm>
          <a:prstGeom prst="rect">
            <a:avLst/>
          </a:prstGeom>
        </p:spPr>
      </p:pic>
    </p:spTree>
    <p:extLst>
      <p:ext uri="{BB962C8B-B14F-4D97-AF65-F5344CB8AC3E}">
        <p14:creationId xmlns:p14="http://schemas.microsoft.com/office/powerpoint/2010/main" val="782597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4">
            <a:extLst>
              <a:ext uri="{FF2B5EF4-FFF2-40B4-BE49-F238E27FC236}">
                <a16:creationId xmlns:a16="http://schemas.microsoft.com/office/drawing/2014/main" id="{6E3E4FA5-D30C-CA91-2117-C1233E7097C2}"/>
              </a:ext>
            </a:extLst>
          </p:cNvPr>
          <p:cNvSpPr/>
          <p:nvPr/>
        </p:nvSpPr>
        <p:spPr>
          <a:xfrm>
            <a:off x="542925" y="219075"/>
            <a:ext cx="10763249" cy="1409701"/>
          </a:xfrm>
          <a:prstGeom prst="roundRect">
            <a:avLst/>
          </a:prstGeom>
          <a:pattFill prst="dkHorz">
            <a:fgClr>
              <a:srgbClr val="FFF9B2"/>
            </a:fgClr>
            <a:bgClr>
              <a:srgbClr val="FEFDDA"/>
            </a:bgClr>
          </a:patt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867" b="0" i="0" u="none" strike="noStrike" kern="0" cap="none" spc="0" normalizeH="0" baseline="0" noProof="0" dirty="0">
              <a:ln>
                <a:noFill/>
              </a:ln>
              <a:solidFill>
                <a:srgbClr val="D3CADD"/>
              </a:solidFill>
              <a:effectLst/>
              <a:uLnTx/>
              <a:uFillTx/>
              <a:latin typeface="Arial"/>
              <a:ea typeface="宋体" panose="02010600030101010101" pitchFamily="2" charset="-122"/>
              <a:cs typeface="+mn-cs"/>
              <a:sym typeface="Arial"/>
            </a:endParaRPr>
          </a:p>
        </p:txBody>
      </p:sp>
      <p:sp>
        <p:nvSpPr>
          <p:cNvPr id="3" name="TextBox 2">
            <a:extLst>
              <a:ext uri="{FF2B5EF4-FFF2-40B4-BE49-F238E27FC236}">
                <a16:creationId xmlns:a16="http://schemas.microsoft.com/office/drawing/2014/main" id="{D510AFA0-7779-1582-FF23-F70A56EAE7D9}"/>
              </a:ext>
            </a:extLst>
          </p:cNvPr>
          <p:cNvSpPr txBox="1"/>
          <p:nvPr/>
        </p:nvSpPr>
        <p:spPr>
          <a:xfrm>
            <a:off x="600075" y="266309"/>
            <a:ext cx="10753725" cy="1200329"/>
          </a:xfrm>
          <a:prstGeom prst="rect">
            <a:avLst/>
          </a:prstGeom>
          <a:noFill/>
        </p:spPr>
        <p:txBody>
          <a:bodyPr wrap="square" rtlCol="0">
            <a:spAutoFit/>
          </a:bodyPr>
          <a:lstStyle/>
          <a:p>
            <a:pPr lvl="0" algn="ctr" defTabSz="1219170">
              <a:buClr>
                <a:srgbClr val="000000"/>
              </a:buClr>
            </a:pPr>
            <a:r>
              <a:rPr lang="vi-VN" sz="3600" b="1" kern="0" dirty="0">
                <a:solidFill>
                  <a:srgbClr val="CA6D36">
                    <a:lumMod val="50000"/>
                  </a:srgbClr>
                </a:solidFill>
                <a:latin typeface="Calibri" panose="020F0502020204030204" pitchFamily="34" charset="0"/>
                <a:cs typeface="Calibri" panose="020F0502020204030204" pitchFamily="34" charset="0"/>
                <a:sym typeface="Arial"/>
              </a:rPr>
              <a:t>Lập danh sách những việc em cần làm để bảo vệ nguồn nước và sử dụng tiết kiệm nước theo gợi ý dưới đây.</a:t>
            </a:r>
            <a:endParaRPr kumimoji="0" lang="vi-VN" sz="3600" b="1" i="0" u="none" strike="noStrike" kern="0" cap="none" spc="0" normalizeH="0" baseline="0" noProof="0" dirty="0">
              <a:ln>
                <a:noFill/>
              </a:ln>
              <a:solidFill>
                <a:srgbClr val="CA6D36">
                  <a:lumMod val="50000"/>
                </a:srgbClr>
              </a:solidFill>
              <a:effectLst/>
              <a:uLnTx/>
              <a:uFillTx/>
              <a:latin typeface="Calibri" panose="020F0502020204030204" pitchFamily="34" charset="0"/>
              <a:cs typeface="Calibri" panose="020F0502020204030204" pitchFamily="34" charset="0"/>
              <a:sym typeface="Arial"/>
            </a:endParaRPr>
          </a:p>
        </p:txBody>
      </p:sp>
      <p:graphicFrame>
        <p:nvGraphicFramePr>
          <p:cNvPr id="4" name="Table 3">
            <a:extLst>
              <a:ext uri="{FF2B5EF4-FFF2-40B4-BE49-F238E27FC236}">
                <a16:creationId xmlns:a16="http://schemas.microsoft.com/office/drawing/2014/main" id="{25F77ACB-8BBF-CB49-8438-6E84E6B27193}"/>
              </a:ext>
            </a:extLst>
          </p:cNvPr>
          <p:cNvGraphicFramePr>
            <a:graphicFrameLocks noGrp="1"/>
          </p:cNvGraphicFramePr>
          <p:nvPr>
            <p:extLst>
              <p:ext uri="{D42A27DB-BD31-4B8C-83A1-F6EECF244321}">
                <p14:modId xmlns:p14="http://schemas.microsoft.com/office/powerpoint/2010/main" val="2728941979"/>
              </p:ext>
            </p:extLst>
          </p:nvPr>
        </p:nvGraphicFramePr>
        <p:xfrm>
          <a:off x="885825" y="2362200"/>
          <a:ext cx="10239375" cy="3022369"/>
        </p:xfrm>
        <a:graphic>
          <a:graphicData uri="http://schemas.openxmlformats.org/drawingml/2006/table">
            <a:tbl>
              <a:tblPr firstRow="1" firstCol="1" bandRow="1">
                <a:tableStyleId>{BDBED569-4797-4DF1-A0F4-6AAB3CD982D8}</a:tableStyleId>
              </a:tblPr>
              <a:tblGrid>
                <a:gridCol w="5126442">
                  <a:extLst>
                    <a:ext uri="{9D8B030D-6E8A-4147-A177-3AD203B41FA5}">
                      <a16:colId xmlns:a16="http://schemas.microsoft.com/office/drawing/2014/main" val="3497876131"/>
                    </a:ext>
                  </a:extLst>
                </a:gridCol>
                <a:gridCol w="3009085">
                  <a:extLst>
                    <a:ext uri="{9D8B030D-6E8A-4147-A177-3AD203B41FA5}">
                      <a16:colId xmlns:a16="http://schemas.microsoft.com/office/drawing/2014/main" val="3454628784"/>
                    </a:ext>
                  </a:extLst>
                </a:gridCol>
                <a:gridCol w="2103848">
                  <a:extLst>
                    <a:ext uri="{9D8B030D-6E8A-4147-A177-3AD203B41FA5}">
                      <a16:colId xmlns:a16="http://schemas.microsoft.com/office/drawing/2014/main" val="383958273"/>
                    </a:ext>
                  </a:extLst>
                </a:gridCol>
              </a:tblGrid>
              <a:tr h="1038225">
                <a:tc>
                  <a:txBody>
                    <a:bodyPr/>
                    <a:lstStyle/>
                    <a:p>
                      <a:pPr marL="0" marR="0" algn="ctr">
                        <a:lnSpc>
                          <a:spcPct val="150000"/>
                        </a:lnSpc>
                        <a:spcBef>
                          <a:spcPts val="0"/>
                        </a:spcBef>
                        <a:spcAft>
                          <a:spcPts val="0"/>
                        </a:spcAft>
                      </a:pPr>
                      <a:r>
                        <a:rPr lang="fr-FR" sz="2000" dirty="0" err="1">
                          <a:solidFill>
                            <a:srgbClr val="002060"/>
                          </a:solidFill>
                          <a:effectLst/>
                        </a:rPr>
                        <a:t>Việc</a:t>
                      </a:r>
                      <a:r>
                        <a:rPr lang="fr-FR" sz="2000" dirty="0">
                          <a:solidFill>
                            <a:srgbClr val="002060"/>
                          </a:solidFill>
                          <a:effectLst/>
                        </a:rPr>
                        <a:t> </a:t>
                      </a:r>
                      <a:r>
                        <a:rPr lang="fr-FR" sz="2000" dirty="0" err="1">
                          <a:solidFill>
                            <a:srgbClr val="002060"/>
                          </a:solidFill>
                          <a:effectLst/>
                        </a:rPr>
                        <a:t>cần</a:t>
                      </a:r>
                      <a:r>
                        <a:rPr lang="fr-FR" sz="2000" dirty="0">
                          <a:solidFill>
                            <a:srgbClr val="002060"/>
                          </a:solidFill>
                          <a:effectLst/>
                        </a:rPr>
                        <a:t> </a:t>
                      </a:r>
                      <a:r>
                        <a:rPr lang="fr-FR" sz="2000" dirty="0" err="1">
                          <a:solidFill>
                            <a:srgbClr val="002060"/>
                          </a:solidFill>
                          <a:effectLst/>
                        </a:rPr>
                        <a:t>làm</a:t>
                      </a:r>
                      <a:r>
                        <a:rPr lang="fr-FR" sz="2000" dirty="0">
                          <a:solidFill>
                            <a:srgbClr val="002060"/>
                          </a:solidFill>
                          <a:effectLst/>
                        </a:rPr>
                        <a:t> </a:t>
                      </a:r>
                      <a:r>
                        <a:rPr lang="fr-FR" sz="2000" dirty="0" err="1">
                          <a:solidFill>
                            <a:srgbClr val="002060"/>
                          </a:solidFill>
                          <a:effectLst/>
                        </a:rPr>
                        <a:t>để</a:t>
                      </a:r>
                      <a:r>
                        <a:rPr lang="fr-FR" sz="2000" dirty="0">
                          <a:solidFill>
                            <a:srgbClr val="002060"/>
                          </a:solidFill>
                          <a:effectLst/>
                        </a:rPr>
                        <a:t> </a:t>
                      </a:r>
                      <a:r>
                        <a:rPr lang="fr-FR" sz="2000" dirty="0" err="1">
                          <a:solidFill>
                            <a:srgbClr val="002060"/>
                          </a:solidFill>
                          <a:effectLst/>
                        </a:rPr>
                        <a:t>bảo</a:t>
                      </a:r>
                      <a:r>
                        <a:rPr lang="fr-FR" sz="2000" dirty="0">
                          <a:solidFill>
                            <a:srgbClr val="002060"/>
                          </a:solidFill>
                          <a:effectLst/>
                        </a:rPr>
                        <a:t> </a:t>
                      </a:r>
                      <a:r>
                        <a:rPr lang="fr-FR" sz="2000" dirty="0" err="1">
                          <a:solidFill>
                            <a:srgbClr val="002060"/>
                          </a:solidFill>
                          <a:effectLst/>
                        </a:rPr>
                        <a:t>vệ</a:t>
                      </a:r>
                      <a:r>
                        <a:rPr lang="fr-FR" sz="2000" dirty="0">
                          <a:solidFill>
                            <a:srgbClr val="002060"/>
                          </a:solidFill>
                          <a:effectLst/>
                        </a:rPr>
                        <a:t> </a:t>
                      </a:r>
                      <a:r>
                        <a:rPr lang="fr-FR" sz="2000" dirty="0" err="1">
                          <a:solidFill>
                            <a:srgbClr val="002060"/>
                          </a:solidFill>
                          <a:effectLst/>
                        </a:rPr>
                        <a:t>nguồn</a:t>
                      </a:r>
                      <a:r>
                        <a:rPr lang="fr-FR" sz="2000" dirty="0">
                          <a:solidFill>
                            <a:srgbClr val="002060"/>
                          </a:solidFill>
                          <a:effectLst/>
                        </a:rPr>
                        <a:t> </a:t>
                      </a:r>
                      <a:r>
                        <a:rPr lang="fr-FR" sz="2000" dirty="0" err="1">
                          <a:solidFill>
                            <a:srgbClr val="002060"/>
                          </a:solidFill>
                          <a:effectLst/>
                        </a:rPr>
                        <a:t>nước</a:t>
                      </a:r>
                      <a:r>
                        <a:rPr lang="fr-FR" sz="2000" dirty="0">
                          <a:solidFill>
                            <a:srgbClr val="002060"/>
                          </a:solidFill>
                          <a:effectLst/>
                        </a:rPr>
                        <a:t> </a:t>
                      </a:r>
                      <a:r>
                        <a:rPr lang="fr-FR" sz="2000" dirty="0" err="1">
                          <a:solidFill>
                            <a:srgbClr val="002060"/>
                          </a:solidFill>
                          <a:effectLst/>
                        </a:rPr>
                        <a:t>và</a:t>
                      </a:r>
                      <a:r>
                        <a:rPr lang="fr-FR" sz="2000" dirty="0">
                          <a:solidFill>
                            <a:srgbClr val="002060"/>
                          </a:solidFill>
                          <a:effectLst/>
                        </a:rPr>
                        <a:t> </a:t>
                      </a:r>
                      <a:r>
                        <a:rPr lang="fr-FR" sz="2000" dirty="0" err="1">
                          <a:solidFill>
                            <a:srgbClr val="002060"/>
                          </a:solidFill>
                          <a:effectLst/>
                        </a:rPr>
                        <a:t>sử</a:t>
                      </a:r>
                      <a:r>
                        <a:rPr lang="fr-FR" sz="2000" dirty="0">
                          <a:solidFill>
                            <a:srgbClr val="002060"/>
                          </a:solidFill>
                          <a:effectLst/>
                        </a:rPr>
                        <a:t> </a:t>
                      </a:r>
                      <a:r>
                        <a:rPr lang="fr-FR" sz="2000" dirty="0" err="1">
                          <a:solidFill>
                            <a:srgbClr val="002060"/>
                          </a:solidFill>
                          <a:effectLst/>
                        </a:rPr>
                        <a:t>dụng</a:t>
                      </a:r>
                      <a:r>
                        <a:rPr lang="fr-FR" sz="2000" dirty="0">
                          <a:solidFill>
                            <a:srgbClr val="002060"/>
                          </a:solidFill>
                          <a:effectLst/>
                        </a:rPr>
                        <a:t> </a:t>
                      </a:r>
                      <a:r>
                        <a:rPr lang="fr-FR" sz="2000" dirty="0" err="1">
                          <a:solidFill>
                            <a:srgbClr val="002060"/>
                          </a:solidFill>
                          <a:effectLst/>
                        </a:rPr>
                        <a:t>tiết</a:t>
                      </a:r>
                      <a:r>
                        <a:rPr lang="fr-FR" sz="2000" dirty="0">
                          <a:solidFill>
                            <a:srgbClr val="002060"/>
                          </a:solidFill>
                          <a:effectLst/>
                        </a:rPr>
                        <a:t> </a:t>
                      </a:r>
                      <a:r>
                        <a:rPr lang="fr-FR" sz="2000" dirty="0" err="1">
                          <a:solidFill>
                            <a:srgbClr val="002060"/>
                          </a:solidFill>
                          <a:effectLst/>
                        </a:rPr>
                        <a:t>kiệm</a:t>
                      </a:r>
                      <a:r>
                        <a:rPr lang="fr-FR" sz="2000" dirty="0">
                          <a:solidFill>
                            <a:srgbClr val="002060"/>
                          </a:solidFill>
                          <a:effectLst/>
                        </a:rPr>
                        <a:t> </a:t>
                      </a:r>
                      <a:r>
                        <a:rPr lang="fr-FR" sz="2000" dirty="0" err="1">
                          <a:solidFill>
                            <a:srgbClr val="002060"/>
                          </a:solidFill>
                          <a:effectLst/>
                        </a:rPr>
                        <a:t>nước</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40000"/>
                        <a:lumOff val="60000"/>
                      </a:schemeClr>
                    </a:solidFill>
                  </a:tcPr>
                </a:tc>
                <a:tc>
                  <a:txBody>
                    <a:bodyPr/>
                    <a:lstStyle/>
                    <a:p>
                      <a:pPr marL="0" marR="0" algn="ctr">
                        <a:lnSpc>
                          <a:spcPct val="150000"/>
                        </a:lnSpc>
                        <a:spcBef>
                          <a:spcPts val="0"/>
                        </a:spcBef>
                        <a:spcAft>
                          <a:spcPts val="0"/>
                        </a:spcAft>
                      </a:pPr>
                      <a:r>
                        <a:rPr lang="fr-FR" sz="2000" dirty="0">
                          <a:solidFill>
                            <a:srgbClr val="002060"/>
                          </a:solidFill>
                          <a:effectLst/>
                        </a:rPr>
                        <a:t>Ý </a:t>
                      </a:r>
                      <a:r>
                        <a:rPr lang="fr-FR" sz="2000" dirty="0" err="1">
                          <a:solidFill>
                            <a:srgbClr val="002060"/>
                          </a:solidFill>
                          <a:effectLst/>
                        </a:rPr>
                        <a:t>nghĩa</a:t>
                      </a:r>
                      <a:r>
                        <a:rPr lang="fr-FR" sz="2000" dirty="0">
                          <a:solidFill>
                            <a:srgbClr val="002060"/>
                          </a:solidFill>
                          <a:effectLst/>
                        </a:rPr>
                        <a:t> </a:t>
                      </a:r>
                      <a:r>
                        <a:rPr lang="fr-FR" sz="2000" dirty="0" err="1">
                          <a:solidFill>
                            <a:srgbClr val="002060"/>
                          </a:solidFill>
                          <a:effectLst/>
                        </a:rPr>
                        <a:t>của</a:t>
                      </a:r>
                      <a:r>
                        <a:rPr lang="fr-FR" sz="2000" dirty="0">
                          <a:solidFill>
                            <a:srgbClr val="002060"/>
                          </a:solidFill>
                          <a:effectLst/>
                        </a:rPr>
                        <a:t> </a:t>
                      </a:r>
                      <a:r>
                        <a:rPr lang="fr-FR" sz="2000" dirty="0" err="1">
                          <a:solidFill>
                            <a:srgbClr val="002060"/>
                          </a:solidFill>
                          <a:effectLst/>
                        </a:rPr>
                        <a:t>việc</a:t>
                      </a:r>
                      <a:r>
                        <a:rPr lang="fr-FR" sz="2000" dirty="0">
                          <a:solidFill>
                            <a:srgbClr val="002060"/>
                          </a:solidFill>
                          <a:effectLst/>
                        </a:rPr>
                        <a:t> </a:t>
                      </a:r>
                      <a:r>
                        <a:rPr lang="fr-FR" sz="2000" dirty="0" err="1">
                          <a:solidFill>
                            <a:srgbClr val="002060"/>
                          </a:solidFill>
                          <a:effectLst/>
                        </a:rPr>
                        <a:t>làm</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40000"/>
                        <a:lumOff val="60000"/>
                      </a:schemeClr>
                    </a:solidFill>
                  </a:tcPr>
                </a:tc>
                <a:tc>
                  <a:txBody>
                    <a:bodyPr/>
                    <a:lstStyle/>
                    <a:p>
                      <a:pPr marL="0" marR="0" algn="ctr">
                        <a:lnSpc>
                          <a:spcPct val="150000"/>
                        </a:lnSpc>
                        <a:spcBef>
                          <a:spcPts val="0"/>
                        </a:spcBef>
                        <a:spcAft>
                          <a:spcPts val="0"/>
                        </a:spcAft>
                      </a:pPr>
                      <a:r>
                        <a:rPr lang="fr-FR" sz="2000" dirty="0" err="1">
                          <a:solidFill>
                            <a:srgbClr val="002060"/>
                          </a:solidFill>
                          <a:effectLst/>
                        </a:rPr>
                        <a:t>Đã</a:t>
                      </a:r>
                      <a:r>
                        <a:rPr lang="fr-FR" sz="2000" dirty="0">
                          <a:solidFill>
                            <a:srgbClr val="002060"/>
                          </a:solidFill>
                          <a:effectLst/>
                        </a:rPr>
                        <a:t> </a:t>
                      </a:r>
                      <a:r>
                        <a:rPr lang="fr-FR" sz="2000" dirty="0" err="1">
                          <a:solidFill>
                            <a:srgbClr val="002060"/>
                          </a:solidFill>
                          <a:effectLst/>
                        </a:rPr>
                        <a:t>thực</a:t>
                      </a:r>
                      <a:r>
                        <a:rPr lang="fr-FR" sz="2000" dirty="0">
                          <a:solidFill>
                            <a:srgbClr val="002060"/>
                          </a:solidFill>
                          <a:effectLst/>
                        </a:rPr>
                        <a:t> </a:t>
                      </a:r>
                      <a:r>
                        <a:rPr lang="fr-FR" sz="2000" dirty="0" err="1">
                          <a:solidFill>
                            <a:srgbClr val="002060"/>
                          </a:solidFill>
                          <a:effectLst/>
                        </a:rPr>
                        <a:t>hiện</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40000"/>
                        <a:lumOff val="60000"/>
                      </a:schemeClr>
                    </a:solidFill>
                  </a:tcPr>
                </a:tc>
                <a:extLst>
                  <a:ext uri="{0D108BD9-81ED-4DB2-BD59-A6C34878D82A}">
                    <a16:rowId xmlns:a16="http://schemas.microsoft.com/office/drawing/2014/main" val="2945385452"/>
                  </a:ext>
                </a:extLst>
              </a:tr>
              <a:tr h="496036">
                <a:tc>
                  <a:txBody>
                    <a:bodyPr/>
                    <a:lstStyle/>
                    <a:p>
                      <a:pPr marL="0" marR="0" algn="just">
                        <a:lnSpc>
                          <a:spcPct val="150000"/>
                        </a:lnSpc>
                        <a:spcBef>
                          <a:spcPts val="0"/>
                        </a:spcBef>
                        <a:spcAft>
                          <a:spcPts val="0"/>
                        </a:spcAft>
                      </a:pPr>
                      <a:r>
                        <a:rPr lang="fr-FR" sz="2000" dirty="0">
                          <a:solidFill>
                            <a:srgbClr val="002060"/>
                          </a:solidFill>
                          <a:effectLst/>
                        </a:rPr>
                        <a:t>1. </a:t>
                      </a:r>
                      <a:r>
                        <a:rPr lang="fr-FR" sz="2000" dirty="0" err="1">
                          <a:solidFill>
                            <a:srgbClr val="002060"/>
                          </a:solidFill>
                          <a:effectLst/>
                        </a:rPr>
                        <a:t>Hứng</a:t>
                      </a:r>
                      <a:r>
                        <a:rPr lang="fr-FR" sz="2000" dirty="0">
                          <a:solidFill>
                            <a:srgbClr val="002060"/>
                          </a:solidFill>
                          <a:effectLst/>
                        </a:rPr>
                        <a:t> </a:t>
                      </a:r>
                      <a:r>
                        <a:rPr lang="fr-FR" sz="2000" dirty="0" err="1">
                          <a:solidFill>
                            <a:srgbClr val="002060"/>
                          </a:solidFill>
                          <a:effectLst/>
                        </a:rPr>
                        <a:t>nước</a:t>
                      </a:r>
                      <a:r>
                        <a:rPr lang="fr-FR" sz="2000" dirty="0">
                          <a:solidFill>
                            <a:srgbClr val="002060"/>
                          </a:solidFill>
                          <a:effectLst/>
                        </a:rPr>
                        <a:t> </a:t>
                      </a:r>
                      <a:r>
                        <a:rPr lang="fr-FR" sz="2000" dirty="0" err="1">
                          <a:solidFill>
                            <a:srgbClr val="002060"/>
                          </a:solidFill>
                          <a:effectLst/>
                        </a:rPr>
                        <a:t>mưa</a:t>
                      </a:r>
                      <a:r>
                        <a:rPr lang="fr-FR" sz="2000" dirty="0">
                          <a:solidFill>
                            <a:srgbClr val="002060"/>
                          </a:solidFill>
                          <a:effectLst/>
                        </a:rPr>
                        <a:t> </a:t>
                      </a:r>
                      <a:r>
                        <a:rPr lang="fr-FR" sz="2000" dirty="0" err="1">
                          <a:solidFill>
                            <a:srgbClr val="002060"/>
                          </a:solidFill>
                          <a:effectLst/>
                        </a:rPr>
                        <a:t>để</a:t>
                      </a:r>
                      <a:r>
                        <a:rPr lang="fr-FR" sz="2000" dirty="0">
                          <a:solidFill>
                            <a:srgbClr val="002060"/>
                          </a:solidFill>
                          <a:effectLst/>
                        </a:rPr>
                        <a:t> </a:t>
                      </a:r>
                      <a:r>
                        <a:rPr lang="fr-FR" sz="2000" dirty="0" err="1">
                          <a:solidFill>
                            <a:srgbClr val="002060"/>
                          </a:solidFill>
                          <a:effectLst/>
                        </a:rPr>
                        <a:t>tưới</a:t>
                      </a:r>
                      <a:r>
                        <a:rPr lang="fr-FR" sz="2000" dirty="0">
                          <a:solidFill>
                            <a:srgbClr val="002060"/>
                          </a:solidFill>
                          <a:effectLst/>
                        </a:rPr>
                        <a:t> </a:t>
                      </a:r>
                      <a:r>
                        <a:rPr lang="fr-FR" sz="2000" dirty="0" err="1">
                          <a:solidFill>
                            <a:srgbClr val="002060"/>
                          </a:solidFill>
                          <a:effectLst/>
                        </a:rPr>
                        <a:t>cây</a:t>
                      </a:r>
                      <a:r>
                        <a:rPr lang="fr-FR" sz="2000" dirty="0">
                          <a:solidFill>
                            <a:srgbClr val="002060"/>
                          </a:solidFill>
                          <a:effectLst/>
                        </a:rPr>
                        <a:t>, </a:t>
                      </a:r>
                      <a:r>
                        <a:rPr lang="fr-FR" sz="2000" dirty="0" err="1">
                          <a:solidFill>
                            <a:srgbClr val="002060"/>
                          </a:solidFill>
                          <a:effectLst/>
                        </a:rPr>
                        <a:t>rửa</a:t>
                      </a:r>
                      <a:r>
                        <a:rPr lang="fr-FR" sz="2000" dirty="0">
                          <a:solidFill>
                            <a:srgbClr val="002060"/>
                          </a:solidFill>
                          <a:effectLst/>
                        </a:rPr>
                        <a:t> </a:t>
                      </a:r>
                      <a:r>
                        <a:rPr lang="fr-FR" sz="2000" dirty="0" err="1">
                          <a:solidFill>
                            <a:srgbClr val="002060"/>
                          </a:solidFill>
                          <a:effectLst/>
                        </a:rPr>
                        <a:t>xe</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tc>
                  <a:txBody>
                    <a:bodyPr/>
                    <a:lstStyle/>
                    <a:p>
                      <a:pPr marL="0" marR="0" algn="just">
                        <a:lnSpc>
                          <a:spcPct val="150000"/>
                        </a:lnSpc>
                        <a:spcBef>
                          <a:spcPts val="0"/>
                        </a:spcBef>
                        <a:spcAft>
                          <a:spcPts val="0"/>
                        </a:spcAft>
                      </a:pPr>
                      <a:r>
                        <a:rPr lang="fr-FR" sz="2000">
                          <a:solidFill>
                            <a:srgbClr val="002060"/>
                          </a:solidFill>
                          <a:effectLst/>
                        </a:rPr>
                        <a:t>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tc>
                  <a:txBody>
                    <a:bodyPr/>
                    <a:lstStyle/>
                    <a:p>
                      <a:pPr marL="0" marR="0" algn="just">
                        <a:lnSpc>
                          <a:spcPct val="150000"/>
                        </a:lnSpc>
                        <a:spcBef>
                          <a:spcPts val="0"/>
                        </a:spcBef>
                        <a:spcAft>
                          <a:spcPts val="0"/>
                        </a:spcAft>
                      </a:pPr>
                      <a:r>
                        <a:rPr lang="fr-FR" sz="2000">
                          <a:solidFill>
                            <a:srgbClr val="002060"/>
                          </a:solidFill>
                          <a:effectLst/>
                        </a:rPr>
                        <a:t>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extLst>
                  <a:ext uri="{0D108BD9-81ED-4DB2-BD59-A6C34878D82A}">
                    <a16:rowId xmlns:a16="http://schemas.microsoft.com/office/drawing/2014/main" val="3633524832"/>
                  </a:ext>
                </a:extLst>
              </a:tr>
              <a:tr h="496036">
                <a:tc>
                  <a:txBody>
                    <a:bodyPr/>
                    <a:lstStyle/>
                    <a:p>
                      <a:pPr marL="0" marR="0" algn="just">
                        <a:lnSpc>
                          <a:spcPct val="150000"/>
                        </a:lnSpc>
                        <a:spcBef>
                          <a:spcPts val="0"/>
                        </a:spcBef>
                        <a:spcAft>
                          <a:spcPts val="0"/>
                        </a:spcAft>
                      </a:pPr>
                      <a:r>
                        <a:rPr lang="fr-FR" sz="2000" dirty="0">
                          <a:solidFill>
                            <a:srgbClr val="002060"/>
                          </a:solidFill>
                          <a:effectLst/>
                        </a:rPr>
                        <a:t>2.</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tc>
                  <a:txBody>
                    <a:bodyPr/>
                    <a:lstStyle/>
                    <a:p>
                      <a:pPr marL="0" marR="0" algn="just">
                        <a:lnSpc>
                          <a:spcPct val="150000"/>
                        </a:lnSpc>
                        <a:spcBef>
                          <a:spcPts val="0"/>
                        </a:spcBef>
                        <a:spcAft>
                          <a:spcPts val="0"/>
                        </a:spcAft>
                      </a:pPr>
                      <a:r>
                        <a:rPr lang="fr-FR" sz="2000">
                          <a:solidFill>
                            <a:srgbClr val="002060"/>
                          </a:solidFill>
                          <a:effectLst/>
                        </a:rPr>
                        <a:t>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tc>
                  <a:txBody>
                    <a:bodyPr/>
                    <a:lstStyle/>
                    <a:p>
                      <a:pPr marL="0" marR="0" algn="just">
                        <a:lnSpc>
                          <a:spcPct val="150000"/>
                        </a:lnSpc>
                        <a:spcBef>
                          <a:spcPts val="0"/>
                        </a:spcBef>
                        <a:spcAft>
                          <a:spcPts val="0"/>
                        </a:spcAft>
                      </a:pPr>
                      <a:r>
                        <a:rPr lang="fr-FR" sz="2000">
                          <a:solidFill>
                            <a:srgbClr val="002060"/>
                          </a:solidFill>
                          <a:effectLst/>
                        </a:rPr>
                        <a:t>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extLst>
                  <a:ext uri="{0D108BD9-81ED-4DB2-BD59-A6C34878D82A}">
                    <a16:rowId xmlns:a16="http://schemas.microsoft.com/office/drawing/2014/main" val="682438809"/>
                  </a:ext>
                </a:extLst>
              </a:tr>
              <a:tr h="496036">
                <a:tc>
                  <a:txBody>
                    <a:bodyPr/>
                    <a:lstStyle/>
                    <a:p>
                      <a:pPr marL="0" marR="0" algn="just">
                        <a:lnSpc>
                          <a:spcPct val="150000"/>
                        </a:lnSpc>
                        <a:spcBef>
                          <a:spcPts val="0"/>
                        </a:spcBef>
                        <a:spcAft>
                          <a:spcPts val="0"/>
                        </a:spcAft>
                      </a:pPr>
                      <a:r>
                        <a:rPr lang="fr-FR" sz="2000">
                          <a:solidFill>
                            <a:srgbClr val="002060"/>
                          </a:solidFill>
                          <a:effectLst/>
                        </a:rPr>
                        <a:t>3.</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tc>
                  <a:txBody>
                    <a:bodyPr/>
                    <a:lstStyle/>
                    <a:p>
                      <a:pPr marL="0" marR="0" algn="just">
                        <a:lnSpc>
                          <a:spcPct val="150000"/>
                        </a:lnSpc>
                        <a:spcBef>
                          <a:spcPts val="0"/>
                        </a:spcBef>
                        <a:spcAft>
                          <a:spcPts val="0"/>
                        </a:spcAft>
                      </a:pPr>
                      <a:r>
                        <a:rPr lang="fr-FR" sz="2000" dirty="0">
                          <a:solidFill>
                            <a:srgbClr val="002060"/>
                          </a:solidFill>
                          <a:effectLst/>
                        </a:rPr>
                        <a:t> </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tc>
                  <a:txBody>
                    <a:bodyPr/>
                    <a:lstStyle/>
                    <a:p>
                      <a:pPr marL="0" marR="0" algn="just">
                        <a:lnSpc>
                          <a:spcPct val="150000"/>
                        </a:lnSpc>
                        <a:spcBef>
                          <a:spcPts val="0"/>
                        </a:spcBef>
                        <a:spcAft>
                          <a:spcPts val="0"/>
                        </a:spcAft>
                      </a:pPr>
                      <a:r>
                        <a:rPr lang="fr-FR" sz="2000">
                          <a:solidFill>
                            <a:srgbClr val="002060"/>
                          </a:solidFill>
                          <a:effectLst/>
                        </a:rPr>
                        <a:t>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extLst>
                  <a:ext uri="{0D108BD9-81ED-4DB2-BD59-A6C34878D82A}">
                    <a16:rowId xmlns:a16="http://schemas.microsoft.com/office/drawing/2014/main" val="3307408905"/>
                  </a:ext>
                </a:extLst>
              </a:tr>
              <a:tr h="496036">
                <a:tc>
                  <a:txBody>
                    <a:bodyPr/>
                    <a:lstStyle/>
                    <a:p>
                      <a:pPr marL="0" marR="0" algn="just">
                        <a:lnSpc>
                          <a:spcPct val="150000"/>
                        </a:lnSpc>
                        <a:spcBef>
                          <a:spcPts val="0"/>
                        </a:spcBef>
                        <a:spcAft>
                          <a:spcPts val="0"/>
                        </a:spcAft>
                      </a:pPr>
                      <a:r>
                        <a:rPr lang="fr-FR" sz="2000">
                          <a:solidFill>
                            <a:srgbClr val="002060"/>
                          </a:solidFill>
                          <a:effectLst/>
                        </a:rPr>
                        <a:t>4.</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tc>
                  <a:txBody>
                    <a:bodyPr/>
                    <a:lstStyle/>
                    <a:p>
                      <a:pPr marL="0" marR="0" algn="just">
                        <a:lnSpc>
                          <a:spcPct val="150000"/>
                        </a:lnSpc>
                        <a:spcBef>
                          <a:spcPts val="0"/>
                        </a:spcBef>
                        <a:spcAft>
                          <a:spcPts val="0"/>
                        </a:spcAft>
                      </a:pPr>
                      <a:r>
                        <a:rPr lang="fr-FR" sz="2000" dirty="0">
                          <a:solidFill>
                            <a:srgbClr val="002060"/>
                          </a:solidFill>
                          <a:effectLst/>
                        </a:rPr>
                        <a:t> </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tc>
                  <a:txBody>
                    <a:bodyPr/>
                    <a:lstStyle/>
                    <a:p>
                      <a:pPr marL="0" marR="0" algn="just">
                        <a:lnSpc>
                          <a:spcPct val="150000"/>
                        </a:lnSpc>
                        <a:spcBef>
                          <a:spcPts val="0"/>
                        </a:spcBef>
                        <a:spcAft>
                          <a:spcPts val="0"/>
                        </a:spcAft>
                      </a:pPr>
                      <a:r>
                        <a:rPr lang="fr-FR" sz="2000" dirty="0">
                          <a:solidFill>
                            <a:srgbClr val="002060"/>
                          </a:solidFill>
                          <a:effectLst/>
                        </a:rPr>
                        <a:t> </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FF"/>
                    </a:solidFill>
                  </a:tcPr>
                </a:tc>
                <a:extLst>
                  <a:ext uri="{0D108BD9-81ED-4DB2-BD59-A6C34878D82A}">
                    <a16:rowId xmlns:a16="http://schemas.microsoft.com/office/drawing/2014/main" val="3533302245"/>
                  </a:ext>
                </a:extLst>
              </a:tr>
            </a:tbl>
          </a:graphicData>
        </a:graphic>
      </p:graphicFrame>
    </p:spTree>
    <p:extLst>
      <p:ext uri="{BB962C8B-B14F-4D97-AF65-F5344CB8AC3E}">
        <p14:creationId xmlns:p14="http://schemas.microsoft.com/office/powerpoint/2010/main" val="250872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aphic 4">
            <a:extLst>
              <a:ext uri="{FF2B5EF4-FFF2-40B4-BE49-F238E27FC236}">
                <a16:creationId xmlns:a16="http://schemas.microsoft.com/office/drawing/2014/main" id="{E6DB302C-1B69-691D-D0F6-93612D6F337E}"/>
              </a:ext>
            </a:extLst>
          </p:cNvPr>
          <p:cNvGrpSpPr/>
          <p:nvPr/>
        </p:nvGrpSpPr>
        <p:grpSpPr>
          <a:xfrm>
            <a:off x="914401" y="547037"/>
            <a:ext cx="7787530" cy="3539188"/>
            <a:chOff x="5610688" y="1031736"/>
            <a:chExt cx="5879305" cy="3980523"/>
          </a:xfrm>
        </p:grpSpPr>
        <p:sp>
          <p:nvSpPr>
            <p:cNvPr id="6" name="Freeform: Shape 5">
              <a:extLst>
                <a:ext uri="{FF2B5EF4-FFF2-40B4-BE49-F238E27FC236}">
                  <a16:creationId xmlns:a16="http://schemas.microsoft.com/office/drawing/2014/main" id="{1687D7DC-ED5C-0783-D117-F757A9A4F66B}"/>
                </a:ext>
              </a:extLst>
            </p:cNvPr>
            <p:cNvSpPr/>
            <p:nvPr/>
          </p:nvSpPr>
          <p:spPr>
            <a:xfrm>
              <a:off x="5629165" y="1052247"/>
              <a:ext cx="5842103" cy="3941396"/>
            </a:xfrm>
            <a:custGeom>
              <a:avLst/>
              <a:gdLst>
                <a:gd name="connsiteX0" fmla="*/ 5614008 w 5842103"/>
                <a:gd name="connsiteY0" fmla="*/ 3941397 h 3941397"/>
                <a:gd name="connsiteX1" fmla="*/ 228343 w 5842103"/>
                <a:gd name="connsiteY1" fmla="*/ 3941397 h 3941397"/>
                <a:gd name="connsiteX2" fmla="*/ 0 w 5842103"/>
                <a:gd name="connsiteY2" fmla="*/ 3713054 h 3941397"/>
                <a:gd name="connsiteX3" fmla="*/ 0 w 5842103"/>
                <a:gd name="connsiteY3" fmla="*/ 228343 h 3941397"/>
                <a:gd name="connsiteX4" fmla="*/ 228343 w 5842103"/>
                <a:gd name="connsiteY4" fmla="*/ 0 h 3941397"/>
                <a:gd name="connsiteX5" fmla="*/ 5613760 w 5842103"/>
                <a:gd name="connsiteY5" fmla="*/ 0 h 3941397"/>
                <a:gd name="connsiteX6" fmla="*/ 5842103 w 5842103"/>
                <a:gd name="connsiteY6" fmla="*/ 228343 h 3941397"/>
                <a:gd name="connsiteX7" fmla="*/ 5842103 w 5842103"/>
                <a:gd name="connsiteY7" fmla="*/ 3713054 h 3941397"/>
                <a:gd name="connsiteX8" fmla="*/ 5614008 w 5842103"/>
                <a:gd name="connsiteY8" fmla="*/ 3941397 h 39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w="2479"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6780E76A-1561-A9FB-2D37-59B643E848BC}"/>
                </a:ext>
              </a:extLst>
            </p:cNvPr>
            <p:cNvSpPr/>
            <p:nvPr/>
          </p:nvSpPr>
          <p:spPr>
            <a:xfrm>
              <a:off x="5876123" y="1298957"/>
              <a:ext cx="5348435" cy="3447729"/>
            </a:xfrm>
            <a:custGeom>
              <a:avLst/>
              <a:gdLst>
                <a:gd name="connsiteX0" fmla="*/ 0 w 5348435"/>
                <a:gd name="connsiteY0" fmla="*/ 0 h 3447729"/>
                <a:gd name="connsiteX1" fmla="*/ 5348436 w 5348435"/>
                <a:gd name="connsiteY1" fmla="*/ 0 h 3447729"/>
                <a:gd name="connsiteX2" fmla="*/ 5348436 w 5348435"/>
                <a:gd name="connsiteY2" fmla="*/ 3447730 h 3447729"/>
                <a:gd name="connsiteX3" fmla="*/ 0 w 5348435"/>
                <a:gd name="connsiteY3" fmla="*/ 3447730 h 3447729"/>
              </a:gdLst>
              <a:ahLst/>
              <a:cxnLst>
                <a:cxn ang="0">
                  <a:pos x="connsiteX0" y="connsiteY0"/>
                </a:cxn>
                <a:cxn ang="0">
                  <a:pos x="connsiteX1" y="connsiteY1"/>
                </a:cxn>
                <a:cxn ang="0">
                  <a:pos x="connsiteX2" y="connsiteY2"/>
                </a:cxn>
                <a:cxn ang="0">
                  <a:pos x="connsiteX3" y="connsiteY3"/>
                </a:cxn>
              </a:cxnLst>
              <a:rect l="l" t="t" r="r" b="b"/>
              <a:pathLst>
                <a:path w="5348435" h="3447729">
                  <a:moveTo>
                    <a:pt x="0" y="0"/>
                  </a:moveTo>
                  <a:lnTo>
                    <a:pt x="5348436" y="0"/>
                  </a:lnTo>
                  <a:lnTo>
                    <a:pt x="5348436" y="3447730"/>
                  </a:lnTo>
                  <a:lnTo>
                    <a:pt x="0" y="3447730"/>
                  </a:lnTo>
                  <a:close/>
                </a:path>
              </a:pathLst>
            </a:custGeom>
            <a:solidFill>
              <a:srgbClr val="FFFFFF"/>
            </a:solidFill>
            <a:ln w="2479" cap="flat">
              <a:noFill/>
              <a:prstDash val="solid"/>
              <a:miter/>
            </a:ln>
          </p:spPr>
          <p:txBody>
            <a:bodyPr rtlCol="0" anchor="ctr"/>
            <a:lstStyle/>
            <a:p>
              <a:endParaRPr lang="en-US"/>
            </a:p>
          </p:txBody>
        </p:sp>
        <p:grpSp>
          <p:nvGrpSpPr>
            <p:cNvPr id="8" name="Graphic 4">
              <a:extLst>
                <a:ext uri="{FF2B5EF4-FFF2-40B4-BE49-F238E27FC236}">
                  <a16:creationId xmlns:a16="http://schemas.microsoft.com/office/drawing/2014/main" id="{DB8DE607-25BA-BEF5-4166-0E346910B819}"/>
                </a:ext>
              </a:extLst>
            </p:cNvPr>
            <p:cNvGrpSpPr/>
            <p:nvPr/>
          </p:nvGrpSpPr>
          <p:grpSpPr>
            <a:xfrm>
              <a:off x="5610688" y="1031736"/>
              <a:ext cx="5879305" cy="3980523"/>
              <a:chOff x="5610688" y="1031736"/>
              <a:chExt cx="5879305" cy="3980523"/>
            </a:xfrm>
            <a:solidFill>
              <a:srgbClr val="1A1A1A"/>
            </a:solidFill>
          </p:grpSpPr>
          <p:sp>
            <p:nvSpPr>
              <p:cNvPr id="9" name="Freeform: Shape 8">
                <a:extLst>
                  <a:ext uri="{FF2B5EF4-FFF2-40B4-BE49-F238E27FC236}">
                    <a16:creationId xmlns:a16="http://schemas.microsoft.com/office/drawing/2014/main" id="{9EBD3C5E-120A-D260-CF2B-C30EEF9D72E0}"/>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719533C-2B30-F385-E81D-B55BFF5FAE65}"/>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14CADB3-0074-AAE9-A6E6-B284ABD50607}"/>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CD541F8-665D-6DF2-30BE-D79E9BB3482E}"/>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9637B668-CF92-4D4E-1E59-2CAE26070360}"/>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FC7F8F9-18A6-74D4-4A77-342776560064}"/>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rtlCol="0" anchor="ctr"/>
              <a:lstStyle/>
              <a:p>
                <a:endParaRPr lang="en-US"/>
              </a:p>
            </p:txBody>
          </p:sp>
        </p:grpSp>
      </p:grpSp>
      <p:sp>
        <p:nvSpPr>
          <p:cNvPr id="15" name="TextBox 14">
            <a:extLst>
              <a:ext uri="{FF2B5EF4-FFF2-40B4-BE49-F238E27FC236}">
                <a16:creationId xmlns:a16="http://schemas.microsoft.com/office/drawing/2014/main" id="{4517C3C5-F4C9-5C86-DD7B-BC4A6D15618D}"/>
              </a:ext>
            </a:extLst>
          </p:cNvPr>
          <p:cNvSpPr txBox="1"/>
          <p:nvPr/>
        </p:nvSpPr>
        <p:spPr>
          <a:xfrm>
            <a:off x="1258974" y="1148516"/>
            <a:ext cx="7093916" cy="2554545"/>
          </a:xfrm>
          <a:prstGeom prst="rect">
            <a:avLst/>
          </a:prstGeom>
          <a:noFill/>
        </p:spPr>
        <p:txBody>
          <a:bodyPr wrap="square" rtlCol="0">
            <a:spAutoFit/>
          </a:bodyPr>
          <a:lstStyle/>
          <a:p>
            <a:pPr algn="just"/>
            <a:r>
              <a:rPr lang="vi-VN" sz="4000" b="1" i="1" dirty="0">
                <a:solidFill>
                  <a:srgbClr val="002060"/>
                </a:solidFill>
                <a:latin typeface="Calibri" panose="020F0502020204030204" pitchFamily="34" charset="0"/>
                <a:cs typeface="Calibri" panose="020F0502020204030204" pitchFamily="34" charset="0"/>
              </a:rPr>
              <a:t>Em cần làm gì để vận động những người xung quanh cùng bảo vệ nguồn nước và sử dụng tiết kiệm nước.</a:t>
            </a:r>
            <a:endParaRPr lang="en-US" sz="4000" b="1" i="1" dirty="0">
              <a:solidFill>
                <a:srgbClr val="002060"/>
              </a:solidFill>
              <a:latin typeface="Calibri" panose="020F050202020403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6CAC5800-2BA5-7EC1-969B-2EA924925A33}"/>
              </a:ext>
            </a:extLst>
          </p:cNvPr>
          <p:cNvGrpSpPr/>
          <p:nvPr/>
        </p:nvGrpSpPr>
        <p:grpSpPr>
          <a:xfrm>
            <a:off x="7708036" y="2072572"/>
            <a:ext cx="3285947" cy="3794598"/>
            <a:chOff x="8408633" y="1992570"/>
            <a:chExt cx="3507011" cy="3833036"/>
          </a:xfrm>
        </p:grpSpPr>
        <p:grpSp>
          <p:nvGrpSpPr>
            <p:cNvPr id="17" name="Graphic 4">
              <a:extLst>
                <a:ext uri="{FF2B5EF4-FFF2-40B4-BE49-F238E27FC236}">
                  <a16:creationId xmlns:a16="http://schemas.microsoft.com/office/drawing/2014/main" id="{58481FCD-E5BE-194F-E2CC-978D6449A93F}"/>
                </a:ext>
              </a:extLst>
            </p:cNvPr>
            <p:cNvGrpSpPr/>
            <p:nvPr/>
          </p:nvGrpSpPr>
          <p:grpSpPr>
            <a:xfrm>
              <a:off x="8408633" y="1992570"/>
              <a:ext cx="3507011" cy="3821123"/>
              <a:chOff x="8408633" y="1992570"/>
              <a:chExt cx="3507011" cy="3821123"/>
            </a:xfrm>
          </p:grpSpPr>
          <p:grpSp>
            <p:nvGrpSpPr>
              <p:cNvPr id="19" name="Graphic 4">
                <a:extLst>
                  <a:ext uri="{FF2B5EF4-FFF2-40B4-BE49-F238E27FC236}">
                    <a16:creationId xmlns:a16="http://schemas.microsoft.com/office/drawing/2014/main" id="{B1405DA8-0585-2FC3-32CA-27192305751B}"/>
                  </a:ext>
                </a:extLst>
              </p:cNvPr>
              <p:cNvGrpSpPr/>
              <p:nvPr/>
            </p:nvGrpSpPr>
            <p:grpSpPr>
              <a:xfrm>
                <a:off x="10886512" y="3334328"/>
                <a:ext cx="1029133" cy="1810218"/>
                <a:chOff x="10886512" y="3334328"/>
                <a:chExt cx="1029133" cy="1810218"/>
              </a:xfrm>
            </p:grpSpPr>
            <p:sp>
              <p:nvSpPr>
                <p:cNvPr id="94" name="Freeform: Shape 93">
                  <a:extLst>
                    <a:ext uri="{FF2B5EF4-FFF2-40B4-BE49-F238E27FC236}">
                      <a16:creationId xmlns:a16="http://schemas.microsoft.com/office/drawing/2014/main" id="{C4C6C03F-3E71-879D-179B-6A6D591B66C0}"/>
                    </a:ext>
                  </a:extLst>
                </p:cNvPr>
                <p:cNvSpPr/>
                <p:nvPr/>
              </p:nvSpPr>
              <p:spPr>
                <a:xfrm>
                  <a:off x="10886512" y="3341137"/>
                  <a:ext cx="1009155" cy="1797207"/>
                </a:xfrm>
                <a:custGeom>
                  <a:avLst/>
                  <a:gdLst>
                    <a:gd name="connsiteX0" fmla="*/ 905678 w 1009155"/>
                    <a:gd name="connsiteY0" fmla="*/ 890786 h 1797207"/>
                    <a:gd name="connsiteX1" fmla="*/ 495405 w 1009155"/>
                    <a:gd name="connsiteY1" fmla="*/ 466862 h 1797207"/>
                    <a:gd name="connsiteX2" fmla="*/ 494909 w 1009155"/>
                    <a:gd name="connsiteY2" fmla="*/ 0 h 1797207"/>
                    <a:gd name="connsiteX3" fmla="*/ 0 w 1009155"/>
                    <a:gd name="connsiteY3" fmla="*/ 441546 h 1797207"/>
                    <a:gd name="connsiteX4" fmla="*/ 313724 w 1009155"/>
                    <a:gd name="connsiteY4" fmla="*/ 555965 h 1797207"/>
                    <a:gd name="connsiteX5" fmla="*/ 199304 w 1009155"/>
                    <a:gd name="connsiteY5" fmla="*/ 1131042 h 1797207"/>
                    <a:gd name="connsiteX6" fmla="*/ 441794 w 1009155"/>
                    <a:gd name="connsiteY6" fmla="*/ 1797208 h 1797207"/>
                    <a:gd name="connsiteX7" fmla="*/ 545790 w 1009155"/>
                    <a:gd name="connsiteY7" fmla="*/ 1740122 h 1797207"/>
                    <a:gd name="connsiteX8" fmla="*/ 480513 w 1009155"/>
                    <a:gd name="connsiteY8" fmla="*/ 1457920 h 1797207"/>
                    <a:gd name="connsiteX9" fmla="*/ 497887 w 1009155"/>
                    <a:gd name="connsiteY9" fmla="*/ 1482740 h 1797207"/>
                    <a:gd name="connsiteX10" fmla="*/ 602627 w 1009155"/>
                    <a:gd name="connsiteY10" fmla="*/ 1709097 h 1797207"/>
                    <a:gd name="connsiteX11" fmla="*/ 825509 w 1009155"/>
                    <a:gd name="connsiteY11" fmla="*/ 1586983 h 1797207"/>
                    <a:gd name="connsiteX12" fmla="*/ 869192 w 1009155"/>
                    <a:gd name="connsiteY12" fmla="*/ 1452211 h 1797207"/>
                    <a:gd name="connsiteX13" fmla="*/ 915606 w 1009155"/>
                    <a:gd name="connsiteY13" fmla="*/ 1537592 h 1797207"/>
                    <a:gd name="connsiteX14" fmla="*/ 995773 w 1009155"/>
                    <a:gd name="connsiteY14" fmla="*/ 1493661 h 1797207"/>
                    <a:gd name="connsiteX15" fmla="*/ 905678 w 1009155"/>
                    <a:gd name="connsiteY15" fmla="*/ 890786 h 179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w="2479"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5AB3D100-46F6-71E7-DA91-C94B1C51925B}"/>
                    </a:ext>
                  </a:extLst>
                </p:cNvPr>
                <p:cNvSpPr/>
                <p:nvPr/>
              </p:nvSpPr>
              <p:spPr>
                <a:xfrm>
                  <a:off x="11352506" y="3334328"/>
                  <a:ext cx="93704" cy="470430"/>
                </a:xfrm>
                <a:custGeom>
                  <a:avLst/>
                  <a:gdLst>
                    <a:gd name="connsiteX0" fmla="*/ 55720 w 93704"/>
                    <a:gd name="connsiteY0" fmla="*/ 11772 h 470430"/>
                    <a:gd name="connsiteX1" fmla="*/ 35864 w 93704"/>
                    <a:gd name="connsiteY1" fmla="*/ 603 h 470430"/>
                    <a:gd name="connsiteX2" fmla="*/ 24695 w 93704"/>
                    <a:gd name="connsiteY2" fmla="*/ 20459 h 470430"/>
                    <a:gd name="connsiteX3" fmla="*/ 2109 w 93704"/>
                    <a:gd name="connsiteY3" fmla="*/ 446120 h 470430"/>
                    <a:gd name="connsiteX4" fmla="*/ 29907 w 93704"/>
                    <a:gd name="connsiteY4" fmla="*/ 462501 h 470430"/>
                    <a:gd name="connsiteX5" fmla="*/ 55720 w 93704"/>
                    <a:gd name="connsiteY5" fmla="*/ 11772 h 470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w="2479"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603F48A8-82FE-AF50-5526-93B101D0B54B}"/>
                    </a:ext>
                  </a:extLst>
                </p:cNvPr>
                <p:cNvSpPr/>
                <p:nvPr/>
              </p:nvSpPr>
              <p:spPr>
                <a:xfrm>
                  <a:off x="10888400" y="3761329"/>
                  <a:ext cx="329388" cy="166784"/>
                </a:xfrm>
                <a:custGeom>
                  <a:avLst/>
                  <a:gdLst>
                    <a:gd name="connsiteX0" fmla="*/ 317792 w 329388"/>
                    <a:gd name="connsiteY0" fmla="*/ 134780 h 166784"/>
                    <a:gd name="connsiteX1" fmla="*/ 142564 w 329388"/>
                    <a:gd name="connsiteY1" fmla="*/ 82658 h 166784"/>
                    <a:gd name="connsiteX2" fmla="*/ 29633 w 329388"/>
                    <a:gd name="connsiteY2" fmla="*/ 8199 h 166784"/>
                    <a:gd name="connsiteX3" fmla="*/ 1835 w 329388"/>
                    <a:gd name="connsiteY3" fmla="*/ 24580 h 166784"/>
                    <a:gd name="connsiteX4" fmla="*/ 120474 w 329388"/>
                    <a:gd name="connsiteY4" fmla="*/ 109216 h 166784"/>
                    <a:gd name="connsiteX5" fmla="*/ 309105 w 329388"/>
                    <a:gd name="connsiteY5" fmla="*/ 166301 h 166784"/>
                    <a:gd name="connsiteX6" fmla="*/ 317792 w 329388"/>
                    <a:gd name="connsiteY6" fmla="*/ 134780 h 16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w="2479"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556A3507-5B19-CA00-0AAA-52582F89AD73}"/>
                    </a:ext>
                  </a:extLst>
                </p:cNvPr>
                <p:cNvSpPr/>
                <p:nvPr/>
              </p:nvSpPr>
              <p:spPr>
                <a:xfrm>
                  <a:off x="11404584" y="3794184"/>
                  <a:ext cx="511060" cy="1053201"/>
                </a:xfrm>
                <a:custGeom>
                  <a:avLst/>
                  <a:gdLst>
                    <a:gd name="connsiteX0" fmla="*/ 461072 w 511060"/>
                    <a:gd name="connsiteY0" fmla="*/ 546449 h 1053201"/>
                    <a:gd name="connsiteX1" fmla="*/ 222553 w 511060"/>
                    <a:gd name="connsiteY1" fmla="*/ 158018 h 1053201"/>
                    <a:gd name="connsiteX2" fmla="*/ 23994 w 511060"/>
                    <a:gd name="connsiteY2" fmla="*/ 2397 h 1053201"/>
                    <a:gd name="connsiteX3" fmla="*/ 7613 w 511060"/>
                    <a:gd name="connsiteY3" fmla="*/ 30196 h 1053201"/>
                    <a:gd name="connsiteX4" fmla="*/ 318110 w 511060"/>
                    <a:gd name="connsiteY4" fmla="*/ 325800 h 1053201"/>
                    <a:gd name="connsiteX5" fmla="*/ 473978 w 511060"/>
                    <a:gd name="connsiteY5" fmla="*/ 759900 h 1053201"/>
                    <a:gd name="connsiteX6" fmla="*/ 463802 w 511060"/>
                    <a:gd name="connsiteY6" fmla="*/ 1032919 h 1053201"/>
                    <a:gd name="connsiteX7" fmla="*/ 494827 w 511060"/>
                    <a:gd name="connsiteY7" fmla="*/ 1041606 h 1053201"/>
                    <a:gd name="connsiteX8" fmla="*/ 461072 w 511060"/>
                    <a:gd name="connsiteY8" fmla="*/ 546449 h 105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w="2479"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33DA5835-7850-3B95-84A4-CDB843E563AB}"/>
                    </a:ext>
                  </a:extLst>
                </p:cNvPr>
                <p:cNvSpPr/>
                <p:nvPr/>
              </p:nvSpPr>
              <p:spPr>
                <a:xfrm>
                  <a:off x="11082527" y="3972635"/>
                  <a:ext cx="271836" cy="1171911"/>
                </a:xfrm>
                <a:custGeom>
                  <a:avLst/>
                  <a:gdLst>
                    <a:gd name="connsiteX0" fmla="*/ 267124 w 271836"/>
                    <a:gd name="connsiteY0" fmla="*/ 1144364 h 1171911"/>
                    <a:gd name="connsiteX1" fmla="*/ 78244 w 271836"/>
                    <a:gd name="connsiteY1" fmla="*/ 755685 h 1171911"/>
                    <a:gd name="connsiteX2" fmla="*/ 36299 w 271836"/>
                    <a:gd name="connsiteY2" fmla="*/ 284356 h 1171911"/>
                    <a:gd name="connsiteX3" fmla="*/ 101823 w 271836"/>
                    <a:gd name="connsiteY3" fmla="*/ 24740 h 1171911"/>
                    <a:gd name="connsiteX4" fmla="*/ 74025 w 271836"/>
                    <a:gd name="connsiteY4" fmla="*/ 8359 h 1171911"/>
                    <a:gd name="connsiteX5" fmla="*/ 4530 w 271836"/>
                    <a:gd name="connsiteY5" fmla="*/ 492594 h 1171911"/>
                    <a:gd name="connsiteX6" fmla="*/ 40767 w 271836"/>
                    <a:gd name="connsiteY6" fmla="*/ 734836 h 1171911"/>
                    <a:gd name="connsiteX7" fmla="*/ 106539 w 271836"/>
                    <a:gd name="connsiteY7" fmla="*/ 954989 h 1171911"/>
                    <a:gd name="connsiteX8" fmla="*/ 244290 w 271836"/>
                    <a:gd name="connsiteY8" fmla="*/ 1167199 h 1171911"/>
                    <a:gd name="connsiteX9" fmla="*/ 267124 w 271836"/>
                    <a:gd name="connsiteY9" fmla="*/ 1144364 h 117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w="2479"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4C544E86-9E2C-3F1D-F106-8143E72E3755}"/>
                    </a:ext>
                  </a:extLst>
                </p:cNvPr>
                <p:cNvSpPr/>
                <p:nvPr/>
              </p:nvSpPr>
              <p:spPr>
                <a:xfrm>
                  <a:off x="11358214" y="4778855"/>
                  <a:ext cx="111716" cy="203723"/>
                </a:xfrm>
                <a:custGeom>
                  <a:avLst/>
                  <a:gdLst>
                    <a:gd name="connsiteX0" fmla="*/ 110572 w 111716"/>
                    <a:gd name="connsiteY0" fmla="*/ 184260 h 203723"/>
                    <a:gd name="connsiteX1" fmla="*/ 29907 w 111716"/>
                    <a:gd name="connsiteY1" fmla="*/ 8039 h 203723"/>
                    <a:gd name="connsiteX2" fmla="*/ 2109 w 111716"/>
                    <a:gd name="connsiteY2" fmla="*/ 24420 h 203723"/>
                    <a:gd name="connsiteX3" fmla="*/ 79547 w 111716"/>
                    <a:gd name="connsiteY3" fmla="*/ 192947 h 203723"/>
                    <a:gd name="connsiteX4" fmla="*/ 110572 w 111716"/>
                    <a:gd name="connsiteY4" fmla="*/ 184260 h 203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w="2479"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32070779-39EC-E42E-AA90-D7DA1D72BAD1}"/>
                    </a:ext>
                  </a:extLst>
                </p:cNvPr>
                <p:cNvSpPr/>
                <p:nvPr/>
              </p:nvSpPr>
              <p:spPr>
                <a:xfrm>
                  <a:off x="11670381" y="4506003"/>
                  <a:ext cx="152096" cy="433937"/>
                </a:xfrm>
                <a:custGeom>
                  <a:avLst/>
                  <a:gdLst>
                    <a:gd name="connsiteX0" fmla="*/ 150351 w 152096"/>
                    <a:gd name="connsiteY0" fmla="*/ 357089 h 433937"/>
                    <a:gd name="connsiteX1" fmla="*/ 31464 w 152096"/>
                    <a:gd name="connsiteY1" fmla="*/ 11596 h 433937"/>
                    <a:gd name="connsiteX2" fmla="*/ 439 w 152096"/>
                    <a:gd name="connsiteY2" fmla="*/ 20283 h 433937"/>
                    <a:gd name="connsiteX3" fmla="*/ 73657 w 152096"/>
                    <a:gd name="connsiteY3" fmla="*/ 261284 h 433937"/>
                    <a:gd name="connsiteX4" fmla="*/ 61992 w 152096"/>
                    <a:gd name="connsiteY4" fmla="*/ 268978 h 433937"/>
                    <a:gd name="connsiteX5" fmla="*/ 16820 w 152096"/>
                    <a:gd name="connsiteY5" fmla="*/ 418394 h 433937"/>
                    <a:gd name="connsiteX6" fmla="*/ 49086 w 152096"/>
                    <a:gd name="connsiteY6" fmla="*/ 418394 h 433937"/>
                    <a:gd name="connsiteX7" fmla="*/ 85819 w 152096"/>
                    <a:gd name="connsiteY7" fmla="*/ 292061 h 433937"/>
                    <a:gd name="connsiteX8" fmla="*/ 122056 w 152096"/>
                    <a:gd name="connsiteY8" fmla="*/ 373222 h 433937"/>
                    <a:gd name="connsiteX9" fmla="*/ 150351 w 152096"/>
                    <a:gd name="connsiteY9" fmla="*/ 357089 h 43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w="2479"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AEA470B8-6437-F69E-BD49-4FBA29B60997}"/>
                    </a:ext>
                  </a:extLst>
                </p:cNvPr>
                <p:cNvSpPr/>
                <p:nvPr/>
              </p:nvSpPr>
              <p:spPr>
                <a:xfrm>
                  <a:off x="11556172" y="4075400"/>
                  <a:ext cx="227025" cy="393018"/>
                </a:xfrm>
                <a:custGeom>
                  <a:avLst/>
                  <a:gdLst>
                    <a:gd name="connsiteX0" fmla="*/ 226090 w 227025"/>
                    <a:gd name="connsiteY0" fmla="*/ 373200 h 393018"/>
                    <a:gd name="connsiteX1" fmla="*/ 26538 w 227025"/>
                    <a:gd name="connsiteY1" fmla="*/ 5617 h 393018"/>
                    <a:gd name="connsiteX2" fmla="*/ 3704 w 227025"/>
                    <a:gd name="connsiteY2" fmla="*/ 28451 h 393018"/>
                    <a:gd name="connsiteX3" fmla="*/ 194817 w 227025"/>
                    <a:gd name="connsiteY3" fmla="*/ 381887 h 393018"/>
                    <a:gd name="connsiteX4" fmla="*/ 226090 w 227025"/>
                    <a:gd name="connsiteY4" fmla="*/ 373200 h 393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w="2479"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095554BD-FD36-3D9A-B638-5AAB984136E7}"/>
                    </a:ext>
                  </a:extLst>
                </p:cNvPr>
                <p:cNvSpPr/>
                <p:nvPr/>
              </p:nvSpPr>
              <p:spPr>
                <a:xfrm>
                  <a:off x="11227778" y="4567580"/>
                  <a:ext cx="71554" cy="334884"/>
                </a:xfrm>
                <a:custGeom>
                  <a:avLst/>
                  <a:gdLst>
                    <a:gd name="connsiteX0" fmla="*/ 70744 w 71554"/>
                    <a:gd name="connsiteY0" fmla="*/ 315120 h 334884"/>
                    <a:gd name="connsiteX1" fmla="*/ 33763 w 71554"/>
                    <a:gd name="connsiteY1" fmla="*/ 15544 h 334884"/>
                    <a:gd name="connsiteX2" fmla="*/ 1497 w 71554"/>
                    <a:gd name="connsiteY2" fmla="*/ 15544 h 334884"/>
                    <a:gd name="connsiteX3" fmla="*/ 39719 w 71554"/>
                    <a:gd name="connsiteY3" fmla="*/ 323558 h 334884"/>
                    <a:gd name="connsiteX4" fmla="*/ 70744 w 71554"/>
                    <a:gd name="connsiteY4" fmla="*/ 315120 h 33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w="2479" cap="flat">
                  <a:noFill/>
                  <a:prstDash val="solid"/>
                  <a:miter/>
                </a:ln>
              </p:spPr>
              <p:txBody>
                <a:bodyPr rtlCol="0" anchor="ctr"/>
                <a:lstStyle/>
                <a:p>
                  <a:endParaRPr lang="en-US"/>
                </a:p>
              </p:txBody>
            </p:sp>
          </p:grpSp>
          <p:sp>
            <p:nvSpPr>
              <p:cNvPr id="20" name="Freeform: Shape 19">
                <a:extLst>
                  <a:ext uri="{FF2B5EF4-FFF2-40B4-BE49-F238E27FC236}">
                    <a16:creationId xmlns:a16="http://schemas.microsoft.com/office/drawing/2014/main" id="{42F563EF-AF2D-A43B-3902-9A733F0B01B3}"/>
                  </a:ext>
                </a:extLst>
              </p:cNvPr>
              <p:cNvSpPr/>
              <p:nvPr/>
            </p:nvSpPr>
            <p:spPr>
              <a:xfrm>
                <a:off x="10413197" y="3887174"/>
                <a:ext cx="497390" cy="564156"/>
              </a:xfrm>
              <a:custGeom>
                <a:avLst/>
                <a:gdLst>
                  <a:gd name="connsiteX0" fmla="*/ 497390 w 497390"/>
                  <a:gd name="connsiteY0" fmla="*/ 564156 h 564156"/>
                  <a:gd name="connsiteX1" fmla="*/ 0 w 497390"/>
                  <a:gd name="connsiteY1" fmla="*/ 564156 h 564156"/>
                  <a:gd name="connsiteX2" fmla="*/ 4219 w 497390"/>
                  <a:gd name="connsiteY2" fmla="*/ 0 h 564156"/>
                  <a:gd name="connsiteX3" fmla="*/ 497390 w 497390"/>
                  <a:gd name="connsiteY3" fmla="*/ 0 h 564156"/>
                </a:gdLst>
                <a:ahLst/>
                <a:cxnLst>
                  <a:cxn ang="0">
                    <a:pos x="connsiteX0" y="connsiteY0"/>
                  </a:cxn>
                  <a:cxn ang="0">
                    <a:pos x="connsiteX1" y="connsiteY1"/>
                  </a:cxn>
                  <a:cxn ang="0">
                    <a:pos x="connsiteX2" y="connsiteY2"/>
                  </a:cxn>
                  <a:cxn ang="0">
                    <a:pos x="connsiteX3" y="connsiteY3"/>
                  </a:cxn>
                </a:cxnLst>
                <a:rect l="l" t="t" r="r" b="b"/>
                <a:pathLst>
                  <a:path w="497390" h="564156">
                    <a:moveTo>
                      <a:pt x="497390" y="564156"/>
                    </a:moveTo>
                    <a:lnTo>
                      <a:pt x="0" y="564156"/>
                    </a:lnTo>
                    <a:lnTo>
                      <a:pt x="4219" y="0"/>
                    </a:lnTo>
                    <a:lnTo>
                      <a:pt x="497390" y="0"/>
                    </a:lnTo>
                    <a:close/>
                  </a:path>
                </a:pathLst>
              </a:custGeom>
              <a:solidFill>
                <a:srgbClr val="FAE3D5"/>
              </a:solidFill>
              <a:ln w="2479"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4EFC620C-D102-8A36-FBE1-77D7A99BD4F2}"/>
                  </a:ext>
                </a:extLst>
              </p:cNvPr>
              <p:cNvSpPr/>
              <p:nvPr/>
            </p:nvSpPr>
            <p:spPr>
              <a:xfrm>
                <a:off x="10073501" y="4096406"/>
                <a:ext cx="1175719" cy="1403812"/>
              </a:xfrm>
              <a:custGeom>
                <a:avLst/>
                <a:gdLst>
                  <a:gd name="connsiteX0" fmla="*/ 974837 w 1175719"/>
                  <a:gd name="connsiteY0" fmla="*/ 63539 h 1403812"/>
                  <a:gd name="connsiteX1" fmla="*/ 836838 w 1175719"/>
                  <a:gd name="connsiteY1" fmla="*/ 0 h 1403812"/>
                  <a:gd name="connsiteX2" fmla="*/ 836838 w 1175719"/>
                  <a:gd name="connsiteY2" fmla="*/ 81409 h 1403812"/>
                  <a:gd name="connsiteX3" fmla="*/ 575237 w 1175719"/>
                  <a:gd name="connsiteY3" fmla="*/ 305285 h 1403812"/>
                  <a:gd name="connsiteX4" fmla="*/ 342426 w 1175719"/>
                  <a:gd name="connsiteY4" fmla="*/ 71233 h 1403812"/>
                  <a:gd name="connsiteX5" fmla="*/ 342426 w 1175719"/>
                  <a:gd name="connsiteY5" fmla="*/ 1489 h 1403812"/>
                  <a:gd name="connsiteX6" fmla="*/ 5124 w 1175719"/>
                  <a:gd name="connsiteY6" fmla="*/ 606598 h 1403812"/>
                  <a:gd name="connsiteX7" fmla="*/ 8847 w 1175719"/>
                  <a:gd name="connsiteY7" fmla="*/ 1403812 h 1403812"/>
                  <a:gd name="connsiteX8" fmla="*/ 1171411 w 1175719"/>
                  <a:gd name="connsiteY8" fmla="*/ 1403812 h 1403812"/>
                  <a:gd name="connsiteX9" fmla="*/ 1175134 w 1175719"/>
                  <a:gd name="connsiteY9" fmla="*/ 606598 h 1403812"/>
                  <a:gd name="connsiteX10" fmla="*/ 974837 w 1175719"/>
                  <a:gd name="connsiteY10" fmla="*/ 63539 h 140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w="2479"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008889F-9A2C-F279-72C0-C46562BD949F}"/>
                  </a:ext>
                </a:extLst>
              </p:cNvPr>
              <p:cNvSpPr/>
              <p:nvPr/>
            </p:nvSpPr>
            <p:spPr>
              <a:xfrm>
                <a:off x="9983317" y="4059176"/>
                <a:ext cx="1369064" cy="1754269"/>
              </a:xfrm>
              <a:custGeom>
                <a:avLst/>
                <a:gdLst>
                  <a:gd name="connsiteX0" fmla="*/ 1369064 w 1369064"/>
                  <a:gd name="connsiteY0" fmla="*/ 1754269 h 1754269"/>
                  <a:gd name="connsiteX1" fmla="*/ 1295846 w 1369064"/>
                  <a:gd name="connsiteY1" fmla="*/ 630673 h 1754269"/>
                  <a:gd name="connsiteX2" fmla="*/ 1258119 w 1369064"/>
                  <a:gd name="connsiteY2" fmla="*/ 289648 h 1754269"/>
                  <a:gd name="connsiteX3" fmla="*/ 1083139 w 1369064"/>
                  <a:gd name="connsiteY3" fmla="*/ 66269 h 1754269"/>
                  <a:gd name="connsiteX4" fmla="*/ 927519 w 1369064"/>
                  <a:gd name="connsiteY4" fmla="*/ 248 h 1754269"/>
                  <a:gd name="connsiteX5" fmla="*/ 907414 w 1369064"/>
                  <a:gd name="connsiteY5" fmla="*/ 629680 h 1754269"/>
                  <a:gd name="connsiteX6" fmla="*/ 661946 w 1369064"/>
                  <a:gd name="connsiteY6" fmla="*/ 1109945 h 1754269"/>
                  <a:gd name="connsiteX7" fmla="*/ 426405 w 1369064"/>
                  <a:gd name="connsiteY7" fmla="*/ 647799 h 1754269"/>
                  <a:gd name="connsiteX8" fmla="*/ 437326 w 1369064"/>
                  <a:gd name="connsiteY8" fmla="*/ 0 h 1754269"/>
                  <a:gd name="connsiteX9" fmla="*/ 74956 w 1369064"/>
                  <a:gd name="connsiteY9" fmla="*/ 618015 h 1754269"/>
                  <a:gd name="connsiteX10" fmla="*/ 74460 w 1369064"/>
                  <a:gd name="connsiteY10" fmla="*/ 629680 h 1754269"/>
                  <a:gd name="connsiteX11" fmla="*/ 0 w 1369064"/>
                  <a:gd name="connsiteY11" fmla="*/ 1754269 h 1754269"/>
                  <a:gd name="connsiteX12" fmla="*/ 1369064 w 1369064"/>
                  <a:gd name="connsiteY12" fmla="*/ 1754269 h 175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w="2479"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259CE33-A397-5CDF-5D1F-197362203754}"/>
                  </a:ext>
                </a:extLst>
              </p:cNvPr>
              <p:cNvSpPr/>
              <p:nvPr/>
            </p:nvSpPr>
            <p:spPr>
              <a:xfrm>
                <a:off x="11251006" y="4701980"/>
                <a:ext cx="117011" cy="1111465"/>
              </a:xfrm>
              <a:custGeom>
                <a:avLst/>
                <a:gdLst>
                  <a:gd name="connsiteX0" fmla="*/ 85986 w 117011"/>
                  <a:gd name="connsiteY0" fmla="*/ 1009952 h 1111465"/>
                  <a:gd name="connsiteX1" fmla="*/ 91199 w 117011"/>
                  <a:gd name="connsiteY1" fmla="*/ 1111465 h 1111465"/>
                  <a:gd name="connsiteX2" fmla="*/ 117011 w 117011"/>
                  <a:gd name="connsiteY2" fmla="*/ 1111465 h 1111465"/>
                  <a:gd name="connsiteX3" fmla="*/ 56451 w 117011"/>
                  <a:gd name="connsiteY3" fmla="*/ 293650 h 1111465"/>
                  <a:gd name="connsiteX4" fmla="*/ 25674 w 117011"/>
                  <a:gd name="connsiteY4" fmla="*/ 12193 h 1111465"/>
                  <a:gd name="connsiteX5" fmla="*/ 110 w 117011"/>
                  <a:gd name="connsiteY5" fmla="*/ 12193 h 1111465"/>
                  <a:gd name="connsiteX6" fmla="*/ 85986 w 117011"/>
                  <a:gd name="connsiteY6" fmla="*/ 1009952 h 111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w="2479"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C9CC9A1-EC65-36CA-CF31-BD7A12296995}"/>
                  </a:ext>
                </a:extLst>
              </p:cNvPr>
              <p:cNvSpPr/>
              <p:nvPr/>
            </p:nvSpPr>
            <p:spPr>
              <a:xfrm>
                <a:off x="10120260" y="5648144"/>
                <a:ext cx="303330" cy="25564"/>
              </a:xfrm>
              <a:custGeom>
                <a:avLst/>
                <a:gdLst>
                  <a:gd name="connsiteX0" fmla="*/ 290951 w 303330"/>
                  <a:gd name="connsiteY0" fmla="*/ 0 h 25564"/>
                  <a:gd name="connsiteX1" fmla="*/ 12472 w 303330"/>
                  <a:gd name="connsiteY1" fmla="*/ 0 h 25564"/>
                  <a:gd name="connsiteX2" fmla="*/ 12472 w 303330"/>
                  <a:gd name="connsiteY2" fmla="*/ 25565 h 25564"/>
                  <a:gd name="connsiteX3" fmla="*/ 290951 w 303330"/>
                  <a:gd name="connsiteY3" fmla="*/ 25565 h 25564"/>
                  <a:gd name="connsiteX4" fmla="*/ 290951 w 303330"/>
                  <a:gd name="connsiteY4" fmla="*/ 0 h 25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w="2479"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793C614-7143-AB5E-BE3F-7DDA87639D80}"/>
                  </a:ext>
                </a:extLst>
              </p:cNvPr>
              <p:cNvSpPr/>
              <p:nvPr/>
            </p:nvSpPr>
            <p:spPr>
              <a:xfrm>
                <a:off x="10899108" y="5651371"/>
                <a:ext cx="296721" cy="25566"/>
              </a:xfrm>
              <a:custGeom>
                <a:avLst/>
                <a:gdLst>
                  <a:gd name="connsiteX0" fmla="*/ 284250 w 296721"/>
                  <a:gd name="connsiteY0" fmla="*/ 0 h 25566"/>
                  <a:gd name="connsiteX1" fmla="*/ 12472 w 296721"/>
                  <a:gd name="connsiteY1" fmla="*/ 0 h 25566"/>
                  <a:gd name="connsiteX2" fmla="*/ 12472 w 296721"/>
                  <a:gd name="connsiteY2" fmla="*/ 25564 h 25566"/>
                  <a:gd name="connsiteX3" fmla="*/ 284250 w 296721"/>
                  <a:gd name="connsiteY3" fmla="*/ 25564 h 25566"/>
                  <a:gd name="connsiteX4" fmla="*/ 284250 w 296721"/>
                  <a:gd name="connsiteY4" fmla="*/ 0 h 2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w="2479" cap="flat">
                <a:noFill/>
                <a:prstDash val="solid"/>
                <a:miter/>
              </a:ln>
            </p:spPr>
            <p:txBody>
              <a:bodyPr rtlCol="0" anchor="ctr"/>
              <a:lstStyle/>
              <a:p>
                <a:endParaRPr lang="en-US"/>
              </a:p>
            </p:txBody>
          </p:sp>
          <p:grpSp>
            <p:nvGrpSpPr>
              <p:cNvPr id="26" name="Graphic 4">
                <a:extLst>
                  <a:ext uri="{FF2B5EF4-FFF2-40B4-BE49-F238E27FC236}">
                    <a16:creationId xmlns:a16="http://schemas.microsoft.com/office/drawing/2014/main" id="{6FB5B0F9-9C90-1CA9-980A-E11040BF4157}"/>
                  </a:ext>
                </a:extLst>
              </p:cNvPr>
              <p:cNvGrpSpPr/>
              <p:nvPr/>
            </p:nvGrpSpPr>
            <p:grpSpPr>
              <a:xfrm>
                <a:off x="8408633" y="3314331"/>
                <a:ext cx="2021128" cy="2499362"/>
                <a:chOff x="8408633" y="3314331"/>
                <a:chExt cx="2021128" cy="2499362"/>
              </a:xfrm>
            </p:grpSpPr>
            <p:grpSp>
              <p:nvGrpSpPr>
                <p:cNvPr id="83" name="Graphic 4">
                  <a:extLst>
                    <a:ext uri="{FF2B5EF4-FFF2-40B4-BE49-F238E27FC236}">
                      <a16:creationId xmlns:a16="http://schemas.microsoft.com/office/drawing/2014/main" id="{DD530B8F-911F-FE2B-62BE-06303DB4CB0C}"/>
                    </a:ext>
                  </a:extLst>
                </p:cNvPr>
                <p:cNvGrpSpPr/>
                <p:nvPr/>
              </p:nvGrpSpPr>
              <p:grpSpPr>
                <a:xfrm>
                  <a:off x="8408633" y="3314331"/>
                  <a:ext cx="532978" cy="711598"/>
                  <a:chOff x="8408633" y="3314331"/>
                  <a:chExt cx="532978" cy="711598"/>
                </a:xfrm>
              </p:grpSpPr>
              <p:sp>
                <p:nvSpPr>
                  <p:cNvPr id="87" name="Freeform: Shape 86">
                    <a:extLst>
                      <a:ext uri="{FF2B5EF4-FFF2-40B4-BE49-F238E27FC236}">
                        <a16:creationId xmlns:a16="http://schemas.microsoft.com/office/drawing/2014/main" id="{17FB770C-8DF3-8BB9-2CC8-7A075591857E}"/>
                      </a:ext>
                    </a:extLst>
                  </p:cNvPr>
                  <p:cNvSpPr/>
                  <p:nvPr/>
                </p:nvSpPr>
                <p:spPr>
                  <a:xfrm>
                    <a:off x="8519087" y="3532684"/>
                    <a:ext cx="412943" cy="489509"/>
                  </a:xfrm>
                  <a:custGeom>
                    <a:avLst/>
                    <a:gdLst>
                      <a:gd name="connsiteX0" fmla="*/ 300177 w 412943"/>
                      <a:gd name="connsiteY0" fmla="*/ 489510 h 489509"/>
                      <a:gd name="connsiteX1" fmla="*/ 204124 w 412943"/>
                      <a:gd name="connsiteY1" fmla="*/ 419766 h 489509"/>
                      <a:gd name="connsiteX2" fmla="*/ 83748 w 412943"/>
                      <a:gd name="connsiteY2" fmla="*/ 392216 h 489509"/>
                      <a:gd name="connsiteX3" fmla="*/ 51978 w 412943"/>
                      <a:gd name="connsiteY3" fmla="*/ 369630 h 489509"/>
                      <a:gd name="connsiteX4" fmla="*/ 44532 w 412943"/>
                      <a:gd name="connsiteY4" fmla="*/ 332400 h 489509"/>
                      <a:gd name="connsiteX5" fmla="*/ 52475 w 412943"/>
                      <a:gd name="connsiteY5" fmla="*/ 321231 h 489509"/>
                      <a:gd name="connsiteX6" fmla="*/ 40313 w 412943"/>
                      <a:gd name="connsiteY6" fmla="*/ 317012 h 489509"/>
                      <a:gd name="connsiteX7" fmla="*/ 105 w 412943"/>
                      <a:gd name="connsiteY7" fmla="*/ 267372 h 489509"/>
                      <a:gd name="connsiteX8" fmla="*/ 22691 w 412943"/>
                      <a:gd name="connsiteY8" fmla="*/ 220710 h 489509"/>
                      <a:gd name="connsiteX9" fmla="*/ 49993 w 412943"/>
                      <a:gd name="connsiteY9" fmla="*/ 205570 h 489509"/>
                      <a:gd name="connsiteX10" fmla="*/ 11522 w 412943"/>
                      <a:gd name="connsiteY10" fmla="*/ 173304 h 489509"/>
                      <a:gd name="connsiteX11" fmla="*/ 18720 w 412943"/>
                      <a:gd name="connsiteY11" fmla="*/ 114481 h 489509"/>
                      <a:gd name="connsiteX12" fmla="*/ 55453 w 412943"/>
                      <a:gd name="connsiteY12" fmla="*/ 97356 h 489509"/>
                      <a:gd name="connsiteX13" fmla="*/ 196430 w 412943"/>
                      <a:gd name="connsiteY13" fmla="*/ 5770 h 489509"/>
                      <a:gd name="connsiteX14" fmla="*/ 310601 w 412943"/>
                      <a:gd name="connsiteY14" fmla="*/ 23889 h 489509"/>
                      <a:gd name="connsiteX15" fmla="*/ 349320 w 412943"/>
                      <a:gd name="connsiteY15" fmla="*/ 100086 h 489509"/>
                      <a:gd name="connsiteX16" fmla="*/ 411370 w 412943"/>
                      <a:gd name="connsiteY16" fmla="*/ 307332 h 489509"/>
                      <a:gd name="connsiteX17" fmla="*/ 300177 w 412943"/>
                      <a:gd name="connsiteY17" fmla="*/ 489510 h 48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w="2479"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A9D617F4-0A69-5953-2531-FBAE71EEE885}"/>
                      </a:ext>
                    </a:extLst>
                  </p:cNvPr>
                  <p:cNvSpPr/>
                  <p:nvPr/>
                </p:nvSpPr>
                <p:spPr>
                  <a:xfrm>
                    <a:off x="8628596" y="3689109"/>
                    <a:ext cx="161939" cy="221395"/>
                  </a:xfrm>
                  <a:custGeom>
                    <a:avLst/>
                    <a:gdLst>
                      <a:gd name="connsiteX0" fmla="*/ 136809 w 161939"/>
                      <a:gd name="connsiteY0" fmla="*/ 19610 h 221395"/>
                      <a:gd name="connsiteX1" fmla="*/ 23879 w 161939"/>
                      <a:gd name="connsiteY1" fmla="*/ 3974 h 221395"/>
                      <a:gd name="connsiteX2" fmla="*/ 52 w 161939"/>
                      <a:gd name="connsiteY2" fmla="*/ 23333 h 221395"/>
                      <a:gd name="connsiteX3" fmla="*/ 13951 w 161939"/>
                      <a:gd name="connsiteY3" fmla="*/ 47408 h 221395"/>
                      <a:gd name="connsiteX4" fmla="*/ 62846 w 161939"/>
                      <a:gd name="connsiteY4" fmla="*/ 92580 h 221395"/>
                      <a:gd name="connsiteX5" fmla="*/ 86921 w 161939"/>
                      <a:gd name="connsiteY5" fmla="*/ 150659 h 221395"/>
                      <a:gd name="connsiteX6" fmla="*/ 101565 w 161939"/>
                      <a:gd name="connsiteY6" fmla="*/ 209979 h 221395"/>
                      <a:gd name="connsiteX7" fmla="*/ 125640 w 161939"/>
                      <a:gd name="connsiteY7" fmla="*/ 221396 h 221395"/>
                      <a:gd name="connsiteX8" fmla="*/ 151453 w 161939"/>
                      <a:gd name="connsiteY8" fmla="*/ 205759 h 221395"/>
                      <a:gd name="connsiteX9" fmla="*/ 160388 w 161939"/>
                      <a:gd name="connsiteY9" fmla="*/ 176224 h 221395"/>
                      <a:gd name="connsiteX10" fmla="*/ 161877 w 161939"/>
                      <a:gd name="connsiteY10" fmla="*/ 144454 h 221395"/>
                      <a:gd name="connsiteX11" fmla="*/ 153935 w 161939"/>
                      <a:gd name="connsiteY11" fmla="*/ 72724 h 221395"/>
                      <a:gd name="connsiteX12" fmla="*/ 136809 w 161939"/>
                      <a:gd name="connsiteY12" fmla="*/ 19610 h 22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w="2479"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B2A90DF2-76B7-69B1-4AE4-CF014313FDDB}"/>
                      </a:ext>
                    </a:extLst>
                  </p:cNvPr>
                  <p:cNvSpPr/>
                  <p:nvPr/>
                </p:nvSpPr>
                <p:spPr>
                  <a:xfrm>
                    <a:off x="8427989" y="3338233"/>
                    <a:ext cx="244589" cy="319356"/>
                  </a:xfrm>
                  <a:custGeom>
                    <a:avLst/>
                    <a:gdLst>
                      <a:gd name="connsiteX0" fmla="*/ 170626 w 244589"/>
                      <a:gd name="connsiteY0" fmla="*/ 319357 h 319356"/>
                      <a:gd name="connsiteX1" fmla="*/ 19225 w 244589"/>
                      <a:gd name="connsiteY1" fmla="*/ 76370 h 319356"/>
                      <a:gd name="connsiteX2" fmla="*/ 362 w 244589"/>
                      <a:gd name="connsiteY2" fmla="*/ 37403 h 319356"/>
                      <a:gd name="connsiteX3" fmla="*/ 18480 w 244589"/>
                      <a:gd name="connsiteY3" fmla="*/ 1414 h 319356"/>
                      <a:gd name="connsiteX4" fmla="*/ 65886 w 244589"/>
                      <a:gd name="connsiteY4" fmla="*/ 24745 h 319356"/>
                      <a:gd name="connsiteX5" fmla="*/ 244589 w 244589"/>
                      <a:gd name="connsiteY5" fmla="*/ 249117 h 319356"/>
                      <a:gd name="connsiteX6" fmla="*/ 170626 w 244589"/>
                      <a:gd name="connsiteY6" fmla="*/ 319357 h 31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w="2479"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30BCAA0B-2A2C-179A-C3A6-B15999A60BE4}"/>
                      </a:ext>
                    </a:extLst>
                  </p:cNvPr>
                  <p:cNvSpPr/>
                  <p:nvPr/>
                </p:nvSpPr>
                <p:spPr>
                  <a:xfrm>
                    <a:off x="8889879" y="3760712"/>
                    <a:ext cx="51731" cy="85632"/>
                  </a:xfrm>
                  <a:custGeom>
                    <a:avLst/>
                    <a:gdLst>
                      <a:gd name="connsiteX0" fmla="*/ 370 w 51731"/>
                      <a:gd name="connsiteY0" fmla="*/ 11794 h 85632"/>
                      <a:gd name="connsiteX1" fmla="*/ 33629 w 51731"/>
                      <a:gd name="connsiteY1" fmla="*/ 80794 h 85632"/>
                      <a:gd name="connsiteX2" fmla="*/ 46783 w 51731"/>
                      <a:gd name="connsiteY2" fmla="*/ 84268 h 85632"/>
                      <a:gd name="connsiteX3" fmla="*/ 50258 w 51731"/>
                      <a:gd name="connsiteY3" fmla="*/ 71114 h 85632"/>
                      <a:gd name="connsiteX4" fmla="*/ 18985 w 51731"/>
                      <a:gd name="connsiteY4" fmla="*/ 6831 h 85632"/>
                      <a:gd name="connsiteX5" fmla="*/ 370 w 51731"/>
                      <a:gd name="connsiteY5" fmla="*/ 11794 h 8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w="2479"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C37C716E-9FF4-5785-A751-A5EC3F779F30}"/>
                      </a:ext>
                    </a:extLst>
                  </p:cNvPr>
                  <p:cNvSpPr/>
                  <p:nvPr/>
                </p:nvSpPr>
                <p:spPr>
                  <a:xfrm>
                    <a:off x="8408633" y="3314331"/>
                    <a:ext cx="491332" cy="415981"/>
                  </a:xfrm>
                  <a:custGeom>
                    <a:avLst/>
                    <a:gdLst>
                      <a:gd name="connsiteX0" fmla="*/ 477148 w 491332"/>
                      <a:gd name="connsiteY0" fmla="*/ 415981 h 415981"/>
                      <a:gd name="connsiteX1" fmla="*/ 462753 w 491332"/>
                      <a:gd name="connsiteY1" fmla="*/ 404812 h 415981"/>
                      <a:gd name="connsiteX2" fmla="*/ 444634 w 491332"/>
                      <a:gd name="connsiteY2" fmla="*/ 324892 h 415981"/>
                      <a:gd name="connsiteX3" fmla="*/ 443145 w 491332"/>
                      <a:gd name="connsiteY3" fmla="*/ 318936 h 415981"/>
                      <a:gd name="connsiteX4" fmla="*/ 419566 w 491332"/>
                      <a:gd name="connsiteY4" fmla="*/ 256389 h 415981"/>
                      <a:gd name="connsiteX5" fmla="*/ 377621 w 491332"/>
                      <a:gd name="connsiteY5" fmla="*/ 228839 h 415981"/>
                      <a:gd name="connsiteX6" fmla="*/ 366452 w 491332"/>
                      <a:gd name="connsiteY6" fmla="*/ 228095 h 415981"/>
                      <a:gd name="connsiteX7" fmla="*/ 319294 w 491332"/>
                      <a:gd name="connsiteY7" fmla="*/ 237774 h 415981"/>
                      <a:gd name="connsiteX8" fmla="*/ 263449 w 491332"/>
                      <a:gd name="connsiteY8" fmla="*/ 269792 h 415981"/>
                      <a:gd name="connsiteX9" fmla="*/ 212568 w 491332"/>
                      <a:gd name="connsiteY9" fmla="*/ 311738 h 415981"/>
                      <a:gd name="connsiteX10" fmla="*/ 204626 w 491332"/>
                      <a:gd name="connsiteY10" fmla="*/ 325885 h 415981"/>
                      <a:gd name="connsiteX11" fmla="*/ 210831 w 491332"/>
                      <a:gd name="connsiteY11" fmla="*/ 341274 h 415981"/>
                      <a:gd name="connsiteX12" fmla="*/ 249550 w 491332"/>
                      <a:gd name="connsiteY12" fmla="*/ 355917 h 415981"/>
                      <a:gd name="connsiteX13" fmla="*/ 251039 w 491332"/>
                      <a:gd name="connsiteY13" fmla="*/ 355917 h 415981"/>
                      <a:gd name="connsiteX14" fmla="*/ 275611 w 491332"/>
                      <a:gd name="connsiteY14" fmla="*/ 354428 h 415981"/>
                      <a:gd name="connsiteX15" fmla="*/ 300927 w 491332"/>
                      <a:gd name="connsiteY15" fmla="*/ 352939 h 415981"/>
                      <a:gd name="connsiteX16" fmla="*/ 307877 w 491332"/>
                      <a:gd name="connsiteY16" fmla="*/ 353187 h 415981"/>
                      <a:gd name="connsiteX17" fmla="*/ 363722 w 491332"/>
                      <a:gd name="connsiteY17" fmla="*/ 375525 h 415981"/>
                      <a:gd name="connsiteX18" fmla="*/ 366700 w 491332"/>
                      <a:gd name="connsiteY18" fmla="*/ 391161 h 415981"/>
                      <a:gd name="connsiteX19" fmla="*/ 353049 w 491332"/>
                      <a:gd name="connsiteY19" fmla="*/ 400593 h 415981"/>
                      <a:gd name="connsiteX20" fmla="*/ 343121 w 491332"/>
                      <a:gd name="connsiteY20" fmla="*/ 396125 h 415981"/>
                      <a:gd name="connsiteX21" fmla="*/ 301175 w 491332"/>
                      <a:gd name="connsiteY21" fmla="*/ 382226 h 415981"/>
                      <a:gd name="connsiteX22" fmla="*/ 287773 w 491332"/>
                      <a:gd name="connsiteY22" fmla="*/ 382723 h 415981"/>
                      <a:gd name="connsiteX23" fmla="*/ 277596 w 491332"/>
                      <a:gd name="connsiteY23" fmla="*/ 383467 h 415981"/>
                      <a:gd name="connsiteX24" fmla="*/ 250543 w 491332"/>
                      <a:gd name="connsiteY24" fmla="*/ 384956 h 415981"/>
                      <a:gd name="connsiteX25" fmla="*/ 214802 w 491332"/>
                      <a:gd name="connsiteY25" fmla="*/ 379000 h 415981"/>
                      <a:gd name="connsiteX26" fmla="*/ 176332 w 491332"/>
                      <a:gd name="connsiteY26" fmla="*/ 335813 h 415981"/>
                      <a:gd name="connsiteX27" fmla="*/ 179558 w 491332"/>
                      <a:gd name="connsiteY27" fmla="*/ 306277 h 415981"/>
                      <a:gd name="connsiteX28" fmla="*/ 199662 w 491332"/>
                      <a:gd name="connsiteY28" fmla="*/ 283691 h 415981"/>
                      <a:gd name="connsiteX29" fmla="*/ 203385 w 491332"/>
                      <a:gd name="connsiteY29" fmla="*/ 280465 h 415981"/>
                      <a:gd name="connsiteX30" fmla="*/ 232921 w 491332"/>
                      <a:gd name="connsiteY30" fmla="*/ 255893 h 415981"/>
                      <a:gd name="connsiteX31" fmla="*/ 231183 w 491332"/>
                      <a:gd name="connsiteY31" fmla="*/ 254156 h 415981"/>
                      <a:gd name="connsiteX32" fmla="*/ 107084 w 491332"/>
                      <a:gd name="connsiteY32" fmla="*/ 94316 h 415981"/>
                      <a:gd name="connsiteX33" fmla="*/ 95667 w 491332"/>
                      <a:gd name="connsiteY33" fmla="*/ 79424 h 415981"/>
                      <a:gd name="connsiteX34" fmla="*/ 70350 w 491332"/>
                      <a:gd name="connsiteY34" fmla="*/ 47158 h 415981"/>
                      <a:gd name="connsiteX35" fmla="*/ 44290 w 491332"/>
                      <a:gd name="connsiteY35" fmla="*/ 29287 h 415981"/>
                      <a:gd name="connsiteX36" fmla="*/ 38333 w 491332"/>
                      <a:gd name="connsiteY36" fmla="*/ 30777 h 415981"/>
                      <a:gd name="connsiteX37" fmla="*/ 32624 w 491332"/>
                      <a:gd name="connsiteY37" fmla="*/ 66269 h 415981"/>
                      <a:gd name="connsiteX38" fmla="*/ 57692 w 491332"/>
                      <a:gd name="connsiteY38" fmla="*/ 116653 h 415981"/>
                      <a:gd name="connsiteX39" fmla="*/ 84250 w 491332"/>
                      <a:gd name="connsiteY39" fmla="*/ 156365 h 415981"/>
                      <a:gd name="connsiteX40" fmla="*/ 91696 w 491332"/>
                      <a:gd name="connsiteY40" fmla="*/ 167286 h 415981"/>
                      <a:gd name="connsiteX41" fmla="*/ 161688 w 491332"/>
                      <a:gd name="connsiteY41" fmla="*/ 270040 h 415981"/>
                      <a:gd name="connsiteX42" fmla="*/ 163425 w 491332"/>
                      <a:gd name="connsiteY42" fmla="*/ 280713 h 415981"/>
                      <a:gd name="connsiteX43" fmla="*/ 156476 w 491332"/>
                      <a:gd name="connsiteY43" fmla="*/ 290393 h 415981"/>
                      <a:gd name="connsiteX44" fmla="*/ 149278 w 491332"/>
                      <a:gd name="connsiteY44" fmla="*/ 292378 h 415981"/>
                      <a:gd name="connsiteX45" fmla="*/ 136620 w 491332"/>
                      <a:gd name="connsiteY45" fmla="*/ 285429 h 415981"/>
                      <a:gd name="connsiteX46" fmla="*/ 51984 w 491332"/>
                      <a:gd name="connsiteY46" fmla="*/ 161081 h 415981"/>
                      <a:gd name="connsiteX47" fmla="*/ 17981 w 491332"/>
                      <a:gd name="connsiteY47" fmla="*/ 105981 h 415981"/>
                      <a:gd name="connsiteX48" fmla="*/ 110 w 491332"/>
                      <a:gd name="connsiteY48" fmla="*/ 45420 h 415981"/>
                      <a:gd name="connsiteX49" fmla="*/ 39326 w 491332"/>
                      <a:gd name="connsiteY49" fmla="*/ 248 h 415981"/>
                      <a:gd name="connsiteX50" fmla="*/ 44041 w 491332"/>
                      <a:gd name="connsiteY50" fmla="*/ 0 h 415981"/>
                      <a:gd name="connsiteX51" fmla="*/ 91944 w 491332"/>
                      <a:gd name="connsiteY51" fmla="*/ 27302 h 415981"/>
                      <a:gd name="connsiteX52" fmla="*/ 119990 w 491332"/>
                      <a:gd name="connsiteY52" fmla="*/ 63043 h 415981"/>
                      <a:gd name="connsiteX53" fmla="*/ 132649 w 491332"/>
                      <a:gd name="connsiteY53" fmla="*/ 79424 h 415981"/>
                      <a:gd name="connsiteX54" fmla="*/ 255507 w 491332"/>
                      <a:gd name="connsiteY54" fmla="*/ 237774 h 415981"/>
                      <a:gd name="connsiteX55" fmla="*/ 255755 w 491332"/>
                      <a:gd name="connsiteY55" fmla="*/ 238271 h 415981"/>
                      <a:gd name="connsiteX56" fmla="*/ 328726 w 491332"/>
                      <a:gd name="connsiteY56" fmla="*/ 203275 h 415981"/>
                      <a:gd name="connsiteX57" fmla="*/ 366452 w 491332"/>
                      <a:gd name="connsiteY57" fmla="*/ 198063 h 415981"/>
                      <a:gd name="connsiteX58" fmla="*/ 397228 w 491332"/>
                      <a:gd name="connsiteY58" fmla="*/ 202530 h 415981"/>
                      <a:gd name="connsiteX59" fmla="*/ 449350 w 491332"/>
                      <a:gd name="connsiteY59" fmla="*/ 249192 h 415981"/>
                      <a:gd name="connsiteX60" fmla="*/ 472929 w 491332"/>
                      <a:gd name="connsiteY60" fmla="*/ 316950 h 415981"/>
                      <a:gd name="connsiteX61" fmla="*/ 473673 w 491332"/>
                      <a:gd name="connsiteY61" fmla="*/ 319928 h 415981"/>
                      <a:gd name="connsiteX62" fmla="*/ 491047 w 491332"/>
                      <a:gd name="connsiteY62" fmla="*/ 396870 h 415981"/>
                      <a:gd name="connsiteX63" fmla="*/ 480623 w 491332"/>
                      <a:gd name="connsiteY63" fmla="*/ 414492 h 415981"/>
                      <a:gd name="connsiteX64" fmla="*/ 477148 w 491332"/>
                      <a:gd name="connsiteY64" fmla="*/ 415981 h 415981"/>
                      <a:gd name="connsiteX65" fmla="*/ 477148 w 491332"/>
                      <a:gd name="connsiteY65" fmla="*/ 415981 h 41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lnTo>
                          <a:pt x="477148" y="415981"/>
                        </a:lnTo>
                        <a:close/>
                      </a:path>
                    </a:pathLst>
                  </a:custGeom>
                  <a:solidFill>
                    <a:srgbClr val="201D29"/>
                  </a:solidFill>
                  <a:ln w="2479"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CACAC08C-BF8F-D61D-2A0F-58F508D5179C}"/>
                      </a:ext>
                    </a:extLst>
                  </p:cNvPr>
                  <p:cNvSpPr/>
                  <p:nvPr/>
                </p:nvSpPr>
                <p:spPr>
                  <a:xfrm>
                    <a:off x="8505699" y="3610184"/>
                    <a:ext cx="254999" cy="346485"/>
                  </a:xfrm>
                  <a:custGeom>
                    <a:avLst/>
                    <a:gdLst>
                      <a:gd name="connsiteX0" fmla="*/ 198153 w 254999"/>
                      <a:gd name="connsiteY0" fmla="*/ 346485 h 346485"/>
                      <a:gd name="connsiteX1" fmla="*/ 168866 w 254999"/>
                      <a:gd name="connsiteY1" fmla="*/ 343755 h 346485"/>
                      <a:gd name="connsiteX2" fmla="*/ 166136 w 254999"/>
                      <a:gd name="connsiteY2" fmla="*/ 343259 h 346485"/>
                      <a:gd name="connsiteX3" fmla="*/ 104830 w 254999"/>
                      <a:gd name="connsiteY3" fmla="*/ 327871 h 346485"/>
                      <a:gd name="connsiteX4" fmla="*/ 50971 w 254999"/>
                      <a:gd name="connsiteY4" fmla="*/ 291137 h 346485"/>
                      <a:gd name="connsiteX5" fmla="*/ 49730 w 254999"/>
                      <a:gd name="connsiteY5" fmla="*/ 251426 h 346485"/>
                      <a:gd name="connsiteX6" fmla="*/ 43525 w 254999"/>
                      <a:gd name="connsiteY6" fmla="*/ 248447 h 346485"/>
                      <a:gd name="connsiteX7" fmla="*/ 4062 w 254999"/>
                      <a:gd name="connsiteY7" fmla="*/ 183171 h 346485"/>
                      <a:gd name="connsiteX8" fmla="*/ 29130 w 254999"/>
                      <a:gd name="connsiteY8" fmla="*/ 132290 h 346485"/>
                      <a:gd name="connsiteX9" fmla="*/ 16224 w 254999"/>
                      <a:gd name="connsiteY9" fmla="*/ 120873 h 346485"/>
                      <a:gd name="connsiteX10" fmla="*/ 5303 w 254999"/>
                      <a:gd name="connsiteY10" fmla="*/ 49392 h 346485"/>
                      <a:gd name="connsiteX11" fmla="*/ 66360 w 254999"/>
                      <a:gd name="connsiteY11" fmla="*/ 745 h 346485"/>
                      <a:gd name="connsiteX12" fmla="*/ 71075 w 254999"/>
                      <a:gd name="connsiteY12" fmla="*/ 0 h 346485"/>
                      <a:gd name="connsiteX13" fmla="*/ 84478 w 254999"/>
                      <a:gd name="connsiteY13" fmla="*/ 12162 h 346485"/>
                      <a:gd name="connsiteX14" fmla="*/ 74550 w 254999"/>
                      <a:gd name="connsiteY14" fmla="*/ 28791 h 346485"/>
                      <a:gd name="connsiteX15" fmla="*/ 31116 w 254999"/>
                      <a:gd name="connsiteY15" fmla="*/ 64284 h 346485"/>
                      <a:gd name="connsiteX16" fmla="*/ 41788 w 254999"/>
                      <a:gd name="connsiteY16" fmla="*/ 105236 h 346485"/>
                      <a:gd name="connsiteX17" fmla="*/ 86216 w 254999"/>
                      <a:gd name="connsiteY17" fmla="*/ 117150 h 346485"/>
                      <a:gd name="connsiteX18" fmla="*/ 90931 w 254999"/>
                      <a:gd name="connsiteY18" fmla="*/ 117398 h 346485"/>
                      <a:gd name="connsiteX19" fmla="*/ 116248 w 254999"/>
                      <a:gd name="connsiteY19" fmla="*/ 118143 h 346485"/>
                      <a:gd name="connsiteX20" fmla="*/ 151492 w 254999"/>
                      <a:gd name="connsiteY20" fmla="*/ 116157 h 346485"/>
                      <a:gd name="connsiteX21" fmla="*/ 180531 w 254999"/>
                      <a:gd name="connsiteY21" fmla="*/ 109952 h 346485"/>
                      <a:gd name="connsiteX22" fmla="*/ 188225 w 254999"/>
                      <a:gd name="connsiteY22" fmla="*/ 105484 h 346485"/>
                      <a:gd name="connsiteX23" fmla="*/ 185743 w 254999"/>
                      <a:gd name="connsiteY23" fmla="*/ 90841 h 346485"/>
                      <a:gd name="connsiteX24" fmla="*/ 199643 w 254999"/>
                      <a:gd name="connsiteY24" fmla="*/ 81161 h 346485"/>
                      <a:gd name="connsiteX25" fmla="*/ 209571 w 254999"/>
                      <a:gd name="connsiteY25" fmla="*/ 85380 h 346485"/>
                      <a:gd name="connsiteX26" fmla="*/ 217513 w 254999"/>
                      <a:gd name="connsiteY26" fmla="*/ 105981 h 346485"/>
                      <a:gd name="connsiteX27" fmla="*/ 205599 w 254999"/>
                      <a:gd name="connsiteY27" fmla="*/ 129063 h 346485"/>
                      <a:gd name="connsiteX28" fmla="*/ 162165 w 254999"/>
                      <a:gd name="connsiteY28" fmla="*/ 143955 h 346485"/>
                      <a:gd name="connsiteX29" fmla="*/ 114510 w 254999"/>
                      <a:gd name="connsiteY29" fmla="*/ 147430 h 346485"/>
                      <a:gd name="connsiteX30" fmla="*/ 114510 w 254999"/>
                      <a:gd name="connsiteY30" fmla="*/ 147430 h 346485"/>
                      <a:gd name="connsiteX31" fmla="*/ 85223 w 254999"/>
                      <a:gd name="connsiteY31" fmla="*/ 146685 h 346485"/>
                      <a:gd name="connsiteX32" fmla="*/ 65367 w 254999"/>
                      <a:gd name="connsiteY32" fmla="*/ 144948 h 346485"/>
                      <a:gd name="connsiteX33" fmla="*/ 60403 w 254999"/>
                      <a:gd name="connsiteY33" fmla="*/ 147678 h 346485"/>
                      <a:gd name="connsiteX34" fmla="*/ 33598 w 254999"/>
                      <a:gd name="connsiteY34" fmla="*/ 192106 h 346485"/>
                      <a:gd name="connsiteX35" fmla="*/ 122453 w 254999"/>
                      <a:gd name="connsiteY35" fmla="*/ 235044 h 346485"/>
                      <a:gd name="connsiteX36" fmla="*/ 167129 w 254999"/>
                      <a:gd name="connsiteY36" fmla="*/ 237526 h 346485"/>
                      <a:gd name="connsiteX37" fmla="*/ 179787 w 254999"/>
                      <a:gd name="connsiteY37" fmla="*/ 238023 h 346485"/>
                      <a:gd name="connsiteX38" fmla="*/ 197161 w 254999"/>
                      <a:gd name="connsiteY38" fmla="*/ 235789 h 346485"/>
                      <a:gd name="connsiteX39" fmla="*/ 212301 w 254999"/>
                      <a:gd name="connsiteY39" fmla="*/ 221890 h 346485"/>
                      <a:gd name="connsiteX40" fmla="*/ 211060 w 254999"/>
                      <a:gd name="connsiteY40" fmla="*/ 202282 h 346485"/>
                      <a:gd name="connsiteX41" fmla="*/ 210811 w 254999"/>
                      <a:gd name="connsiteY41" fmla="*/ 188135 h 346485"/>
                      <a:gd name="connsiteX42" fmla="*/ 224214 w 254999"/>
                      <a:gd name="connsiteY42" fmla="*/ 180440 h 346485"/>
                      <a:gd name="connsiteX43" fmla="*/ 236376 w 254999"/>
                      <a:gd name="connsiteY43" fmla="*/ 187638 h 346485"/>
                      <a:gd name="connsiteX44" fmla="*/ 240099 w 254999"/>
                      <a:gd name="connsiteY44" fmla="*/ 231818 h 346485"/>
                      <a:gd name="connsiteX45" fmla="*/ 205103 w 254999"/>
                      <a:gd name="connsiteY45" fmla="*/ 264084 h 346485"/>
                      <a:gd name="connsiteX46" fmla="*/ 180283 w 254999"/>
                      <a:gd name="connsiteY46" fmla="*/ 267310 h 346485"/>
                      <a:gd name="connsiteX47" fmla="*/ 164150 w 254999"/>
                      <a:gd name="connsiteY47" fmla="*/ 266814 h 346485"/>
                      <a:gd name="connsiteX48" fmla="*/ 147273 w 254999"/>
                      <a:gd name="connsiteY48" fmla="*/ 265821 h 346485"/>
                      <a:gd name="connsiteX49" fmla="*/ 116248 w 254999"/>
                      <a:gd name="connsiteY49" fmla="*/ 264084 h 346485"/>
                      <a:gd name="connsiteX50" fmla="*/ 80259 w 254999"/>
                      <a:gd name="connsiteY50" fmla="*/ 260609 h 346485"/>
                      <a:gd name="connsiteX51" fmla="*/ 79018 w 254999"/>
                      <a:gd name="connsiteY51" fmla="*/ 261353 h 346485"/>
                      <a:gd name="connsiteX52" fmla="*/ 75047 w 254999"/>
                      <a:gd name="connsiteY52" fmla="*/ 271530 h 346485"/>
                      <a:gd name="connsiteX53" fmla="*/ 84478 w 254999"/>
                      <a:gd name="connsiteY53" fmla="*/ 286173 h 346485"/>
                      <a:gd name="connsiteX54" fmla="*/ 124935 w 254999"/>
                      <a:gd name="connsiteY54" fmla="*/ 304292 h 346485"/>
                      <a:gd name="connsiteX55" fmla="*/ 126672 w 254999"/>
                      <a:gd name="connsiteY55" fmla="*/ 304788 h 346485"/>
                      <a:gd name="connsiteX56" fmla="*/ 175319 w 254999"/>
                      <a:gd name="connsiteY56" fmla="*/ 315461 h 346485"/>
                      <a:gd name="connsiteX57" fmla="*/ 199643 w 254999"/>
                      <a:gd name="connsiteY57" fmla="*/ 317198 h 346485"/>
                      <a:gd name="connsiteX58" fmla="*/ 200139 w 254999"/>
                      <a:gd name="connsiteY58" fmla="*/ 317198 h 346485"/>
                      <a:gd name="connsiteX59" fmla="*/ 217513 w 254999"/>
                      <a:gd name="connsiteY59" fmla="*/ 313227 h 346485"/>
                      <a:gd name="connsiteX60" fmla="*/ 224214 w 254999"/>
                      <a:gd name="connsiteY60" fmla="*/ 288159 h 346485"/>
                      <a:gd name="connsiteX61" fmla="*/ 224959 w 254999"/>
                      <a:gd name="connsiteY61" fmla="*/ 277735 h 346485"/>
                      <a:gd name="connsiteX62" fmla="*/ 234390 w 254999"/>
                      <a:gd name="connsiteY62" fmla="*/ 269792 h 346485"/>
                      <a:gd name="connsiteX63" fmla="*/ 238113 w 254999"/>
                      <a:gd name="connsiteY63" fmla="*/ 269296 h 346485"/>
                      <a:gd name="connsiteX64" fmla="*/ 252012 w 254999"/>
                      <a:gd name="connsiteY64" fmla="*/ 279720 h 346485"/>
                      <a:gd name="connsiteX65" fmla="*/ 230916 w 254999"/>
                      <a:gd name="connsiteY65" fmla="*/ 339288 h 346485"/>
                      <a:gd name="connsiteX66" fmla="*/ 198153 w 254999"/>
                      <a:gd name="connsiteY66" fmla="*/ 346485 h 34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w="2479"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4606DA35-1424-F1C9-1DC8-CC2666ED1FAC}"/>
                      </a:ext>
                    </a:extLst>
                  </p:cNvPr>
                  <p:cNvSpPr/>
                  <p:nvPr/>
                </p:nvSpPr>
                <p:spPr>
                  <a:xfrm>
                    <a:off x="8729416" y="3946108"/>
                    <a:ext cx="93804" cy="79822"/>
                  </a:xfrm>
                  <a:custGeom>
                    <a:avLst/>
                    <a:gdLst>
                      <a:gd name="connsiteX0" fmla="*/ 4964 w 93804"/>
                      <a:gd name="connsiteY0" fmla="*/ 17760 h 79822"/>
                      <a:gd name="connsiteX1" fmla="*/ 75701 w 93804"/>
                      <a:gd name="connsiteY1" fmla="*/ 75094 h 79822"/>
                      <a:gd name="connsiteX2" fmla="*/ 88855 w 93804"/>
                      <a:gd name="connsiteY2" fmla="*/ 78569 h 79822"/>
                      <a:gd name="connsiteX3" fmla="*/ 92330 w 93804"/>
                      <a:gd name="connsiteY3" fmla="*/ 65414 h 79822"/>
                      <a:gd name="connsiteX4" fmla="*/ 14396 w 93804"/>
                      <a:gd name="connsiteY4" fmla="*/ 1131 h 79822"/>
                      <a:gd name="connsiteX5" fmla="*/ 1241 w 93804"/>
                      <a:gd name="connsiteY5" fmla="*/ 4854 h 79822"/>
                      <a:gd name="connsiteX6" fmla="*/ 4964 w 93804"/>
                      <a:gd name="connsiteY6" fmla="*/ 17760 h 79822"/>
                      <a:gd name="connsiteX7" fmla="*/ 4964 w 93804"/>
                      <a:gd name="connsiteY7" fmla="*/ 17760 h 7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lnTo>
                          <a:pt x="4964" y="17760"/>
                        </a:lnTo>
                        <a:close/>
                      </a:path>
                    </a:pathLst>
                  </a:custGeom>
                  <a:solidFill>
                    <a:srgbClr val="201D29"/>
                  </a:solidFill>
                  <a:ln w="2479" cap="flat">
                    <a:noFill/>
                    <a:prstDash val="solid"/>
                    <a:miter/>
                  </a:ln>
                </p:spPr>
                <p:txBody>
                  <a:bodyPr rtlCol="0" anchor="ctr"/>
                  <a:lstStyle/>
                  <a:p>
                    <a:endParaRPr lang="en-US"/>
                  </a:p>
                </p:txBody>
              </p:sp>
            </p:grpSp>
            <p:sp>
              <p:nvSpPr>
                <p:cNvPr id="84" name="Freeform: Shape 83">
                  <a:extLst>
                    <a:ext uri="{FF2B5EF4-FFF2-40B4-BE49-F238E27FC236}">
                      <a16:creationId xmlns:a16="http://schemas.microsoft.com/office/drawing/2014/main" id="{48B427C7-6777-ACE6-6536-3EE1496701A7}"/>
                    </a:ext>
                  </a:extLst>
                </p:cNvPr>
                <p:cNvSpPr/>
                <p:nvPr/>
              </p:nvSpPr>
              <p:spPr>
                <a:xfrm>
                  <a:off x="8781534" y="3756360"/>
                  <a:ext cx="1571931" cy="968981"/>
                </a:xfrm>
                <a:custGeom>
                  <a:avLst/>
                  <a:gdLst>
                    <a:gd name="connsiteX0" fmla="*/ 1548516 w 1571931"/>
                    <a:gd name="connsiteY0" fmla="*/ 394898 h 968981"/>
                    <a:gd name="connsiteX1" fmla="*/ 813847 w 1571931"/>
                    <a:gd name="connsiteY1" fmla="*/ 299838 h 968981"/>
                    <a:gd name="connsiteX2" fmla="*/ 159099 w 1571931"/>
                    <a:gd name="connsiteY2" fmla="*/ 3737 h 968981"/>
                    <a:gd name="connsiteX3" fmla="*/ 19363 w 1571931"/>
                    <a:gd name="connsiteY3" fmla="*/ 340046 h 968981"/>
                    <a:gd name="connsiteX4" fmla="*/ 1386194 w 1571931"/>
                    <a:gd name="connsiteY4" fmla="*/ 968982 h 968981"/>
                    <a:gd name="connsiteX5" fmla="*/ 1548516 w 1571931"/>
                    <a:gd name="connsiteY5" fmla="*/ 394898 h 96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w="2479"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FACBB935-7A19-633F-64BF-2424EDB60D16}"/>
                    </a:ext>
                  </a:extLst>
                </p:cNvPr>
                <p:cNvSpPr/>
                <p:nvPr/>
              </p:nvSpPr>
              <p:spPr>
                <a:xfrm>
                  <a:off x="8773843" y="3741298"/>
                  <a:ext cx="1655918" cy="421325"/>
                </a:xfrm>
                <a:custGeom>
                  <a:avLst/>
                  <a:gdLst>
                    <a:gd name="connsiteX0" fmla="*/ 1639603 w 1655918"/>
                    <a:gd name="connsiteY0" fmla="*/ 279904 h 421325"/>
                    <a:gd name="connsiteX1" fmla="*/ 1472317 w 1655918"/>
                    <a:gd name="connsiteY1" fmla="*/ 386877 h 421325"/>
                    <a:gd name="connsiteX2" fmla="*/ 1467849 w 1655918"/>
                    <a:gd name="connsiteY2" fmla="*/ 386133 h 421325"/>
                    <a:gd name="connsiteX3" fmla="*/ 930747 w 1655918"/>
                    <a:gd name="connsiteY3" fmla="*/ 324331 h 421325"/>
                    <a:gd name="connsiteX4" fmla="*/ 417968 w 1655918"/>
                    <a:gd name="connsiteY4" fmla="*/ 152578 h 421325"/>
                    <a:gd name="connsiteX5" fmla="*/ 149665 w 1655918"/>
                    <a:gd name="connsiteY5" fmla="*/ 10360 h 421325"/>
                    <a:gd name="connsiteX6" fmla="*/ 148424 w 1655918"/>
                    <a:gd name="connsiteY6" fmla="*/ 9615 h 421325"/>
                    <a:gd name="connsiteX7" fmla="*/ 122860 w 1655918"/>
                    <a:gd name="connsiteY7" fmla="*/ 4900 h 421325"/>
                    <a:gd name="connsiteX8" fmla="*/ 1 w 1655918"/>
                    <a:gd name="connsiteY8" fmla="*/ 304227 h 421325"/>
                    <a:gd name="connsiteX9" fmla="*/ 32267 w 1655918"/>
                    <a:gd name="connsiteY9" fmla="*/ 304227 h 421325"/>
                    <a:gd name="connsiteX10" fmla="*/ 135022 w 1655918"/>
                    <a:gd name="connsiteY10" fmla="*/ 39151 h 421325"/>
                    <a:gd name="connsiteX11" fmla="*/ 627944 w 1655918"/>
                    <a:gd name="connsiteY11" fmla="*/ 271465 h 421325"/>
                    <a:gd name="connsiteX12" fmla="*/ 1160331 w 1655918"/>
                    <a:gd name="connsiteY12" fmla="*/ 397302 h 421325"/>
                    <a:gd name="connsiteX13" fmla="*/ 1463630 w 1655918"/>
                    <a:gd name="connsiteY13" fmla="*/ 418399 h 421325"/>
                    <a:gd name="connsiteX14" fmla="*/ 1480259 w 1655918"/>
                    <a:gd name="connsiteY14" fmla="*/ 419143 h 421325"/>
                    <a:gd name="connsiteX15" fmla="*/ 1646304 w 1655918"/>
                    <a:gd name="connsiteY15" fmla="*/ 317630 h 421325"/>
                    <a:gd name="connsiteX16" fmla="*/ 1639603 w 1655918"/>
                    <a:gd name="connsiteY16" fmla="*/ 279904 h 42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w="2479"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FA1D91CC-978F-7F88-3688-F16FD0D5374B}"/>
                    </a:ext>
                  </a:extLst>
                </p:cNvPr>
                <p:cNvSpPr/>
                <p:nvPr/>
              </p:nvSpPr>
              <p:spPr>
                <a:xfrm>
                  <a:off x="8851990" y="4119473"/>
                  <a:ext cx="1238073" cy="1694220"/>
                </a:xfrm>
                <a:custGeom>
                  <a:avLst/>
                  <a:gdLst>
                    <a:gd name="connsiteX0" fmla="*/ 1174513 w 1238073"/>
                    <a:gd name="connsiteY0" fmla="*/ 1088367 h 1694220"/>
                    <a:gd name="connsiteX1" fmla="*/ 1133312 w 1238073"/>
                    <a:gd name="connsiteY1" fmla="*/ 1587991 h 1694220"/>
                    <a:gd name="connsiteX2" fmla="*/ 1123136 w 1238073"/>
                    <a:gd name="connsiteY2" fmla="*/ 1694220 h 1694220"/>
                    <a:gd name="connsiteX3" fmla="*/ 1155402 w 1238073"/>
                    <a:gd name="connsiteY3" fmla="*/ 1694220 h 1694220"/>
                    <a:gd name="connsiteX4" fmla="*/ 1184689 w 1238073"/>
                    <a:gd name="connsiteY4" fmla="*/ 1369080 h 1694220"/>
                    <a:gd name="connsiteX5" fmla="*/ 1221422 w 1238073"/>
                    <a:gd name="connsiteY5" fmla="*/ 869207 h 1694220"/>
                    <a:gd name="connsiteX6" fmla="*/ 1237307 w 1238073"/>
                    <a:gd name="connsiteY6" fmla="*/ 596189 h 1694220"/>
                    <a:gd name="connsiteX7" fmla="*/ 1237555 w 1238073"/>
                    <a:gd name="connsiteY7" fmla="*/ 593459 h 1694220"/>
                    <a:gd name="connsiteX8" fmla="*/ 1238052 w 1238073"/>
                    <a:gd name="connsiteY8" fmla="*/ 585516 h 1694220"/>
                    <a:gd name="connsiteX9" fmla="*/ 1210750 w 1238073"/>
                    <a:gd name="connsiteY9" fmla="*/ 574347 h 1694220"/>
                    <a:gd name="connsiteX10" fmla="*/ 734208 w 1238073"/>
                    <a:gd name="connsiteY10" fmla="*/ 403835 h 1694220"/>
                    <a:gd name="connsiteX11" fmla="*/ 270325 w 1238073"/>
                    <a:gd name="connsiteY11" fmla="*/ 164819 h 1694220"/>
                    <a:gd name="connsiteX12" fmla="*/ 23367 w 1238073"/>
                    <a:gd name="connsiteY12" fmla="*/ 2994 h 1694220"/>
                    <a:gd name="connsiteX13" fmla="*/ 6986 w 1238073"/>
                    <a:gd name="connsiteY13" fmla="*/ 30792 h 1694220"/>
                    <a:gd name="connsiteX14" fmla="*/ 455481 w 1238073"/>
                    <a:gd name="connsiteY14" fmla="*/ 306044 h 1694220"/>
                    <a:gd name="connsiteX15" fmla="*/ 934505 w 1238073"/>
                    <a:gd name="connsiteY15" fmla="*/ 518254 h 1694220"/>
                    <a:gd name="connsiteX16" fmla="*/ 1204545 w 1238073"/>
                    <a:gd name="connsiteY16" fmla="*/ 606117 h 1694220"/>
                    <a:gd name="connsiteX17" fmla="*/ 1174513 w 1238073"/>
                    <a:gd name="connsiteY17" fmla="*/ 1088367 h 169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w="2479" cap="flat">
                  <a:noFill/>
                  <a:prstDash val="solid"/>
                  <a:miter/>
                </a:ln>
              </p:spPr>
              <p:txBody>
                <a:bodyPr rtlCol="0" anchor="ctr"/>
                <a:lstStyle/>
                <a:p>
                  <a:endParaRPr lang="en-US"/>
                </a:p>
              </p:txBody>
            </p:sp>
          </p:grpSp>
          <p:grpSp>
            <p:nvGrpSpPr>
              <p:cNvPr id="27" name="Graphic 4">
                <a:extLst>
                  <a:ext uri="{FF2B5EF4-FFF2-40B4-BE49-F238E27FC236}">
                    <a16:creationId xmlns:a16="http://schemas.microsoft.com/office/drawing/2014/main" id="{293C06B3-7550-67AE-9C57-166A7D28CA11}"/>
                  </a:ext>
                </a:extLst>
              </p:cNvPr>
              <p:cNvGrpSpPr/>
              <p:nvPr/>
            </p:nvGrpSpPr>
            <p:grpSpPr>
              <a:xfrm>
                <a:off x="9635854" y="2992117"/>
                <a:ext cx="2029993" cy="751396"/>
                <a:chOff x="9635854" y="2992117"/>
                <a:chExt cx="2029993" cy="751396"/>
              </a:xfrm>
            </p:grpSpPr>
            <p:grpSp>
              <p:nvGrpSpPr>
                <p:cNvPr id="77" name="Graphic 4">
                  <a:extLst>
                    <a:ext uri="{FF2B5EF4-FFF2-40B4-BE49-F238E27FC236}">
                      <a16:creationId xmlns:a16="http://schemas.microsoft.com/office/drawing/2014/main" id="{17076B40-3AC4-31D9-653A-F82767D0083F}"/>
                    </a:ext>
                  </a:extLst>
                </p:cNvPr>
                <p:cNvGrpSpPr/>
                <p:nvPr/>
              </p:nvGrpSpPr>
              <p:grpSpPr>
                <a:xfrm>
                  <a:off x="9635854" y="3377070"/>
                  <a:ext cx="399749" cy="366442"/>
                  <a:chOff x="9635854" y="3377070"/>
                  <a:chExt cx="399749" cy="366442"/>
                </a:xfrm>
              </p:grpSpPr>
              <p:sp>
                <p:nvSpPr>
                  <p:cNvPr id="81" name="Freeform: Shape 80">
                    <a:extLst>
                      <a:ext uri="{FF2B5EF4-FFF2-40B4-BE49-F238E27FC236}">
                        <a16:creationId xmlns:a16="http://schemas.microsoft.com/office/drawing/2014/main" id="{55F2CED2-2B07-A4CD-7724-D6E66699F512}"/>
                      </a:ext>
                    </a:extLst>
                  </p:cNvPr>
                  <p:cNvSpPr/>
                  <p:nvPr/>
                </p:nvSpPr>
                <p:spPr>
                  <a:xfrm>
                    <a:off x="9635854" y="3377070"/>
                    <a:ext cx="399749" cy="366442"/>
                  </a:xfrm>
                  <a:custGeom>
                    <a:avLst/>
                    <a:gdLst>
                      <a:gd name="connsiteX0" fmla="*/ 365333 w 399749"/>
                      <a:gd name="connsiteY0" fmla="*/ 350512 h 366442"/>
                      <a:gd name="connsiteX1" fmla="*/ 2963 w 399749"/>
                      <a:gd name="connsiteY1" fmla="*/ 143514 h 366442"/>
                      <a:gd name="connsiteX2" fmla="*/ 115893 w 399749"/>
                      <a:gd name="connsiteY2" fmla="*/ 8990 h 366442"/>
                      <a:gd name="connsiteX3" fmla="*/ 397103 w 399749"/>
                      <a:gd name="connsiteY3" fmla="*/ 179255 h 366442"/>
                      <a:gd name="connsiteX4" fmla="*/ 365333 w 399749"/>
                      <a:gd name="connsiteY4" fmla="*/ 350512 h 366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w="2479"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46BAFA0A-124E-847C-4AB1-15CFC69D0010}"/>
                      </a:ext>
                    </a:extLst>
                  </p:cNvPr>
                  <p:cNvSpPr/>
                  <p:nvPr/>
                </p:nvSpPr>
                <p:spPr>
                  <a:xfrm>
                    <a:off x="9778223" y="3392514"/>
                    <a:ext cx="187852" cy="253914"/>
                  </a:xfrm>
                  <a:custGeom>
                    <a:avLst/>
                    <a:gdLst>
                      <a:gd name="connsiteX0" fmla="*/ 148504 w 187852"/>
                      <a:gd name="connsiteY0" fmla="*/ 217422 h 253914"/>
                      <a:gd name="connsiteX1" fmla="*/ 95886 w 187852"/>
                      <a:gd name="connsiteY1" fmla="*/ 253163 h 253914"/>
                      <a:gd name="connsiteX2" fmla="*/ 55678 w 187852"/>
                      <a:gd name="connsiteY2" fmla="*/ 151153 h 253914"/>
                      <a:gd name="connsiteX3" fmla="*/ 4053 w 187852"/>
                      <a:gd name="connsiteY3" fmla="*/ 114420 h 253914"/>
                      <a:gd name="connsiteX4" fmla="*/ 131875 w 187852"/>
                      <a:gd name="connsiteY4" fmla="*/ 73467 h 253914"/>
                      <a:gd name="connsiteX5" fmla="*/ 125918 w 187852"/>
                      <a:gd name="connsiteY5" fmla="*/ 0 h 253914"/>
                      <a:gd name="connsiteX6" fmla="*/ 185486 w 187852"/>
                      <a:gd name="connsiteY6" fmla="*/ 32762 h 253914"/>
                      <a:gd name="connsiteX7" fmla="*/ 148504 w 187852"/>
                      <a:gd name="connsiteY7" fmla="*/ 217422 h 2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w="2479" cap="flat">
                    <a:noFill/>
                    <a:prstDash val="solid"/>
                    <a:miter/>
                  </a:ln>
                </p:spPr>
                <p:txBody>
                  <a:bodyPr rtlCol="0" anchor="ctr"/>
                  <a:lstStyle/>
                  <a:p>
                    <a:endParaRPr lang="en-US"/>
                  </a:p>
                </p:txBody>
              </p:sp>
            </p:grpSp>
            <p:grpSp>
              <p:nvGrpSpPr>
                <p:cNvPr id="78" name="Graphic 4">
                  <a:extLst>
                    <a:ext uri="{FF2B5EF4-FFF2-40B4-BE49-F238E27FC236}">
                      <a16:creationId xmlns:a16="http://schemas.microsoft.com/office/drawing/2014/main" id="{CEFD3E07-4FA1-7D10-A49C-59FC0A55C9C3}"/>
                    </a:ext>
                  </a:extLst>
                </p:cNvPr>
                <p:cNvGrpSpPr/>
                <p:nvPr/>
              </p:nvGrpSpPr>
              <p:grpSpPr>
                <a:xfrm>
                  <a:off x="11305110" y="2992117"/>
                  <a:ext cx="360737" cy="419012"/>
                  <a:chOff x="11305110" y="2992117"/>
                  <a:chExt cx="360737" cy="419012"/>
                </a:xfrm>
              </p:grpSpPr>
              <p:sp>
                <p:nvSpPr>
                  <p:cNvPr id="79" name="Freeform: Shape 78">
                    <a:extLst>
                      <a:ext uri="{FF2B5EF4-FFF2-40B4-BE49-F238E27FC236}">
                        <a16:creationId xmlns:a16="http://schemas.microsoft.com/office/drawing/2014/main" id="{FFD72575-1891-C573-BB3F-70E89C0C2502}"/>
                      </a:ext>
                    </a:extLst>
                  </p:cNvPr>
                  <p:cNvSpPr/>
                  <p:nvPr/>
                </p:nvSpPr>
                <p:spPr>
                  <a:xfrm>
                    <a:off x="11305110" y="2992117"/>
                    <a:ext cx="360737" cy="419012"/>
                  </a:xfrm>
                  <a:custGeom>
                    <a:avLst/>
                    <a:gdLst>
                      <a:gd name="connsiteX0" fmla="*/ 117263 w 360737"/>
                      <a:gd name="connsiteY0" fmla="*/ 419012 h 419012"/>
                      <a:gd name="connsiteX1" fmla="*/ 357519 w 360737"/>
                      <a:gd name="connsiteY1" fmla="*/ 77738 h 419012"/>
                      <a:gd name="connsiteX2" fmla="*/ 198176 w 360737"/>
                      <a:gd name="connsiteY2" fmla="*/ 3775 h 419012"/>
                      <a:gd name="connsiteX3" fmla="*/ 15750 w 360737"/>
                      <a:gd name="connsiteY3" fmla="*/ 277290 h 419012"/>
                      <a:gd name="connsiteX4" fmla="*/ 117263 w 360737"/>
                      <a:gd name="connsiteY4" fmla="*/ 419012 h 419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w="2479"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E469BFF6-FB84-6A75-1657-C537166F82DB}"/>
                      </a:ext>
                    </a:extLst>
                  </p:cNvPr>
                  <p:cNvSpPr/>
                  <p:nvPr/>
                </p:nvSpPr>
                <p:spPr>
                  <a:xfrm>
                    <a:off x="11327809" y="3066877"/>
                    <a:ext cx="207440" cy="223465"/>
                  </a:xfrm>
                  <a:custGeom>
                    <a:avLst/>
                    <a:gdLst>
                      <a:gd name="connsiteX0" fmla="*/ 112186 w 207440"/>
                      <a:gd name="connsiteY0" fmla="*/ 206253 h 223465"/>
                      <a:gd name="connsiteX1" fmla="*/ 175229 w 207440"/>
                      <a:gd name="connsiteY1" fmla="*/ 216429 h 223465"/>
                      <a:gd name="connsiteX2" fmla="*/ 168279 w 207440"/>
                      <a:gd name="connsiteY2" fmla="*/ 106974 h 223465"/>
                      <a:gd name="connsiteX3" fmla="*/ 199304 w 207440"/>
                      <a:gd name="connsiteY3" fmla="*/ 51874 h 223465"/>
                      <a:gd name="connsiteX4" fmla="*/ 66021 w 207440"/>
                      <a:gd name="connsiteY4" fmla="*/ 68999 h 223465"/>
                      <a:gd name="connsiteX5" fmla="*/ 40208 w 207440"/>
                      <a:gd name="connsiteY5" fmla="*/ 0 h 223465"/>
                      <a:gd name="connsiteX6" fmla="*/ 0 w 207440"/>
                      <a:gd name="connsiteY6" fmla="*/ 54852 h 223465"/>
                      <a:gd name="connsiteX7" fmla="*/ 112186 w 207440"/>
                      <a:gd name="connsiteY7" fmla="*/ 206253 h 22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w="2479" cap="flat">
                    <a:noFill/>
                    <a:prstDash val="solid"/>
                    <a:miter/>
                  </a:ln>
                </p:spPr>
                <p:txBody>
                  <a:bodyPr rtlCol="0" anchor="ctr"/>
                  <a:lstStyle/>
                  <a:p>
                    <a:endParaRPr lang="en-US"/>
                  </a:p>
                </p:txBody>
              </p:sp>
            </p:grpSp>
          </p:grpSp>
          <p:sp>
            <p:nvSpPr>
              <p:cNvPr id="28" name="Freeform: Shape 27">
                <a:extLst>
                  <a:ext uri="{FF2B5EF4-FFF2-40B4-BE49-F238E27FC236}">
                    <a16:creationId xmlns:a16="http://schemas.microsoft.com/office/drawing/2014/main" id="{84C9D609-4A07-4A7D-EBAE-E3860C2F5D31}"/>
                  </a:ext>
                </a:extLst>
              </p:cNvPr>
              <p:cNvSpPr/>
              <p:nvPr/>
            </p:nvSpPr>
            <p:spPr>
              <a:xfrm>
                <a:off x="9739193" y="2163838"/>
                <a:ext cx="1717291" cy="1797609"/>
              </a:xfrm>
              <a:custGeom>
                <a:avLst/>
                <a:gdLst>
                  <a:gd name="connsiteX0" fmla="*/ 1710234 w 1717291"/>
                  <a:gd name="connsiteY0" fmla="*/ 731782 h 1797609"/>
                  <a:gd name="connsiteX1" fmla="*/ 1676479 w 1717291"/>
                  <a:gd name="connsiteY1" fmla="*/ 1213039 h 1797609"/>
                  <a:gd name="connsiteX2" fmla="*/ 1494549 w 1717291"/>
                  <a:gd name="connsiteY2" fmla="*/ 1525025 h 1797609"/>
                  <a:gd name="connsiteX3" fmla="*/ 1074349 w 1717291"/>
                  <a:gd name="connsiteY3" fmla="*/ 1790101 h 1797609"/>
                  <a:gd name="connsiteX4" fmla="*/ 610465 w 1717291"/>
                  <a:gd name="connsiteY4" fmla="*/ 1756843 h 1797609"/>
                  <a:gd name="connsiteX5" fmla="*/ 278623 w 1717291"/>
                  <a:gd name="connsiteY5" fmla="*/ 1539917 h 1797609"/>
                  <a:gd name="connsiteX6" fmla="*/ 49536 w 1717291"/>
                  <a:gd name="connsiteY6" fmla="*/ 1101350 h 1797609"/>
                  <a:gd name="connsiteX7" fmla="*/ 42338 w 1717291"/>
                  <a:gd name="connsiteY7" fmla="*/ 541661 h 1797609"/>
                  <a:gd name="connsiteX8" fmla="*/ 681946 w 1717291"/>
                  <a:gd name="connsiteY8" fmla="*/ 22429 h 1797609"/>
                  <a:gd name="connsiteX9" fmla="*/ 1448880 w 1717291"/>
                  <a:gd name="connsiteY9" fmla="*/ 194431 h 1797609"/>
                  <a:gd name="connsiteX10" fmla="*/ 1710234 w 1717291"/>
                  <a:gd name="connsiteY10" fmla="*/ 731782 h 1797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w="2479" cap="flat">
                <a:noFill/>
                <a:prstDash val="solid"/>
                <a:miter/>
              </a:ln>
            </p:spPr>
            <p:txBody>
              <a:bodyPr rtlCol="0" anchor="ctr"/>
              <a:lstStyle/>
              <a:p>
                <a:endParaRPr lang="en-US"/>
              </a:p>
            </p:txBody>
          </p:sp>
          <p:grpSp>
            <p:nvGrpSpPr>
              <p:cNvPr id="29" name="Graphic 4">
                <a:extLst>
                  <a:ext uri="{FF2B5EF4-FFF2-40B4-BE49-F238E27FC236}">
                    <a16:creationId xmlns:a16="http://schemas.microsoft.com/office/drawing/2014/main" id="{C4D79A14-E372-C05E-830C-8D99692CFF6F}"/>
                  </a:ext>
                </a:extLst>
              </p:cNvPr>
              <p:cNvGrpSpPr/>
              <p:nvPr/>
            </p:nvGrpSpPr>
            <p:grpSpPr>
              <a:xfrm>
                <a:off x="9879743" y="2828220"/>
                <a:ext cx="1476782" cy="856672"/>
                <a:chOff x="9879743" y="2828220"/>
                <a:chExt cx="1476782" cy="856672"/>
              </a:xfrm>
            </p:grpSpPr>
            <p:grpSp>
              <p:nvGrpSpPr>
                <p:cNvPr id="56" name="Graphic 4">
                  <a:extLst>
                    <a:ext uri="{FF2B5EF4-FFF2-40B4-BE49-F238E27FC236}">
                      <a16:creationId xmlns:a16="http://schemas.microsoft.com/office/drawing/2014/main" id="{D5AAAFBD-A8C0-9427-1CF3-147DDDC3B301}"/>
                    </a:ext>
                  </a:extLst>
                </p:cNvPr>
                <p:cNvGrpSpPr/>
                <p:nvPr/>
              </p:nvGrpSpPr>
              <p:grpSpPr>
                <a:xfrm>
                  <a:off x="9879743" y="2828220"/>
                  <a:ext cx="1476782" cy="697584"/>
                  <a:chOff x="9879743" y="2828220"/>
                  <a:chExt cx="1476782" cy="697584"/>
                </a:xfrm>
                <a:solidFill>
                  <a:srgbClr val="201D29"/>
                </a:solidFill>
              </p:grpSpPr>
              <p:pic>
                <p:nvPicPr>
                  <p:cNvPr id="71" name="Picture 70">
                    <a:extLst>
                      <a:ext uri="{FF2B5EF4-FFF2-40B4-BE49-F238E27FC236}">
                        <a16:creationId xmlns:a16="http://schemas.microsoft.com/office/drawing/2014/main" id="{71EBDBC2-1591-02FC-9518-E87719AA959E}"/>
                      </a:ext>
                    </a:extLst>
                  </p:cNvPr>
                  <p:cNvPicPr>
                    <a:picLocks noChangeAspect="1"/>
                  </p:cNvPicPr>
                  <p:nvPr/>
                </p:nvPicPr>
                <p:blipFill>
                  <a:blip r:embed="rId2"/>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72" name="Graphic 4">
                    <a:extLst>
                      <a:ext uri="{FF2B5EF4-FFF2-40B4-BE49-F238E27FC236}">
                        <a16:creationId xmlns:a16="http://schemas.microsoft.com/office/drawing/2014/main" id="{5DB2B947-53A2-0F25-4C2E-1F5861A39D69}"/>
                      </a:ext>
                    </a:extLst>
                  </p:cNvPr>
                  <p:cNvGrpSpPr/>
                  <p:nvPr/>
                </p:nvGrpSpPr>
                <p:grpSpPr>
                  <a:xfrm>
                    <a:off x="10121718" y="2828220"/>
                    <a:ext cx="898324" cy="433217"/>
                    <a:chOff x="10121718" y="2828220"/>
                    <a:chExt cx="898324" cy="433217"/>
                  </a:xfrm>
                  <a:solidFill>
                    <a:srgbClr val="201D29"/>
                  </a:solidFill>
                </p:grpSpPr>
                <p:sp>
                  <p:nvSpPr>
                    <p:cNvPr id="73" name="Freeform: Shape 72">
                      <a:extLst>
                        <a:ext uri="{FF2B5EF4-FFF2-40B4-BE49-F238E27FC236}">
                          <a16:creationId xmlns:a16="http://schemas.microsoft.com/office/drawing/2014/main" id="{BFC14EBA-F4D6-D7FD-A269-9607E1466816}"/>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7AA90325-81F1-1745-CAEC-133511196A30}"/>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AB363A0F-9D96-40FB-23C5-9E9A93D0084C}"/>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5BD02935-078A-A0FB-5F69-EE946F523439}"/>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rtlCol="0" anchor="ctr"/>
                    <a:lstStyle/>
                    <a:p>
                      <a:endParaRPr lang="en-US"/>
                    </a:p>
                  </p:txBody>
                </p:sp>
              </p:grpSp>
            </p:grpSp>
            <p:grpSp>
              <p:nvGrpSpPr>
                <p:cNvPr id="57" name="Graphic 4">
                  <a:extLst>
                    <a:ext uri="{FF2B5EF4-FFF2-40B4-BE49-F238E27FC236}">
                      <a16:creationId xmlns:a16="http://schemas.microsoft.com/office/drawing/2014/main" id="{10F09931-8F2E-636C-3544-51FE8C24F24D}"/>
                    </a:ext>
                  </a:extLst>
                </p:cNvPr>
                <p:cNvGrpSpPr/>
                <p:nvPr/>
              </p:nvGrpSpPr>
              <p:grpSpPr>
                <a:xfrm>
                  <a:off x="10005654" y="3276357"/>
                  <a:ext cx="408535" cy="408535"/>
                  <a:chOff x="10005654" y="3276357"/>
                  <a:chExt cx="408535" cy="408535"/>
                </a:xfrm>
              </p:grpSpPr>
              <p:sp>
                <p:nvSpPr>
                  <p:cNvPr id="67" name="Freeform: Shape 66">
                    <a:extLst>
                      <a:ext uri="{FF2B5EF4-FFF2-40B4-BE49-F238E27FC236}">
                        <a16:creationId xmlns:a16="http://schemas.microsoft.com/office/drawing/2014/main" id="{38C57198-05FD-275B-35E7-952B226E03B3}"/>
                      </a:ext>
                    </a:extLst>
                  </p:cNvPr>
                  <p:cNvSpPr/>
                  <p:nvPr/>
                </p:nvSpPr>
                <p:spPr>
                  <a:xfrm>
                    <a:off x="10005654" y="3276357"/>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w="2479" cap="flat">
                    <a:noFill/>
                    <a:prstDash val="solid"/>
                    <a:miter/>
                  </a:ln>
                </p:spPr>
                <p:txBody>
                  <a:bodyPr rtlCol="0" anchor="ctr"/>
                  <a:lstStyle/>
                  <a:p>
                    <a:endParaRPr lang="en-US"/>
                  </a:p>
                </p:txBody>
              </p:sp>
              <p:grpSp>
                <p:nvGrpSpPr>
                  <p:cNvPr id="68" name="Graphic 4">
                    <a:extLst>
                      <a:ext uri="{FF2B5EF4-FFF2-40B4-BE49-F238E27FC236}">
                        <a16:creationId xmlns:a16="http://schemas.microsoft.com/office/drawing/2014/main" id="{200CBFB6-DE3A-B272-A13F-18CAA46A6FAE}"/>
                      </a:ext>
                    </a:extLst>
                  </p:cNvPr>
                  <p:cNvGrpSpPr/>
                  <p:nvPr/>
                </p:nvGrpSpPr>
                <p:grpSpPr>
                  <a:xfrm>
                    <a:off x="10120136" y="3358194"/>
                    <a:ext cx="140329" cy="178839"/>
                    <a:chOff x="10120136" y="3358194"/>
                    <a:chExt cx="140329" cy="178839"/>
                  </a:xfrm>
                  <a:solidFill>
                    <a:srgbClr val="ED866D"/>
                  </a:solidFill>
                </p:grpSpPr>
                <p:sp>
                  <p:nvSpPr>
                    <p:cNvPr id="69" name="Freeform: Shape 68">
                      <a:extLst>
                        <a:ext uri="{FF2B5EF4-FFF2-40B4-BE49-F238E27FC236}">
                          <a16:creationId xmlns:a16="http://schemas.microsoft.com/office/drawing/2014/main" id="{F3E7BEB0-D311-0856-E2C8-D8AA1CEE55FA}"/>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1F430B13-7A94-F586-1F00-5C7B1C93EAC1}"/>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rtlCol="0" anchor="ctr"/>
                    <a:lstStyle/>
                    <a:p>
                      <a:endParaRPr lang="en-US"/>
                    </a:p>
                  </p:txBody>
                </p:sp>
              </p:grpSp>
            </p:grpSp>
            <p:grpSp>
              <p:nvGrpSpPr>
                <p:cNvPr id="58" name="Graphic 4">
                  <a:extLst>
                    <a:ext uri="{FF2B5EF4-FFF2-40B4-BE49-F238E27FC236}">
                      <a16:creationId xmlns:a16="http://schemas.microsoft.com/office/drawing/2014/main" id="{F4BA89B5-5F94-B0BD-8040-7FCA27C5B149}"/>
                    </a:ext>
                  </a:extLst>
                </p:cNvPr>
                <p:cNvGrpSpPr/>
                <p:nvPr/>
              </p:nvGrpSpPr>
              <p:grpSpPr>
                <a:xfrm>
                  <a:off x="10905127" y="3090208"/>
                  <a:ext cx="408535" cy="408535"/>
                  <a:chOff x="10905127" y="3090208"/>
                  <a:chExt cx="408535" cy="408535"/>
                </a:xfrm>
              </p:grpSpPr>
              <p:sp>
                <p:nvSpPr>
                  <p:cNvPr id="63" name="Freeform: Shape 62">
                    <a:extLst>
                      <a:ext uri="{FF2B5EF4-FFF2-40B4-BE49-F238E27FC236}">
                        <a16:creationId xmlns:a16="http://schemas.microsoft.com/office/drawing/2014/main" id="{E4AE0453-20CC-BAB5-5D9E-441368984B0A}"/>
                      </a:ext>
                    </a:extLst>
                  </p:cNvPr>
                  <p:cNvSpPr/>
                  <p:nvPr/>
                </p:nvSpPr>
                <p:spPr>
                  <a:xfrm>
                    <a:off x="10905127" y="3090208"/>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w="2479" cap="flat">
                    <a:noFill/>
                    <a:prstDash val="solid"/>
                    <a:miter/>
                  </a:ln>
                </p:spPr>
                <p:txBody>
                  <a:bodyPr rtlCol="0" anchor="ctr"/>
                  <a:lstStyle/>
                  <a:p>
                    <a:endParaRPr lang="en-US"/>
                  </a:p>
                </p:txBody>
              </p:sp>
              <p:grpSp>
                <p:nvGrpSpPr>
                  <p:cNvPr id="64" name="Graphic 4">
                    <a:extLst>
                      <a:ext uri="{FF2B5EF4-FFF2-40B4-BE49-F238E27FC236}">
                        <a16:creationId xmlns:a16="http://schemas.microsoft.com/office/drawing/2014/main" id="{2D541C85-1958-B955-815D-D0A7B395B92C}"/>
                      </a:ext>
                    </a:extLst>
                  </p:cNvPr>
                  <p:cNvGrpSpPr/>
                  <p:nvPr/>
                </p:nvGrpSpPr>
                <p:grpSpPr>
                  <a:xfrm>
                    <a:off x="11031599" y="3210302"/>
                    <a:ext cx="143478" cy="146291"/>
                    <a:chOff x="11031599" y="3210302"/>
                    <a:chExt cx="143478" cy="146291"/>
                  </a:xfrm>
                  <a:solidFill>
                    <a:srgbClr val="ED866D"/>
                  </a:solidFill>
                </p:grpSpPr>
                <p:sp>
                  <p:nvSpPr>
                    <p:cNvPr id="65" name="Freeform: Shape 64">
                      <a:extLst>
                        <a:ext uri="{FF2B5EF4-FFF2-40B4-BE49-F238E27FC236}">
                          <a16:creationId xmlns:a16="http://schemas.microsoft.com/office/drawing/2014/main" id="{3867BCE0-C787-CE86-49F2-9CC853715174}"/>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90939F07-C9F2-2F0A-9377-7BF07C033D5B}"/>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rtlCol="0" anchor="ctr"/>
                    <a:lstStyle/>
                    <a:p>
                      <a:endParaRPr lang="en-US"/>
                    </a:p>
                  </p:txBody>
                </p:sp>
              </p:grpSp>
            </p:grpSp>
            <p:sp>
              <p:nvSpPr>
                <p:cNvPr id="59" name="Freeform: Shape 58">
                  <a:extLst>
                    <a:ext uri="{FF2B5EF4-FFF2-40B4-BE49-F238E27FC236}">
                      <a16:creationId xmlns:a16="http://schemas.microsoft.com/office/drawing/2014/main" id="{260E2418-E36E-01D9-75C3-F90E4D6CD36B}"/>
                    </a:ext>
                  </a:extLst>
                </p:cNvPr>
                <p:cNvSpPr/>
                <p:nvPr/>
              </p:nvSpPr>
              <p:spPr>
                <a:xfrm>
                  <a:off x="10541465" y="3186211"/>
                  <a:ext cx="96026" cy="69612"/>
                </a:xfrm>
                <a:custGeom>
                  <a:avLst/>
                  <a:gdLst>
                    <a:gd name="connsiteX0" fmla="*/ 1292 w 96026"/>
                    <a:gd name="connsiteY0" fmla="*/ 9233 h 69612"/>
                    <a:gd name="connsiteX1" fmla="*/ 51 w 96026"/>
                    <a:gd name="connsiteY1" fmla="*/ 15438 h 69612"/>
                    <a:gd name="connsiteX2" fmla="*/ 32813 w 96026"/>
                    <a:gd name="connsiteY2" fmla="*/ 66567 h 69612"/>
                    <a:gd name="connsiteX3" fmla="*/ 94118 w 96026"/>
                    <a:gd name="connsiteY3" fmla="*/ 44725 h 69612"/>
                    <a:gd name="connsiteX4" fmla="*/ 91884 w 96026"/>
                    <a:gd name="connsiteY4" fmla="*/ 29585 h 69612"/>
                    <a:gd name="connsiteX5" fmla="*/ 76744 w 96026"/>
                    <a:gd name="connsiteY5" fmla="*/ 31819 h 69612"/>
                    <a:gd name="connsiteX6" fmla="*/ 73021 w 96026"/>
                    <a:gd name="connsiteY6" fmla="*/ 37279 h 69612"/>
                    <a:gd name="connsiteX7" fmla="*/ 42493 w 96026"/>
                    <a:gd name="connsiteY7" fmla="*/ 40258 h 69612"/>
                    <a:gd name="connsiteX8" fmla="*/ 24871 w 96026"/>
                    <a:gd name="connsiteY8" fmla="*/ 21147 h 69612"/>
                    <a:gd name="connsiteX9" fmla="*/ 21148 w 96026"/>
                    <a:gd name="connsiteY9" fmla="*/ 4021 h 69612"/>
                    <a:gd name="connsiteX10" fmla="*/ 7000 w 96026"/>
                    <a:gd name="connsiteY10" fmla="*/ 1787 h 69612"/>
                    <a:gd name="connsiteX11" fmla="*/ 1292 w 96026"/>
                    <a:gd name="connsiteY11" fmla="*/ 9233 h 6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w="2479" cap="flat">
                  <a:noFill/>
                  <a:prstDash val="solid"/>
                  <a:miter/>
                </a:ln>
              </p:spPr>
              <p:txBody>
                <a:bodyPr rtlCol="0" anchor="ctr"/>
                <a:lstStyle/>
                <a:p>
                  <a:endParaRPr lang="en-US"/>
                </a:p>
              </p:txBody>
            </p:sp>
            <p:grpSp>
              <p:nvGrpSpPr>
                <p:cNvPr id="60" name="Graphic 4">
                  <a:extLst>
                    <a:ext uri="{FF2B5EF4-FFF2-40B4-BE49-F238E27FC236}">
                      <a16:creationId xmlns:a16="http://schemas.microsoft.com/office/drawing/2014/main" id="{1E1C6A22-F011-A169-3D3C-3B29C2398226}"/>
                    </a:ext>
                  </a:extLst>
                </p:cNvPr>
                <p:cNvGrpSpPr/>
                <p:nvPr/>
              </p:nvGrpSpPr>
              <p:grpSpPr>
                <a:xfrm>
                  <a:off x="10444022" y="3251788"/>
                  <a:ext cx="347239" cy="279569"/>
                  <a:chOff x="10444022" y="3251788"/>
                  <a:chExt cx="347239" cy="279569"/>
                </a:xfrm>
              </p:grpSpPr>
              <p:sp>
                <p:nvSpPr>
                  <p:cNvPr id="61" name="Freeform: Shape 60">
                    <a:extLst>
                      <a:ext uri="{FF2B5EF4-FFF2-40B4-BE49-F238E27FC236}">
                        <a16:creationId xmlns:a16="http://schemas.microsoft.com/office/drawing/2014/main" id="{2AE55DA9-348F-9662-9937-652DCD6ED66B}"/>
                      </a:ext>
                    </a:extLst>
                  </p:cNvPr>
                  <p:cNvSpPr/>
                  <p:nvPr/>
                </p:nvSpPr>
                <p:spPr>
                  <a:xfrm>
                    <a:off x="10449167" y="3267670"/>
                    <a:ext cx="331623" cy="262281"/>
                  </a:xfrm>
                  <a:custGeom>
                    <a:avLst/>
                    <a:gdLst>
                      <a:gd name="connsiteX0" fmla="*/ 321436 w 331623"/>
                      <a:gd name="connsiteY0" fmla="*/ 155372 h 262281"/>
                      <a:gd name="connsiteX1" fmla="*/ 302822 w 331623"/>
                      <a:gd name="connsiteY1" fmla="*/ 0 h 262281"/>
                      <a:gd name="connsiteX2" fmla="*/ 2501 w 331623"/>
                      <a:gd name="connsiteY2" fmla="*/ 66766 h 262281"/>
                      <a:gd name="connsiteX3" fmla="*/ 98058 w 331623"/>
                      <a:gd name="connsiteY3" fmla="*/ 248447 h 262281"/>
                      <a:gd name="connsiteX4" fmla="*/ 293638 w 331623"/>
                      <a:gd name="connsiteY4" fmla="*/ 204019 h 262281"/>
                      <a:gd name="connsiteX5" fmla="*/ 321436 w 331623"/>
                      <a:gd name="connsiteY5" fmla="*/ 155372 h 26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w="2479"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42A0DCF6-2D9F-BA67-8D85-EC6143D2C17F}"/>
                      </a:ext>
                    </a:extLst>
                  </p:cNvPr>
                  <p:cNvSpPr/>
                  <p:nvPr/>
                </p:nvSpPr>
                <p:spPr>
                  <a:xfrm>
                    <a:off x="10444022" y="3251788"/>
                    <a:ext cx="347239" cy="279569"/>
                  </a:xfrm>
                  <a:custGeom>
                    <a:avLst/>
                    <a:gdLst>
                      <a:gd name="connsiteX0" fmla="*/ 328071 w 347239"/>
                      <a:gd name="connsiteY0" fmla="*/ 42687 h 279569"/>
                      <a:gd name="connsiteX1" fmla="*/ 300521 w 347239"/>
                      <a:gd name="connsiteY1" fmla="*/ 57331 h 279569"/>
                      <a:gd name="connsiteX2" fmla="*/ 253859 w 347239"/>
                      <a:gd name="connsiteY2" fmla="*/ 229333 h 279569"/>
                      <a:gd name="connsiteX3" fmla="*/ 67462 w 347239"/>
                      <a:gd name="connsiteY3" fmla="*/ 193840 h 279569"/>
                      <a:gd name="connsiteX4" fmla="*/ 31473 w 347239"/>
                      <a:gd name="connsiteY4" fmla="*/ 93816 h 279569"/>
                      <a:gd name="connsiteX5" fmla="*/ 302258 w 347239"/>
                      <a:gd name="connsiteY5" fmla="*/ 30774 h 279569"/>
                      <a:gd name="connsiteX6" fmla="*/ 295557 w 347239"/>
                      <a:gd name="connsiteY6" fmla="*/ 493 h 279569"/>
                      <a:gd name="connsiteX7" fmla="*/ 11617 w 347239"/>
                      <a:gd name="connsiteY7" fmla="*/ 66514 h 279569"/>
                      <a:gd name="connsiteX8" fmla="*/ 448 w 347239"/>
                      <a:gd name="connsiteY8" fmla="*/ 85129 h 279569"/>
                      <a:gd name="connsiteX9" fmla="*/ 133731 w 347239"/>
                      <a:gd name="connsiteY9" fmla="*/ 273512 h 279569"/>
                      <a:gd name="connsiteX10" fmla="*/ 337254 w 347239"/>
                      <a:gd name="connsiteY10" fmla="*/ 173736 h 279569"/>
                      <a:gd name="connsiteX11" fmla="*/ 328071 w 347239"/>
                      <a:gd name="connsiteY11" fmla="*/ 42687 h 279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w="2479" cap="flat">
                    <a:noFill/>
                    <a:prstDash val="solid"/>
                    <a:miter/>
                  </a:ln>
                </p:spPr>
                <p:txBody>
                  <a:bodyPr rtlCol="0" anchor="ctr"/>
                  <a:lstStyle/>
                  <a:p>
                    <a:endParaRPr lang="en-US"/>
                  </a:p>
                </p:txBody>
              </p:sp>
            </p:grpSp>
          </p:grpSp>
          <p:sp>
            <p:nvSpPr>
              <p:cNvPr id="30" name="Freeform: Shape 29">
                <a:extLst>
                  <a:ext uri="{FF2B5EF4-FFF2-40B4-BE49-F238E27FC236}">
                    <a16:creationId xmlns:a16="http://schemas.microsoft.com/office/drawing/2014/main" id="{B7408A22-27AA-FB33-D38F-0124BFB0E67C}"/>
                  </a:ext>
                </a:extLst>
              </p:cNvPr>
              <p:cNvSpPr/>
              <p:nvPr/>
            </p:nvSpPr>
            <p:spPr>
              <a:xfrm>
                <a:off x="9601091" y="2013028"/>
                <a:ext cx="1398042" cy="1171860"/>
              </a:xfrm>
              <a:custGeom>
                <a:avLst/>
                <a:gdLst>
                  <a:gd name="connsiteX0" fmla="*/ 50632 w 1398042"/>
                  <a:gd name="connsiteY0" fmla="*/ 740871 h 1171860"/>
                  <a:gd name="connsiteX1" fmla="*/ 110945 w 1398042"/>
                  <a:gd name="connsiteY1" fmla="*/ 494409 h 1171860"/>
                  <a:gd name="connsiteX2" fmla="*/ 543059 w 1398042"/>
                  <a:gd name="connsiteY2" fmla="*/ 47155 h 1171860"/>
                  <a:gd name="connsiteX3" fmla="*/ 1142459 w 1398042"/>
                  <a:gd name="connsiteY3" fmla="*/ 90590 h 1171860"/>
                  <a:gd name="connsiteX4" fmla="*/ 1352683 w 1398042"/>
                  <a:gd name="connsiteY4" fmla="*/ 296347 h 1171860"/>
                  <a:gd name="connsiteX5" fmla="*/ 1376014 w 1398042"/>
                  <a:gd name="connsiteY5" fmla="*/ 593689 h 1171860"/>
                  <a:gd name="connsiteX6" fmla="*/ 667655 w 1398042"/>
                  <a:gd name="connsiteY6" fmla="*/ 606843 h 1171860"/>
                  <a:gd name="connsiteX7" fmla="*/ 480265 w 1398042"/>
                  <a:gd name="connsiteY7" fmla="*/ 919574 h 1171860"/>
                  <a:gd name="connsiteX8" fmla="*/ 236781 w 1398042"/>
                  <a:gd name="connsiteY8" fmla="*/ 1146179 h 1171860"/>
                  <a:gd name="connsiteX9" fmla="*/ 0 w 1398042"/>
                  <a:gd name="connsiteY9" fmla="*/ 1138237 h 1171860"/>
                  <a:gd name="connsiteX10" fmla="*/ 29287 w 1398042"/>
                  <a:gd name="connsiteY10" fmla="*/ 915354 h 1171860"/>
                  <a:gd name="connsiteX11" fmla="*/ 50632 w 1398042"/>
                  <a:gd name="connsiteY11" fmla="*/ 740871 h 117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w="2479"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86F04B8-484C-E98E-AB2C-4EBE1EC19D97}"/>
                  </a:ext>
                </a:extLst>
              </p:cNvPr>
              <p:cNvSpPr/>
              <p:nvPr/>
            </p:nvSpPr>
            <p:spPr>
              <a:xfrm>
                <a:off x="10687705" y="2091912"/>
                <a:ext cx="798520" cy="1364801"/>
              </a:xfrm>
              <a:custGeom>
                <a:avLst/>
                <a:gdLst>
                  <a:gd name="connsiteX0" fmla="*/ 0 w 798520"/>
                  <a:gd name="connsiteY0" fmla="*/ 65068 h 1364801"/>
                  <a:gd name="connsiteX1" fmla="*/ 364604 w 798520"/>
                  <a:gd name="connsiteY1" fmla="*/ 47694 h 1364801"/>
                  <a:gd name="connsiteX2" fmla="*/ 614044 w 798520"/>
                  <a:gd name="connsiteY2" fmla="*/ 323443 h 1364801"/>
                  <a:gd name="connsiteX3" fmla="*/ 797959 w 798520"/>
                  <a:gd name="connsiteY3" fmla="*/ 894797 h 1364801"/>
                  <a:gd name="connsiteX4" fmla="*/ 769168 w 798520"/>
                  <a:gd name="connsiteY4" fmla="*/ 1349001 h 1364801"/>
                  <a:gd name="connsiteX5" fmla="*/ 601634 w 798520"/>
                  <a:gd name="connsiteY5" fmla="*/ 740914 h 1364801"/>
                  <a:gd name="connsiteX6" fmla="*/ 369320 w 798520"/>
                  <a:gd name="connsiteY6" fmla="*/ 646598 h 1364801"/>
                  <a:gd name="connsiteX7" fmla="*/ 82402 w 798520"/>
                  <a:gd name="connsiteY7" fmla="*/ 356702 h 1364801"/>
                  <a:gd name="connsiteX8" fmla="*/ 0 w 798520"/>
                  <a:gd name="connsiteY8" fmla="*/ 65068 h 136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w="2479"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02B9683A-5EEB-61AE-7116-A41DDE5ED005}"/>
                  </a:ext>
                </a:extLst>
              </p:cNvPr>
              <p:cNvSpPr/>
              <p:nvPr/>
            </p:nvSpPr>
            <p:spPr>
              <a:xfrm>
                <a:off x="9734008" y="2408385"/>
                <a:ext cx="1075313" cy="1458932"/>
              </a:xfrm>
              <a:custGeom>
                <a:avLst/>
                <a:gdLst>
                  <a:gd name="connsiteX0" fmla="*/ 4833 w 1075313"/>
                  <a:gd name="connsiteY0" fmla="*/ 516274 h 1458932"/>
                  <a:gd name="connsiteX1" fmla="*/ 232679 w 1075313"/>
                  <a:gd name="connsiteY1" fmla="*/ 1458933 h 1458932"/>
                  <a:gd name="connsiteX2" fmla="*/ 299196 w 1075313"/>
                  <a:gd name="connsiteY2" fmla="*/ 653776 h 1458932"/>
                  <a:gd name="connsiteX3" fmla="*/ 385321 w 1075313"/>
                  <a:gd name="connsiteY3" fmla="*/ 550525 h 1458932"/>
                  <a:gd name="connsiteX4" fmla="*/ 635506 w 1075313"/>
                  <a:gd name="connsiteY4" fmla="*/ 187907 h 1458932"/>
                  <a:gd name="connsiteX5" fmla="*/ 1075314 w 1075313"/>
                  <a:gd name="connsiteY5" fmla="*/ 44448 h 1458932"/>
                  <a:gd name="connsiteX6" fmla="*/ 630790 w 1075313"/>
                  <a:gd name="connsiteY6" fmla="*/ 5481 h 1458932"/>
                  <a:gd name="connsiteX7" fmla="*/ 4833 w 1075313"/>
                  <a:gd name="connsiteY7" fmla="*/ 516274 h 145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w="2479"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BCC103B-BC36-E407-FD9D-7889CE237B7B}"/>
                  </a:ext>
                </a:extLst>
              </p:cNvPr>
              <p:cNvSpPr/>
              <p:nvPr/>
            </p:nvSpPr>
            <p:spPr>
              <a:xfrm>
                <a:off x="11340404" y="2720912"/>
                <a:ext cx="93283" cy="358188"/>
              </a:xfrm>
              <a:custGeom>
                <a:avLst/>
                <a:gdLst>
                  <a:gd name="connsiteX0" fmla="*/ 31088 w 93283"/>
                  <a:gd name="connsiteY0" fmla="*/ 8166 h 358188"/>
                  <a:gd name="connsiteX1" fmla="*/ 8006 w 93283"/>
                  <a:gd name="connsiteY1" fmla="*/ 2209 h 358188"/>
                  <a:gd name="connsiteX2" fmla="*/ 2049 w 93283"/>
                  <a:gd name="connsiteY2" fmla="*/ 25292 h 358188"/>
                  <a:gd name="connsiteX3" fmla="*/ 58887 w 93283"/>
                  <a:gd name="connsiteY3" fmla="*/ 341994 h 358188"/>
                  <a:gd name="connsiteX4" fmla="*/ 92641 w 93283"/>
                  <a:gd name="connsiteY4" fmla="*/ 341994 h 358188"/>
                  <a:gd name="connsiteX5" fmla="*/ 31088 w 93283"/>
                  <a:gd name="connsiteY5" fmla="*/ 8166 h 35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w="2479"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64FBEA0-7B3F-CE0E-8CC3-0749670CADE4}"/>
                  </a:ext>
                </a:extLst>
              </p:cNvPr>
              <p:cNvSpPr/>
              <p:nvPr/>
            </p:nvSpPr>
            <p:spPr>
              <a:xfrm>
                <a:off x="10891771" y="2271971"/>
                <a:ext cx="259449" cy="202433"/>
              </a:xfrm>
              <a:custGeom>
                <a:avLst/>
                <a:gdLst>
                  <a:gd name="connsiteX0" fmla="*/ 256839 w 259449"/>
                  <a:gd name="connsiteY0" fmla="*/ 177387 h 202433"/>
                  <a:gd name="connsiteX1" fmla="*/ 20801 w 259449"/>
                  <a:gd name="connsiteY1" fmla="*/ 669 h 202433"/>
                  <a:gd name="connsiteX2" fmla="*/ 11867 w 259449"/>
                  <a:gd name="connsiteY2" fmla="*/ 33184 h 202433"/>
                  <a:gd name="connsiteX3" fmla="*/ 227800 w 259449"/>
                  <a:gd name="connsiteY3" fmla="*/ 194513 h 202433"/>
                  <a:gd name="connsiteX4" fmla="*/ 256839 w 259449"/>
                  <a:gd name="connsiteY4" fmla="*/ 177387 h 202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w="2479"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827B6FE-DD6D-7FF2-B40A-4C668F5604D3}"/>
                  </a:ext>
                </a:extLst>
              </p:cNvPr>
              <p:cNvSpPr/>
              <p:nvPr/>
            </p:nvSpPr>
            <p:spPr>
              <a:xfrm>
                <a:off x="10628716" y="1992570"/>
                <a:ext cx="150160" cy="133636"/>
              </a:xfrm>
              <a:custGeom>
                <a:avLst/>
                <a:gdLst>
                  <a:gd name="connsiteX0" fmla="*/ 118060 w 150160"/>
                  <a:gd name="connsiteY0" fmla="*/ 29886 h 133636"/>
                  <a:gd name="connsiteX1" fmla="*/ 92247 w 150160"/>
                  <a:gd name="connsiteY1" fmla="*/ 98389 h 133636"/>
                  <a:gd name="connsiteX2" fmla="*/ 28212 w 150160"/>
                  <a:gd name="connsiteY2" fmla="*/ 4074 h 133636"/>
                  <a:gd name="connsiteX3" fmla="*/ 5378 w 150160"/>
                  <a:gd name="connsiteY3" fmla="*/ 26908 h 133636"/>
                  <a:gd name="connsiteX4" fmla="*/ 65690 w 150160"/>
                  <a:gd name="connsiteY4" fmla="*/ 122216 h 133636"/>
                  <a:gd name="connsiteX5" fmla="*/ 95722 w 150160"/>
                  <a:gd name="connsiteY5" fmla="*/ 124946 h 133636"/>
                  <a:gd name="connsiteX6" fmla="*/ 120046 w 150160"/>
                  <a:gd name="connsiteY6" fmla="*/ 116011 h 133636"/>
                  <a:gd name="connsiteX7" fmla="*/ 149085 w 150160"/>
                  <a:gd name="connsiteY7" fmla="*/ 38325 h 133636"/>
                  <a:gd name="connsiteX8" fmla="*/ 118060 w 150160"/>
                  <a:gd name="connsiteY8" fmla="*/ 29886 h 13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w="2479"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1FF453EB-2EE4-CD69-73FB-E576F88FC1B8}"/>
                  </a:ext>
                </a:extLst>
              </p:cNvPr>
              <p:cNvSpPr/>
              <p:nvPr/>
            </p:nvSpPr>
            <p:spPr>
              <a:xfrm>
                <a:off x="9766606" y="2155228"/>
                <a:ext cx="1006303" cy="547190"/>
              </a:xfrm>
              <a:custGeom>
                <a:avLst/>
                <a:gdLst>
                  <a:gd name="connsiteX0" fmla="*/ 994070 w 1006303"/>
                  <a:gd name="connsiteY0" fmla="*/ 66781 h 547190"/>
                  <a:gd name="connsiteX1" fmla="*/ 513805 w 1006303"/>
                  <a:gd name="connsiteY1" fmla="*/ 34515 h 547190"/>
                  <a:gd name="connsiteX2" fmla="*/ 332372 w 1006303"/>
                  <a:gd name="connsiteY2" fmla="*/ 174251 h 547190"/>
                  <a:gd name="connsiteX3" fmla="*/ 198592 w 1006303"/>
                  <a:gd name="connsiteY3" fmla="*/ 357918 h 547190"/>
                  <a:gd name="connsiteX4" fmla="*/ 10954 w 1006303"/>
                  <a:gd name="connsiteY4" fmla="*/ 515028 h 547190"/>
                  <a:gd name="connsiteX5" fmla="*/ 19641 w 1006303"/>
                  <a:gd name="connsiteY5" fmla="*/ 546053 h 547190"/>
                  <a:gd name="connsiteX6" fmla="*/ 323685 w 1006303"/>
                  <a:gd name="connsiteY6" fmla="*/ 237790 h 547190"/>
                  <a:gd name="connsiteX7" fmla="*/ 486503 w 1006303"/>
                  <a:gd name="connsiteY7" fmla="*/ 83162 h 547190"/>
                  <a:gd name="connsiteX8" fmla="*/ 711371 w 1006303"/>
                  <a:gd name="connsiteY8" fmla="*/ 32281 h 547190"/>
                  <a:gd name="connsiteX9" fmla="*/ 985879 w 1006303"/>
                  <a:gd name="connsiteY9" fmla="*/ 98054 h 547190"/>
                  <a:gd name="connsiteX10" fmla="*/ 1005735 w 1006303"/>
                  <a:gd name="connsiteY10" fmla="*/ 86885 h 547190"/>
                  <a:gd name="connsiteX11" fmla="*/ 994070 w 1006303"/>
                  <a:gd name="connsiteY11" fmla="*/ 66781 h 54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w="2479"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E99E8FDC-4FC7-AD1D-504A-E40F42EF4491}"/>
                  </a:ext>
                </a:extLst>
              </p:cNvPr>
              <p:cNvSpPr/>
              <p:nvPr/>
            </p:nvSpPr>
            <p:spPr>
              <a:xfrm>
                <a:off x="10490715" y="2296659"/>
                <a:ext cx="304756" cy="62193"/>
              </a:xfrm>
              <a:custGeom>
                <a:avLst/>
                <a:gdLst>
                  <a:gd name="connsiteX0" fmla="*/ 293787 w 304756"/>
                  <a:gd name="connsiteY0" fmla="*/ 22643 h 62193"/>
                  <a:gd name="connsiteX1" fmla="*/ 8359 w 304756"/>
                  <a:gd name="connsiteY1" fmla="*/ 32819 h 62193"/>
                  <a:gd name="connsiteX2" fmla="*/ 24740 w 304756"/>
                  <a:gd name="connsiteY2" fmla="*/ 60618 h 62193"/>
                  <a:gd name="connsiteX3" fmla="*/ 285348 w 304756"/>
                  <a:gd name="connsiteY3" fmla="*/ 53668 h 62193"/>
                  <a:gd name="connsiteX4" fmla="*/ 293787 w 304756"/>
                  <a:gd name="connsiteY4" fmla="*/ 22643 h 6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w="2479"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4242D922-9233-2C9F-A722-73BAB5B6BC47}"/>
                  </a:ext>
                </a:extLst>
              </p:cNvPr>
              <p:cNvSpPr/>
              <p:nvPr/>
            </p:nvSpPr>
            <p:spPr>
              <a:xfrm>
                <a:off x="9579252" y="2005716"/>
                <a:ext cx="1708636" cy="1925375"/>
              </a:xfrm>
              <a:custGeom>
                <a:avLst/>
                <a:gdLst>
                  <a:gd name="connsiteX0" fmla="*/ 1696932 w 1708636"/>
                  <a:gd name="connsiteY0" fmla="*/ 819912 h 1925375"/>
                  <a:gd name="connsiteX1" fmla="*/ 1314210 w 1708636"/>
                  <a:gd name="connsiteY1" fmla="*/ 569479 h 1925375"/>
                  <a:gd name="connsiteX2" fmla="*/ 1235531 w 1708636"/>
                  <a:gd name="connsiteY2" fmla="*/ 462754 h 1925375"/>
                  <a:gd name="connsiteX3" fmla="*/ 1213193 w 1708636"/>
                  <a:gd name="connsiteY3" fmla="*/ 457045 h 1925375"/>
                  <a:gd name="connsiteX4" fmla="*/ 1202769 w 1708636"/>
                  <a:gd name="connsiteY4" fmla="*/ 446869 h 1925375"/>
                  <a:gd name="connsiteX5" fmla="*/ 831960 w 1708636"/>
                  <a:gd name="connsiteY5" fmla="*/ 543170 h 1925375"/>
                  <a:gd name="connsiteX6" fmla="*/ 574081 w 1708636"/>
                  <a:gd name="connsiteY6" fmla="*/ 896853 h 1925375"/>
                  <a:gd name="connsiteX7" fmla="*/ 397116 w 1708636"/>
                  <a:gd name="connsiteY7" fmla="*/ 1037334 h 1925375"/>
                  <a:gd name="connsiteX8" fmla="*/ 393641 w 1708636"/>
                  <a:gd name="connsiteY8" fmla="*/ 1036838 h 1925375"/>
                  <a:gd name="connsiteX9" fmla="*/ 442784 w 1708636"/>
                  <a:gd name="connsiteY9" fmla="*/ 971561 h 1925375"/>
                  <a:gd name="connsiteX10" fmla="*/ 414986 w 1708636"/>
                  <a:gd name="connsiteY10" fmla="*/ 955180 h 1925375"/>
                  <a:gd name="connsiteX11" fmla="*/ 245962 w 1708636"/>
                  <a:gd name="connsiteY11" fmla="*/ 1124204 h 1925375"/>
                  <a:gd name="connsiteX12" fmla="*/ 181927 w 1708636"/>
                  <a:gd name="connsiteY12" fmla="*/ 1146790 h 1925375"/>
                  <a:gd name="connsiteX13" fmla="*/ 157356 w 1708636"/>
                  <a:gd name="connsiteY13" fmla="*/ 1151009 h 1925375"/>
                  <a:gd name="connsiteX14" fmla="*/ 35242 w 1708636"/>
                  <a:gd name="connsiteY14" fmla="*/ 1139592 h 1925375"/>
                  <a:gd name="connsiteX15" fmla="*/ 93320 w 1708636"/>
                  <a:gd name="connsiteY15" fmla="*/ 773995 h 1925375"/>
                  <a:gd name="connsiteX16" fmla="*/ 197067 w 1708636"/>
                  <a:gd name="connsiteY16" fmla="*/ 433218 h 1925375"/>
                  <a:gd name="connsiteX17" fmla="*/ 686515 w 1708636"/>
                  <a:gd name="connsiteY17" fmla="*/ 51985 h 1925375"/>
                  <a:gd name="connsiteX18" fmla="*/ 1078917 w 1708636"/>
                  <a:gd name="connsiteY18" fmla="*/ 68614 h 1925375"/>
                  <a:gd name="connsiteX19" fmla="*/ 1087853 w 1708636"/>
                  <a:gd name="connsiteY19" fmla="*/ 36100 h 1925375"/>
                  <a:gd name="connsiteX20" fmla="*/ 411759 w 1708636"/>
                  <a:gd name="connsiteY20" fmla="*/ 138110 h 1925375"/>
                  <a:gd name="connsiteX21" fmla="*/ 193096 w 1708636"/>
                  <a:gd name="connsiteY21" fmla="*/ 371168 h 1925375"/>
                  <a:gd name="connsiteX22" fmla="*/ 71230 w 1708636"/>
                  <a:gd name="connsiteY22" fmla="*/ 710208 h 1925375"/>
                  <a:gd name="connsiteX23" fmla="*/ 246 w 1708636"/>
                  <a:gd name="connsiteY23" fmla="*/ 1147038 h 1925375"/>
                  <a:gd name="connsiteX24" fmla="*/ 18116 w 1708636"/>
                  <a:gd name="connsiteY24" fmla="*/ 1168135 h 1925375"/>
                  <a:gd name="connsiteX25" fmla="*/ 159341 w 1708636"/>
                  <a:gd name="connsiteY25" fmla="*/ 1183275 h 1925375"/>
                  <a:gd name="connsiteX26" fmla="*/ 205506 w 1708636"/>
                  <a:gd name="connsiteY26" fmla="*/ 1364460 h 1925375"/>
                  <a:gd name="connsiteX27" fmla="*/ 196819 w 1708636"/>
                  <a:gd name="connsiteY27" fmla="*/ 1364460 h 1925375"/>
                  <a:gd name="connsiteX28" fmla="*/ 78925 w 1708636"/>
                  <a:gd name="connsiteY28" fmla="*/ 1425765 h 1925375"/>
                  <a:gd name="connsiteX29" fmla="*/ 64033 w 1708636"/>
                  <a:gd name="connsiteY29" fmla="*/ 1559048 h 1925375"/>
                  <a:gd name="connsiteX30" fmla="*/ 264577 w 1708636"/>
                  <a:gd name="connsiteY30" fmla="*/ 1741474 h 1925375"/>
                  <a:gd name="connsiteX31" fmla="*/ 335562 w 1708636"/>
                  <a:gd name="connsiteY31" fmla="*/ 1750409 h 1925375"/>
                  <a:gd name="connsiteX32" fmla="*/ 384457 w 1708636"/>
                  <a:gd name="connsiteY32" fmla="*/ 1869545 h 1925375"/>
                  <a:gd name="connsiteX33" fmla="*/ 412256 w 1708636"/>
                  <a:gd name="connsiteY33" fmla="*/ 1853163 h 1925375"/>
                  <a:gd name="connsiteX34" fmla="*/ 400590 w 1708636"/>
                  <a:gd name="connsiteY34" fmla="*/ 1827847 h 1925375"/>
                  <a:gd name="connsiteX35" fmla="*/ 411015 w 1708636"/>
                  <a:gd name="connsiteY35" fmla="*/ 1808984 h 1925375"/>
                  <a:gd name="connsiteX36" fmla="*/ 394137 w 1708636"/>
                  <a:gd name="connsiteY36" fmla="*/ 1744949 h 1925375"/>
                  <a:gd name="connsiteX37" fmla="*/ 430622 w 1708636"/>
                  <a:gd name="connsiteY37" fmla="*/ 1735269 h 1925375"/>
                  <a:gd name="connsiteX38" fmla="*/ 758245 w 1708636"/>
                  <a:gd name="connsiteY38" fmla="*/ 1925141 h 1925375"/>
                  <a:gd name="connsiteX39" fmla="*/ 766932 w 1708636"/>
                  <a:gd name="connsiteY39" fmla="*/ 1894116 h 1925375"/>
                  <a:gd name="connsiteX40" fmla="*/ 447500 w 1708636"/>
                  <a:gd name="connsiteY40" fmla="*/ 1704989 h 1925375"/>
                  <a:gd name="connsiteX41" fmla="*/ 431863 w 1708636"/>
                  <a:gd name="connsiteY41" fmla="*/ 1700770 h 1925375"/>
                  <a:gd name="connsiteX42" fmla="*/ 387684 w 1708636"/>
                  <a:gd name="connsiteY42" fmla="*/ 1713179 h 1925375"/>
                  <a:gd name="connsiteX43" fmla="*/ 398605 w 1708636"/>
                  <a:gd name="connsiteY43" fmla="*/ 1274612 h 1925375"/>
                  <a:gd name="connsiteX44" fmla="*/ 446507 w 1708636"/>
                  <a:gd name="connsiteY44" fmla="*/ 1128423 h 1925375"/>
                  <a:gd name="connsiteX45" fmla="*/ 435338 w 1708636"/>
                  <a:gd name="connsiteY45" fmla="*/ 1108567 h 1925375"/>
                  <a:gd name="connsiteX46" fmla="*/ 415482 w 1708636"/>
                  <a:gd name="connsiteY46" fmla="*/ 1119736 h 1925375"/>
                  <a:gd name="connsiteX47" fmla="*/ 346731 w 1708636"/>
                  <a:gd name="connsiteY47" fmla="*/ 1663043 h 1925375"/>
                  <a:gd name="connsiteX48" fmla="*/ 351447 w 1708636"/>
                  <a:gd name="connsiteY48" fmla="*/ 1693324 h 1925375"/>
                  <a:gd name="connsiteX49" fmla="*/ 307764 w 1708636"/>
                  <a:gd name="connsiteY49" fmla="*/ 1380096 h 1925375"/>
                  <a:gd name="connsiteX50" fmla="*/ 317940 w 1708636"/>
                  <a:gd name="connsiteY50" fmla="*/ 1241353 h 1925375"/>
                  <a:gd name="connsiteX51" fmla="*/ 306771 w 1708636"/>
                  <a:gd name="connsiteY51" fmla="*/ 1221498 h 1925375"/>
                  <a:gd name="connsiteX52" fmla="*/ 286915 w 1708636"/>
                  <a:gd name="connsiteY52" fmla="*/ 1232666 h 1925375"/>
                  <a:gd name="connsiteX53" fmla="*/ 281207 w 1708636"/>
                  <a:gd name="connsiteY53" fmla="*/ 1496998 h 1925375"/>
                  <a:gd name="connsiteX54" fmla="*/ 191855 w 1708636"/>
                  <a:gd name="connsiteY54" fmla="*/ 1177814 h 1925375"/>
                  <a:gd name="connsiteX55" fmla="*/ 259117 w 1708636"/>
                  <a:gd name="connsiteY55" fmla="*/ 1153987 h 1925375"/>
                  <a:gd name="connsiteX56" fmla="*/ 377756 w 1708636"/>
                  <a:gd name="connsiteY56" fmla="*/ 1056693 h 1925375"/>
                  <a:gd name="connsiteX57" fmla="*/ 388925 w 1708636"/>
                  <a:gd name="connsiteY57" fmla="*/ 1068607 h 1925375"/>
                  <a:gd name="connsiteX58" fmla="*/ 564402 w 1708636"/>
                  <a:gd name="connsiteY58" fmla="*/ 972554 h 1925375"/>
                  <a:gd name="connsiteX59" fmla="*/ 680062 w 1708636"/>
                  <a:gd name="connsiteY59" fmla="*/ 784419 h 1925375"/>
                  <a:gd name="connsiteX60" fmla="*/ 978397 w 1708636"/>
                  <a:gd name="connsiteY60" fmla="*/ 491048 h 1925375"/>
                  <a:gd name="connsiteX61" fmla="*/ 1194578 w 1708636"/>
                  <a:gd name="connsiteY61" fmla="*/ 478142 h 1925375"/>
                  <a:gd name="connsiteX62" fmla="*/ 1205499 w 1708636"/>
                  <a:gd name="connsiteY62" fmla="*/ 477894 h 1925375"/>
                  <a:gd name="connsiteX63" fmla="*/ 1206740 w 1708636"/>
                  <a:gd name="connsiteY63" fmla="*/ 480128 h 1925375"/>
                  <a:gd name="connsiteX64" fmla="*/ 1560672 w 1708636"/>
                  <a:gd name="connsiteY64" fmla="*/ 801793 h 1925375"/>
                  <a:gd name="connsiteX65" fmla="*/ 1688245 w 1708636"/>
                  <a:gd name="connsiteY65" fmla="*/ 852674 h 1925375"/>
                  <a:gd name="connsiteX66" fmla="*/ 1696932 w 1708636"/>
                  <a:gd name="connsiteY66" fmla="*/ 819912 h 1925375"/>
                  <a:gd name="connsiteX67" fmla="*/ 295106 w 1708636"/>
                  <a:gd name="connsiteY67" fmla="*/ 1595781 h 1925375"/>
                  <a:gd name="connsiteX68" fmla="*/ 325138 w 1708636"/>
                  <a:gd name="connsiteY68" fmla="*/ 1716654 h 1925375"/>
                  <a:gd name="connsiteX69" fmla="*/ 181431 w 1708636"/>
                  <a:gd name="connsiteY69" fmla="*/ 1665029 h 1925375"/>
                  <a:gd name="connsiteX70" fmla="*/ 105978 w 1708636"/>
                  <a:gd name="connsiteY70" fmla="*/ 1574436 h 1925375"/>
                  <a:gd name="connsiteX71" fmla="*/ 95802 w 1708636"/>
                  <a:gd name="connsiteY71" fmla="*/ 1458527 h 1925375"/>
                  <a:gd name="connsiteX72" fmla="*/ 206002 w 1708636"/>
                  <a:gd name="connsiteY72" fmla="*/ 1394740 h 1925375"/>
                  <a:gd name="connsiteX73" fmla="*/ 213697 w 1708636"/>
                  <a:gd name="connsiteY73" fmla="*/ 1390273 h 1925375"/>
                  <a:gd name="connsiteX74" fmla="*/ 277980 w 1708636"/>
                  <a:gd name="connsiteY74" fmla="*/ 1584860 h 1925375"/>
                  <a:gd name="connsiteX75" fmla="*/ 295106 w 1708636"/>
                  <a:gd name="connsiteY75" fmla="*/ 1595781 h 192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w="2479"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28EAC8D7-78EC-F6BB-472F-4783E2D826EA}"/>
                  </a:ext>
                </a:extLst>
              </p:cNvPr>
              <p:cNvSpPr/>
              <p:nvPr/>
            </p:nvSpPr>
            <p:spPr>
              <a:xfrm>
                <a:off x="10397809" y="3928658"/>
                <a:ext cx="30528" cy="204136"/>
              </a:xfrm>
              <a:custGeom>
                <a:avLst/>
                <a:gdLst>
                  <a:gd name="connsiteX0" fmla="*/ 0 w 30528"/>
                  <a:gd name="connsiteY0" fmla="*/ 14609 h 204136"/>
                  <a:gd name="connsiteX1" fmla="*/ 0 w 30528"/>
                  <a:gd name="connsiteY1" fmla="*/ 187604 h 204136"/>
                  <a:gd name="connsiteX2" fmla="*/ 30528 w 30528"/>
                  <a:gd name="connsiteY2" fmla="*/ 189341 h 204136"/>
                  <a:gd name="connsiteX3" fmla="*/ 30528 w 30528"/>
                  <a:gd name="connsiteY3" fmla="*/ 16347 h 204136"/>
                  <a:gd name="connsiteX4" fmla="*/ 0 w 30528"/>
                  <a:gd name="connsiteY4" fmla="*/ 14609 h 20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w="2479"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0D41BA96-B8B4-6E35-0B5F-628BC5B73B85}"/>
                  </a:ext>
                </a:extLst>
              </p:cNvPr>
              <p:cNvSpPr/>
              <p:nvPr/>
            </p:nvSpPr>
            <p:spPr>
              <a:xfrm>
                <a:off x="10398608" y="4137575"/>
                <a:ext cx="523644" cy="1045101"/>
              </a:xfrm>
              <a:custGeom>
                <a:avLst/>
                <a:gdLst>
                  <a:gd name="connsiteX0" fmla="*/ 490882 w 523644"/>
                  <a:gd name="connsiteY0" fmla="*/ 15668 h 1045101"/>
                  <a:gd name="connsiteX1" fmla="*/ 490385 w 523644"/>
                  <a:gd name="connsiteY1" fmla="*/ 45948 h 1045101"/>
                  <a:gd name="connsiteX2" fmla="*/ 487407 w 523644"/>
                  <a:gd name="connsiteY2" fmla="*/ 54387 h 1045101"/>
                  <a:gd name="connsiteX3" fmla="*/ 334765 w 523644"/>
                  <a:gd name="connsiteY3" fmla="*/ 243514 h 1045101"/>
                  <a:gd name="connsiteX4" fmla="*/ 92523 w 523644"/>
                  <a:gd name="connsiteY4" fmla="*/ 167069 h 1045101"/>
                  <a:gd name="connsiteX5" fmla="*/ 40153 w 523644"/>
                  <a:gd name="connsiteY5" fmla="*/ 44955 h 1045101"/>
                  <a:gd name="connsiteX6" fmla="*/ 8632 w 523644"/>
                  <a:gd name="connsiteY6" fmla="*/ 28326 h 1045101"/>
                  <a:gd name="connsiteX7" fmla="*/ 16326 w 523644"/>
                  <a:gd name="connsiteY7" fmla="*/ 700200 h 1045101"/>
                  <a:gd name="connsiteX8" fmla="*/ 51570 w 523644"/>
                  <a:gd name="connsiteY8" fmla="*/ 865749 h 1045101"/>
                  <a:gd name="connsiteX9" fmla="*/ 105677 w 523644"/>
                  <a:gd name="connsiteY9" fmla="*/ 983643 h 1045101"/>
                  <a:gd name="connsiteX10" fmla="*/ 215629 w 523644"/>
                  <a:gd name="connsiteY10" fmla="*/ 1044948 h 1045101"/>
                  <a:gd name="connsiteX11" fmla="*/ 342956 w 523644"/>
                  <a:gd name="connsiteY11" fmla="*/ 993075 h 1045101"/>
                  <a:gd name="connsiteX12" fmla="*/ 484925 w 523644"/>
                  <a:gd name="connsiteY12" fmla="*/ 677614 h 1045101"/>
                  <a:gd name="connsiteX13" fmla="*/ 457127 w 523644"/>
                  <a:gd name="connsiteY13" fmla="*/ 661233 h 1045101"/>
                  <a:gd name="connsiteX14" fmla="*/ 348664 w 523644"/>
                  <a:gd name="connsiteY14" fmla="*/ 935989 h 1045101"/>
                  <a:gd name="connsiteX15" fmla="*/ 239456 w 523644"/>
                  <a:gd name="connsiteY15" fmla="*/ 1011193 h 1045101"/>
                  <a:gd name="connsiteX16" fmla="*/ 135461 w 523644"/>
                  <a:gd name="connsiteY16" fmla="*/ 969248 h 1045101"/>
                  <a:gd name="connsiteX17" fmla="*/ 83588 w 523644"/>
                  <a:gd name="connsiteY17" fmla="*/ 859295 h 1045101"/>
                  <a:gd name="connsiteX18" fmla="*/ 49833 w 523644"/>
                  <a:gd name="connsiteY18" fmla="*/ 705164 h 1045101"/>
                  <a:gd name="connsiteX19" fmla="*/ 30473 w 523644"/>
                  <a:gd name="connsiteY19" fmla="*/ 384987 h 1045101"/>
                  <a:gd name="connsiteX20" fmla="*/ 42138 w 523644"/>
                  <a:gd name="connsiteY20" fmla="*/ 144979 h 1045101"/>
                  <a:gd name="connsiteX21" fmla="*/ 171698 w 523644"/>
                  <a:gd name="connsiteY21" fmla="*/ 266597 h 1045101"/>
                  <a:gd name="connsiteX22" fmla="*/ 453652 w 523644"/>
                  <a:gd name="connsiteY22" fmla="*/ 203802 h 1045101"/>
                  <a:gd name="connsiteX23" fmla="*/ 489144 w 523644"/>
                  <a:gd name="connsiteY23" fmla="*/ 153914 h 1045101"/>
                  <a:gd name="connsiteX24" fmla="*/ 482939 w 523644"/>
                  <a:gd name="connsiteY24" fmla="*/ 564932 h 1045101"/>
                  <a:gd name="connsiteX25" fmla="*/ 515205 w 523644"/>
                  <a:gd name="connsiteY25" fmla="*/ 564932 h 1045101"/>
                  <a:gd name="connsiteX26" fmla="*/ 523644 w 523644"/>
                  <a:gd name="connsiteY26" fmla="*/ 15419 h 1045101"/>
                  <a:gd name="connsiteX27" fmla="*/ 490882 w 523644"/>
                  <a:gd name="connsiteY27" fmla="*/ 15668 h 104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w="2479" cap="flat">
                <a:noFill/>
                <a:prstDash val="solid"/>
                <a:miter/>
              </a:ln>
            </p:spPr>
            <p:txBody>
              <a:bodyPr rtlCol="0" anchor="ctr"/>
              <a:lstStyle/>
              <a:p>
                <a:endParaRPr lang="en-US"/>
              </a:p>
            </p:txBody>
          </p:sp>
          <p:grpSp>
            <p:nvGrpSpPr>
              <p:cNvPr id="41" name="Graphic 4">
                <a:extLst>
                  <a:ext uri="{FF2B5EF4-FFF2-40B4-BE49-F238E27FC236}">
                    <a16:creationId xmlns:a16="http://schemas.microsoft.com/office/drawing/2014/main" id="{7D4703AA-035E-22A8-9DDC-2D3897E8B4E3}"/>
                  </a:ext>
                </a:extLst>
              </p:cNvPr>
              <p:cNvGrpSpPr/>
              <p:nvPr/>
            </p:nvGrpSpPr>
            <p:grpSpPr>
              <a:xfrm>
                <a:off x="10359780" y="4436934"/>
                <a:ext cx="1039758" cy="1174386"/>
                <a:chOff x="10359780" y="4436934"/>
                <a:chExt cx="1039758" cy="1174386"/>
              </a:xfrm>
            </p:grpSpPr>
            <p:sp>
              <p:nvSpPr>
                <p:cNvPr id="53" name="Freeform: Shape 52">
                  <a:extLst>
                    <a:ext uri="{FF2B5EF4-FFF2-40B4-BE49-F238E27FC236}">
                      <a16:creationId xmlns:a16="http://schemas.microsoft.com/office/drawing/2014/main" id="{BD8084AB-F56E-AEC5-CB8C-6A66A2383E6A}"/>
                    </a:ext>
                  </a:extLst>
                </p:cNvPr>
                <p:cNvSpPr/>
                <p:nvPr/>
              </p:nvSpPr>
              <p:spPr>
                <a:xfrm rot="-1778638">
                  <a:off x="10527982" y="4634421"/>
                  <a:ext cx="689980" cy="862723"/>
                </a:xfrm>
                <a:custGeom>
                  <a:avLst/>
                  <a:gdLst>
                    <a:gd name="connsiteX0" fmla="*/ 0 w 689980"/>
                    <a:gd name="connsiteY0" fmla="*/ 0 h 862723"/>
                    <a:gd name="connsiteX1" fmla="*/ 689980 w 689980"/>
                    <a:gd name="connsiteY1" fmla="*/ 0 h 862723"/>
                    <a:gd name="connsiteX2" fmla="*/ 689980 w 689980"/>
                    <a:gd name="connsiteY2" fmla="*/ 862723 h 862723"/>
                    <a:gd name="connsiteX3" fmla="*/ 0 w 689980"/>
                    <a:gd name="connsiteY3" fmla="*/ 862723 h 862723"/>
                  </a:gdLst>
                  <a:ahLst/>
                  <a:cxnLst>
                    <a:cxn ang="0">
                      <a:pos x="connsiteX0" y="connsiteY0"/>
                    </a:cxn>
                    <a:cxn ang="0">
                      <a:pos x="connsiteX1" y="connsiteY1"/>
                    </a:cxn>
                    <a:cxn ang="0">
                      <a:pos x="connsiteX2" y="connsiteY2"/>
                    </a:cxn>
                    <a:cxn ang="0">
                      <a:pos x="connsiteX3" y="connsiteY3"/>
                    </a:cxn>
                  </a:cxnLst>
                  <a:rect l="l" t="t" r="r" b="b"/>
                  <a:pathLst>
                    <a:path w="689980" h="862723">
                      <a:moveTo>
                        <a:pt x="0" y="0"/>
                      </a:moveTo>
                      <a:lnTo>
                        <a:pt x="689980" y="0"/>
                      </a:lnTo>
                      <a:lnTo>
                        <a:pt x="689980" y="862723"/>
                      </a:lnTo>
                      <a:lnTo>
                        <a:pt x="0" y="862723"/>
                      </a:lnTo>
                      <a:close/>
                    </a:path>
                  </a:pathLst>
                </a:custGeom>
                <a:solidFill>
                  <a:srgbClr val="F46B6B"/>
                </a:solidFill>
                <a:ln w="2479"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5D18FAD5-C031-0046-69E8-D0D35C08CBFC}"/>
                    </a:ext>
                  </a:extLst>
                </p:cNvPr>
                <p:cNvSpPr/>
                <p:nvPr/>
              </p:nvSpPr>
              <p:spPr>
                <a:xfrm>
                  <a:off x="10959483" y="4436934"/>
                  <a:ext cx="440055" cy="832955"/>
                </a:xfrm>
                <a:custGeom>
                  <a:avLst/>
                  <a:gdLst>
                    <a:gd name="connsiteX0" fmla="*/ 0 w 440055"/>
                    <a:gd name="connsiteY0" fmla="*/ 83147 h 832955"/>
                    <a:gd name="connsiteX1" fmla="*/ 18615 w 440055"/>
                    <a:gd name="connsiteY1" fmla="*/ 0 h 832955"/>
                    <a:gd name="connsiteX2" fmla="*/ 440056 w 440055"/>
                    <a:gd name="connsiteY2" fmla="*/ 735165 h 832955"/>
                    <a:gd name="connsiteX3" fmla="*/ 426653 w 440055"/>
                    <a:gd name="connsiteY3" fmla="*/ 832955 h 832955"/>
                  </a:gdLst>
                  <a:ahLst/>
                  <a:cxnLst>
                    <a:cxn ang="0">
                      <a:pos x="connsiteX0" y="connsiteY0"/>
                    </a:cxn>
                    <a:cxn ang="0">
                      <a:pos x="connsiteX1" y="connsiteY1"/>
                    </a:cxn>
                    <a:cxn ang="0">
                      <a:pos x="connsiteX2" y="connsiteY2"/>
                    </a:cxn>
                    <a:cxn ang="0">
                      <a:pos x="connsiteX3" y="connsiteY3"/>
                    </a:cxn>
                  </a:cxnLst>
                  <a:rect l="l" t="t" r="r" b="b"/>
                  <a:pathLst>
                    <a:path w="440055" h="832955">
                      <a:moveTo>
                        <a:pt x="0" y="83147"/>
                      </a:moveTo>
                      <a:lnTo>
                        <a:pt x="18615" y="0"/>
                      </a:lnTo>
                      <a:lnTo>
                        <a:pt x="440056" y="735165"/>
                      </a:lnTo>
                      <a:lnTo>
                        <a:pt x="426653" y="832955"/>
                      </a:lnTo>
                      <a:close/>
                    </a:path>
                  </a:pathLst>
                </a:custGeom>
                <a:solidFill>
                  <a:srgbClr val="B75050"/>
                </a:solidFill>
                <a:ln w="2479"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2FE5AEF1-A951-5811-7296-C53849F7B979}"/>
                    </a:ext>
                  </a:extLst>
                </p:cNvPr>
                <p:cNvSpPr/>
                <p:nvPr/>
              </p:nvSpPr>
              <p:spPr>
                <a:xfrm>
                  <a:off x="10360082" y="4436934"/>
                  <a:ext cx="618015" cy="424419"/>
                </a:xfrm>
                <a:custGeom>
                  <a:avLst/>
                  <a:gdLst>
                    <a:gd name="connsiteX0" fmla="*/ 618015 w 618015"/>
                    <a:gd name="connsiteY0" fmla="*/ 0 h 424419"/>
                    <a:gd name="connsiteX1" fmla="*/ 29784 w 618015"/>
                    <a:gd name="connsiteY1" fmla="*/ 329608 h 424419"/>
                    <a:gd name="connsiteX2" fmla="*/ 0 w 618015"/>
                    <a:gd name="connsiteY2" fmla="*/ 424420 h 424419"/>
                    <a:gd name="connsiteX3" fmla="*/ 599400 w 618015"/>
                    <a:gd name="connsiteY3" fmla="*/ 83147 h 424419"/>
                  </a:gdLst>
                  <a:ahLst/>
                  <a:cxnLst>
                    <a:cxn ang="0">
                      <a:pos x="connsiteX0" y="connsiteY0"/>
                    </a:cxn>
                    <a:cxn ang="0">
                      <a:pos x="connsiteX1" y="connsiteY1"/>
                    </a:cxn>
                    <a:cxn ang="0">
                      <a:pos x="connsiteX2" y="connsiteY2"/>
                    </a:cxn>
                    <a:cxn ang="0">
                      <a:pos x="connsiteX3" y="connsiteY3"/>
                    </a:cxn>
                  </a:cxnLst>
                  <a:rect l="l" t="t" r="r" b="b"/>
                  <a:pathLst>
                    <a:path w="618015" h="424419">
                      <a:moveTo>
                        <a:pt x="618015" y="0"/>
                      </a:moveTo>
                      <a:lnTo>
                        <a:pt x="29784" y="329608"/>
                      </a:lnTo>
                      <a:lnTo>
                        <a:pt x="0" y="424420"/>
                      </a:lnTo>
                      <a:lnTo>
                        <a:pt x="599400" y="83147"/>
                      </a:lnTo>
                      <a:close/>
                    </a:path>
                  </a:pathLst>
                </a:custGeom>
                <a:solidFill>
                  <a:srgbClr val="E6E6E6"/>
                </a:solidFill>
                <a:ln w="2479" cap="flat">
                  <a:noFill/>
                  <a:prstDash val="solid"/>
                  <a:miter/>
                </a:ln>
              </p:spPr>
              <p:txBody>
                <a:bodyPr rtlCol="0" anchor="ctr"/>
                <a:lstStyle/>
                <a:p>
                  <a:endParaRPr lang="en-US"/>
                </a:p>
              </p:txBody>
            </p:sp>
          </p:grpSp>
          <p:sp>
            <p:nvSpPr>
              <p:cNvPr id="42" name="Freeform: Shape 41">
                <a:extLst>
                  <a:ext uri="{FF2B5EF4-FFF2-40B4-BE49-F238E27FC236}">
                    <a16:creationId xmlns:a16="http://schemas.microsoft.com/office/drawing/2014/main" id="{BC23EADC-5871-23B3-D18B-2D1540419A88}"/>
                  </a:ext>
                </a:extLst>
              </p:cNvPr>
              <p:cNvSpPr/>
              <p:nvPr/>
            </p:nvSpPr>
            <p:spPr>
              <a:xfrm>
                <a:off x="10970476" y="4119494"/>
                <a:ext cx="731067" cy="1007824"/>
              </a:xfrm>
              <a:custGeom>
                <a:avLst/>
                <a:gdLst>
                  <a:gd name="connsiteX0" fmla="*/ 1913 w 731067"/>
                  <a:gd name="connsiteY0" fmla="*/ 23076 h 1007824"/>
                  <a:gd name="connsiteX1" fmla="*/ 350880 w 731067"/>
                  <a:gd name="connsiteY1" fmla="*/ 141467 h 1007824"/>
                  <a:gd name="connsiteX2" fmla="*/ 728887 w 731067"/>
                  <a:gd name="connsiteY2" fmla="*/ 901452 h 1007824"/>
                  <a:gd name="connsiteX3" fmla="*/ 399031 w 731067"/>
                  <a:gd name="connsiteY3" fmla="*/ 919570 h 1007824"/>
                  <a:gd name="connsiteX4" fmla="*/ 94242 w 731067"/>
                  <a:gd name="connsiteY4" fmla="*/ 449233 h 1007824"/>
                  <a:gd name="connsiteX5" fmla="*/ 1913 w 731067"/>
                  <a:gd name="connsiteY5" fmla="*/ 23076 h 100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w="2479" cap="flat">
                <a:noFill/>
                <a:prstDash val="solid"/>
                <a:miter/>
              </a:ln>
            </p:spPr>
            <p:txBody>
              <a:bodyPr rtlCol="0" anchor="ctr"/>
              <a:lstStyle/>
              <a:p>
                <a:endParaRPr lang="en-US"/>
              </a:p>
            </p:txBody>
          </p:sp>
          <p:grpSp>
            <p:nvGrpSpPr>
              <p:cNvPr id="43" name="Graphic 4">
                <a:extLst>
                  <a:ext uri="{FF2B5EF4-FFF2-40B4-BE49-F238E27FC236}">
                    <a16:creationId xmlns:a16="http://schemas.microsoft.com/office/drawing/2014/main" id="{7F1CD482-3867-046B-9701-9559C16DA3E2}"/>
                  </a:ext>
                </a:extLst>
              </p:cNvPr>
              <p:cNvGrpSpPr/>
              <p:nvPr/>
            </p:nvGrpSpPr>
            <p:grpSpPr>
              <a:xfrm>
                <a:off x="10426167" y="4902574"/>
                <a:ext cx="1283977" cy="728388"/>
                <a:chOff x="10426167" y="4902574"/>
                <a:chExt cx="1283977" cy="728388"/>
              </a:xfrm>
            </p:grpSpPr>
            <p:grpSp>
              <p:nvGrpSpPr>
                <p:cNvPr id="49" name="Graphic 4">
                  <a:extLst>
                    <a:ext uri="{FF2B5EF4-FFF2-40B4-BE49-F238E27FC236}">
                      <a16:creationId xmlns:a16="http://schemas.microsoft.com/office/drawing/2014/main" id="{A9F37E95-54B1-F3DB-D674-B40D454942C2}"/>
                    </a:ext>
                  </a:extLst>
                </p:cNvPr>
                <p:cNvGrpSpPr/>
                <p:nvPr/>
              </p:nvGrpSpPr>
              <p:grpSpPr>
                <a:xfrm>
                  <a:off x="10426167" y="5056265"/>
                  <a:ext cx="515768" cy="574697"/>
                  <a:chOff x="10426167" y="5056265"/>
                  <a:chExt cx="515768" cy="574697"/>
                </a:xfrm>
              </p:grpSpPr>
              <p:sp>
                <p:nvSpPr>
                  <p:cNvPr id="51" name="Freeform: Shape 50">
                    <a:extLst>
                      <a:ext uri="{FF2B5EF4-FFF2-40B4-BE49-F238E27FC236}">
                        <a16:creationId xmlns:a16="http://schemas.microsoft.com/office/drawing/2014/main" id="{A5E30B1E-3982-CD99-7F2B-F56D11DF34DF}"/>
                      </a:ext>
                    </a:extLst>
                  </p:cNvPr>
                  <p:cNvSpPr/>
                  <p:nvPr/>
                </p:nvSpPr>
                <p:spPr>
                  <a:xfrm>
                    <a:off x="10447975" y="5069214"/>
                    <a:ext cx="475876" cy="444521"/>
                  </a:xfrm>
                  <a:custGeom>
                    <a:avLst/>
                    <a:gdLst>
                      <a:gd name="connsiteX0" fmla="*/ 439033 w 475876"/>
                      <a:gd name="connsiteY0" fmla="*/ 142597 h 444521"/>
                      <a:gd name="connsiteX1" fmla="*/ 344966 w 475876"/>
                      <a:gd name="connsiteY1" fmla="*/ 80547 h 444521"/>
                      <a:gd name="connsiteX2" fmla="*/ 283412 w 475876"/>
                      <a:gd name="connsiteY2" fmla="*/ 45799 h 444521"/>
                      <a:gd name="connsiteX3" fmla="*/ 253381 w 475876"/>
                      <a:gd name="connsiteY3" fmla="*/ 25199 h 444521"/>
                      <a:gd name="connsiteX4" fmla="*/ 224837 w 475876"/>
                      <a:gd name="connsiteY4" fmla="*/ 5591 h 444521"/>
                      <a:gd name="connsiteX5" fmla="*/ 193564 w 475876"/>
                      <a:gd name="connsiteY5" fmla="*/ 1620 h 444521"/>
                      <a:gd name="connsiteX6" fmla="*/ 172964 w 475876"/>
                      <a:gd name="connsiteY6" fmla="*/ 22469 h 444521"/>
                      <a:gd name="connsiteX7" fmla="*/ 194557 w 475876"/>
                      <a:gd name="connsiteY7" fmla="*/ 85015 h 444521"/>
                      <a:gd name="connsiteX8" fmla="*/ 212427 w 475876"/>
                      <a:gd name="connsiteY8" fmla="*/ 133910 h 444521"/>
                      <a:gd name="connsiteX9" fmla="*/ 172468 w 475876"/>
                      <a:gd name="connsiteY9" fmla="*/ 167168 h 444521"/>
                      <a:gd name="connsiteX10" fmla="*/ 42908 w 475876"/>
                      <a:gd name="connsiteY10" fmla="*/ 230707 h 444521"/>
                      <a:gd name="connsiteX11" fmla="*/ 5926 w 475876"/>
                      <a:gd name="connsiteY11" fmla="*/ 259250 h 444521"/>
                      <a:gd name="connsiteX12" fmla="*/ 3196 w 475876"/>
                      <a:gd name="connsiteY12" fmla="*/ 295735 h 444521"/>
                      <a:gd name="connsiteX13" fmla="*/ 25286 w 475876"/>
                      <a:gd name="connsiteY13" fmla="*/ 321300 h 444521"/>
                      <a:gd name="connsiteX14" fmla="*/ 18584 w 475876"/>
                      <a:gd name="connsiteY14" fmla="*/ 339418 h 444521"/>
                      <a:gd name="connsiteX15" fmla="*/ 44645 w 475876"/>
                      <a:gd name="connsiteY15" fmla="*/ 369699 h 444521"/>
                      <a:gd name="connsiteX16" fmla="*/ 92299 w 475876"/>
                      <a:gd name="connsiteY16" fmla="*/ 367465 h 444521"/>
                      <a:gd name="connsiteX17" fmla="*/ 88080 w 475876"/>
                      <a:gd name="connsiteY17" fmla="*/ 391292 h 444521"/>
                      <a:gd name="connsiteX18" fmla="*/ 133749 w 475876"/>
                      <a:gd name="connsiteY18" fmla="*/ 409162 h 444521"/>
                      <a:gd name="connsiteX19" fmla="*/ 150130 w 475876"/>
                      <a:gd name="connsiteY19" fmla="*/ 403702 h 444521"/>
                      <a:gd name="connsiteX20" fmla="*/ 137968 w 475876"/>
                      <a:gd name="connsiteY20" fmla="*/ 424551 h 444521"/>
                      <a:gd name="connsiteX21" fmla="*/ 143180 w 475876"/>
                      <a:gd name="connsiteY21" fmla="*/ 439194 h 444521"/>
                      <a:gd name="connsiteX22" fmla="*/ 200514 w 475876"/>
                      <a:gd name="connsiteY22" fmla="*/ 435223 h 444521"/>
                      <a:gd name="connsiteX23" fmla="*/ 271499 w 475876"/>
                      <a:gd name="connsiteY23" fmla="*/ 408666 h 444521"/>
                      <a:gd name="connsiteX24" fmla="*/ 414461 w 475876"/>
                      <a:gd name="connsiteY24" fmla="*/ 355055 h 444521"/>
                      <a:gd name="connsiteX25" fmla="*/ 466335 w 475876"/>
                      <a:gd name="connsiteY25" fmla="*/ 318073 h 444521"/>
                      <a:gd name="connsiteX26" fmla="*/ 475519 w 475876"/>
                      <a:gd name="connsiteY26" fmla="*/ 266944 h 444521"/>
                      <a:gd name="connsiteX27" fmla="*/ 464597 w 475876"/>
                      <a:gd name="connsiteY27" fmla="*/ 211100 h 444521"/>
                      <a:gd name="connsiteX28" fmla="*/ 439033 w 475876"/>
                      <a:gd name="connsiteY28" fmla="*/ 142597 h 44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w="2479"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1110EB49-FE53-8B87-366D-05D1C0169BCA}"/>
                      </a:ext>
                    </a:extLst>
                  </p:cNvPr>
                  <p:cNvSpPr/>
                  <p:nvPr/>
                </p:nvSpPr>
                <p:spPr>
                  <a:xfrm>
                    <a:off x="10426167" y="5056265"/>
                    <a:ext cx="515768" cy="574697"/>
                  </a:xfrm>
                  <a:custGeom>
                    <a:avLst/>
                    <a:gdLst>
                      <a:gd name="connsiteX0" fmla="*/ 514949 w 515768"/>
                      <a:gd name="connsiteY0" fmla="*/ 256315 h 574697"/>
                      <a:gd name="connsiteX1" fmla="*/ 467543 w 515768"/>
                      <a:gd name="connsiteY1" fmla="*/ 128740 h 574697"/>
                      <a:gd name="connsiteX2" fmla="*/ 452155 w 515768"/>
                      <a:gd name="connsiteY2" fmla="*/ 126010 h 574697"/>
                      <a:gd name="connsiteX3" fmla="*/ 449425 w 515768"/>
                      <a:gd name="connsiteY3" fmla="*/ 141399 h 574697"/>
                      <a:gd name="connsiteX4" fmla="*/ 489881 w 515768"/>
                      <a:gd name="connsiteY4" fmla="*/ 237948 h 574697"/>
                      <a:gd name="connsiteX5" fmla="*/ 492860 w 515768"/>
                      <a:gd name="connsiteY5" fmla="*/ 289077 h 574697"/>
                      <a:gd name="connsiteX6" fmla="*/ 475486 w 515768"/>
                      <a:gd name="connsiteY6" fmla="*/ 330278 h 574697"/>
                      <a:gd name="connsiteX7" fmla="*/ 452899 w 515768"/>
                      <a:gd name="connsiteY7" fmla="*/ 343432 h 574697"/>
                      <a:gd name="connsiteX8" fmla="*/ 425101 w 515768"/>
                      <a:gd name="connsiteY8" fmla="*/ 355594 h 574697"/>
                      <a:gd name="connsiteX9" fmla="*/ 368512 w 515768"/>
                      <a:gd name="connsiteY9" fmla="*/ 378925 h 574697"/>
                      <a:gd name="connsiteX10" fmla="*/ 254340 w 515768"/>
                      <a:gd name="connsiteY10" fmla="*/ 420126 h 574697"/>
                      <a:gd name="connsiteX11" fmla="*/ 222074 w 515768"/>
                      <a:gd name="connsiteY11" fmla="*/ 430302 h 574697"/>
                      <a:gd name="connsiteX12" fmla="*/ 191546 w 515768"/>
                      <a:gd name="connsiteY12" fmla="*/ 439237 h 574697"/>
                      <a:gd name="connsiteX13" fmla="*/ 173428 w 515768"/>
                      <a:gd name="connsiteY13" fmla="*/ 435762 h 574697"/>
                      <a:gd name="connsiteX14" fmla="*/ 183107 w 515768"/>
                      <a:gd name="connsiteY14" fmla="*/ 419381 h 574697"/>
                      <a:gd name="connsiteX15" fmla="*/ 193035 w 515768"/>
                      <a:gd name="connsiteY15" fmla="*/ 416651 h 574697"/>
                      <a:gd name="connsiteX16" fmla="*/ 256078 w 515768"/>
                      <a:gd name="connsiteY16" fmla="*/ 397540 h 574697"/>
                      <a:gd name="connsiteX17" fmla="*/ 326566 w 515768"/>
                      <a:gd name="connsiteY17" fmla="*/ 372968 h 574697"/>
                      <a:gd name="connsiteX18" fmla="*/ 319120 w 515768"/>
                      <a:gd name="connsiteY18" fmla="*/ 352119 h 574697"/>
                      <a:gd name="connsiteX19" fmla="*/ 211898 w 515768"/>
                      <a:gd name="connsiteY19" fmla="*/ 388108 h 574697"/>
                      <a:gd name="connsiteX20" fmla="*/ 178888 w 515768"/>
                      <a:gd name="connsiteY20" fmla="*/ 397540 h 574697"/>
                      <a:gd name="connsiteX21" fmla="*/ 172683 w 515768"/>
                      <a:gd name="connsiteY21" fmla="*/ 399277 h 574697"/>
                      <a:gd name="connsiteX22" fmla="*/ 158039 w 515768"/>
                      <a:gd name="connsiteY22" fmla="*/ 403248 h 574697"/>
                      <a:gd name="connsiteX23" fmla="*/ 120065 w 515768"/>
                      <a:gd name="connsiteY23" fmla="*/ 400022 h 574697"/>
                      <a:gd name="connsiteX24" fmla="*/ 121802 w 515768"/>
                      <a:gd name="connsiteY24" fmla="*/ 388108 h 574697"/>
                      <a:gd name="connsiteX25" fmla="*/ 135205 w 515768"/>
                      <a:gd name="connsiteY25" fmla="*/ 376195 h 574697"/>
                      <a:gd name="connsiteX26" fmla="*/ 180377 w 515768"/>
                      <a:gd name="connsiteY26" fmla="*/ 359814 h 574697"/>
                      <a:gd name="connsiteX27" fmla="*/ 317631 w 515768"/>
                      <a:gd name="connsiteY27" fmla="*/ 310174 h 574697"/>
                      <a:gd name="connsiteX28" fmla="*/ 310185 w 515768"/>
                      <a:gd name="connsiteY28" fmla="*/ 289325 h 574697"/>
                      <a:gd name="connsiteX29" fmla="*/ 197006 w 515768"/>
                      <a:gd name="connsiteY29" fmla="*/ 330278 h 574697"/>
                      <a:gd name="connsiteX30" fmla="*/ 140914 w 515768"/>
                      <a:gd name="connsiteY30" fmla="*/ 350630 h 574697"/>
                      <a:gd name="connsiteX31" fmla="*/ 128752 w 515768"/>
                      <a:gd name="connsiteY31" fmla="*/ 355098 h 574697"/>
                      <a:gd name="connsiteX32" fmla="*/ 125773 w 515768"/>
                      <a:gd name="connsiteY32" fmla="*/ 356339 h 574697"/>
                      <a:gd name="connsiteX33" fmla="*/ 85069 w 515768"/>
                      <a:gd name="connsiteY33" fmla="*/ 370982 h 574697"/>
                      <a:gd name="connsiteX34" fmla="*/ 44861 w 515768"/>
                      <a:gd name="connsiteY34" fmla="*/ 367756 h 574697"/>
                      <a:gd name="connsiteX35" fmla="*/ 50569 w 515768"/>
                      <a:gd name="connsiteY35" fmla="*/ 336235 h 574697"/>
                      <a:gd name="connsiteX36" fmla="*/ 98968 w 515768"/>
                      <a:gd name="connsiteY36" fmla="*/ 315138 h 574697"/>
                      <a:gd name="connsiteX37" fmla="*/ 153323 w 515768"/>
                      <a:gd name="connsiteY37" fmla="*/ 294537 h 574697"/>
                      <a:gd name="connsiteX38" fmla="*/ 272459 w 515768"/>
                      <a:gd name="connsiteY38" fmla="*/ 234970 h 574697"/>
                      <a:gd name="connsiteX39" fmla="*/ 275189 w 515768"/>
                      <a:gd name="connsiteY39" fmla="*/ 219581 h 574697"/>
                      <a:gd name="connsiteX40" fmla="*/ 259801 w 515768"/>
                      <a:gd name="connsiteY40" fmla="*/ 216851 h 574697"/>
                      <a:gd name="connsiteX41" fmla="*/ 146870 w 515768"/>
                      <a:gd name="connsiteY41" fmla="*/ 273192 h 574697"/>
                      <a:gd name="connsiteX42" fmla="*/ 88544 w 515768"/>
                      <a:gd name="connsiteY42" fmla="*/ 295282 h 574697"/>
                      <a:gd name="connsiteX43" fmla="*/ 34933 w 515768"/>
                      <a:gd name="connsiteY43" fmla="*/ 320846 h 574697"/>
                      <a:gd name="connsiteX44" fmla="*/ 23019 w 515768"/>
                      <a:gd name="connsiteY44" fmla="*/ 305458 h 574697"/>
                      <a:gd name="connsiteX45" fmla="*/ 25005 w 515768"/>
                      <a:gd name="connsiteY45" fmla="*/ 283368 h 574697"/>
                      <a:gd name="connsiteX46" fmla="*/ 75389 w 515768"/>
                      <a:gd name="connsiteY46" fmla="*/ 244649 h 574697"/>
                      <a:gd name="connsiteX47" fmla="*/ 150097 w 515768"/>
                      <a:gd name="connsiteY47" fmla="*/ 208909 h 574697"/>
                      <a:gd name="connsiteX48" fmla="*/ 188319 w 515768"/>
                      <a:gd name="connsiteY48" fmla="*/ 190542 h 574697"/>
                      <a:gd name="connsiteX49" fmla="*/ 218848 w 515768"/>
                      <a:gd name="connsiteY49" fmla="*/ 172920 h 574697"/>
                      <a:gd name="connsiteX50" fmla="*/ 240193 w 515768"/>
                      <a:gd name="connsiteY50" fmla="*/ 108140 h 574697"/>
                      <a:gd name="connsiteX51" fmla="*/ 202219 w 515768"/>
                      <a:gd name="connsiteY51" fmla="*/ 49069 h 574697"/>
                      <a:gd name="connsiteX52" fmla="*/ 208920 w 515768"/>
                      <a:gd name="connsiteY52" fmla="*/ 26731 h 574697"/>
                      <a:gd name="connsiteX53" fmla="*/ 236222 w 515768"/>
                      <a:gd name="connsiteY53" fmla="*/ 23256 h 574697"/>
                      <a:gd name="connsiteX54" fmla="*/ 293060 w 515768"/>
                      <a:gd name="connsiteY54" fmla="*/ 55026 h 574697"/>
                      <a:gd name="connsiteX55" fmla="*/ 423364 w 515768"/>
                      <a:gd name="connsiteY55" fmla="*/ 117572 h 574697"/>
                      <a:gd name="connsiteX56" fmla="*/ 436270 w 515768"/>
                      <a:gd name="connsiteY56" fmla="*/ 108885 h 574697"/>
                      <a:gd name="connsiteX57" fmla="*/ 427583 w 515768"/>
                      <a:gd name="connsiteY57" fmla="*/ 95978 h 574697"/>
                      <a:gd name="connsiteX58" fmla="*/ 308696 w 515768"/>
                      <a:gd name="connsiteY58" fmla="*/ 39141 h 574697"/>
                      <a:gd name="connsiteX59" fmla="*/ 245405 w 515768"/>
                      <a:gd name="connsiteY59" fmla="*/ 3152 h 574697"/>
                      <a:gd name="connsiteX60" fmla="*/ 183107 w 515768"/>
                      <a:gd name="connsiteY60" fmla="*/ 26483 h 574697"/>
                      <a:gd name="connsiteX61" fmla="*/ 201226 w 515768"/>
                      <a:gd name="connsiteY61" fmla="*/ 95234 h 574697"/>
                      <a:gd name="connsiteX62" fmla="*/ 213884 w 515768"/>
                      <a:gd name="connsiteY62" fmla="*/ 109877 h 574697"/>
                      <a:gd name="connsiteX63" fmla="*/ 223812 w 515768"/>
                      <a:gd name="connsiteY63" fmla="*/ 126010 h 574697"/>
                      <a:gd name="connsiteX64" fmla="*/ 210161 w 515768"/>
                      <a:gd name="connsiteY64" fmla="*/ 151327 h 574697"/>
                      <a:gd name="connsiteX65" fmla="*/ 179136 w 515768"/>
                      <a:gd name="connsiteY65" fmla="*/ 170438 h 574697"/>
                      <a:gd name="connsiteX66" fmla="*/ 140665 w 515768"/>
                      <a:gd name="connsiteY66" fmla="*/ 189053 h 574697"/>
                      <a:gd name="connsiteX67" fmla="*/ 61242 w 515768"/>
                      <a:gd name="connsiteY67" fmla="*/ 227027 h 574697"/>
                      <a:gd name="connsiteX68" fmla="*/ 2170 w 515768"/>
                      <a:gd name="connsiteY68" fmla="*/ 281631 h 574697"/>
                      <a:gd name="connsiteX69" fmla="*/ 22026 w 515768"/>
                      <a:gd name="connsiteY69" fmla="*/ 338965 h 574697"/>
                      <a:gd name="connsiteX70" fmla="*/ 20289 w 515768"/>
                      <a:gd name="connsiteY70" fmla="*/ 369245 h 574697"/>
                      <a:gd name="connsiteX71" fmla="*/ 59753 w 515768"/>
                      <a:gd name="connsiteY71" fmla="*/ 396547 h 574697"/>
                      <a:gd name="connsiteX72" fmla="*/ 97479 w 515768"/>
                      <a:gd name="connsiteY72" fmla="*/ 390094 h 574697"/>
                      <a:gd name="connsiteX73" fmla="*/ 96982 w 515768"/>
                      <a:gd name="connsiteY73" fmla="*/ 392576 h 574697"/>
                      <a:gd name="connsiteX74" fmla="*/ 130489 w 515768"/>
                      <a:gd name="connsiteY74" fmla="*/ 429309 h 574697"/>
                      <a:gd name="connsiteX75" fmla="*/ 151834 w 515768"/>
                      <a:gd name="connsiteY75" fmla="*/ 427820 h 574697"/>
                      <a:gd name="connsiteX76" fmla="*/ 156550 w 515768"/>
                      <a:gd name="connsiteY76" fmla="*/ 451151 h 574697"/>
                      <a:gd name="connsiteX77" fmla="*/ 216862 w 515768"/>
                      <a:gd name="connsiteY77" fmla="*/ 455370 h 574697"/>
                      <a:gd name="connsiteX78" fmla="*/ 273204 w 515768"/>
                      <a:gd name="connsiteY78" fmla="*/ 437500 h 574697"/>
                      <a:gd name="connsiteX79" fmla="*/ 337983 w 515768"/>
                      <a:gd name="connsiteY79" fmla="*/ 567556 h 574697"/>
                      <a:gd name="connsiteX80" fmla="*/ 365782 w 515768"/>
                      <a:gd name="connsiteY80" fmla="*/ 551175 h 574697"/>
                      <a:gd name="connsiteX81" fmla="*/ 303484 w 515768"/>
                      <a:gd name="connsiteY81" fmla="*/ 427075 h 574697"/>
                      <a:gd name="connsiteX82" fmla="*/ 345181 w 515768"/>
                      <a:gd name="connsiteY82" fmla="*/ 411935 h 574697"/>
                      <a:gd name="connsiteX83" fmla="*/ 409217 w 515768"/>
                      <a:gd name="connsiteY83" fmla="*/ 386619 h 574697"/>
                      <a:gd name="connsiteX84" fmla="*/ 470769 w 515768"/>
                      <a:gd name="connsiteY84" fmla="*/ 359565 h 574697"/>
                      <a:gd name="connsiteX85" fmla="*/ 496334 w 515768"/>
                      <a:gd name="connsiteY85" fmla="*/ 340950 h 574697"/>
                      <a:gd name="connsiteX86" fmla="*/ 509985 w 515768"/>
                      <a:gd name="connsiteY86" fmla="*/ 315386 h 574697"/>
                      <a:gd name="connsiteX87" fmla="*/ 514949 w 515768"/>
                      <a:gd name="connsiteY87" fmla="*/ 256315 h 57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w="2479" cap="flat">
                    <a:noFill/>
                    <a:prstDash val="solid"/>
                    <a:miter/>
                  </a:ln>
                </p:spPr>
                <p:txBody>
                  <a:bodyPr rtlCol="0" anchor="ctr"/>
                  <a:lstStyle/>
                  <a:p>
                    <a:endParaRPr lang="en-US"/>
                  </a:p>
                </p:txBody>
              </p:sp>
            </p:grpSp>
            <p:sp>
              <p:nvSpPr>
                <p:cNvPr id="50" name="Freeform: Shape 49">
                  <a:extLst>
                    <a:ext uri="{FF2B5EF4-FFF2-40B4-BE49-F238E27FC236}">
                      <a16:creationId xmlns:a16="http://schemas.microsoft.com/office/drawing/2014/main" id="{1948CB7F-ABC7-22A6-118B-F27FE3D1A200}"/>
                    </a:ext>
                  </a:extLst>
                </p:cNvPr>
                <p:cNvSpPr/>
                <p:nvPr/>
              </p:nvSpPr>
              <p:spPr>
                <a:xfrm>
                  <a:off x="10829178" y="4902574"/>
                  <a:ext cx="880966" cy="532863"/>
                </a:xfrm>
                <a:custGeom>
                  <a:avLst/>
                  <a:gdLst>
                    <a:gd name="connsiteX0" fmla="*/ 856037 w 880966"/>
                    <a:gd name="connsiteY0" fmla="*/ 75930 h 532863"/>
                    <a:gd name="connsiteX1" fmla="*/ 832955 w 880966"/>
                    <a:gd name="connsiteY1" fmla="*/ 297323 h 532863"/>
                    <a:gd name="connsiteX2" fmla="*/ 78679 w 880966"/>
                    <a:gd name="connsiteY2" fmla="*/ 532864 h 532863"/>
                    <a:gd name="connsiteX3" fmla="*/ 0 w 880966"/>
                    <a:gd name="connsiteY3" fmla="*/ 191590 h 532863"/>
                    <a:gd name="connsiteX4" fmla="*/ 665917 w 880966"/>
                    <a:gd name="connsiteY4" fmla="*/ 3704 h 532863"/>
                    <a:gd name="connsiteX5" fmla="*/ 856037 w 880966"/>
                    <a:gd name="connsiteY5" fmla="*/ 75930 h 53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w="2479" cap="flat">
                  <a:noFill/>
                  <a:prstDash val="solid"/>
                  <a:miter/>
                </a:ln>
              </p:spPr>
              <p:txBody>
                <a:bodyPr rtlCol="0" anchor="ctr"/>
                <a:lstStyle/>
                <a:p>
                  <a:endParaRPr lang="en-US"/>
                </a:p>
              </p:txBody>
            </p:sp>
          </p:grpSp>
          <p:sp>
            <p:nvSpPr>
              <p:cNvPr id="44" name="Freeform: Shape 43">
                <a:extLst>
                  <a:ext uri="{FF2B5EF4-FFF2-40B4-BE49-F238E27FC236}">
                    <a16:creationId xmlns:a16="http://schemas.microsoft.com/office/drawing/2014/main" id="{7F5368D4-EE7B-DA6A-1DE4-C5275776AF7B}"/>
                  </a:ext>
                </a:extLst>
              </p:cNvPr>
              <p:cNvSpPr/>
              <p:nvPr/>
            </p:nvSpPr>
            <p:spPr>
              <a:xfrm>
                <a:off x="10878171" y="3398259"/>
                <a:ext cx="851479" cy="1716065"/>
              </a:xfrm>
              <a:custGeom>
                <a:avLst/>
                <a:gdLst>
                  <a:gd name="connsiteX0" fmla="*/ 851224 w 851479"/>
                  <a:gd name="connsiteY0" fmla="*/ 1695906 h 1716065"/>
                  <a:gd name="connsiteX1" fmla="*/ 643978 w 851479"/>
                  <a:gd name="connsiteY1" fmla="*/ 1146146 h 1716065"/>
                  <a:gd name="connsiteX2" fmla="*/ 570263 w 851479"/>
                  <a:gd name="connsiteY2" fmla="*/ 1015593 h 1716065"/>
                  <a:gd name="connsiteX3" fmla="*/ 500768 w 851479"/>
                  <a:gd name="connsiteY3" fmla="*/ 900181 h 1716065"/>
                  <a:gd name="connsiteX4" fmla="*/ 414891 w 851479"/>
                  <a:gd name="connsiteY4" fmla="*/ 800156 h 1716065"/>
                  <a:gd name="connsiteX5" fmla="*/ 306179 w 851479"/>
                  <a:gd name="connsiteY5" fmla="*/ 738355 h 1716065"/>
                  <a:gd name="connsiteX6" fmla="*/ 52769 w 851479"/>
                  <a:gd name="connsiteY6" fmla="*/ 636097 h 1716065"/>
                  <a:gd name="connsiteX7" fmla="*/ 39614 w 851479"/>
                  <a:gd name="connsiteY7" fmla="*/ 631877 h 1716065"/>
                  <a:gd name="connsiteX8" fmla="*/ 38125 w 851479"/>
                  <a:gd name="connsiteY8" fmla="*/ 613511 h 1716065"/>
                  <a:gd name="connsiteX9" fmla="*/ 45074 w 851479"/>
                  <a:gd name="connsiteY9" fmla="*/ 522174 h 1716065"/>
                  <a:gd name="connsiteX10" fmla="*/ 115066 w 851479"/>
                  <a:gd name="connsiteY10" fmla="*/ 466329 h 1716065"/>
                  <a:gd name="connsiteX11" fmla="*/ 198461 w 851479"/>
                  <a:gd name="connsiteY11" fmla="*/ 431581 h 1716065"/>
                  <a:gd name="connsiteX12" fmla="*/ 463289 w 851479"/>
                  <a:gd name="connsiteY12" fmla="*/ 199515 h 1716065"/>
                  <a:gd name="connsiteX13" fmla="*/ 549910 w 851479"/>
                  <a:gd name="connsiteY13" fmla="*/ 19819 h 1716065"/>
                  <a:gd name="connsiteX14" fmla="*/ 518886 w 851479"/>
                  <a:gd name="connsiteY14" fmla="*/ 11132 h 1716065"/>
                  <a:gd name="connsiteX15" fmla="*/ 325787 w 851479"/>
                  <a:gd name="connsiteY15" fmla="*/ 307233 h 1716065"/>
                  <a:gd name="connsiteX16" fmla="*/ 179102 w 851479"/>
                  <a:gd name="connsiteY16" fmla="*/ 405272 h 1716065"/>
                  <a:gd name="connsiteX17" fmla="*/ 95707 w 851479"/>
                  <a:gd name="connsiteY17" fmla="*/ 439523 h 1716065"/>
                  <a:gd name="connsiteX18" fmla="*/ 11071 w 851479"/>
                  <a:gd name="connsiteY18" fmla="*/ 500580 h 1716065"/>
                  <a:gd name="connsiteX19" fmla="*/ 3873 w 851479"/>
                  <a:gd name="connsiteY19" fmla="*/ 714776 h 1716065"/>
                  <a:gd name="connsiteX20" fmla="*/ 34898 w 851479"/>
                  <a:gd name="connsiteY20" fmla="*/ 723463 h 1716065"/>
                  <a:gd name="connsiteX21" fmla="*/ 41848 w 851479"/>
                  <a:gd name="connsiteY21" fmla="*/ 668859 h 1716065"/>
                  <a:gd name="connsiteX22" fmla="*/ 251824 w 851479"/>
                  <a:gd name="connsiteY22" fmla="*/ 754488 h 1716065"/>
                  <a:gd name="connsiteX23" fmla="*/ 364506 w 851479"/>
                  <a:gd name="connsiteY23" fmla="*/ 802142 h 1716065"/>
                  <a:gd name="connsiteX24" fmla="*/ 455099 w 851479"/>
                  <a:gd name="connsiteY24" fmla="*/ 890501 h 1716065"/>
                  <a:gd name="connsiteX25" fmla="*/ 525587 w 851479"/>
                  <a:gd name="connsiteY25" fmla="*/ 1001694 h 1716065"/>
                  <a:gd name="connsiteX26" fmla="*/ 597068 w 851479"/>
                  <a:gd name="connsiteY26" fmla="*/ 1127034 h 1716065"/>
                  <a:gd name="connsiteX27" fmla="*/ 729110 w 851479"/>
                  <a:gd name="connsiteY27" fmla="*/ 1390373 h 1716065"/>
                  <a:gd name="connsiteX28" fmla="*/ 820447 w 851479"/>
                  <a:gd name="connsiteY28" fmla="*/ 1704345 h 1716065"/>
                  <a:gd name="connsiteX29" fmla="*/ 840303 w 851479"/>
                  <a:gd name="connsiteY29" fmla="*/ 1715514 h 1716065"/>
                  <a:gd name="connsiteX30" fmla="*/ 851224 w 851479"/>
                  <a:gd name="connsiteY30" fmla="*/ 1695906 h 171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w="2479"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CD109D09-F77E-1561-EDF7-C20DE07E281A}"/>
                  </a:ext>
                </a:extLst>
              </p:cNvPr>
              <p:cNvSpPr/>
              <p:nvPr/>
            </p:nvSpPr>
            <p:spPr>
              <a:xfrm>
                <a:off x="10765205" y="5144631"/>
                <a:ext cx="956658" cy="489336"/>
              </a:xfrm>
              <a:custGeom>
                <a:avLst/>
                <a:gdLst>
                  <a:gd name="connsiteX0" fmla="*/ 926216 w 956658"/>
                  <a:gd name="connsiteY0" fmla="*/ 7613 h 489336"/>
                  <a:gd name="connsiteX1" fmla="*/ 820980 w 956658"/>
                  <a:gd name="connsiteY1" fmla="*/ 90759 h 489336"/>
                  <a:gd name="connsiteX2" fmla="*/ 674791 w 956658"/>
                  <a:gd name="connsiteY2" fmla="*/ 141640 h 489336"/>
                  <a:gd name="connsiteX3" fmla="*/ 332028 w 956658"/>
                  <a:gd name="connsiteY3" fmla="*/ 231984 h 489336"/>
                  <a:gd name="connsiteX4" fmla="*/ 135703 w 956658"/>
                  <a:gd name="connsiteY4" fmla="*/ 269711 h 489336"/>
                  <a:gd name="connsiteX5" fmla="*/ 144390 w 956658"/>
                  <a:gd name="connsiteY5" fmla="*/ 300735 h 489336"/>
                  <a:gd name="connsiteX6" fmla="*/ 366528 w 956658"/>
                  <a:gd name="connsiteY6" fmla="*/ 257301 h 489336"/>
                  <a:gd name="connsiteX7" fmla="*/ 7880 w 956658"/>
                  <a:gd name="connsiteY7" fmla="*/ 459334 h 489336"/>
                  <a:gd name="connsiteX8" fmla="*/ 24262 w 956658"/>
                  <a:gd name="connsiteY8" fmla="*/ 487133 h 489336"/>
                  <a:gd name="connsiteX9" fmla="*/ 450171 w 956658"/>
                  <a:gd name="connsiteY9" fmla="*/ 247124 h 489336"/>
                  <a:gd name="connsiteX10" fmla="*/ 458113 w 956658"/>
                  <a:gd name="connsiteY10" fmla="*/ 235707 h 489336"/>
                  <a:gd name="connsiteX11" fmla="*/ 502789 w 956658"/>
                  <a:gd name="connsiteY11" fmla="*/ 224290 h 489336"/>
                  <a:gd name="connsiteX12" fmla="*/ 676776 w 956658"/>
                  <a:gd name="connsiteY12" fmla="*/ 174898 h 489336"/>
                  <a:gd name="connsiteX13" fmla="*/ 830659 w 956658"/>
                  <a:gd name="connsiteY13" fmla="*/ 121784 h 489336"/>
                  <a:gd name="connsiteX14" fmla="*/ 954263 w 956658"/>
                  <a:gd name="connsiteY14" fmla="*/ 23994 h 489336"/>
                  <a:gd name="connsiteX15" fmla="*/ 926216 w 956658"/>
                  <a:gd name="connsiteY15" fmla="*/ 7613 h 48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w="2479"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CD267EA6-B215-366D-CB92-D00749592297}"/>
                  </a:ext>
                </a:extLst>
              </p:cNvPr>
              <p:cNvSpPr/>
              <p:nvPr/>
            </p:nvSpPr>
            <p:spPr>
              <a:xfrm>
                <a:off x="10344826" y="4421282"/>
                <a:ext cx="1015905" cy="829572"/>
              </a:xfrm>
              <a:custGeom>
                <a:avLst/>
                <a:gdLst>
                  <a:gd name="connsiteX0" fmla="*/ 995889 w 1015905"/>
                  <a:gd name="connsiteY0" fmla="*/ 528431 h 829572"/>
                  <a:gd name="connsiteX1" fmla="*/ 980750 w 1015905"/>
                  <a:gd name="connsiteY1" fmla="*/ 532154 h 829572"/>
                  <a:gd name="connsiteX2" fmla="*/ 911006 w 1015905"/>
                  <a:gd name="connsiteY2" fmla="*/ 421954 h 829572"/>
                  <a:gd name="connsiteX3" fmla="*/ 884945 w 1015905"/>
                  <a:gd name="connsiteY3" fmla="*/ 428655 h 829572"/>
                  <a:gd name="connsiteX4" fmla="*/ 648411 w 1015905"/>
                  <a:gd name="connsiteY4" fmla="*/ 7958 h 829572"/>
                  <a:gd name="connsiteX5" fmla="*/ 618380 w 1015905"/>
                  <a:gd name="connsiteY5" fmla="*/ 14659 h 829572"/>
                  <a:gd name="connsiteX6" fmla="*/ 165168 w 1015905"/>
                  <a:gd name="connsiteY6" fmla="*/ 251938 h 829572"/>
                  <a:gd name="connsiteX7" fmla="*/ 44296 w 1015905"/>
                  <a:gd name="connsiteY7" fmla="*/ 315229 h 829572"/>
                  <a:gd name="connsiteX8" fmla="*/ 36353 w 1015905"/>
                  <a:gd name="connsiteY8" fmla="*/ 319448 h 829572"/>
                  <a:gd name="connsiteX9" fmla="*/ 35609 w 1015905"/>
                  <a:gd name="connsiteY9" fmla="*/ 319696 h 829572"/>
                  <a:gd name="connsiteX10" fmla="*/ 28659 w 1015905"/>
                  <a:gd name="connsiteY10" fmla="*/ 338311 h 829572"/>
                  <a:gd name="connsiteX11" fmla="*/ 3343 w 1015905"/>
                  <a:gd name="connsiteY11" fmla="*/ 423939 h 829572"/>
                  <a:gd name="connsiteX12" fmla="*/ 2598 w 1015905"/>
                  <a:gd name="connsiteY12" fmla="*/ 430393 h 829572"/>
                  <a:gd name="connsiteX13" fmla="*/ 2102 w 1015905"/>
                  <a:gd name="connsiteY13" fmla="*/ 446525 h 829572"/>
                  <a:gd name="connsiteX14" fmla="*/ 210837 w 1015905"/>
                  <a:gd name="connsiteY14" fmla="*/ 821802 h 829572"/>
                  <a:gd name="connsiteX15" fmla="*/ 238635 w 1015905"/>
                  <a:gd name="connsiteY15" fmla="*/ 805421 h 829572"/>
                  <a:gd name="connsiteX16" fmla="*/ 41069 w 1015905"/>
                  <a:gd name="connsiteY16" fmla="*/ 451241 h 829572"/>
                  <a:gd name="connsiteX17" fmla="*/ 477402 w 1015905"/>
                  <a:gd name="connsiteY17" fmla="*/ 200312 h 829572"/>
                  <a:gd name="connsiteX18" fmla="*/ 597779 w 1015905"/>
                  <a:gd name="connsiteY18" fmla="*/ 131065 h 829572"/>
                  <a:gd name="connsiteX19" fmla="*/ 852927 w 1015905"/>
                  <a:gd name="connsiteY19" fmla="*/ 563924 h 829572"/>
                  <a:gd name="connsiteX20" fmla="*/ 489564 w 1015905"/>
                  <a:gd name="connsiteY20" fmla="*/ 655261 h 829572"/>
                  <a:gd name="connsiteX21" fmla="*/ 464248 w 1015905"/>
                  <a:gd name="connsiteY21" fmla="*/ 671890 h 829572"/>
                  <a:gd name="connsiteX22" fmla="*/ 487330 w 1015905"/>
                  <a:gd name="connsiteY22" fmla="*/ 741138 h 829572"/>
                  <a:gd name="connsiteX23" fmla="*/ 518355 w 1015905"/>
                  <a:gd name="connsiteY23" fmla="*/ 732451 h 829572"/>
                  <a:gd name="connsiteX24" fmla="*/ 502470 w 1015905"/>
                  <a:gd name="connsiteY24" fmla="*/ 685293 h 829572"/>
                  <a:gd name="connsiteX25" fmla="*/ 1003832 w 1015905"/>
                  <a:gd name="connsiteY25" fmla="*/ 559208 h 829572"/>
                  <a:gd name="connsiteX26" fmla="*/ 995889 w 1015905"/>
                  <a:gd name="connsiteY26" fmla="*/ 528431 h 829572"/>
                  <a:gd name="connsiteX27" fmla="*/ 885689 w 1015905"/>
                  <a:gd name="connsiteY27" fmla="*/ 556230 h 829572"/>
                  <a:gd name="connsiteX28" fmla="*/ 618627 w 1015905"/>
                  <a:gd name="connsiteY28" fmla="*/ 103515 h 829572"/>
                  <a:gd name="connsiteX29" fmla="*/ 596786 w 1015905"/>
                  <a:gd name="connsiteY29" fmla="*/ 98303 h 829572"/>
                  <a:gd name="connsiteX30" fmla="*/ 587602 w 1015905"/>
                  <a:gd name="connsiteY30" fmla="*/ 100537 h 829572"/>
                  <a:gd name="connsiteX31" fmla="*/ 141093 w 1015905"/>
                  <a:gd name="connsiteY31" fmla="*/ 357422 h 829572"/>
                  <a:gd name="connsiteX32" fmla="*/ 40076 w 1015905"/>
                  <a:gd name="connsiteY32" fmla="*/ 415501 h 829572"/>
                  <a:gd name="connsiteX33" fmla="*/ 61421 w 1015905"/>
                  <a:gd name="connsiteY33" fmla="*/ 343027 h 829572"/>
                  <a:gd name="connsiteX34" fmla="*/ 510909 w 1015905"/>
                  <a:gd name="connsiteY34" fmla="*/ 107486 h 829572"/>
                  <a:gd name="connsiteX35" fmla="*/ 631782 w 1015905"/>
                  <a:gd name="connsiteY35" fmla="*/ 44195 h 829572"/>
                  <a:gd name="connsiteX36" fmla="*/ 915473 w 1015905"/>
                  <a:gd name="connsiteY36" fmla="*/ 548784 h 829572"/>
                  <a:gd name="connsiteX37" fmla="*/ 885689 w 1015905"/>
                  <a:gd name="connsiteY37" fmla="*/ 556230 h 829572"/>
                  <a:gd name="connsiteX38" fmla="*/ 946002 w 1015905"/>
                  <a:gd name="connsiteY38" fmla="*/ 541089 h 829572"/>
                  <a:gd name="connsiteX39" fmla="*/ 943768 w 1015905"/>
                  <a:gd name="connsiteY39" fmla="*/ 533395 h 829572"/>
                  <a:gd name="connsiteX40" fmla="*/ 909268 w 1015905"/>
                  <a:gd name="connsiteY40" fmla="*/ 472090 h 829572"/>
                  <a:gd name="connsiteX41" fmla="*/ 948980 w 1015905"/>
                  <a:gd name="connsiteY41" fmla="*/ 540345 h 829572"/>
                  <a:gd name="connsiteX42" fmla="*/ 946002 w 1015905"/>
                  <a:gd name="connsiteY42" fmla="*/ 541089 h 82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w="2479"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8790E30F-B4A3-76BA-9E72-8534E7651603}"/>
                  </a:ext>
                </a:extLst>
              </p:cNvPr>
              <p:cNvSpPr/>
              <p:nvPr/>
            </p:nvSpPr>
            <p:spPr>
              <a:xfrm>
                <a:off x="10796261" y="2077553"/>
                <a:ext cx="688416" cy="917897"/>
              </a:xfrm>
              <a:custGeom>
                <a:avLst/>
                <a:gdLst>
                  <a:gd name="connsiteX0" fmla="*/ 688162 w 688416"/>
                  <a:gd name="connsiteY0" fmla="*/ 897738 h 917897"/>
                  <a:gd name="connsiteX1" fmla="*/ 564807 w 688416"/>
                  <a:gd name="connsiteY1" fmla="*/ 395880 h 917897"/>
                  <a:gd name="connsiteX2" fmla="*/ 263990 w 688416"/>
                  <a:gd name="connsiteY2" fmla="*/ 55351 h 917897"/>
                  <a:gd name="connsiteX3" fmla="*/ 15544 w 688416"/>
                  <a:gd name="connsiteY3" fmla="*/ 996 h 917897"/>
                  <a:gd name="connsiteX4" fmla="*/ 15544 w 688416"/>
                  <a:gd name="connsiteY4" fmla="*/ 33262 h 917897"/>
                  <a:gd name="connsiteX5" fmla="*/ 406705 w 688416"/>
                  <a:gd name="connsiteY5" fmla="*/ 206505 h 917897"/>
                  <a:gd name="connsiteX6" fmla="*/ 605016 w 688416"/>
                  <a:gd name="connsiteY6" fmla="*/ 620252 h 917897"/>
                  <a:gd name="connsiteX7" fmla="*/ 656889 w 688416"/>
                  <a:gd name="connsiteY7" fmla="*/ 906177 h 917897"/>
                  <a:gd name="connsiteX8" fmla="*/ 676745 w 688416"/>
                  <a:gd name="connsiteY8" fmla="*/ 917346 h 917897"/>
                  <a:gd name="connsiteX9" fmla="*/ 688162 w 688416"/>
                  <a:gd name="connsiteY9" fmla="*/ 897738 h 917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w="2479"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081F3D77-9325-CD0C-F2E0-374B9C2611CD}"/>
                  </a:ext>
                </a:extLst>
              </p:cNvPr>
              <p:cNvSpPr/>
              <p:nvPr/>
            </p:nvSpPr>
            <p:spPr>
              <a:xfrm>
                <a:off x="11466977" y="2978886"/>
                <a:ext cx="200404" cy="450204"/>
              </a:xfrm>
              <a:custGeom>
                <a:avLst/>
                <a:gdLst>
                  <a:gd name="connsiteX0" fmla="*/ 156189 w 200404"/>
                  <a:gd name="connsiteY0" fmla="*/ 35373 h 450204"/>
                  <a:gd name="connsiteX1" fmla="*/ 42762 w 200404"/>
                  <a:gd name="connsiteY1" fmla="*/ 5837 h 450204"/>
                  <a:gd name="connsiteX2" fmla="*/ 51449 w 200404"/>
                  <a:gd name="connsiteY2" fmla="*/ 36862 h 450204"/>
                  <a:gd name="connsiteX3" fmla="*/ 131120 w 200404"/>
                  <a:gd name="connsiteY3" fmla="*/ 55725 h 450204"/>
                  <a:gd name="connsiteX4" fmla="*/ 167358 w 200404"/>
                  <a:gd name="connsiteY4" fmla="*/ 147807 h 450204"/>
                  <a:gd name="connsiteX5" fmla="*/ 152217 w 200404"/>
                  <a:gd name="connsiteY5" fmla="*/ 258752 h 450204"/>
                  <a:gd name="connsiteX6" fmla="*/ 103571 w 200404"/>
                  <a:gd name="connsiteY6" fmla="*/ 357783 h 450204"/>
                  <a:gd name="connsiteX7" fmla="*/ 11489 w 200404"/>
                  <a:gd name="connsiteY7" fmla="*/ 418592 h 450204"/>
                  <a:gd name="connsiteX8" fmla="*/ 20176 w 200404"/>
                  <a:gd name="connsiteY8" fmla="*/ 449617 h 450204"/>
                  <a:gd name="connsiteX9" fmla="*/ 181257 w 200404"/>
                  <a:gd name="connsiteY9" fmla="*/ 275878 h 450204"/>
                  <a:gd name="connsiteX10" fmla="*/ 156189 w 200404"/>
                  <a:gd name="connsiteY10" fmla="*/ 35373 h 45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w="2479" cap="flat">
                <a:noFill/>
                <a:prstDash val="solid"/>
                <a:miter/>
              </a:ln>
            </p:spPr>
            <p:txBody>
              <a:bodyPr rtlCol="0" anchor="ctr"/>
              <a:lstStyle/>
              <a:p>
                <a:endParaRPr lang="en-US"/>
              </a:p>
            </p:txBody>
          </p:sp>
        </p:grpSp>
        <p:sp>
          <p:nvSpPr>
            <p:cNvPr id="18" name="Freeform: Shape 17">
              <a:extLst>
                <a:ext uri="{FF2B5EF4-FFF2-40B4-BE49-F238E27FC236}">
                  <a16:creationId xmlns:a16="http://schemas.microsoft.com/office/drawing/2014/main" id="{81955DE9-3F4F-4B40-5341-6380CEC4C569}"/>
                </a:ext>
              </a:extLst>
            </p:cNvPr>
            <p:cNvSpPr/>
            <p:nvPr/>
          </p:nvSpPr>
          <p:spPr>
            <a:xfrm>
              <a:off x="9579252" y="5779887"/>
              <a:ext cx="2264314" cy="45719"/>
            </a:xfrm>
            <a:custGeom>
              <a:avLst/>
              <a:gdLst>
                <a:gd name="connsiteX0" fmla="*/ 2951828 w 2967464"/>
                <a:gd name="connsiteY0" fmla="*/ 0 h 32265"/>
                <a:gd name="connsiteX1" fmla="*/ 15637 w 2967464"/>
                <a:gd name="connsiteY1" fmla="*/ 0 h 32265"/>
                <a:gd name="connsiteX2" fmla="*/ 15637 w 2967464"/>
                <a:gd name="connsiteY2" fmla="*/ 32266 h 32265"/>
                <a:gd name="connsiteX3" fmla="*/ 2951828 w 2967464"/>
                <a:gd name="connsiteY3" fmla="*/ 32266 h 32265"/>
                <a:gd name="connsiteX4" fmla="*/ 2951828 w 2967464"/>
                <a:gd name="connsiteY4" fmla="*/ 0 h 3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w="2479" cap="flat">
              <a:noFill/>
              <a:prstDash val="solid"/>
              <a:miter/>
            </a:ln>
          </p:spPr>
          <p:txBody>
            <a:bodyPr rtlCol="0" anchor="ctr"/>
            <a:lstStyle/>
            <a:p>
              <a:endParaRPr lang="en-US"/>
            </a:p>
          </p:txBody>
        </p:sp>
      </p:grpSp>
      <p:pic>
        <p:nvPicPr>
          <p:cNvPr id="103" name="图片 7" descr="sdsd">
            <a:extLst>
              <a:ext uri="{FF2B5EF4-FFF2-40B4-BE49-F238E27FC236}">
                <a16:creationId xmlns:a16="http://schemas.microsoft.com/office/drawing/2014/main" id="{B130411E-4B4C-D796-1C4F-1A11B418E72E}"/>
              </a:ext>
            </a:extLst>
          </p:cNvPr>
          <p:cNvPicPr>
            <a:picLocks noChangeAspect="1"/>
          </p:cNvPicPr>
          <p:nvPr/>
        </p:nvPicPr>
        <p:blipFill>
          <a:blip r:embed="rId3"/>
          <a:stretch>
            <a:fillRect/>
          </a:stretch>
        </p:blipFill>
        <p:spPr>
          <a:xfrm flipH="1">
            <a:off x="285749" y="3765928"/>
            <a:ext cx="1514475" cy="13826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5931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103"/>
                                        </p:tgtEl>
                                        <p:attrNameLst>
                                          <p:attrName>style.visibility</p:attrName>
                                        </p:attrNameLst>
                                      </p:cBhvr>
                                      <p:to>
                                        <p:strVal val="visible"/>
                                      </p:to>
                                    </p:set>
                                    <p:animEffect transition="in" filter="fade">
                                      <p:cBhvr>
                                        <p:cTn id="22"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62A93AA-74F2-ABDD-010C-8583A14BCA4A}"/>
              </a:ext>
            </a:extLst>
          </p:cNvPr>
          <p:cNvPicPr>
            <a:picLocks noChangeAspect="1"/>
          </p:cNvPicPr>
          <p:nvPr/>
        </p:nvPicPr>
        <p:blipFill>
          <a:blip r:embed="rId3"/>
          <a:stretch>
            <a:fillRect/>
          </a:stretch>
        </p:blipFill>
        <p:spPr>
          <a:xfrm>
            <a:off x="66533" y="109440"/>
            <a:ext cx="12058933" cy="6639119"/>
          </a:xfrm>
          <a:prstGeom prst="rect">
            <a:avLst/>
          </a:prstGeom>
        </p:spPr>
      </p:pic>
    </p:spTree>
    <p:extLst>
      <p:ext uri="{BB962C8B-B14F-4D97-AF65-F5344CB8AC3E}">
        <p14:creationId xmlns:p14="http://schemas.microsoft.com/office/powerpoint/2010/main" val="57765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7"/>
          <a:srcRect/>
          <a:stretch>
            <a:fillRect/>
          </a:stretch>
        </a:blipFill>
        <a:effectLst/>
      </p:bgPr>
    </p:bg>
    <p:spTree>
      <p:nvGrpSpPr>
        <p:cNvPr id="1" name=""/>
        <p:cNvGrpSpPr/>
        <p:nvPr/>
      </p:nvGrpSpPr>
      <p:grpSpPr>
        <a:xfrm>
          <a:off x="0" y="0"/>
          <a:ext cx="0" cy="0"/>
          <a:chOff x="0" y="0"/>
          <a:chExt cx="0" cy="0"/>
        </a:xfrm>
      </p:grpSpPr>
      <p:pic>
        <p:nvPicPr>
          <p:cNvPr id="1030" name="Picture 6" descr="Plant Sticker by Colvin for iOS &amp;amp; Android | GIPHY | Art drawings for kids,  Farm cartoon, Cute gif">
            <a:extLst>
              <a:ext uri="{FF2B5EF4-FFF2-40B4-BE49-F238E27FC236}">
                <a16:creationId xmlns:a16="http://schemas.microsoft.com/office/drawing/2014/main" id="{55743437-B5CC-4CF2-AE0C-D03C72861896}"/>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93300" y="3515519"/>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Plant Sticker by Colvin for iOS &amp;amp; Android | GIPHY | Art drawings for kids,  Farm cartoon, Cute gif">
            <a:extLst>
              <a:ext uri="{FF2B5EF4-FFF2-40B4-BE49-F238E27FC236}">
                <a16:creationId xmlns:a16="http://schemas.microsoft.com/office/drawing/2014/main" id="{6F283C29-577B-4D1B-9643-07FF678B76BD}"/>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28116" y="4716192"/>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Plant Sticker by Colvin for iOS &amp;amp; Android | GIPHY | Art drawings for kids,  Farm cartoon, Cute gif">
            <a:extLst>
              <a:ext uri="{FF2B5EF4-FFF2-40B4-BE49-F238E27FC236}">
                <a16:creationId xmlns:a16="http://schemas.microsoft.com/office/drawing/2014/main" id="{4C78C42F-7CAB-4B8E-8AE6-9E93CCC7B230}"/>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896612" y="3457755"/>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Plant Sticker by Colvin for iOS &amp;amp; Android | GIPHY | Art drawings for kids,  Farm cartoon, Cute gif">
            <a:extLst>
              <a:ext uri="{FF2B5EF4-FFF2-40B4-BE49-F238E27FC236}">
                <a16:creationId xmlns:a16="http://schemas.microsoft.com/office/drawing/2014/main" id="{8EF5DBE3-2738-41AA-A166-F19C3E4CAD29}"/>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0406044" y="4786360"/>
            <a:ext cx="1201261" cy="1752600"/>
          </a:xfrm>
          <a:prstGeom prst="rect">
            <a:avLst/>
          </a:prstGeom>
          <a:noFill/>
          <a:extLst>
            <a:ext uri="{909E8E84-426E-40DD-AFC4-6F175D3DCCD1}">
              <a14:hiddenFill xmlns:a14="http://schemas.microsoft.com/office/drawing/2010/main">
                <a:solidFill>
                  <a:srgbClr val="FFFFFF"/>
                </a:solidFill>
              </a14:hiddenFill>
            </a:ext>
          </a:extLst>
        </p:spPr>
      </p:pic>
      <p:sp>
        <p:nvSpPr>
          <p:cNvPr id="12" name="Sai">
            <a:extLst>
              <a:ext uri="{FF2B5EF4-FFF2-40B4-BE49-F238E27FC236}">
                <a16:creationId xmlns:a16="http://schemas.microsoft.com/office/drawing/2014/main" id="{B3440D0D-A2A2-49C0-AEA8-031228908673}"/>
              </a:ext>
            </a:extLst>
          </p:cNvPr>
          <p:cNvSpPr/>
          <p:nvPr/>
        </p:nvSpPr>
        <p:spPr>
          <a:xfrm>
            <a:off x="1901625" y="3878978"/>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dirty="0">
                <a:solidFill>
                  <a:prstClr val="black"/>
                </a:solidFill>
                <a:latin typeface="Arial" panose="020B0604020202020204" pitchFamily="34" charset="0"/>
                <a:cs typeface="Arial" panose="020B0604020202020204" pitchFamily="34" charset="0"/>
                <a:sym typeface="Arial"/>
              </a:rPr>
              <a:t>A. </a:t>
            </a:r>
            <a:r>
              <a:rPr lang="en-US" sz="3200" b="1" dirty="0" err="1">
                <a:solidFill>
                  <a:prstClr val="black"/>
                </a:solidFill>
                <a:latin typeface="Arial" panose="020B0604020202020204" pitchFamily="34" charset="0"/>
                <a:cs typeface="Arial" panose="020B0604020202020204" pitchFamily="34" charset="0"/>
                <a:sym typeface="Arial"/>
              </a:rPr>
              <a:t>Thể</a:t>
            </a:r>
            <a:r>
              <a:rPr lang="en-US" sz="3200" b="1" dirty="0">
                <a:solidFill>
                  <a:prstClr val="black"/>
                </a:solidFill>
                <a:latin typeface="Arial" panose="020B0604020202020204" pitchFamily="34" charset="0"/>
                <a:cs typeface="Arial" panose="020B0604020202020204" pitchFamily="34" charset="0"/>
                <a:sym typeface="Arial"/>
              </a:rPr>
              <a:t> </a:t>
            </a:r>
            <a:r>
              <a:rPr lang="en-US" sz="3200" b="1" dirty="0" err="1">
                <a:solidFill>
                  <a:prstClr val="black"/>
                </a:solidFill>
                <a:latin typeface="Arial" panose="020B0604020202020204" pitchFamily="34" charset="0"/>
                <a:cs typeface="Arial" panose="020B0604020202020204" pitchFamily="34" charset="0"/>
                <a:sym typeface="Arial"/>
              </a:rPr>
              <a:t>lỏng</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16" name="X">
            <a:extLst>
              <a:ext uri="{FF2B5EF4-FFF2-40B4-BE49-F238E27FC236}">
                <a16:creationId xmlns:a16="http://schemas.microsoft.com/office/drawing/2014/main" id="{3075AB0B-7A5E-410A-A7F1-75198B8B46B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9118" t="45339" r="1993" b="5772"/>
          <a:stretch/>
        </p:blipFill>
        <p:spPr>
          <a:xfrm>
            <a:off x="4800601" y="4128748"/>
            <a:ext cx="1266513" cy="1052853"/>
          </a:xfrm>
          <a:prstGeom prst="rect">
            <a:avLst/>
          </a:prstGeom>
        </p:spPr>
      </p:pic>
      <p:sp>
        <p:nvSpPr>
          <p:cNvPr id="17" name="Sai 2">
            <a:extLst>
              <a:ext uri="{FF2B5EF4-FFF2-40B4-BE49-F238E27FC236}">
                <a16:creationId xmlns:a16="http://schemas.microsoft.com/office/drawing/2014/main" id="{39D36BB4-039B-4AF8-8D6E-9F116E79CFB8}"/>
              </a:ext>
            </a:extLst>
          </p:cNvPr>
          <p:cNvSpPr/>
          <p:nvPr/>
        </p:nvSpPr>
        <p:spPr>
          <a:xfrm>
            <a:off x="1901625" y="5410201"/>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dirty="0">
                <a:solidFill>
                  <a:prstClr val="black"/>
                </a:solidFill>
                <a:latin typeface="Arial" panose="020B0604020202020204" pitchFamily="34" charset="0"/>
                <a:cs typeface="Arial" panose="020B0604020202020204" pitchFamily="34" charset="0"/>
                <a:sym typeface="Arial"/>
              </a:rPr>
              <a:t>C. </a:t>
            </a:r>
            <a:r>
              <a:rPr lang="en-US" sz="3200" b="1" dirty="0" err="1">
                <a:solidFill>
                  <a:prstClr val="black"/>
                </a:solidFill>
                <a:latin typeface="Arial" panose="020B0604020202020204" pitchFamily="34" charset="0"/>
                <a:cs typeface="Arial" panose="020B0604020202020204" pitchFamily="34" charset="0"/>
                <a:sym typeface="Arial"/>
              </a:rPr>
              <a:t>Thể</a:t>
            </a:r>
            <a:r>
              <a:rPr lang="en-US" sz="3200" b="1" dirty="0">
                <a:solidFill>
                  <a:prstClr val="black"/>
                </a:solidFill>
                <a:latin typeface="Arial" panose="020B0604020202020204" pitchFamily="34" charset="0"/>
                <a:cs typeface="Arial" panose="020B0604020202020204" pitchFamily="34" charset="0"/>
                <a:sym typeface="Arial"/>
              </a:rPr>
              <a:t> </a:t>
            </a:r>
            <a:r>
              <a:rPr lang="en-US" sz="3200" b="1" dirty="0" err="1">
                <a:solidFill>
                  <a:prstClr val="black"/>
                </a:solidFill>
                <a:latin typeface="Arial" panose="020B0604020202020204" pitchFamily="34" charset="0"/>
                <a:cs typeface="Arial" panose="020B0604020202020204" pitchFamily="34" charset="0"/>
                <a:sym typeface="Arial"/>
              </a:rPr>
              <a:t>rắn</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19" name="X 2">
            <a:extLst>
              <a:ext uri="{FF2B5EF4-FFF2-40B4-BE49-F238E27FC236}">
                <a16:creationId xmlns:a16="http://schemas.microsoft.com/office/drawing/2014/main" id="{CE1F4A37-1962-4481-83CF-53AB19CD1E3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9118" t="45339" r="1993" b="5772"/>
          <a:stretch/>
        </p:blipFill>
        <p:spPr>
          <a:xfrm>
            <a:off x="4800601" y="5728948"/>
            <a:ext cx="1266513" cy="1052853"/>
          </a:xfrm>
          <a:prstGeom prst="rect">
            <a:avLst/>
          </a:prstGeom>
        </p:spPr>
      </p:pic>
      <p:sp>
        <p:nvSpPr>
          <p:cNvPr id="13" name="Đúng">
            <a:extLst>
              <a:ext uri="{FF2B5EF4-FFF2-40B4-BE49-F238E27FC236}">
                <a16:creationId xmlns:a16="http://schemas.microsoft.com/office/drawing/2014/main" id="{A253B3E4-4B9C-44A2-BE90-44F71B3D7DAC}"/>
              </a:ext>
            </a:extLst>
          </p:cNvPr>
          <p:cNvSpPr/>
          <p:nvPr/>
        </p:nvSpPr>
        <p:spPr>
          <a:xfrm>
            <a:off x="6622146" y="3878978"/>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dirty="0">
                <a:solidFill>
                  <a:prstClr val="black"/>
                </a:solidFill>
                <a:latin typeface="Arial" panose="020B0604020202020204" pitchFamily="34" charset="0"/>
                <a:cs typeface="Arial" panose="020B0604020202020204" pitchFamily="34" charset="0"/>
                <a:sym typeface="Arial"/>
              </a:rPr>
              <a:t>B. </a:t>
            </a:r>
            <a:r>
              <a:rPr lang="en-US" sz="3200" b="1" dirty="0" err="1">
                <a:solidFill>
                  <a:prstClr val="black"/>
                </a:solidFill>
                <a:latin typeface="Arial" panose="020B0604020202020204" pitchFamily="34" charset="0"/>
                <a:cs typeface="Arial" panose="020B0604020202020204" pitchFamily="34" charset="0"/>
                <a:sym typeface="Arial"/>
              </a:rPr>
              <a:t>Thể</a:t>
            </a:r>
            <a:r>
              <a:rPr lang="en-US" sz="3200" b="1" dirty="0">
                <a:solidFill>
                  <a:prstClr val="black"/>
                </a:solidFill>
                <a:latin typeface="Arial" panose="020B0604020202020204" pitchFamily="34" charset="0"/>
                <a:cs typeface="Arial" panose="020B0604020202020204" pitchFamily="34" charset="0"/>
                <a:sym typeface="Arial"/>
              </a:rPr>
              <a:t> </a:t>
            </a:r>
            <a:r>
              <a:rPr lang="en-US" sz="3200" b="1" dirty="0" err="1">
                <a:solidFill>
                  <a:prstClr val="black"/>
                </a:solidFill>
                <a:latin typeface="Arial" panose="020B0604020202020204" pitchFamily="34" charset="0"/>
                <a:cs typeface="Arial" panose="020B0604020202020204" pitchFamily="34" charset="0"/>
                <a:sym typeface="Arial"/>
              </a:rPr>
              <a:t>khí</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15" name="V">
            <a:extLst>
              <a:ext uri="{FF2B5EF4-FFF2-40B4-BE49-F238E27FC236}">
                <a16:creationId xmlns:a16="http://schemas.microsoft.com/office/drawing/2014/main" id="{0F25F857-3EBE-4E0E-99BE-F0F88E51F32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593" t="7037" r="48518" b="44074"/>
          <a:stretch/>
        </p:blipFill>
        <p:spPr>
          <a:xfrm>
            <a:off x="9790470" y="3947453"/>
            <a:ext cx="1266513" cy="1266513"/>
          </a:xfrm>
          <a:prstGeom prst="rect">
            <a:avLst/>
          </a:prstGeom>
        </p:spPr>
      </p:pic>
      <p:sp>
        <p:nvSpPr>
          <p:cNvPr id="14" name="Câu hỏi">
            <a:extLst>
              <a:ext uri="{FF2B5EF4-FFF2-40B4-BE49-F238E27FC236}">
                <a16:creationId xmlns:a16="http://schemas.microsoft.com/office/drawing/2014/main" id="{EFB2F7A5-C29E-4307-8625-47E2D5FBA7BD}"/>
              </a:ext>
            </a:extLst>
          </p:cNvPr>
          <p:cNvSpPr/>
          <p:nvPr/>
        </p:nvSpPr>
        <p:spPr>
          <a:xfrm>
            <a:off x="1524000" y="381002"/>
            <a:ext cx="9144000" cy="3206719"/>
          </a:xfrm>
          <a:prstGeom prst="flowChartTerminator">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914377"/>
            <a:r>
              <a:rPr lang="en-US" sz="4000" b="1" dirty="0">
                <a:solidFill>
                  <a:srgbClr val="FF0000"/>
                </a:solidFill>
                <a:latin typeface="Arial" panose="020B0604020202020204" pitchFamily="34" charset="0"/>
                <a:cs typeface="Arial" panose="020B0604020202020204" pitchFamily="34" charset="0"/>
                <a:sym typeface="Arial"/>
              </a:rPr>
              <a:t>1. </a:t>
            </a:r>
            <a:r>
              <a:rPr lang="vi-VN" sz="4000" b="1" dirty="0">
                <a:solidFill>
                  <a:srgbClr val="FF0000"/>
                </a:solidFill>
                <a:latin typeface="Arial" panose="020B0604020202020204" pitchFamily="34" charset="0"/>
                <a:cs typeface="Arial" panose="020B0604020202020204" pitchFamily="34" charset="0"/>
                <a:sym typeface="Arial"/>
              </a:rPr>
              <a:t>Nước từ thể lỏng bay hơi chuyển thành</a:t>
            </a:r>
            <a:r>
              <a:rPr lang="en-US" sz="4000" b="1" dirty="0">
                <a:solidFill>
                  <a:srgbClr val="FF0000"/>
                </a:solidFill>
                <a:latin typeface="Arial" panose="020B0604020202020204" pitchFamily="34" charset="0"/>
                <a:cs typeface="Arial" panose="020B0604020202020204" pitchFamily="34" charset="0"/>
                <a:sym typeface="Arial"/>
              </a:rPr>
              <a:t> </a:t>
            </a:r>
            <a:r>
              <a:rPr lang="en-US" sz="4000" b="1" dirty="0" err="1">
                <a:solidFill>
                  <a:srgbClr val="FF0000"/>
                </a:solidFill>
                <a:latin typeface="Arial" panose="020B0604020202020204" pitchFamily="34" charset="0"/>
                <a:cs typeface="Arial" panose="020B0604020202020204" pitchFamily="34" charset="0"/>
                <a:sym typeface="Arial"/>
              </a:rPr>
              <a:t>gì</a:t>
            </a:r>
            <a:r>
              <a:rPr lang="en-US" sz="4000" b="1" dirty="0">
                <a:solidFill>
                  <a:srgbClr val="FF0000"/>
                </a:solidFill>
                <a:latin typeface="Arial" panose="020B0604020202020204" pitchFamily="34" charset="0"/>
                <a:cs typeface="Arial" panose="020B0604020202020204" pitchFamily="34" charset="0"/>
                <a:sym typeface="Arial"/>
              </a:rPr>
              <a:t>?</a:t>
            </a:r>
            <a:r>
              <a:rPr lang="vi-VN" sz="4000" b="1" dirty="0">
                <a:solidFill>
                  <a:srgbClr val="FF0000"/>
                </a:solidFill>
                <a:latin typeface="Arial" panose="020B0604020202020204" pitchFamily="34" charset="0"/>
                <a:cs typeface="Arial" panose="020B0604020202020204" pitchFamily="34" charset="0"/>
                <a:sym typeface="Arial"/>
              </a:rPr>
              <a:t> </a:t>
            </a:r>
            <a:endParaRPr lang="en-US" sz="4000" b="1" dirty="0">
              <a:solidFill>
                <a:srgbClr val="FF0000"/>
              </a:solidFill>
              <a:latin typeface="Arial" panose="020B0604020202020204" pitchFamily="34" charset="0"/>
              <a:cs typeface="Arial" panose="020B0604020202020204" pitchFamily="34" charset="0"/>
              <a:sym typeface="Arial"/>
            </a:endParaRPr>
          </a:p>
        </p:txBody>
      </p:sp>
      <p:pic>
        <p:nvPicPr>
          <p:cNvPr id="3074" name="Picture 2">
            <a:hlinkClick r:id="rId10" action="ppaction://hlinksldjump"/>
            <a:extLst>
              <a:ext uri="{FF2B5EF4-FFF2-40B4-BE49-F238E27FC236}">
                <a16:creationId xmlns:a16="http://schemas.microsoft.com/office/drawing/2014/main" id="{80625DB5-1FDE-4601-9806-1D15F24AD06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7251" y="2495497"/>
            <a:ext cx="1151400" cy="877943"/>
          </a:xfrm>
          <a:prstGeom prst="rect">
            <a:avLst/>
          </a:prstGeom>
          <a:noFill/>
          <a:extLst>
            <a:ext uri="{909E8E84-426E-40DD-AFC4-6F175D3DCCD1}">
              <a14:hiddenFill xmlns:a14="http://schemas.microsoft.com/office/drawing/2010/main">
                <a:solidFill>
                  <a:srgbClr val="FFFFFF"/>
                </a:solidFill>
              </a14:hiddenFill>
            </a:ext>
          </a:extLst>
        </p:spPr>
      </p:pic>
      <p:pic>
        <p:nvPicPr>
          <p:cNvPr id="21" name="Trả lời sai">
            <a:extLst>
              <a:ext uri="{FF2B5EF4-FFF2-40B4-BE49-F238E27FC236}">
                <a16:creationId xmlns:a16="http://schemas.microsoft.com/office/drawing/2014/main" id="{0F0A2335-2DCA-475F-99F2-69007E03B9DF}"/>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3398353" y="318052"/>
            <a:ext cx="3837200" cy="3837700"/>
          </a:xfrm>
          <a:prstGeom prst="rect">
            <a:avLst/>
          </a:prstGeom>
          <a:noFill/>
          <a:extLst>
            <a:ext uri="{909E8E84-426E-40DD-AFC4-6F175D3DCCD1}">
              <a14:hiddenFill xmlns:a14="http://schemas.microsoft.com/office/drawing/2010/main">
                <a:solidFill>
                  <a:srgbClr val="FFFFFF"/>
                </a:solidFill>
              </a14:hiddenFill>
            </a:ext>
          </a:extLst>
        </p:spPr>
      </p:pic>
      <p:pic>
        <p:nvPicPr>
          <p:cNvPr id="2" name="Am-thanh-tra-loi-dung-www_nhacchuongvui_com">
            <a:hlinkClick r:id="" action="ppaction://media"/>
            <a:extLst>
              <a:ext uri="{FF2B5EF4-FFF2-40B4-BE49-F238E27FC236}">
                <a16:creationId xmlns:a16="http://schemas.microsoft.com/office/drawing/2014/main" id="{88DFDE13-5C56-4F35-A739-0F55E23C61D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495224" y="-1068832"/>
            <a:ext cx="812800" cy="812800"/>
          </a:xfrm>
          <a:prstGeom prst="rect">
            <a:avLst/>
          </a:prstGeom>
        </p:spPr>
      </p:pic>
      <p:pic>
        <p:nvPicPr>
          <p:cNvPr id="3" name="Am-thanh-tra-loi-sai-wav-www_tiengdong_com">
            <a:hlinkClick r:id="" action="ppaction://media"/>
            <a:extLst>
              <a:ext uri="{FF2B5EF4-FFF2-40B4-BE49-F238E27FC236}">
                <a16:creationId xmlns:a16="http://schemas.microsoft.com/office/drawing/2014/main" id="{659309F6-DFFE-4D7A-B24D-C7B58ABC182C}"/>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3520527" y="-972827"/>
            <a:ext cx="812800" cy="812800"/>
          </a:xfrm>
          <a:prstGeom prst="rect">
            <a:avLst/>
          </a:prstGeom>
        </p:spPr>
      </p:pic>
      <p:pic>
        <p:nvPicPr>
          <p:cNvPr id="22" name="Am-thanh-tra-loi-sai-wav-www_tiengdong_com">
            <a:hlinkClick r:id="" action="ppaction://media"/>
            <a:extLst>
              <a:ext uri="{FF2B5EF4-FFF2-40B4-BE49-F238E27FC236}">
                <a16:creationId xmlns:a16="http://schemas.microsoft.com/office/drawing/2014/main" id="{A909CBC3-EB4C-4BB0-B33A-F9C000F17951}"/>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4621056" y="-990773"/>
            <a:ext cx="812800" cy="812800"/>
          </a:xfrm>
          <a:prstGeom prst="rect">
            <a:avLst/>
          </a:prstGeom>
        </p:spPr>
      </p:pic>
      <p:sp>
        <p:nvSpPr>
          <p:cNvPr id="4" name="Arrow: Left 3">
            <a:hlinkClick r:id="rId10" action="ppaction://hlinksldjump"/>
            <a:extLst>
              <a:ext uri="{FF2B5EF4-FFF2-40B4-BE49-F238E27FC236}">
                <a16:creationId xmlns:a16="http://schemas.microsoft.com/office/drawing/2014/main" id="{4DB17FD4-7E3A-4AA1-B4FC-3FBBBB482A3D}"/>
              </a:ext>
            </a:extLst>
          </p:cNvPr>
          <p:cNvSpPr/>
          <p:nvPr/>
        </p:nvSpPr>
        <p:spPr>
          <a:xfrm>
            <a:off x="10933349" y="1809999"/>
            <a:ext cx="1008347" cy="638300"/>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9Slide02 Noi dung dai"/>
              <a:sym typeface="Arial"/>
            </a:endParaRPr>
          </a:p>
        </p:txBody>
      </p:sp>
    </p:spTree>
    <p:extLst>
      <p:ext uri="{BB962C8B-B14F-4D97-AF65-F5344CB8AC3E}">
        <p14:creationId xmlns:p14="http://schemas.microsoft.com/office/powerpoint/2010/main" val="5014183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3"/>
                                        </p:tgtEl>
                                        <p:attrNameLst>
                                          <p:attrName>fillcolor</p:attrName>
                                        </p:attrNameLst>
                                      </p:cBhvr>
                                      <p:to>
                                        <a:srgbClr val="00FF00"/>
                                      </p:to>
                                    </p:animClr>
                                    <p:set>
                                      <p:cBhvr>
                                        <p:cTn id="7" dur="2000" fill="hold"/>
                                        <p:tgtEl>
                                          <p:spTgt spid="13"/>
                                        </p:tgtEl>
                                        <p:attrNameLst>
                                          <p:attrName>fill.type</p:attrName>
                                        </p:attrNameLst>
                                      </p:cBhvr>
                                      <p:to>
                                        <p:strVal val="solid"/>
                                      </p:to>
                                    </p:set>
                                    <p:set>
                                      <p:cBhvr>
                                        <p:cTn id="8" dur="2000" fill="hold"/>
                                        <p:tgtEl>
                                          <p:spTgt spid="13"/>
                                        </p:tgtEl>
                                        <p:attrNameLst>
                                          <p:attrName>fill.on</p:attrName>
                                        </p:attrNameLst>
                                      </p:cBhvr>
                                      <p:to>
                                        <p:strVal val="true"/>
                                      </p:to>
                                    </p:set>
                                  </p:childTnLst>
                                </p:cTn>
                              </p:par>
                              <p:par>
                                <p:cTn id="9" presetID="53" presetClass="entr" presetSubtype="16" fill="hold" nodeType="withEffect">
                                  <p:stCondLst>
                                    <p:cond delay="500"/>
                                  </p:stCondLst>
                                  <p:childTnLst>
                                    <p:set>
                                      <p:cBhvr>
                                        <p:cTn id="10" dur="1" fill="hold">
                                          <p:stCondLst>
                                            <p:cond delay="0"/>
                                          </p:stCondLst>
                                        </p:cTn>
                                        <p:tgtEl>
                                          <p:spTgt spid="15"/>
                                        </p:tgtEl>
                                        <p:attrNameLst>
                                          <p:attrName>style.visibility</p:attrName>
                                        </p:attrNameLst>
                                      </p:cBhvr>
                                      <p:to>
                                        <p:strVal val="visible"/>
                                      </p:to>
                                    </p:set>
                                    <p:anim calcmode="lin" valueType="num">
                                      <p:cBhvr>
                                        <p:cTn id="11" dur="1000" fill="hold"/>
                                        <p:tgtEl>
                                          <p:spTgt spid="15"/>
                                        </p:tgtEl>
                                        <p:attrNameLst>
                                          <p:attrName>ppt_w</p:attrName>
                                        </p:attrNameLst>
                                      </p:cBhvr>
                                      <p:tavLst>
                                        <p:tav tm="0">
                                          <p:val>
                                            <p:fltVal val="0"/>
                                          </p:val>
                                        </p:tav>
                                        <p:tav tm="100000">
                                          <p:val>
                                            <p:strVal val="#ppt_w"/>
                                          </p:val>
                                        </p:tav>
                                      </p:tavLst>
                                    </p:anim>
                                    <p:anim calcmode="lin" valueType="num">
                                      <p:cBhvr>
                                        <p:cTn id="12" dur="1000" fill="hold"/>
                                        <p:tgtEl>
                                          <p:spTgt spid="15"/>
                                        </p:tgtEl>
                                        <p:attrNameLst>
                                          <p:attrName>ppt_h</p:attrName>
                                        </p:attrNameLst>
                                      </p:cBhvr>
                                      <p:tavLst>
                                        <p:tav tm="0">
                                          <p:val>
                                            <p:fltVal val="0"/>
                                          </p:val>
                                        </p:tav>
                                        <p:tav tm="100000">
                                          <p:val>
                                            <p:strVal val="#ppt_h"/>
                                          </p:val>
                                        </p:tav>
                                      </p:tavLst>
                                    </p:anim>
                                    <p:animEffect transition="in" filter="fade">
                                      <p:cBhvr>
                                        <p:cTn id="13" dur="1000"/>
                                        <p:tgtEl>
                                          <p:spTgt spid="15"/>
                                        </p:tgtEl>
                                      </p:cBhvr>
                                    </p:animEffect>
                                  </p:childTnLst>
                                </p:cTn>
                              </p:par>
                              <p:par>
                                <p:cTn id="14" presetID="1" presetClass="mediacall" presetSubtype="0" fill="hold" nodeType="withEffect">
                                  <p:stCondLst>
                                    <p:cond delay="500"/>
                                  </p:stCondLst>
                                  <p:childTnLst>
                                    <p:cmd type="call" cmd="playFrom(0.0)">
                                      <p:cBhvr>
                                        <p:cTn id="15" dur="8085" fill="hold"/>
                                        <p:tgtEl>
                                          <p:spTgt spid="2"/>
                                        </p:tgtEl>
                                      </p:cBhvr>
                                    </p:cmd>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2"/>
                                        </p:tgtEl>
                                        <p:attrNameLst>
                                          <p:attrName>fillcolor</p:attrName>
                                        </p:attrNameLst>
                                      </p:cBhvr>
                                      <p:to>
                                        <a:srgbClr val="DA172B"/>
                                      </p:to>
                                    </p:animClr>
                                    <p:set>
                                      <p:cBhvr>
                                        <p:cTn id="21" dur="2000" fill="hold"/>
                                        <p:tgtEl>
                                          <p:spTgt spid="12"/>
                                        </p:tgtEl>
                                        <p:attrNameLst>
                                          <p:attrName>fill.type</p:attrName>
                                        </p:attrNameLst>
                                      </p:cBhvr>
                                      <p:to>
                                        <p:strVal val="solid"/>
                                      </p:to>
                                    </p:set>
                                    <p:set>
                                      <p:cBhvr>
                                        <p:cTn id="22" dur="2000" fill="hold"/>
                                        <p:tgtEl>
                                          <p:spTgt spid="12"/>
                                        </p:tgtEl>
                                        <p:attrNameLst>
                                          <p:attrName>fill.on</p:attrName>
                                        </p:attrNameLst>
                                      </p:cBhvr>
                                      <p:to>
                                        <p:strVal val="true"/>
                                      </p:to>
                                    </p:set>
                                  </p:childTnLst>
                                </p:cTn>
                              </p:par>
                              <p:par>
                                <p:cTn id="23" presetID="53" presetClass="entr" presetSubtype="16"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Effect transition="in" filter="fade">
                                      <p:cBhvr>
                                        <p:cTn id="27" dur="1000"/>
                                        <p:tgtEl>
                                          <p:spTgt spid="16"/>
                                        </p:tgtEl>
                                      </p:cBhvr>
                                    </p:animEffect>
                                  </p:childTnLst>
                                </p:cTn>
                              </p:par>
                              <p:par>
                                <p:cTn id="28" presetID="1" presetClass="entr" presetSubtype="0" fill="hold" nodeType="withEffect">
                                  <p:stCondLst>
                                    <p:cond delay="500"/>
                                  </p:stCondLst>
                                  <p:childTnLst>
                                    <p:set>
                                      <p:cBhvr>
                                        <p:cTn id="29" dur="1" fill="hold">
                                          <p:stCondLst>
                                            <p:cond delay="0"/>
                                          </p:stCondLst>
                                        </p:cTn>
                                        <p:tgtEl>
                                          <p:spTgt spid="21"/>
                                        </p:tgtEl>
                                        <p:attrNameLst>
                                          <p:attrName>style.visibility</p:attrName>
                                        </p:attrNameLst>
                                      </p:cBhvr>
                                      <p:to>
                                        <p:strVal val="visible"/>
                                      </p:to>
                                    </p:set>
                                  </p:childTnLst>
                                </p:cTn>
                              </p:par>
                              <p:par>
                                <p:cTn id="30" presetID="10" presetClass="exit" presetSubtype="0" fill="hold" nodeType="withEffect">
                                  <p:stCondLst>
                                    <p:cond delay="1750"/>
                                  </p:stCondLst>
                                  <p:childTnLst>
                                    <p:animEffect transition="out" filter="fade">
                                      <p:cBhvr>
                                        <p:cTn id="31" dur="500"/>
                                        <p:tgtEl>
                                          <p:spTgt spid="21"/>
                                        </p:tgtEl>
                                      </p:cBhvr>
                                    </p:animEffect>
                                    <p:set>
                                      <p:cBhvr>
                                        <p:cTn id="32" dur="1" fill="hold">
                                          <p:stCondLst>
                                            <p:cond delay="499"/>
                                          </p:stCondLst>
                                        </p:cTn>
                                        <p:tgtEl>
                                          <p:spTgt spid="21"/>
                                        </p:tgtEl>
                                        <p:attrNameLst>
                                          <p:attrName>style.visibility</p:attrName>
                                        </p:attrNameLst>
                                      </p:cBhvr>
                                      <p:to>
                                        <p:strVal val="hidden"/>
                                      </p:to>
                                    </p:set>
                                  </p:childTnLst>
                                </p:cTn>
                              </p:par>
                              <p:par>
                                <p:cTn id="33" presetID="1" presetClass="mediacall" presetSubtype="0" fill="hold" nodeType="withEffect">
                                  <p:stCondLst>
                                    <p:cond delay="1750"/>
                                  </p:stCondLst>
                                  <p:childTnLst>
                                    <p:cmd type="call" cmd="playFrom(0.0)">
                                      <p:cBhvr>
                                        <p:cTn id="34" dur="3573" fill="hold"/>
                                        <p:tgtEl>
                                          <p:spTgt spid="3"/>
                                        </p:tgtEl>
                                      </p:cBhvr>
                                    </p:cmd>
                                  </p:child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7"/>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000" fill="hold"/>
                                        <p:tgtEl>
                                          <p:spTgt spid="17"/>
                                        </p:tgtEl>
                                        <p:attrNameLst>
                                          <p:attrName>fillcolor</p:attrName>
                                        </p:attrNameLst>
                                      </p:cBhvr>
                                      <p:to>
                                        <a:srgbClr val="DA172B"/>
                                      </p:to>
                                    </p:animClr>
                                    <p:set>
                                      <p:cBhvr>
                                        <p:cTn id="40" dur="2000" fill="hold"/>
                                        <p:tgtEl>
                                          <p:spTgt spid="17"/>
                                        </p:tgtEl>
                                        <p:attrNameLst>
                                          <p:attrName>fill.type</p:attrName>
                                        </p:attrNameLst>
                                      </p:cBhvr>
                                      <p:to>
                                        <p:strVal val="solid"/>
                                      </p:to>
                                    </p:set>
                                    <p:set>
                                      <p:cBhvr>
                                        <p:cTn id="41" dur="2000" fill="hold"/>
                                        <p:tgtEl>
                                          <p:spTgt spid="17"/>
                                        </p:tgtEl>
                                        <p:attrNameLst>
                                          <p:attrName>fill.on</p:attrName>
                                        </p:attrNameLst>
                                      </p:cBhvr>
                                      <p:to>
                                        <p:strVal val="true"/>
                                      </p:to>
                                    </p:set>
                                  </p:childTnLst>
                                </p:cTn>
                              </p:par>
                              <p:par>
                                <p:cTn id="42" presetID="53" presetClass="entr" presetSubtype="16"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1000" fill="hold"/>
                                        <p:tgtEl>
                                          <p:spTgt spid="19"/>
                                        </p:tgtEl>
                                        <p:attrNameLst>
                                          <p:attrName>ppt_w</p:attrName>
                                        </p:attrNameLst>
                                      </p:cBhvr>
                                      <p:tavLst>
                                        <p:tav tm="0">
                                          <p:val>
                                            <p:fltVal val="0"/>
                                          </p:val>
                                        </p:tav>
                                        <p:tav tm="100000">
                                          <p:val>
                                            <p:strVal val="#ppt_w"/>
                                          </p:val>
                                        </p:tav>
                                      </p:tavLst>
                                    </p:anim>
                                    <p:anim calcmode="lin" valueType="num">
                                      <p:cBhvr>
                                        <p:cTn id="45" dur="1000" fill="hold"/>
                                        <p:tgtEl>
                                          <p:spTgt spid="19"/>
                                        </p:tgtEl>
                                        <p:attrNameLst>
                                          <p:attrName>ppt_h</p:attrName>
                                        </p:attrNameLst>
                                      </p:cBhvr>
                                      <p:tavLst>
                                        <p:tav tm="0">
                                          <p:val>
                                            <p:fltVal val="0"/>
                                          </p:val>
                                        </p:tav>
                                        <p:tav tm="100000">
                                          <p:val>
                                            <p:strVal val="#ppt_h"/>
                                          </p:val>
                                        </p:tav>
                                      </p:tavLst>
                                    </p:anim>
                                    <p:animEffect transition="in" filter="fade">
                                      <p:cBhvr>
                                        <p:cTn id="46" dur="1000"/>
                                        <p:tgtEl>
                                          <p:spTgt spid="19"/>
                                        </p:tgtEl>
                                      </p:cBhvr>
                                    </p:animEffect>
                                  </p:childTnLst>
                                </p:cTn>
                              </p:par>
                              <p:par>
                                <p:cTn id="47" presetID="1" presetClass="entr" presetSubtype="0" fill="hold" nodeType="withEffect">
                                  <p:stCondLst>
                                    <p:cond delay="500"/>
                                  </p:stCondLst>
                                  <p:childTnLst>
                                    <p:set>
                                      <p:cBhvr>
                                        <p:cTn id="48" dur="1" fill="hold">
                                          <p:stCondLst>
                                            <p:cond delay="0"/>
                                          </p:stCondLst>
                                        </p:cTn>
                                        <p:tgtEl>
                                          <p:spTgt spid="21"/>
                                        </p:tgtEl>
                                        <p:attrNameLst>
                                          <p:attrName>style.visibility</p:attrName>
                                        </p:attrNameLst>
                                      </p:cBhvr>
                                      <p:to>
                                        <p:strVal val="visible"/>
                                      </p:to>
                                    </p:set>
                                  </p:childTnLst>
                                </p:cTn>
                              </p:par>
                              <p:par>
                                <p:cTn id="49" presetID="10" presetClass="exit" presetSubtype="0" fill="hold" nodeType="withEffect">
                                  <p:stCondLst>
                                    <p:cond delay="1750"/>
                                  </p:stCondLst>
                                  <p:childTnLst>
                                    <p:animEffect transition="out" filter="fade">
                                      <p:cBhvr>
                                        <p:cTn id="50" dur="500"/>
                                        <p:tgtEl>
                                          <p:spTgt spid="21"/>
                                        </p:tgtEl>
                                      </p:cBhvr>
                                    </p:animEffect>
                                    <p:set>
                                      <p:cBhvr>
                                        <p:cTn id="51" dur="1" fill="hold">
                                          <p:stCondLst>
                                            <p:cond delay="499"/>
                                          </p:stCondLst>
                                        </p:cTn>
                                        <p:tgtEl>
                                          <p:spTgt spid="21"/>
                                        </p:tgtEl>
                                        <p:attrNameLst>
                                          <p:attrName>style.visibility</p:attrName>
                                        </p:attrNameLst>
                                      </p:cBhvr>
                                      <p:to>
                                        <p:strVal val="hidden"/>
                                      </p:to>
                                    </p:set>
                                  </p:childTnLst>
                                </p:cTn>
                              </p:par>
                              <p:par>
                                <p:cTn id="52" presetID="1" presetClass="mediacall" presetSubtype="0" fill="hold" nodeType="withEffect">
                                  <p:stCondLst>
                                    <p:cond delay="1750"/>
                                  </p:stCondLst>
                                  <p:childTnLst>
                                    <p:cmd type="call" cmd="playFrom(0.0)">
                                      <p:cBhvr>
                                        <p:cTn id="53" dur="3573" fill="hold"/>
                                        <p:tgtEl>
                                          <p:spTgt spid="22"/>
                                        </p:tgtEl>
                                      </p:cBhvr>
                                    </p:cmd>
                                  </p:childTnLst>
                                </p:cTn>
                              </p:par>
                            </p:childTnLst>
                          </p:cTn>
                        </p:par>
                      </p:childTnLst>
                    </p:cTn>
                  </p:par>
                </p:childTnLst>
              </p:cTn>
              <p:nextCondLst>
                <p:cond evt="onClick" delay="0">
                  <p:tgtEl>
                    <p:spTgt spid="17"/>
                  </p:tgtEl>
                </p:cond>
              </p:nextCondLst>
            </p:seq>
            <p:audio>
              <p:cMediaNode vol="80000">
                <p:cTn id="54" fill="hold" display="0">
                  <p:stCondLst>
                    <p:cond delay="indefinite"/>
                  </p:stCondLst>
                  <p:endCondLst>
                    <p:cond evt="onStopAudio" delay="0">
                      <p:tgtEl>
                        <p:sldTgt/>
                      </p:tgtEl>
                    </p:cond>
                  </p:endCondLst>
                </p:cTn>
                <p:tgtEl>
                  <p:spTgt spid="2"/>
                </p:tgtEl>
              </p:cMediaNode>
            </p:audio>
            <p:audio>
              <p:cMediaNode vol="80000">
                <p:cTn id="55" fill="hold" display="0">
                  <p:stCondLst>
                    <p:cond delay="indefinite"/>
                  </p:stCondLst>
                  <p:endCondLst>
                    <p:cond evt="onStopAudio" delay="0">
                      <p:tgtEl>
                        <p:sldTgt/>
                      </p:tgtEl>
                    </p:cond>
                  </p:endCondLst>
                </p:cTn>
                <p:tgtEl>
                  <p:spTgt spid="3"/>
                </p:tgtEl>
              </p:cMediaNode>
            </p:audio>
            <p:audio>
              <p:cMediaNode vol="80000">
                <p:cTn id="56" fill="hold" display="0">
                  <p:stCondLst>
                    <p:cond delay="indefinite"/>
                  </p:stCondLst>
                  <p:endCondLst>
                    <p:cond evt="onStopAudio" delay="0">
                      <p:tgtEl>
                        <p:sldTgt/>
                      </p:tgtEl>
                    </p:cond>
                  </p:endCondLst>
                </p:cTn>
                <p:tgtEl>
                  <p:spTgt spid="2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557DCB5-A6E7-D80B-4FB4-00BCD9D3B12E}"/>
              </a:ext>
            </a:extLst>
          </p:cNvPr>
          <p:cNvSpPr/>
          <p:nvPr/>
        </p:nvSpPr>
        <p:spPr>
          <a:xfrm>
            <a:off x="225287" y="198783"/>
            <a:ext cx="11741426" cy="6480313"/>
          </a:xfrm>
          <a:prstGeom prst="roundRect">
            <a:avLst>
              <a:gd name="adj" fmla="val 11731"/>
            </a:avLst>
          </a:prstGeom>
          <a:solidFill>
            <a:schemeClr val="bg2">
              <a:lumMod val="20000"/>
              <a:lumOff val="80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F1244193-F446-8E21-9229-2541FAA14F3B}"/>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914400" rtl="0" eaLnBrk="1" fontAlgn="auto" latinLnBrk="0" hangingPunct="1">
              <a:lnSpc>
                <a:spcPct val="100000"/>
              </a:lnSpc>
              <a:spcBef>
                <a:spcPts val="0"/>
              </a:spcBef>
              <a:spcAft>
                <a:spcPts val="0"/>
              </a:spcAft>
              <a:buClrTx/>
              <a:buSzTx/>
              <a:tabLst/>
              <a:defRPr/>
            </a:pP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lang="en-US" sz="4800" i="1" dirty="0">
              <a:solidFill>
                <a:prstClr val="black"/>
              </a:solidFill>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CCDEB6D7-B7DB-4ACE-0CC7-CE1F126E2732}"/>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914400" rtl="0" eaLnBrk="1" fontAlgn="auto" latinLnBrk="0" hangingPunct="1">
              <a:lnSpc>
                <a:spcPct val="100000"/>
              </a:lnSpc>
              <a:spcBef>
                <a:spcPts val="0"/>
              </a:spcBef>
              <a:spcAft>
                <a:spcPts val="0"/>
              </a:spcAft>
              <a:buClrTx/>
              <a:buSzTx/>
              <a:tabLst/>
              <a:defRPr/>
            </a:pP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lang="en-US" sz="4800" i="1" dirty="0">
              <a:solidFill>
                <a:prstClr val="black"/>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337BF7CD-C368-6A6F-66FC-2C6239C2D521}"/>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914400" rtl="0" eaLnBrk="1" fontAlgn="auto" latinLnBrk="0" hangingPunct="1">
              <a:lnSpc>
                <a:spcPct val="100000"/>
              </a:lnSpc>
              <a:spcBef>
                <a:spcPts val="0"/>
              </a:spcBef>
              <a:spcAft>
                <a:spcPts val="0"/>
              </a:spcAft>
              <a:buClrTx/>
              <a:buSzTx/>
              <a:tabLst/>
              <a:defRPr/>
            </a:pP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lang="en-US" sz="4800" i="1" dirty="0">
              <a:solidFill>
                <a:prstClr val="black"/>
              </a:solidFill>
              <a:latin typeface="Arial" panose="020B060402020202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C8236CD0-60B2-12D1-D04E-2B68BA874D95}"/>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914400" rtl="0" eaLnBrk="1" fontAlgn="auto" latinLnBrk="0" hangingPunct="1">
              <a:lnSpc>
                <a:spcPct val="100000"/>
              </a:lnSpc>
              <a:spcBef>
                <a:spcPts val="0"/>
              </a:spcBef>
              <a:spcAft>
                <a:spcPts val="0"/>
              </a:spcAft>
              <a:buClrTx/>
              <a:buSzTx/>
              <a:tabLst/>
              <a:defRPr/>
            </a:pP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lang="en-US" sz="4800" i="1" dirty="0">
              <a:solidFill>
                <a:prstClr val="black"/>
              </a:solidFill>
              <a:latin typeface="Arial" panose="020B0604020202020204" pitchFamily="34" charset="0"/>
              <a:cs typeface="Arial" panose="020B0604020202020204" pitchFamily="34" charset="0"/>
            </a:endParaRPr>
          </a:p>
        </p:txBody>
      </p:sp>
      <p:pic>
        <p:nvPicPr>
          <p:cNvPr id="10" name="Picture 2">
            <a:extLst>
              <a:ext uri="{FF2B5EF4-FFF2-40B4-BE49-F238E27FC236}">
                <a16:creationId xmlns:a16="http://schemas.microsoft.com/office/drawing/2014/main" id="{77F3F469-6134-ACBE-77DE-A72FFA5F629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764E597F-6289-54FE-0C1F-8AA8F6778981}"/>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6F62A5C8-241B-0CFD-C310-1C00852508E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BD89B7A2-E04E-8CCF-4E05-91A690B3E65E}"/>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01151" y="454610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86FF9EA1-9F18-FB75-33D7-07C6D9518C78}"/>
              </a:ext>
            </a:extLst>
          </p:cNvPr>
          <p:cNvPicPr>
            <a:picLocks noChangeAspect="1"/>
          </p:cNvPicPr>
          <p:nvPr/>
        </p:nvPicPr>
        <p:blipFill>
          <a:blip r:embed="rId3"/>
          <a:stretch>
            <a:fillRect/>
          </a:stretch>
        </p:blipFill>
        <p:spPr>
          <a:xfrm>
            <a:off x="3042090" y="283439"/>
            <a:ext cx="6005080" cy="1359526"/>
          </a:xfrm>
          <a:prstGeom prst="rect">
            <a:avLst/>
          </a:prstGeom>
        </p:spPr>
      </p:pic>
    </p:spTree>
    <p:extLst>
      <p:ext uri="{BB962C8B-B14F-4D97-AF65-F5344CB8AC3E}">
        <p14:creationId xmlns:p14="http://schemas.microsoft.com/office/powerpoint/2010/main" val="105131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par>
                                <p:cTn id="17" presetID="22" presetClass="entr" presetSubtype="8" fill="hold" nodeType="withEffect">
                                  <p:stCondLst>
                                    <p:cond delay="10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par>
                                <p:cTn id="20" presetID="22" presetClass="entr" presetSubtype="8" fill="hold" nodeType="withEffect">
                                  <p:stCondLst>
                                    <p:cond delay="1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22" presetClass="entr" presetSubtype="8" fill="hold" nodeType="withEffect">
                                  <p:stCondLst>
                                    <p:cond delay="10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par>
                                <p:cTn id="26" presetID="22" presetClass="entr" presetSubtype="8" fill="hold" nodeType="withEffect">
                                  <p:stCondLst>
                                    <p:cond delay="10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8">
            <a:extLst>
              <a:ext uri="{FF2B5EF4-FFF2-40B4-BE49-F238E27FC236}">
                <a16:creationId xmlns:a16="http://schemas.microsoft.com/office/drawing/2014/main" id="{9930C40C-978E-4CC5-BA5E-CAE8D2BCA5AC}"/>
              </a:ext>
            </a:extLst>
          </p:cNvPr>
          <p:cNvGrpSpPr/>
          <p:nvPr/>
        </p:nvGrpSpPr>
        <p:grpSpPr>
          <a:xfrm>
            <a:off x="1007534" y="809687"/>
            <a:ext cx="9136733" cy="4931760"/>
            <a:chOff x="2900496" y="1028113"/>
            <a:chExt cx="6336001" cy="3420001"/>
          </a:xfrm>
        </p:grpSpPr>
        <p:sp>
          <p:nvSpPr>
            <p:cNvPr id="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custGeom>
              <a:avLst/>
              <a:gdLst>
                <a:gd name="connsiteX0" fmla="*/ 3218105 w 6336001"/>
                <a:gd name="connsiteY0" fmla="*/ 0 h 3420001"/>
                <a:gd name="connsiteX1" fmla="*/ 3916423 w 6336001"/>
                <a:gd name="connsiteY1" fmla="*/ 250373 h 3420001"/>
                <a:gd name="connsiteX2" fmla="*/ 3929273 w 6336001"/>
                <a:gd name="connsiteY2" fmla="*/ 262037 h 3420001"/>
                <a:gd name="connsiteX3" fmla="*/ 3935218 w 6336001"/>
                <a:gd name="connsiteY3" fmla="*/ 259177 h 3420001"/>
                <a:gd name="connsiteX4" fmla="*/ 4362540 w 6336001"/>
                <a:gd name="connsiteY4" fmla="*/ 173013 h 3420001"/>
                <a:gd name="connsiteX5" fmla="*/ 5138819 w 6336001"/>
                <a:gd name="connsiteY5" fmla="*/ 494152 h 3420001"/>
                <a:gd name="connsiteX6" fmla="*/ 5212838 w 6336001"/>
                <a:gd name="connsiteY6" fmla="*/ 583751 h 3420001"/>
                <a:gd name="connsiteX7" fmla="*/ 5238177 w 6336001"/>
                <a:gd name="connsiteY7" fmla="*/ 582473 h 3420001"/>
                <a:gd name="connsiteX8" fmla="*/ 6336001 w 6336001"/>
                <a:gd name="connsiteY8" fmla="*/ 1678911 h 3420001"/>
                <a:gd name="connsiteX9" fmla="*/ 5238177 w 6336001"/>
                <a:gd name="connsiteY9" fmla="*/ 2775349 h 3420001"/>
                <a:gd name="connsiteX10" fmla="*/ 4911718 w 6336001"/>
                <a:gd name="connsiteY10" fmla="*/ 2726055 h 3420001"/>
                <a:gd name="connsiteX11" fmla="*/ 4889499 w 6336001"/>
                <a:gd name="connsiteY11" fmla="*/ 2717933 h 3420001"/>
                <a:gd name="connsiteX12" fmla="*/ 4879425 w 6336001"/>
                <a:gd name="connsiteY12" fmla="*/ 2750346 h 3420001"/>
                <a:gd name="connsiteX13" fmla="*/ 3867873 w 6336001"/>
                <a:gd name="connsiteY13" fmla="*/ 3420001 h 3420001"/>
                <a:gd name="connsiteX14" fmla="*/ 3091595 w 6336001"/>
                <a:gd name="connsiteY14" fmla="*/ 3098862 h 3420001"/>
                <a:gd name="connsiteX15" fmla="*/ 3032475 w 6336001"/>
                <a:gd name="connsiteY15" fmla="*/ 3027298 h 3420001"/>
                <a:gd name="connsiteX16" fmla="*/ 3001738 w 6336001"/>
                <a:gd name="connsiteY16" fmla="*/ 3064505 h 3420001"/>
                <a:gd name="connsiteX17" fmla="*/ 2225459 w 6336001"/>
                <a:gd name="connsiteY17" fmla="*/ 3385644 h 3420001"/>
                <a:gd name="connsiteX18" fmla="*/ 1449181 w 6336001"/>
                <a:gd name="connsiteY18" fmla="*/ 3064505 h 3420001"/>
                <a:gd name="connsiteX19" fmla="*/ 1355617 w 6336001"/>
                <a:gd name="connsiteY19" fmla="*/ 2951247 h 3420001"/>
                <a:gd name="connsiteX20" fmla="*/ 1319074 w 6336001"/>
                <a:gd name="connsiteY20" fmla="*/ 2960631 h 3420001"/>
                <a:gd name="connsiteX21" fmla="*/ 1097824 w 6336001"/>
                <a:gd name="connsiteY21" fmla="*/ 2982907 h 3420001"/>
                <a:gd name="connsiteX22" fmla="*/ 0 w 6336001"/>
                <a:gd name="connsiteY22" fmla="*/ 1886469 h 3420001"/>
                <a:gd name="connsiteX23" fmla="*/ 1097824 w 6336001"/>
                <a:gd name="connsiteY23" fmla="*/ 790031 h 3420001"/>
                <a:gd name="connsiteX24" fmla="*/ 1174420 w 6336001"/>
                <a:gd name="connsiteY24" fmla="*/ 793894 h 3420001"/>
                <a:gd name="connsiteX25" fmla="*/ 1192725 w 6336001"/>
                <a:gd name="connsiteY25" fmla="*/ 734999 h 3420001"/>
                <a:gd name="connsiteX26" fmla="*/ 2204276 w 6336001"/>
                <a:gd name="connsiteY26" fmla="*/ 65344 h 3420001"/>
                <a:gd name="connsiteX27" fmla="*/ 2631599 w 6336001"/>
                <a:gd name="connsiteY27" fmla="*/ 151508 h 3420001"/>
                <a:gd name="connsiteX28" fmla="*/ 2649234 w 6336001"/>
                <a:gd name="connsiteY28" fmla="*/ 159992 h 3420001"/>
                <a:gd name="connsiteX29" fmla="*/ 2694817 w 6336001"/>
                <a:gd name="connsiteY29" fmla="*/ 132334 h 3420001"/>
                <a:gd name="connsiteX30" fmla="*/ 3218105 w 6336001"/>
                <a:gd name="connsiteY30" fmla="*/ 0 h 342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36001" h="3420001">
                  <a:moveTo>
                    <a:pt x="3218105" y="0"/>
                  </a:moveTo>
                  <a:cubicBezTo>
                    <a:pt x="3483366" y="0"/>
                    <a:pt x="3726654" y="93960"/>
                    <a:pt x="3916423" y="250373"/>
                  </a:cubicBezTo>
                  <a:lnTo>
                    <a:pt x="3929273" y="262037"/>
                  </a:lnTo>
                  <a:lnTo>
                    <a:pt x="3935218" y="259177"/>
                  </a:lnTo>
                  <a:cubicBezTo>
                    <a:pt x="4066560" y="203694"/>
                    <a:pt x="4210963" y="173013"/>
                    <a:pt x="4362540" y="173013"/>
                  </a:cubicBezTo>
                  <a:cubicBezTo>
                    <a:pt x="4665696" y="173013"/>
                    <a:pt x="4940152" y="295736"/>
                    <a:pt x="5138819" y="494152"/>
                  </a:cubicBezTo>
                  <a:lnTo>
                    <a:pt x="5212838" y="583751"/>
                  </a:lnTo>
                  <a:lnTo>
                    <a:pt x="5238177" y="582473"/>
                  </a:lnTo>
                  <a:cubicBezTo>
                    <a:pt x="5844488" y="582473"/>
                    <a:pt x="6336001" y="1073365"/>
                    <a:pt x="6336001" y="1678911"/>
                  </a:cubicBezTo>
                  <a:cubicBezTo>
                    <a:pt x="6336001" y="2284457"/>
                    <a:pt x="5844488" y="2775349"/>
                    <a:pt x="5238177" y="2775349"/>
                  </a:cubicBezTo>
                  <a:cubicBezTo>
                    <a:pt x="5124494" y="2775349"/>
                    <a:pt x="5014846" y="2758091"/>
                    <a:pt x="4911718" y="2726055"/>
                  </a:cubicBezTo>
                  <a:lnTo>
                    <a:pt x="4889499" y="2717933"/>
                  </a:lnTo>
                  <a:lnTo>
                    <a:pt x="4879425" y="2750346"/>
                  </a:lnTo>
                  <a:cubicBezTo>
                    <a:pt x="4712766" y="3143874"/>
                    <a:pt x="4322606" y="3420001"/>
                    <a:pt x="3867873" y="3420001"/>
                  </a:cubicBezTo>
                  <a:cubicBezTo>
                    <a:pt x="3564718" y="3420001"/>
                    <a:pt x="3290262" y="3297278"/>
                    <a:pt x="3091595" y="3098862"/>
                  </a:cubicBezTo>
                  <a:lnTo>
                    <a:pt x="3032475" y="3027298"/>
                  </a:lnTo>
                  <a:lnTo>
                    <a:pt x="3001738" y="3064505"/>
                  </a:lnTo>
                  <a:cubicBezTo>
                    <a:pt x="2803071" y="3262921"/>
                    <a:pt x="2528615" y="3385644"/>
                    <a:pt x="2225459" y="3385644"/>
                  </a:cubicBezTo>
                  <a:cubicBezTo>
                    <a:pt x="1922304" y="3385644"/>
                    <a:pt x="1647848" y="3262921"/>
                    <a:pt x="1449181" y="3064505"/>
                  </a:cubicBezTo>
                  <a:lnTo>
                    <a:pt x="1355617" y="2951247"/>
                  </a:lnTo>
                  <a:lnTo>
                    <a:pt x="1319074" y="2960631"/>
                  </a:lnTo>
                  <a:cubicBezTo>
                    <a:pt x="1247608" y="2975237"/>
                    <a:pt x="1173613" y="2982907"/>
                    <a:pt x="1097824" y="2982907"/>
                  </a:cubicBezTo>
                  <a:cubicBezTo>
                    <a:pt x="491513" y="2982907"/>
                    <a:pt x="0" y="2492015"/>
                    <a:pt x="0" y="1886469"/>
                  </a:cubicBezTo>
                  <a:cubicBezTo>
                    <a:pt x="0" y="1280923"/>
                    <a:pt x="491513" y="790031"/>
                    <a:pt x="1097824" y="790031"/>
                  </a:cubicBezTo>
                  <a:lnTo>
                    <a:pt x="1174420" y="793894"/>
                  </a:lnTo>
                  <a:lnTo>
                    <a:pt x="1192725" y="734999"/>
                  </a:lnTo>
                  <a:cubicBezTo>
                    <a:pt x="1359384" y="341471"/>
                    <a:pt x="1749543" y="65344"/>
                    <a:pt x="2204276" y="65344"/>
                  </a:cubicBezTo>
                  <a:cubicBezTo>
                    <a:pt x="2355854" y="65344"/>
                    <a:pt x="2500257" y="96025"/>
                    <a:pt x="2631599" y="151508"/>
                  </a:cubicBezTo>
                  <a:lnTo>
                    <a:pt x="2649234" y="159992"/>
                  </a:lnTo>
                  <a:lnTo>
                    <a:pt x="2694817" y="132334"/>
                  </a:lnTo>
                  <a:cubicBezTo>
                    <a:pt x="2850372" y="47939"/>
                    <a:pt x="3028633" y="0"/>
                    <a:pt x="3218105" y="0"/>
                  </a:cubicBezTo>
                  <a:close/>
                </a:path>
              </a:pathLst>
            </a:custGeom>
            <a:solidFill>
              <a:srgbClr val="DDE133"/>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867" kern="0">
                <a:solidFill>
                  <a:srgbClr val="D3CADD"/>
                </a:solidFill>
                <a:latin typeface="Arial"/>
                <a:ea typeface="宋体" panose="02010600030101010101" pitchFamily="2" charset="-122"/>
                <a:sym typeface="Arial"/>
              </a:endParaRPr>
            </a:p>
          </p:txBody>
        </p:sp>
        <p:sp>
          <p:nvSpPr>
            <p:cNvPr id="7"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custGeom>
              <a:avLst/>
              <a:gdLst>
                <a:gd name="connsiteX0" fmla="*/ 3211398 w 6322797"/>
                <a:gd name="connsiteY0" fmla="*/ 0 h 3417187"/>
                <a:gd name="connsiteX1" fmla="*/ 3908261 w 6322797"/>
                <a:gd name="connsiteY1" fmla="*/ 250167 h 3417187"/>
                <a:gd name="connsiteX2" fmla="*/ 3921084 w 6322797"/>
                <a:gd name="connsiteY2" fmla="*/ 261821 h 3417187"/>
                <a:gd name="connsiteX3" fmla="*/ 3927016 w 6322797"/>
                <a:gd name="connsiteY3" fmla="*/ 258964 h 3417187"/>
                <a:gd name="connsiteX4" fmla="*/ 4353448 w 6322797"/>
                <a:gd name="connsiteY4" fmla="*/ 172871 h 3417187"/>
                <a:gd name="connsiteX5" fmla="*/ 5128109 w 6322797"/>
                <a:gd name="connsiteY5" fmla="*/ 493746 h 3417187"/>
                <a:gd name="connsiteX6" fmla="*/ 5201974 w 6322797"/>
                <a:gd name="connsiteY6" fmla="*/ 583271 h 3417187"/>
                <a:gd name="connsiteX7" fmla="*/ 5227261 w 6322797"/>
                <a:gd name="connsiteY7" fmla="*/ 581994 h 3417187"/>
                <a:gd name="connsiteX8" fmla="*/ 6322797 w 6322797"/>
                <a:gd name="connsiteY8" fmla="*/ 1677530 h 3417187"/>
                <a:gd name="connsiteX9" fmla="*/ 5227261 w 6322797"/>
                <a:gd name="connsiteY9" fmla="*/ 2773066 h 3417187"/>
                <a:gd name="connsiteX10" fmla="*/ 4901482 w 6322797"/>
                <a:gd name="connsiteY10" fmla="*/ 2723813 h 3417187"/>
                <a:gd name="connsiteX11" fmla="*/ 4879309 w 6322797"/>
                <a:gd name="connsiteY11" fmla="*/ 2715697 h 3417187"/>
                <a:gd name="connsiteX12" fmla="*/ 4869256 w 6322797"/>
                <a:gd name="connsiteY12" fmla="*/ 2748083 h 3417187"/>
                <a:gd name="connsiteX13" fmla="*/ 3859812 w 6322797"/>
                <a:gd name="connsiteY13" fmla="*/ 3417187 h 3417187"/>
                <a:gd name="connsiteX14" fmla="*/ 3085151 w 6322797"/>
                <a:gd name="connsiteY14" fmla="*/ 3096312 h 3417187"/>
                <a:gd name="connsiteX15" fmla="*/ 3026155 w 6322797"/>
                <a:gd name="connsiteY15" fmla="*/ 3024808 h 3417187"/>
                <a:gd name="connsiteX16" fmla="*/ 2995482 w 6322797"/>
                <a:gd name="connsiteY16" fmla="*/ 3061984 h 3417187"/>
                <a:gd name="connsiteX17" fmla="*/ 2220821 w 6322797"/>
                <a:gd name="connsiteY17" fmla="*/ 3382859 h 3417187"/>
                <a:gd name="connsiteX18" fmla="*/ 1446160 w 6322797"/>
                <a:gd name="connsiteY18" fmla="*/ 3061984 h 3417187"/>
                <a:gd name="connsiteX19" fmla="*/ 1352791 w 6322797"/>
                <a:gd name="connsiteY19" fmla="*/ 2948819 h 3417187"/>
                <a:gd name="connsiteX20" fmla="*/ 1316325 w 6322797"/>
                <a:gd name="connsiteY20" fmla="*/ 2958196 h 3417187"/>
                <a:gd name="connsiteX21" fmla="*/ 1095536 w 6322797"/>
                <a:gd name="connsiteY21" fmla="*/ 2980453 h 3417187"/>
                <a:gd name="connsiteX22" fmla="*/ 0 w 6322797"/>
                <a:gd name="connsiteY22" fmla="*/ 1884917 h 3417187"/>
                <a:gd name="connsiteX23" fmla="*/ 1095536 w 6322797"/>
                <a:gd name="connsiteY23" fmla="*/ 789381 h 3417187"/>
                <a:gd name="connsiteX24" fmla="*/ 1171972 w 6322797"/>
                <a:gd name="connsiteY24" fmla="*/ 793241 h 3417187"/>
                <a:gd name="connsiteX25" fmla="*/ 1190239 w 6322797"/>
                <a:gd name="connsiteY25" fmla="*/ 734394 h 3417187"/>
                <a:gd name="connsiteX26" fmla="*/ 2199682 w 6322797"/>
                <a:gd name="connsiteY26" fmla="*/ 65290 h 3417187"/>
                <a:gd name="connsiteX27" fmla="*/ 2626114 w 6322797"/>
                <a:gd name="connsiteY27" fmla="*/ 151383 h 3417187"/>
                <a:gd name="connsiteX28" fmla="*/ 2643712 w 6322797"/>
                <a:gd name="connsiteY28" fmla="*/ 159860 h 3417187"/>
                <a:gd name="connsiteX29" fmla="*/ 2689201 w 6322797"/>
                <a:gd name="connsiteY29" fmla="*/ 132226 h 3417187"/>
                <a:gd name="connsiteX30" fmla="*/ 3211398 w 6322797"/>
                <a:gd name="connsiteY30" fmla="*/ 0 h 34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2797" h="3417187">
                  <a:moveTo>
                    <a:pt x="3211398" y="0"/>
                  </a:moveTo>
                  <a:cubicBezTo>
                    <a:pt x="3476107" y="0"/>
                    <a:pt x="3718888" y="93883"/>
                    <a:pt x="3908261" y="250167"/>
                  </a:cubicBezTo>
                  <a:lnTo>
                    <a:pt x="3921084" y="261821"/>
                  </a:lnTo>
                  <a:lnTo>
                    <a:pt x="3927016" y="258964"/>
                  </a:lnTo>
                  <a:cubicBezTo>
                    <a:pt x="4058084" y="203527"/>
                    <a:pt x="4202186" y="172871"/>
                    <a:pt x="4353448" y="172871"/>
                  </a:cubicBezTo>
                  <a:cubicBezTo>
                    <a:pt x="4655972" y="172871"/>
                    <a:pt x="4929856" y="295493"/>
                    <a:pt x="5128109" y="493746"/>
                  </a:cubicBezTo>
                  <a:lnTo>
                    <a:pt x="5201974" y="583271"/>
                  </a:lnTo>
                  <a:lnTo>
                    <a:pt x="5227261" y="581994"/>
                  </a:lnTo>
                  <a:cubicBezTo>
                    <a:pt x="5832309" y="581994"/>
                    <a:pt x="6322797" y="1072482"/>
                    <a:pt x="6322797" y="1677530"/>
                  </a:cubicBezTo>
                  <a:cubicBezTo>
                    <a:pt x="6322797" y="2282578"/>
                    <a:pt x="5832309" y="2773066"/>
                    <a:pt x="5227261" y="2773066"/>
                  </a:cubicBezTo>
                  <a:cubicBezTo>
                    <a:pt x="5113815" y="2773066"/>
                    <a:pt x="5004396" y="2755822"/>
                    <a:pt x="4901482" y="2723813"/>
                  </a:cubicBezTo>
                  <a:lnTo>
                    <a:pt x="4879309" y="2715697"/>
                  </a:lnTo>
                  <a:lnTo>
                    <a:pt x="4869256" y="2748083"/>
                  </a:lnTo>
                  <a:cubicBezTo>
                    <a:pt x="4702944" y="3141288"/>
                    <a:pt x="4313598" y="3417187"/>
                    <a:pt x="3859812" y="3417187"/>
                  </a:cubicBezTo>
                  <a:cubicBezTo>
                    <a:pt x="3557288" y="3417187"/>
                    <a:pt x="3283404" y="3294565"/>
                    <a:pt x="3085151" y="3096312"/>
                  </a:cubicBezTo>
                  <a:lnTo>
                    <a:pt x="3026155" y="3024808"/>
                  </a:lnTo>
                  <a:lnTo>
                    <a:pt x="2995482" y="3061984"/>
                  </a:lnTo>
                  <a:cubicBezTo>
                    <a:pt x="2797229" y="3260237"/>
                    <a:pt x="2523345" y="3382859"/>
                    <a:pt x="2220821" y="3382859"/>
                  </a:cubicBezTo>
                  <a:cubicBezTo>
                    <a:pt x="1918297" y="3382859"/>
                    <a:pt x="1644413" y="3260237"/>
                    <a:pt x="1446160" y="3061984"/>
                  </a:cubicBezTo>
                  <a:lnTo>
                    <a:pt x="1352791" y="2948819"/>
                  </a:lnTo>
                  <a:lnTo>
                    <a:pt x="1316325" y="2958196"/>
                  </a:lnTo>
                  <a:cubicBezTo>
                    <a:pt x="1245008" y="2972789"/>
                    <a:pt x="1171167" y="2980453"/>
                    <a:pt x="1095536" y="2980453"/>
                  </a:cubicBezTo>
                  <a:cubicBezTo>
                    <a:pt x="490488" y="2980453"/>
                    <a:pt x="0" y="2489965"/>
                    <a:pt x="0" y="1884917"/>
                  </a:cubicBezTo>
                  <a:cubicBezTo>
                    <a:pt x="0" y="1279869"/>
                    <a:pt x="490488" y="789381"/>
                    <a:pt x="1095536" y="789381"/>
                  </a:cubicBezTo>
                  <a:lnTo>
                    <a:pt x="1171972" y="793241"/>
                  </a:lnTo>
                  <a:lnTo>
                    <a:pt x="1190239" y="734394"/>
                  </a:lnTo>
                  <a:cubicBezTo>
                    <a:pt x="1356550" y="341190"/>
                    <a:pt x="1745896" y="65290"/>
                    <a:pt x="2199682" y="65290"/>
                  </a:cubicBezTo>
                  <a:cubicBezTo>
                    <a:pt x="2350944" y="65290"/>
                    <a:pt x="2495046" y="95946"/>
                    <a:pt x="2626114" y="151383"/>
                  </a:cubicBezTo>
                  <a:lnTo>
                    <a:pt x="2643712" y="159860"/>
                  </a:lnTo>
                  <a:lnTo>
                    <a:pt x="2689201" y="132226"/>
                  </a:lnTo>
                  <a:cubicBezTo>
                    <a:pt x="2844431" y="47899"/>
                    <a:pt x="3022321" y="0"/>
                    <a:pt x="3211398" y="0"/>
                  </a:cubicBezTo>
                  <a:close/>
                </a:path>
              </a:pathLst>
            </a:cu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867" kern="0">
                <a:solidFill>
                  <a:srgbClr val="D3CADD"/>
                </a:solidFill>
                <a:latin typeface="Arial"/>
                <a:ea typeface="宋体" panose="02010600030101010101" pitchFamily="2" charset="-122"/>
                <a:sym typeface="Arial"/>
              </a:endParaRPr>
            </a:p>
          </p:txBody>
        </p:sp>
      </p:grpSp>
      <p:pic>
        <p:nvPicPr>
          <p:cNvPr id="8" name="图片 59">
            <a:extLst>
              <a:ext uri="{FF2B5EF4-FFF2-40B4-BE49-F238E27FC236}">
                <a16:creationId xmlns:a16="http://schemas.microsoft.com/office/drawing/2014/main" id="{DBE410B0-D787-4C40-B191-E2D0BE4B7A8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919" t="10098" r="25636" b="5910"/>
          <a:stretch/>
        </p:blipFill>
        <p:spPr>
          <a:xfrm rot="652259">
            <a:off x="8202983" y="176420"/>
            <a:ext cx="2129664" cy="2719773"/>
          </a:xfrm>
          <a:prstGeom prst="rect">
            <a:avLst/>
          </a:prstGeom>
        </p:spPr>
      </p:pic>
      <p:pic>
        <p:nvPicPr>
          <p:cNvPr id="2" name="Picture 1">
            <a:extLst>
              <a:ext uri="{FF2B5EF4-FFF2-40B4-BE49-F238E27FC236}">
                <a16:creationId xmlns:a16="http://schemas.microsoft.com/office/drawing/2014/main" id="{E0F162D2-66DA-137E-9E9C-B8153A2B3D97}"/>
              </a:ext>
            </a:extLst>
          </p:cNvPr>
          <p:cNvPicPr>
            <a:picLocks noChangeAspect="1"/>
          </p:cNvPicPr>
          <p:nvPr/>
        </p:nvPicPr>
        <p:blipFill>
          <a:blip r:embed="rId3"/>
          <a:stretch>
            <a:fillRect/>
          </a:stretch>
        </p:blipFill>
        <p:spPr>
          <a:xfrm>
            <a:off x="1828096" y="1949431"/>
            <a:ext cx="7449958" cy="3359187"/>
          </a:xfrm>
          <a:prstGeom prst="rect">
            <a:avLst/>
          </a:prstGeom>
        </p:spPr>
      </p:pic>
    </p:spTree>
    <p:extLst>
      <p:ext uri="{BB962C8B-B14F-4D97-AF65-F5344CB8AC3E}">
        <p14:creationId xmlns:p14="http://schemas.microsoft.com/office/powerpoint/2010/main" val="39575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withEffect">
                                  <p:stCondLst>
                                    <p:cond delay="75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strVal val="4/3*#ppt_w"/>
                                          </p:val>
                                        </p:tav>
                                        <p:tav tm="100000">
                                          <p:val>
                                            <p:strVal val="#ppt_w"/>
                                          </p:val>
                                        </p:tav>
                                      </p:tavLst>
                                    </p:anim>
                                    <p:anim calcmode="lin" valueType="num">
                                      <p:cBhvr>
                                        <p:cTn id="8" dur="750" fill="hold"/>
                                        <p:tgtEl>
                                          <p:spTgt spid="5"/>
                                        </p:tgtEl>
                                        <p:attrNameLst>
                                          <p:attrName>ppt_h</p:attrName>
                                        </p:attrNameLst>
                                      </p:cBhvr>
                                      <p:tavLst>
                                        <p:tav tm="0">
                                          <p:val>
                                            <p:strVal val="4/3*#ppt_h"/>
                                          </p:val>
                                        </p:tav>
                                        <p:tav tm="100000">
                                          <p:val>
                                            <p:strVal val="#ppt_h"/>
                                          </p:val>
                                        </p:tav>
                                      </p:tavLst>
                                    </p:anim>
                                  </p:childTnLst>
                                </p:cTn>
                              </p:par>
                              <p:par>
                                <p:cTn id="9" presetID="42" presetClass="entr" presetSubtype="0" fill="hold" nodeType="withEffect">
                                  <p:stCondLst>
                                    <p:cond delay="75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750"/>
                                        <p:tgtEl>
                                          <p:spTgt spid="8"/>
                                        </p:tgtEl>
                                      </p:cBhvr>
                                    </p:animEffect>
                                    <p:anim calcmode="lin" valueType="num">
                                      <p:cBhvr>
                                        <p:cTn id="12" dur="750" fill="hold"/>
                                        <p:tgtEl>
                                          <p:spTgt spid="8"/>
                                        </p:tgtEl>
                                        <p:attrNameLst>
                                          <p:attrName>ppt_x</p:attrName>
                                        </p:attrNameLst>
                                      </p:cBhvr>
                                      <p:tavLst>
                                        <p:tav tm="0">
                                          <p:val>
                                            <p:strVal val="#ppt_x"/>
                                          </p:val>
                                        </p:tav>
                                        <p:tav tm="100000">
                                          <p:val>
                                            <p:strVal val="#ppt_x"/>
                                          </p:val>
                                        </p:tav>
                                      </p:tavLst>
                                    </p:anim>
                                    <p:anim calcmode="lin" valueType="num">
                                      <p:cBhvr>
                                        <p:cTn id="13" dur="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7"/>
          <a:srcRect/>
          <a:stretch>
            <a:fillRect/>
          </a:stretch>
        </a:blipFill>
        <a:effectLst/>
      </p:bgPr>
    </p:bg>
    <p:spTree>
      <p:nvGrpSpPr>
        <p:cNvPr id="1" name=""/>
        <p:cNvGrpSpPr/>
        <p:nvPr/>
      </p:nvGrpSpPr>
      <p:grpSpPr>
        <a:xfrm>
          <a:off x="0" y="0"/>
          <a:ext cx="0" cy="0"/>
          <a:chOff x="0" y="0"/>
          <a:chExt cx="0" cy="0"/>
        </a:xfrm>
      </p:grpSpPr>
      <p:pic>
        <p:nvPicPr>
          <p:cNvPr id="1030" name="Picture 6" descr="Plant Sticker by Colvin for iOS &amp;amp; Android | GIPHY | Art drawings for kids,  Farm cartoon, Cute gif">
            <a:extLst>
              <a:ext uri="{FF2B5EF4-FFF2-40B4-BE49-F238E27FC236}">
                <a16:creationId xmlns:a16="http://schemas.microsoft.com/office/drawing/2014/main" id="{55743437-B5CC-4CF2-AE0C-D03C72861896}"/>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93300" y="3515519"/>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Plant Sticker by Colvin for iOS &amp;amp; Android | GIPHY | Art drawings for kids,  Farm cartoon, Cute gif">
            <a:extLst>
              <a:ext uri="{FF2B5EF4-FFF2-40B4-BE49-F238E27FC236}">
                <a16:creationId xmlns:a16="http://schemas.microsoft.com/office/drawing/2014/main" id="{6F283C29-577B-4D1B-9643-07FF678B76BD}"/>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28116" y="4716192"/>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Plant Sticker by Colvin for iOS &amp;amp; Android | GIPHY | Art drawings for kids,  Farm cartoon, Cute gif">
            <a:extLst>
              <a:ext uri="{FF2B5EF4-FFF2-40B4-BE49-F238E27FC236}">
                <a16:creationId xmlns:a16="http://schemas.microsoft.com/office/drawing/2014/main" id="{4C78C42F-7CAB-4B8E-8AE6-9E93CCC7B230}"/>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896612" y="3457755"/>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Plant Sticker by Colvin for iOS &amp;amp; Android | GIPHY | Art drawings for kids,  Farm cartoon, Cute gif">
            <a:extLst>
              <a:ext uri="{FF2B5EF4-FFF2-40B4-BE49-F238E27FC236}">
                <a16:creationId xmlns:a16="http://schemas.microsoft.com/office/drawing/2014/main" id="{8EF5DBE3-2738-41AA-A166-F19C3E4CAD29}"/>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0406044" y="4786360"/>
            <a:ext cx="1201261" cy="1752600"/>
          </a:xfrm>
          <a:prstGeom prst="rect">
            <a:avLst/>
          </a:prstGeom>
          <a:noFill/>
          <a:extLst>
            <a:ext uri="{909E8E84-426E-40DD-AFC4-6F175D3DCCD1}">
              <a14:hiddenFill xmlns:a14="http://schemas.microsoft.com/office/drawing/2010/main">
                <a:solidFill>
                  <a:srgbClr val="FFFFFF"/>
                </a:solidFill>
              </a14:hiddenFill>
            </a:ext>
          </a:extLst>
        </p:spPr>
      </p:pic>
      <p:sp>
        <p:nvSpPr>
          <p:cNvPr id="12" name="Sai">
            <a:extLst>
              <a:ext uri="{FF2B5EF4-FFF2-40B4-BE49-F238E27FC236}">
                <a16:creationId xmlns:a16="http://schemas.microsoft.com/office/drawing/2014/main" id="{B3440D0D-A2A2-49C0-AEA8-031228908673}"/>
              </a:ext>
            </a:extLst>
          </p:cNvPr>
          <p:cNvSpPr/>
          <p:nvPr/>
        </p:nvSpPr>
        <p:spPr>
          <a:xfrm>
            <a:off x="1901625" y="3878978"/>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dirty="0">
                <a:solidFill>
                  <a:prstClr val="black"/>
                </a:solidFill>
                <a:latin typeface="Arial" panose="020B0604020202020204" pitchFamily="34" charset="0"/>
                <a:cs typeface="Arial" panose="020B0604020202020204" pitchFamily="34" charset="0"/>
                <a:sym typeface="Arial"/>
              </a:rPr>
              <a:t>A. </a:t>
            </a:r>
            <a:r>
              <a:rPr lang="en-US" sz="3200" b="1" dirty="0" err="1">
                <a:solidFill>
                  <a:prstClr val="black"/>
                </a:solidFill>
                <a:latin typeface="Arial" panose="020B0604020202020204" pitchFamily="34" charset="0"/>
                <a:cs typeface="Arial" panose="020B0604020202020204" pitchFamily="34" charset="0"/>
                <a:sym typeface="Arial"/>
              </a:rPr>
              <a:t>Thể</a:t>
            </a:r>
            <a:r>
              <a:rPr lang="en-US" sz="3200" b="1" dirty="0">
                <a:solidFill>
                  <a:prstClr val="black"/>
                </a:solidFill>
                <a:latin typeface="Arial" panose="020B0604020202020204" pitchFamily="34" charset="0"/>
                <a:cs typeface="Arial" panose="020B0604020202020204" pitchFamily="34" charset="0"/>
                <a:sym typeface="Arial"/>
              </a:rPr>
              <a:t> </a:t>
            </a:r>
            <a:r>
              <a:rPr lang="en-US" sz="3200" b="1" dirty="0" err="1">
                <a:solidFill>
                  <a:prstClr val="black"/>
                </a:solidFill>
                <a:latin typeface="Arial" panose="020B0604020202020204" pitchFamily="34" charset="0"/>
                <a:cs typeface="Arial" panose="020B0604020202020204" pitchFamily="34" charset="0"/>
                <a:sym typeface="Arial"/>
              </a:rPr>
              <a:t>khí</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16" name="X">
            <a:extLst>
              <a:ext uri="{FF2B5EF4-FFF2-40B4-BE49-F238E27FC236}">
                <a16:creationId xmlns:a16="http://schemas.microsoft.com/office/drawing/2014/main" id="{3075AB0B-7A5E-410A-A7F1-75198B8B46B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9118" t="45339" r="1993" b="5772"/>
          <a:stretch/>
        </p:blipFill>
        <p:spPr>
          <a:xfrm>
            <a:off x="4800601" y="4128748"/>
            <a:ext cx="1266513" cy="1052853"/>
          </a:xfrm>
          <a:prstGeom prst="rect">
            <a:avLst/>
          </a:prstGeom>
        </p:spPr>
      </p:pic>
      <p:sp>
        <p:nvSpPr>
          <p:cNvPr id="17" name="Sai 2">
            <a:extLst>
              <a:ext uri="{FF2B5EF4-FFF2-40B4-BE49-F238E27FC236}">
                <a16:creationId xmlns:a16="http://schemas.microsoft.com/office/drawing/2014/main" id="{39D36BB4-039B-4AF8-8D6E-9F116E79CFB8}"/>
              </a:ext>
            </a:extLst>
          </p:cNvPr>
          <p:cNvSpPr/>
          <p:nvPr/>
        </p:nvSpPr>
        <p:spPr>
          <a:xfrm>
            <a:off x="6636629" y="3831533"/>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dirty="0">
                <a:solidFill>
                  <a:prstClr val="black"/>
                </a:solidFill>
                <a:latin typeface="Arial" panose="020B0604020202020204" pitchFamily="34" charset="0"/>
                <a:cs typeface="Arial" panose="020B0604020202020204" pitchFamily="34" charset="0"/>
                <a:sym typeface="Arial"/>
              </a:rPr>
              <a:t>B. </a:t>
            </a:r>
            <a:r>
              <a:rPr lang="en-US" sz="3200" b="1" dirty="0" err="1">
                <a:solidFill>
                  <a:prstClr val="black"/>
                </a:solidFill>
                <a:latin typeface="Arial" panose="020B0604020202020204" pitchFamily="34" charset="0"/>
                <a:cs typeface="Arial" panose="020B0604020202020204" pitchFamily="34" charset="0"/>
                <a:sym typeface="Arial"/>
              </a:rPr>
              <a:t>Thể</a:t>
            </a:r>
            <a:r>
              <a:rPr lang="en-US" sz="3200" b="1" dirty="0">
                <a:solidFill>
                  <a:prstClr val="black"/>
                </a:solidFill>
                <a:latin typeface="Arial" panose="020B0604020202020204" pitchFamily="34" charset="0"/>
                <a:cs typeface="Arial" panose="020B0604020202020204" pitchFamily="34" charset="0"/>
                <a:sym typeface="Arial"/>
              </a:rPr>
              <a:t> </a:t>
            </a:r>
            <a:r>
              <a:rPr lang="en-US" sz="3200" b="1" dirty="0" err="1">
                <a:solidFill>
                  <a:prstClr val="black"/>
                </a:solidFill>
                <a:latin typeface="Arial" panose="020B0604020202020204" pitchFamily="34" charset="0"/>
                <a:cs typeface="Arial" panose="020B0604020202020204" pitchFamily="34" charset="0"/>
                <a:sym typeface="Arial"/>
              </a:rPr>
              <a:t>lỏng</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19" name="X 2">
            <a:extLst>
              <a:ext uri="{FF2B5EF4-FFF2-40B4-BE49-F238E27FC236}">
                <a16:creationId xmlns:a16="http://schemas.microsoft.com/office/drawing/2014/main" id="{CE1F4A37-1962-4481-83CF-53AB19CD1E3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9118" t="45339" r="1993" b="5772"/>
          <a:stretch/>
        </p:blipFill>
        <p:spPr>
          <a:xfrm>
            <a:off x="9535605" y="4150280"/>
            <a:ext cx="1266513" cy="1052853"/>
          </a:xfrm>
          <a:prstGeom prst="rect">
            <a:avLst/>
          </a:prstGeom>
        </p:spPr>
      </p:pic>
      <p:sp>
        <p:nvSpPr>
          <p:cNvPr id="13" name="Đúng">
            <a:extLst>
              <a:ext uri="{FF2B5EF4-FFF2-40B4-BE49-F238E27FC236}">
                <a16:creationId xmlns:a16="http://schemas.microsoft.com/office/drawing/2014/main" id="{A253B3E4-4B9C-44A2-BE90-44F71B3D7DAC}"/>
              </a:ext>
            </a:extLst>
          </p:cNvPr>
          <p:cNvSpPr/>
          <p:nvPr/>
        </p:nvSpPr>
        <p:spPr>
          <a:xfrm>
            <a:off x="1970924" y="5343415"/>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dirty="0">
                <a:solidFill>
                  <a:prstClr val="black"/>
                </a:solidFill>
                <a:latin typeface="Arial" panose="020B0604020202020204" pitchFamily="34" charset="0"/>
                <a:cs typeface="Arial" panose="020B0604020202020204" pitchFamily="34" charset="0"/>
                <a:sym typeface="Arial"/>
              </a:rPr>
              <a:t>C. </a:t>
            </a:r>
            <a:r>
              <a:rPr lang="en-US" sz="3200" b="1" dirty="0" err="1">
                <a:solidFill>
                  <a:prstClr val="black"/>
                </a:solidFill>
                <a:latin typeface="Arial" panose="020B0604020202020204" pitchFamily="34" charset="0"/>
                <a:cs typeface="Arial" panose="020B0604020202020204" pitchFamily="34" charset="0"/>
                <a:sym typeface="Arial"/>
              </a:rPr>
              <a:t>Thể</a:t>
            </a:r>
            <a:r>
              <a:rPr lang="en-US" sz="3200" b="1" dirty="0">
                <a:solidFill>
                  <a:prstClr val="black"/>
                </a:solidFill>
                <a:latin typeface="Arial" panose="020B0604020202020204" pitchFamily="34" charset="0"/>
                <a:cs typeface="Arial" panose="020B0604020202020204" pitchFamily="34" charset="0"/>
                <a:sym typeface="Arial"/>
              </a:rPr>
              <a:t> </a:t>
            </a:r>
            <a:r>
              <a:rPr lang="en-US" sz="3200" b="1" dirty="0" err="1">
                <a:solidFill>
                  <a:prstClr val="black"/>
                </a:solidFill>
                <a:latin typeface="Arial" panose="020B0604020202020204" pitchFamily="34" charset="0"/>
                <a:cs typeface="Arial" panose="020B0604020202020204" pitchFamily="34" charset="0"/>
                <a:sym typeface="Arial"/>
              </a:rPr>
              <a:t>rắn</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15" name="V">
            <a:extLst>
              <a:ext uri="{FF2B5EF4-FFF2-40B4-BE49-F238E27FC236}">
                <a16:creationId xmlns:a16="http://schemas.microsoft.com/office/drawing/2014/main" id="{0F25F857-3EBE-4E0E-99BE-F0F88E51F32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593" t="7037" r="48518" b="44074"/>
          <a:stretch/>
        </p:blipFill>
        <p:spPr>
          <a:xfrm>
            <a:off x="5139248" y="5411890"/>
            <a:ext cx="1266513" cy="1266513"/>
          </a:xfrm>
          <a:prstGeom prst="rect">
            <a:avLst/>
          </a:prstGeom>
        </p:spPr>
      </p:pic>
      <p:sp>
        <p:nvSpPr>
          <p:cNvPr id="14" name="Câu hỏi">
            <a:extLst>
              <a:ext uri="{FF2B5EF4-FFF2-40B4-BE49-F238E27FC236}">
                <a16:creationId xmlns:a16="http://schemas.microsoft.com/office/drawing/2014/main" id="{EFB2F7A5-C29E-4307-8625-47E2D5FBA7BD}"/>
              </a:ext>
            </a:extLst>
          </p:cNvPr>
          <p:cNvSpPr/>
          <p:nvPr/>
        </p:nvSpPr>
        <p:spPr>
          <a:xfrm>
            <a:off x="1524000" y="381002"/>
            <a:ext cx="9144000" cy="3206719"/>
          </a:xfrm>
          <a:prstGeom prst="flowChartTerminator">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914377">
              <a:defRPr/>
            </a:pPr>
            <a:r>
              <a:rPr lang="en-US" sz="3200" b="1" dirty="0">
                <a:solidFill>
                  <a:srgbClr val="FF0000"/>
                </a:solidFill>
                <a:latin typeface="Arial" panose="020B0604020202020204" pitchFamily="34" charset="0"/>
                <a:cs typeface="Arial" panose="020B0604020202020204" pitchFamily="34" charset="0"/>
                <a:sym typeface="Arial"/>
              </a:rPr>
              <a:t>2. </a:t>
            </a:r>
            <a:r>
              <a:rPr lang="vi-VN" sz="3200" b="1" dirty="0">
                <a:solidFill>
                  <a:srgbClr val="FF0000"/>
                </a:solidFill>
                <a:latin typeface="Arial" panose="020B0604020202020204" pitchFamily="34" charset="0"/>
                <a:cs typeface="Arial" panose="020B0604020202020204" pitchFamily="34" charset="0"/>
                <a:sym typeface="Arial"/>
              </a:rPr>
              <a:t>Nước từ thể lỏng đông đặc chuyển thành</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thể</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gì</a:t>
            </a:r>
            <a:r>
              <a:rPr lang="en-US" sz="3200" b="1" dirty="0">
                <a:solidFill>
                  <a:srgbClr val="FF0000"/>
                </a:solidFill>
                <a:latin typeface="Arial" panose="020B0604020202020204" pitchFamily="34" charset="0"/>
                <a:cs typeface="Arial" panose="020B0604020202020204" pitchFamily="34" charset="0"/>
                <a:sym typeface="Arial"/>
              </a:rPr>
              <a:t>?</a:t>
            </a:r>
          </a:p>
        </p:txBody>
      </p:sp>
      <p:pic>
        <p:nvPicPr>
          <p:cNvPr id="3074" name="Picture 2">
            <a:hlinkClick r:id="rId10" action="ppaction://hlinksldjump"/>
            <a:extLst>
              <a:ext uri="{FF2B5EF4-FFF2-40B4-BE49-F238E27FC236}">
                <a16:creationId xmlns:a16="http://schemas.microsoft.com/office/drawing/2014/main" id="{80625DB5-1FDE-4601-9806-1D15F24AD06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7251" y="2495497"/>
            <a:ext cx="1151400" cy="877943"/>
          </a:xfrm>
          <a:prstGeom prst="rect">
            <a:avLst/>
          </a:prstGeom>
          <a:noFill/>
          <a:extLst>
            <a:ext uri="{909E8E84-426E-40DD-AFC4-6F175D3DCCD1}">
              <a14:hiddenFill xmlns:a14="http://schemas.microsoft.com/office/drawing/2010/main">
                <a:solidFill>
                  <a:srgbClr val="FFFFFF"/>
                </a:solidFill>
              </a14:hiddenFill>
            </a:ext>
          </a:extLst>
        </p:spPr>
      </p:pic>
      <p:pic>
        <p:nvPicPr>
          <p:cNvPr id="21" name="Trả lời sai">
            <a:extLst>
              <a:ext uri="{FF2B5EF4-FFF2-40B4-BE49-F238E27FC236}">
                <a16:creationId xmlns:a16="http://schemas.microsoft.com/office/drawing/2014/main" id="{0F0A2335-2DCA-475F-99F2-69007E03B9DF}"/>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217832" y="210918"/>
            <a:ext cx="3837200" cy="3837700"/>
          </a:xfrm>
          <a:prstGeom prst="rect">
            <a:avLst/>
          </a:prstGeom>
          <a:noFill/>
          <a:extLst>
            <a:ext uri="{909E8E84-426E-40DD-AFC4-6F175D3DCCD1}">
              <a14:hiddenFill xmlns:a14="http://schemas.microsoft.com/office/drawing/2010/main">
                <a:solidFill>
                  <a:srgbClr val="FFFFFF"/>
                </a:solidFill>
              </a14:hiddenFill>
            </a:ext>
          </a:extLst>
        </p:spPr>
      </p:pic>
      <p:pic>
        <p:nvPicPr>
          <p:cNvPr id="2" name="Am-thanh-tra-loi-dung-www_nhacchuongvui_com">
            <a:hlinkClick r:id="" action="ppaction://media"/>
            <a:extLst>
              <a:ext uri="{FF2B5EF4-FFF2-40B4-BE49-F238E27FC236}">
                <a16:creationId xmlns:a16="http://schemas.microsoft.com/office/drawing/2014/main" id="{88DFDE13-5C56-4F35-A739-0F55E23C61D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495224" y="-1068832"/>
            <a:ext cx="812800" cy="812800"/>
          </a:xfrm>
          <a:prstGeom prst="rect">
            <a:avLst/>
          </a:prstGeom>
        </p:spPr>
      </p:pic>
      <p:pic>
        <p:nvPicPr>
          <p:cNvPr id="3" name="Am-thanh-tra-loi-sai-wav-www_tiengdong_com">
            <a:hlinkClick r:id="" action="ppaction://media"/>
            <a:extLst>
              <a:ext uri="{FF2B5EF4-FFF2-40B4-BE49-F238E27FC236}">
                <a16:creationId xmlns:a16="http://schemas.microsoft.com/office/drawing/2014/main" id="{659309F6-DFFE-4D7A-B24D-C7B58ABC182C}"/>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3520527" y="-972827"/>
            <a:ext cx="812800" cy="812800"/>
          </a:xfrm>
          <a:prstGeom prst="rect">
            <a:avLst/>
          </a:prstGeom>
        </p:spPr>
      </p:pic>
      <p:pic>
        <p:nvPicPr>
          <p:cNvPr id="22" name="Am-thanh-tra-loi-sai-wav-www_tiengdong_com">
            <a:hlinkClick r:id="" action="ppaction://media"/>
            <a:extLst>
              <a:ext uri="{FF2B5EF4-FFF2-40B4-BE49-F238E27FC236}">
                <a16:creationId xmlns:a16="http://schemas.microsoft.com/office/drawing/2014/main" id="{A909CBC3-EB4C-4BB0-B33A-F9C000F17951}"/>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4621056" y="-990773"/>
            <a:ext cx="812800" cy="812800"/>
          </a:xfrm>
          <a:prstGeom prst="rect">
            <a:avLst/>
          </a:prstGeom>
        </p:spPr>
      </p:pic>
      <p:sp>
        <p:nvSpPr>
          <p:cNvPr id="23" name="Arrow: Left 22">
            <a:hlinkClick r:id="rId10" action="ppaction://hlinksldjump"/>
            <a:extLst>
              <a:ext uri="{FF2B5EF4-FFF2-40B4-BE49-F238E27FC236}">
                <a16:creationId xmlns:a16="http://schemas.microsoft.com/office/drawing/2014/main" id="{C7FB1C0A-AC19-4892-84AD-8D47A1898BFB}"/>
              </a:ext>
            </a:extLst>
          </p:cNvPr>
          <p:cNvSpPr/>
          <p:nvPr/>
        </p:nvSpPr>
        <p:spPr>
          <a:xfrm>
            <a:off x="10933349" y="1809999"/>
            <a:ext cx="1008347" cy="638300"/>
          </a:xfrm>
          <a:prstGeom prst="left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9Slide02 Noi dung dai"/>
              <a:sym typeface="Arial"/>
            </a:endParaRPr>
          </a:p>
        </p:txBody>
      </p:sp>
    </p:spTree>
    <p:extLst>
      <p:ext uri="{BB962C8B-B14F-4D97-AF65-F5344CB8AC3E}">
        <p14:creationId xmlns:p14="http://schemas.microsoft.com/office/powerpoint/2010/main" val="10493653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3"/>
                                        </p:tgtEl>
                                        <p:attrNameLst>
                                          <p:attrName>fillcolor</p:attrName>
                                        </p:attrNameLst>
                                      </p:cBhvr>
                                      <p:to>
                                        <a:srgbClr val="00FF00"/>
                                      </p:to>
                                    </p:animClr>
                                    <p:set>
                                      <p:cBhvr>
                                        <p:cTn id="7" dur="2000" fill="hold"/>
                                        <p:tgtEl>
                                          <p:spTgt spid="13"/>
                                        </p:tgtEl>
                                        <p:attrNameLst>
                                          <p:attrName>fill.type</p:attrName>
                                        </p:attrNameLst>
                                      </p:cBhvr>
                                      <p:to>
                                        <p:strVal val="solid"/>
                                      </p:to>
                                    </p:set>
                                    <p:set>
                                      <p:cBhvr>
                                        <p:cTn id="8" dur="2000" fill="hold"/>
                                        <p:tgtEl>
                                          <p:spTgt spid="13"/>
                                        </p:tgtEl>
                                        <p:attrNameLst>
                                          <p:attrName>fill.on</p:attrName>
                                        </p:attrNameLst>
                                      </p:cBhvr>
                                      <p:to>
                                        <p:strVal val="true"/>
                                      </p:to>
                                    </p:set>
                                  </p:childTnLst>
                                </p:cTn>
                              </p:par>
                              <p:par>
                                <p:cTn id="9" presetID="53" presetClass="entr" presetSubtype="16" fill="hold" nodeType="withEffect">
                                  <p:stCondLst>
                                    <p:cond delay="500"/>
                                  </p:stCondLst>
                                  <p:childTnLst>
                                    <p:set>
                                      <p:cBhvr>
                                        <p:cTn id="10" dur="1" fill="hold">
                                          <p:stCondLst>
                                            <p:cond delay="0"/>
                                          </p:stCondLst>
                                        </p:cTn>
                                        <p:tgtEl>
                                          <p:spTgt spid="15"/>
                                        </p:tgtEl>
                                        <p:attrNameLst>
                                          <p:attrName>style.visibility</p:attrName>
                                        </p:attrNameLst>
                                      </p:cBhvr>
                                      <p:to>
                                        <p:strVal val="visible"/>
                                      </p:to>
                                    </p:set>
                                    <p:anim calcmode="lin" valueType="num">
                                      <p:cBhvr>
                                        <p:cTn id="11" dur="1000" fill="hold"/>
                                        <p:tgtEl>
                                          <p:spTgt spid="15"/>
                                        </p:tgtEl>
                                        <p:attrNameLst>
                                          <p:attrName>ppt_w</p:attrName>
                                        </p:attrNameLst>
                                      </p:cBhvr>
                                      <p:tavLst>
                                        <p:tav tm="0">
                                          <p:val>
                                            <p:fltVal val="0"/>
                                          </p:val>
                                        </p:tav>
                                        <p:tav tm="100000">
                                          <p:val>
                                            <p:strVal val="#ppt_w"/>
                                          </p:val>
                                        </p:tav>
                                      </p:tavLst>
                                    </p:anim>
                                    <p:anim calcmode="lin" valueType="num">
                                      <p:cBhvr>
                                        <p:cTn id="12" dur="1000" fill="hold"/>
                                        <p:tgtEl>
                                          <p:spTgt spid="15"/>
                                        </p:tgtEl>
                                        <p:attrNameLst>
                                          <p:attrName>ppt_h</p:attrName>
                                        </p:attrNameLst>
                                      </p:cBhvr>
                                      <p:tavLst>
                                        <p:tav tm="0">
                                          <p:val>
                                            <p:fltVal val="0"/>
                                          </p:val>
                                        </p:tav>
                                        <p:tav tm="100000">
                                          <p:val>
                                            <p:strVal val="#ppt_h"/>
                                          </p:val>
                                        </p:tav>
                                      </p:tavLst>
                                    </p:anim>
                                    <p:animEffect transition="in" filter="fade">
                                      <p:cBhvr>
                                        <p:cTn id="13" dur="1000"/>
                                        <p:tgtEl>
                                          <p:spTgt spid="15"/>
                                        </p:tgtEl>
                                      </p:cBhvr>
                                    </p:animEffect>
                                  </p:childTnLst>
                                </p:cTn>
                              </p:par>
                              <p:par>
                                <p:cTn id="14" presetID="1" presetClass="mediacall" presetSubtype="0" fill="hold" nodeType="withEffect">
                                  <p:stCondLst>
                                    <p:cond delay="500"/>
                                  </p:stCondLst>
                                  <p:childTnLst>
                                    <p:cmd type="call" cmd="playFrom(0.0)">
                                      <p:cBhvr>
                                        <p:cTn id="15" dur="8085" fill="hold"/>
                                        <p:tgtEl>
                                          <p:spTgt spid="2"/>
                                        </p:tgtEl>
                                      </p:cBhvr>
                                    </p:cmd>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2"/>
                                        </p:tgtEl>
                                        <p:attrNameLst>
                                          <p:attrName>fillcolor</p:attrName>
                                        </p:attrNameLst>
                                      </p:cBhvr>
                                      <p:to>
                                        <a:srgbClr val="DA172B"/>
                                      </p:to>
                                    </p:animClr>
                                    <p:set>
                                      <p:cBhvr>
                                        <p:cTn id="21" dur="2000" fill="hold"/>
                                        <p:tgtEl>
                                          <p:spTgt spid="12"/>
                                        </p:tgtEl>
                                        <p:attrNameLst>
                                          <p:attrName>fill.type</p:attrName>
                                        </p:attrNameLst>
                                      </p:cBhvr>
                                      <p:to>
                                        <p:strVal val="solid"/>
                                      </p:to>
                                    </p:set>
                                    <p:set>
                                      <p:cBhvr>
                                        <p:cTn id="22" dur="2000" fill="hold"/>
                                        <p:tgtEl>
                                          <p:spTgt spid="12"/>
                                        </p:tgtEl>
                                        <p:attrNameLst>
                                          <p:attrName>fill.on</p:attrName>
                                        </p:attrNameLst>
                                      </p:cBhvr>
                                      <p:to>
                                        <p:strVal val="true"/>
                                      </p:to>
                                    </p:set>
                                  </p:childTnLst>
                                </p:cTn>
                              </p:par>
                              <p:par>
                                <p:cTn id="23" presetID="53" presetClass="entr" presetSubtype="16"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Effect transition="in" filter="fade">
                                      <p:cBhvr>
                                        <p:cTn id="27" dur="1000"/>
                                        <p:tgtEl>
                                          <p:spTgt spid="16"/>
                                        </p:tgtEl>
                                      </p:cBhvr>
                                    </p:animEffect>
                                  </p:childTnLst>
                                </p:cTn>
                              </p:par>
                              <p:par>
                                <p:cTn id="28" presetID="1" presetClass="entr" presetSubtype="0" fill="hold" nodeType="withEffect">
                                  <p:stCondLst>
                                    <p:cond delay="500"/>
                                  </p:stCondLst>
                                  <p:childTnLst>
                                    <p:set>
                                      <p:cBhvr>
                                        <p:cTn id="29" dur="1" fill="hold">
                                          <p:stCondLst>
                                            <p:cond delay="0"/>
                                          </p:stCondLst>
                                        </p:cTn>
                                        <p:tgtEl>
                                          <p:spTgt spid="21"/>
                                        </p:tgtEl>
                                        <p:attrNameLst>
                                          <p:attrName>style.visibility</p:attrName>
                                        </p:attrNameLst>
                                      </p:cBhvr>
                                      <p:to>
                                        <p:strVal val="visible"/>
                                      </p:to>
                                    </p:set>
                                  </p:childTnLst>
                                </p:cTn>
                              </p:par>
                              <p:par>
                                <p:cTn id="30" presetID="10" presetClass="exit" presetSubtype="0" fill="hold" nodeType="withEffect">
                                  <p:stCondLst>
                                    <p:cond delay="1750"/>
                                  </p:stCondLst>
                                  <p:childTnLst>
                                    <p:animEffect transition="out" filter="fade">
                                      <p:cBhvr>
                                        <p:cTn id="31" dur="500"/>
                                        <p:tgtEl>
                                          <p:spTgt spid="21"/>
                                        </p:tgtEl>
                                      </p:cBhvr>
                                    </p:animEffect>
                                    <p:set>
                                      <p:cBhvr>
                                        <p:cTn id="32" dur="1" fill="hold">
                                          <p:stCondLst>
                                            <p:cond delay="499"/>
                                          </p:stCondLst>
                                        </p:cTn>
                                        <p:tgtEl>
                                          <p:spTgt spid="21"/>
                                        </p:tgtEl>
                                        <p:attrNameLst>
                                          <p:attrName>style.visibility</p:attrName>
                                        </p:attrNameLst>
                                      </p:cBhvr>
                                      <p:to>
                                        <p:strVal val="hidden"/>
                                      </p:to>
                                    </p:set>
                                  </p:childTnLst>
                                </p:cTn>
                              </p:par>
                              <p:par>
                                <p:cTn id="33" presetID="1" presetClass="mediacall" presetSubtype="0" fill="hold" nodeType="withEffect">
                                  <p:stCondLst>
                                    <p:cond delay="1750"/>
                                  </p:stCondLst>
                                  <p:childTnLst>
                                    <p:cmd type="call" cmd="playFrom(0.0)">
                                      <p:cBhvr>
                                        <p:cTn id="34" dur="3573" fill="hold"/>
                                        <p:tgtEl>
                                          <p:spTgt spid="3"/>
                                        </p:tgtEl>
                                      </p:cBhvr>
                                    </p:cmd>
                                  </p:child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7"/>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000" fill="hold"/>
                                        <p:tgtEl>
                                          <p:spTgt spid="17"/>
                                        </p:tgtEl>
                                        <p:attrNameLst>
                                          <p:attrName>fillcolor</p:attrName>
                                        </p:attrNameLst>
                                      </p:cBhvr>
                                      <p:to>
                                        <a:srgbClr val="DA172B"/>
                                      </p:to>
                                    </p:animClr>
                                    <p:set>
                                      <p:cBhvr>
                                        <p:cTn id="40" dur="2000" fill="hold"/>
                                        <p:tgtEl>
                                          <p:spTgt spid="17"/>
                                        </p:tgtEl>
                                        <p:attrNameLst>
                                          <p:attrName>fill.type</p:attrName>
                                        </p:attrNameLst>
                                      </p:cBhvr>
                                      <p:to>
                                        <p:strVal val="solid"/>
                                      </p:to>
                                    </p:set>
                                    <p:set>
                                      <p:cBhvr>
                                        <p:cTn id="41" dur="2000" fill="hold"/>
                                        <p:tgtEl>
                                          <p:spTgt spid="17"/>
                                        </p:tgtEl>
                                        <p:attrNameLst>
                                          <p:attrName>fill.on</p:attrName>
                                        </p:attrNameLst>
                                      </p:cBhvr>
                                      <p:to>
                                        <p:strVal val="true"/>
                                      </p:to>
                                    </p:set>
                                  </p:childTnLst>
                                </p:cTn>
                              </p:par>
                              <p:par>
                                <p:cTn id="42" presetID="53" presetClass="entr" presetSubtype="16"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1000" fill="hold"/>
                                        <p:tgtEl>
                                          <p:spTgt spid="19"/>
                                        </p:tgtEl>
                                        <p:attrNameLst>
                                          <p:attrName>ppt_w</p:attrName>
                                        </p:attrNameLst>
                                      </p:cBhvr>
                                      <p:tavLst>
                                        <p:tav tm="0">
                                          <p:val>
                                            <p:fltVal val="0"/>
                                          </p:val>
                                        </p:tav>
                                        <p:tav tm="100000">
                                          <p:val>
                                            <p:strVal val="#ppt_w"/>
                                          </p:val>
                                        </p:tav>
                                      </p:tavLst>
                                    </p:anim>
                                    <p:anim calcmode="lin" valueType="num">
                                      <p:cBhvr>
                                        <p:cTn id="45" dur="1000" fill="hold"/>
                                        <p:tgtEl>
                                          <p:spTgt spid="19"/>
                                        </p:tgtEl>
                                        <p:attrNameLst>
                                          <p:attrName>ppt_h</p:attrName>
                                        </p:attrNameLst>
                                      </p:cBhvr>
                                      <p:tavLst>
                                        <p:tav tm="0">
                                          <p:val>
                                            <p:fltVal val="0"/>
                                          </p:val>
                                        </p:tav>
                                        <p:tav tm="100000">
                                          <p:val>
                                            <p:strVal val="#ppt_h"/>
                                          </p:val>
                                        </p:tav>
                                      </p:tavLst>
                                    </p:anim>
                                    <p:animEffect transition="in" filter="fade">
                                      <p:cBhvr>
                                        <p:cTn id="46" dur="1000"/>
                                        <p:tgtEl>
                                          <p:spTgt spid="19"/>
                                        </p:tgtEl>
                                      </p:cBhvr>
                                    </p:animEffect>
                                  </p:childTnLst>
                                </p:cTn>
                              </p:par>
                              <p:par>
                                <p:cTn id="47" presetID="1" presetClass="entr" presetSubtype="0" fill="hold" nodeType="withEffect">
                                  <p:stCondLst>
                                    <p:cond delay="500"/>
                                  </p:stCondLst>
                                  <p:childTnLst>
                                    <p:set>
                                      <p:cBhvr>
                                        <p:cTn id="48" dur="1" fill="hold">
                                          <p:stCondLst>
                                            <p:cond delay="0"/>
                                          </p:stCondLst>
                                        </p:cTn>
                                        <p:tgtEl>
                                          <p:spTgt spid="21"/>
                                        </p:tgtEl>
                                        <p:attrNameLst>
                                          <p:attrName>style.visibility</p:attrName>
                                        </p:attrNameLst>
                                      </p:cBhvr>
                                      <p:to>
                                        <p:strVal val="visible"/>
                                      </p:to>
                                    </p:set>
                                  </p:childTnLst>
                                </p:cTn>
                              </p:par>
                              <p:par>
                                <p:cTn id="49" presetID="10" presetClass="exit" presetSubtype="0" fill="hold" nodeType="withEffect">
                                  <p:stCondLst>
                                    <p:cond delay="1750"/>
                                  </p:stCondLst>
                                  <p:childTnLst>
                                    <p:animEffect transition="out" filter="fade">
                                      <p:cBhvr>
                                        <p:cTn id="50" dur="500"/>
                                        <p:tgtEl>
                                          <p:spTgt spid="21"/>
                                        </p:tgtEl>
                                      </p:cBhvr>
                                    </p:animEffect>
                                    <p:set>
                                      <p:cBhvr>
                                        <p:cTn id="51" dur="1" fill="hold">
                                          <p:stCondLst>
                                            <p:cond delay="499"/>
                                          </p:stCondLst>
                                        </p:cTn>
                                        <p:tgtEl>
                                          <p:spTgt spid="21"/>
                                        </p:tgtEl>
                                        <p:attrNameLst>
                                          <p:attrName>style.visibility</p:attrName>
                                        </p:attrNameLst>
                                      </p:cBhvr>
                                      <p:to>
                                        <p:strVal val="hidden"/>
                                      </p:to>
                                    </p:set>
                                  </p:childTnLst>
                                </p:cTn>
                              </p:par>
                              <p:par>
                                <p:cTn id="52" presetID="1" presetClass="mediacall" presetSubtype="0" fill="hold" nodeType="withEffect">
                                  <p:stCondLst>
                                    <p:cond delay="1750"/>
                                  </p:stCondLst>
                                  <p:childTnLst>
                                    <p:cmd type="call" cmd="playFrom(0.0)">
                                      <p:cBhvr>
                                        <p:cTn id="53" dur="3573" fill="hold"/>
                                        <p:tgtEl>
                                          <p:spTgt spid="22"/>
                                        </p:tgtEl>
                                      </p:cBhvr>
                                    </p:cmd>
                                  </p:childTnLst>
                                </p:cTn>
                              </p:par>
                            </p:childTnLst>
                          </p:cTn>
                        </p:par>
                      </p:childTnLst>
                    </p:cTn>
                  </p:par>
                </p:childTnLst>
              </p:cTn>
              <p:nextCondLst>
                <p:cond evt="onClick" delay="0">
                  <p:tgtEl>
                    <p:spTgt spid="17"/>
                  </p:tgtEl>
                </p:cond>
              </p:nextCondLst>
            </p:seq>
            <p:audio>
              <p:cMediaNode vol="80000">
                <p:cTn id="54" fill="hold" display="0">
                  <p:stCondLst>
                    <p:cond delay="indefinite"/>
                  </p:stCondLst>
                  <p:endCondLst>
                    <p:cond evt="onStopAudio" delay="0">
                      <p:tgtEl>
                        <p:sldTgt/>
                      </p:tgtEl>
                    </p:cond>
                  </p:endCondLst>
                </p:cTn>
                <p:tgtEl>
                  <p:spTgt spid="2"/>
                </p:tgtEl>
              </p:cMediaNode>
            </p:audio>
            <p:audio>
              <p:cMediaNode vol="80000">
                <p:cTn id="55" fill="hold" display="0">
                  <p:stCondLst>
                    <p:cond delay="indefinite"/>
                  </p:stCondLst>
                  <p:endCondLst>
                    <p:cond evt="onStopAudio" delay="0">
                      <p:tgtEl>
                        <p:sldTgt/>
                      </p:tgtEl>
                    </p:cond>
                  </p:endCondLst>
                </p:cTn>
                <p:tgtEl>
                  <p:spTgt spid="3"/>
                </p:tgtEl>
              </p:cMediaNode>
            </p:audio>
            <p:audio>
              <p:cMediaNode vol="80000">
                <p:cTn id="56" fill="hold" display="0">
                  <p:stCondLst>
                    <p:cond delay="indefinite"/>
                  </p:stCondLst>
                  <p:endCondLst>
                    <p:cond evt="onStopAudio" delay="0">
                      <p:tgtEl>
                        <p:sldTgt/>
                      </p:tgtEl>
                    </p:cond>
                  </p:endCondLst>
                </p:cTn>
                <p:tgtEl>
                  <p:spTgt spid="2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7"/>
          <a:srcRect/>
          <a:stretch>
            <a:fillRect/>
          </a:stretch>
        </a:blipFill>
        <a:effectLst/>
      </p:bgPr>
    </p:bg>
    <p:spTree>
      <p:nvGrpSpPr>
        <p:cNvPr id="1" name=""/>
        <p:cNvGrpSpPr/>
        <p:nvPr/>
      </p:nvGrpSpPr>
      <p:grpSpPr>
        <a:xfrm>
          <a:off x="0" y="0"/>
          <a:ext cx="0" cy="0"/>
          <a:chOff x="0" y="0"/>
          <a:chExt cx="0" cy="0"/>
        </a:xfrm>
      </p:grpSpPr>
      <p:pic>
        <p:nvPicPr>
          <p:cNvPr id="1030" name="Picture 6" descr="Plant Sticker by Colvin for iOS &amp;amp; Android | GIPHY | Art drawings for kids,  Farm cartoon, Cute gif">
            <a:extLst>
              <a:ext uri="{FF2B5EF4-FFF2-40B4-BE49-F238E27FC236}">
                <a16:creationId xmlns:a16="http://schemas.microsoft.com/office/drawing/2014/main" id="{55743437-B5CC-4CF2-AE0C-D03C72861896}"/>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93300" y="3515519"/>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Plant Sticker by Colvin for iOS &amp;amp; Android | GIPHY | Art drawings for kids,  Farm cartoon, Cute gif">
            <a:extLst>
              <a:ext uri="{FF2B5EF4-FFF2-40B4-BE49-F238E27FC236}">
                <a16:creationId xmlns:a16="http://schemas.microsoft.com/office/drawing/2014/main" id="{6F283C29-577B-4D1B-9643-07FF678B76BD}"/>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28116" y="4716192"/>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Plant Sticker by Colvin for iOS &amp;amp; Android | GIPHY | Art drawings for kids,  Farm cartoon, Cute gif">
            <a:extLst>
              <a:ext uri="{FF2B5EF4-FFF2-40B4-BE49-F238E27FC236}">
                <a16:creationId xmlns:a16="http://schemas.microsoft.com/office/drawing/2014/main" id="{4C78C42F-7CAB-4B8E-8AE6-9E93CCC7B230}"/>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896612" y="3457755"/>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Plant Sticker by Colvin for iOS &amp;amp; Android | GIPHY | Art drawings for kids,  Farm cartoon, Cute gif">
            <a:extLst>
              <a:ext uri="{FF2B5EF4-FFF2-40B4-BE49-F238E27FC236}">
                <a16:creationId xmlns:a16="http://schemas.microsoft.com/office/drawing/2014/main" id="{8EF5DBE3-2738-41AA-A166-F19C3E4CAD29}"/>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0406044" y="4786360"/>
            <a:ext cx="1201261" cy="1752600"/>
          </a:xfrm>
          <a:prstGeom prst="rect">
            <a:avLst/>
          </a:prstGeom>
          <a:noFill/>
          <a:extLst>
            <a:ext uri="{909E8E84-426E-40DD-AFC4-6F175D3DCCD1}">
              <a14:hiddenFill xmlns:a14="http://schemas.microsoft.com/office/drawing/2010/main">
                <a:solidFill>
                  <a:srgbClr val="FFFFFF"/>
                </a:solidFill>
              </a14:hiddenFill>
            </a:ext>
          </a:extLst>
        </p:spPr>
      </p:pic>
      <p:sp>
        <p:nvSpPr>
          <p:cNvPr id="12" name="Sai">
            <a:extLst>
              <a:ext uri="{FF2B5EF4-FFF2-40B4-BE49-F238E27FC236}">
                <a16:creationId xmlns:a16="http://schemas.microsoft.com/office/drawing/2014/main" id="{B3440D0D-A2A2-49C0-AEA8-031228908673}"/>
              </a:ext>
            </a:extLst>
          </p:cNvPr>
          <p:cNvSpPr/>
          <p:nvPr/>
        </p:nvSpPr>
        <p:spPr>
          <a:xfrm>
            <a:off x="1901625" y="3878978"/>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a:solidFill>
                  <a:prstClr val="black"/>
                </a:solidFill>
                <a:latin typeface="Arial" panose="020B0604020202020204" pitchFamily="34" charset="0"/>
                <a:cs typeface="Arial" panose="020B0604020202020204" pitchFamily="34" charset="0"/>
                <a:sym typeface="Arial"/>
              </a:rPr>
              <a:t>A. thấp - cao</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16" name="X">
            <a:extLst>
              <a:ext uri="{FF2B5EF4-FFF2-40B4-BE49-F238E27FC236}">
                <a16:creationId xmlns:a16="http://schemas.microsoft.com/office/drawing/2014/main" id="{3075AB0B-7A5E-410A-A7F1-75198B8B46B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9118" t="45339" r="1993" b="5772"/>
          <a:stretch/>
        </p:blipFill>
        <p:spPr>
          <a:xfrm>
            <a:off x="4800601" y="4128748"/>
            <a:ext cx="1266513" cy="1052853"/>
          </a:xfrm>
          <a:prstGeom prst="rect">
            <a:avLst/>
          </a:prstGeom>
        </p:spPr>
      </p:pic>
      <p:sp>
        <p:nvSpPr>
          <p:cNvPr id="17" name="Sai 2">
            <a:extLst>
              <a:ext uri="{FF2B5EF4-FFF2-40B4-BE49-F238E27FC236}">
                <a16:creationId xmlns:a16="http://schemas.microsoft.com/office/drawing/2014/main" id="{39D36BB4-039B-4AF8-8D6E-9F116E79CFB8}"/>
              </a:ext>
            </a:extLst>
          </p:cNvPr>
          <p:cNvSpPr/>
          <p:nvPr/>
        </p:nvSpPr>
        <p:spPr>
          <a:xfrm>
            <a:off x="6636629" y="3831533"/>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a:solidFill>
                  <a:prstClr val="black"/>
                </a:solidFill>
                <a:latin typeface="Arial" panose="020B0604020202020204" pitchFamily="34" charset="0"/>
                <a:cs typeface="Arial" panose="020B0604020202020204" pitchFamily="34" charset="0"/>
                <a:sym typeface="Arial"/>
              </a:rPr>
              <a:t>B. cao - bằng</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19" name="X 2">
            <a:extLst>
              <a:ext uri="{FF2B5EF4-FFF2-40B4-BE49-F238E27FC236}">
                <a16:creationId xmlns:a16="http://schemas.microsoft.com/office/drawing/2014/main" id="{CE1F4A37-1962-4481-83CF-53AB19CD1E3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9118" t="45339" r="1993" b="5772"/>
          <a:stretch/>
        </p:blipFill>
        <p:spPr>
          <a:xfrm>
            <a:off x="9535605" y="4150280"/>
            <a:ext cx="1266513" cy="1052853"/>
          </a:xfrm>
          <a:prstGeom prst="rect">
            <a:avLst/>
          </a:prstGeom>
        </p:spPr>
      </p:pic>
      <p:sp>
        <p:nvSpPr>
          <p:cNvPr id="18" name="Sai 3">
            <a:extLst>
              <a:ext uri="{FF2B5EF4-FFF2-40B4-BE49-F238E27FC236}">
                <a16:creationId xmlns:a16="http://schemas.microsoft.com/office/drawing/2014/main" id="{338A89DE-8724-429D-AC42-3979E425AAE0}"/>
              </a:ext>
            </a:extLst>
          </p:cNvPr>
          <p:cNvSpPr/>
          <p:nvPr/>
        </p:nvSpPr>
        <p:spPr>
          <a:xfrm>
            <a:off x="1879730" y="5410199"/>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a:solidFill>
                  <a:prstClr val="black"/>
                </a:solidFill>
                <a:latin typeface="Arial" panose="020B0604020202020204" pitchFamily="34" charset="0"/>
                <a:cs typeface="Arial" panose="020B0604020202020204" pitchFamily="34" charset="0"/>
                <a:sym typeface="Arial"/>
              </a:rPr>
              <a:t>C. gần - xa</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20" name="X 3">
            <a:extLst>
              <a:ext uri="{FF2B5EF4-FFF2-40B4-BE49-F238E27FC236}">
                <a16:creationId xmlns:a16="http://schemas.microsoft.com/office/drawing/2014/main" id="{E7C12879-A765-4C2B-ADDC-8ADCEE52F02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9118" t="45339" r="1993" b="5772"/>
          <a:stretch/>
        </p:blipFill>
        <p:spPr>
          <a:xfrm>
            <a:off x="4773289" y="5728947"/>
            <a:ext cx="1266513" cy="1052853"/>
          </a:xfrm>
          <a:prstGeom prst="rect">
            <a:avLst/>
          </a:prstGeom>
        </p:spPr>
      </p:pic>
      <p:sp>
        <p:nvSpPr>
          <p:cNvPr id="13" name="Đúng">
            <a:extLst>
              <a:ext uri="{FF2B5EF4-FFF2-40B4-BE49-F238E27FC236}">
                <a16:creationId xmlns:a16="http://schemas.microsoft.com/office/drawing/2014/main" id="{A253B3E4-4B9C-44A2-BE90-44F71B3D7DAC}"/>
              </a:ext>
            </a:extLst>
          </p:cNvPr>
          <p:cNvSpPr/>
          <p:nvPr/>
        </p:nvSpPr>
        <p:spPr>
          <a:xfrm>
            <a:off x="6607405" y="5320325"/>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a:solidFill>
                  <a:prstClr val="black"/>
                </a:solidFill>
                <a:latin typeface="Arial" panose="020B0604020202020204" pitchFamily="34" charset="0"/>
                <a:cs typeface="Arial" panose="020B0604020202020204" pitchFamily="34" charset="0"/>
                <a:sym typeface="Arial"/>
              </a:rPr>
              <a:t>D. cao - thấp</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15" name="V">
            <a:extLst>
              <a:ext uri="{FF2B5EF4-FFF2-40B4-BE49-F238E27FC236}">
                <a16:creationId xmlns:a16="http://schemas.microsoft.com/office/drawing/2014/main" id="{0F25F857-3EBE-4E0E-99BE-F0F88E51F32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593" t="7037" r="48518" b="44074"/>
          <a:stretch/>
        </p:blipFill>
        <p:spPr>
          <a:xfrm>
            <a:off x="9775729" y="5388800"/>
            <a:ext cx="1266513" cy="1266513"/>
          </a:xfrm>
          <a:prstGeom prst="rect">
            <a:avLst/>
          </a:prstGeom>
        </p:spPr>
      </p:pic>
      <p:sp>
        <p:nvSpPr>
          <p:cNvPr id="14" name="Câu hỏi">
            <a:extLst>
              <a:ext uri="{FF2B5EF4-FFF2-40B4-BE49-F238E27FC236}">
                <a16:creationId xmlns:a16="http://schemas.microsoft.com/office/drawing/2014/main" id="{EFB2F7A5-C29E-4307-8625-47E2D5FBA7BD}"/>
              </a:ext>
            </a:extLst>
          </p:cNvPr>
          <p:cNvSpPr/>
          <p:nvPr/>
        </p:nvSpPr>
        <p:spPr>
          <a:xfrm>
            <a:off x="1524000" y="381002"/>
            <a:ext cx="9144000" cy="3206719"/>
          </a:xfrm>
          <a:prstGeom prst="flowChartTerminator">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914377">
              <a:defRPr/>
            </a:pPr>
            <a:r>
              <a:rPr lang="en-US" sz="3200" b="1">
                <a:solidFill>
                  <a:srgbClr val="FF0000"/>
                </a:solidFill>
                <a:latin typeface="Arial" panose="020B0604020202020204" pitchFamily="34" charset="0"/>
                <a:cs typeface="Arial" panose="020B0604020202020204" pitchFamily="34" charset="0"/>
                <a:sym typeface="Arial"/>
              </a:rPr>
              <a:t>Nước chảy từ ... xuống... </a:t>
            </a:r>
            <a:endParaRPr lang="en-US" sz="3200" b="1" dirty="0">
              <a:solidFill>
                <a:srgbClr val="FF0000"/>
              </a:solidFill>
              <a:latin typeface="Arial" panose="020B0604020202020204" pitchFamily="34" charset="0"/>
              <a:cs typeface="Arial" panose="020B0604020202020204" pitchFamily="34" charset="0"/>
              <a:sym typeface="Arial"/>
            </a:endParaRPr>
          </a:p>
        </p:txBody>
      </p:sp>
      <p:pic>
        <p:nvPicPr>
          <p:cNvPr id="3074" name="Picture 2">
            <a:hlinkClick r:id="rId10" action="ppaction://hlinksldjump"/>
            <a:extLst>
              <a:ext uri="{FF2B5EF4-FFF2-40B4-BE49-F238E27FC236}">
                <a16:creationId xmlns:a16="http://schemas.microsoft.com/office/drawing/2014/main" id="{80625DB5-1FDE-4601-9806-1D15F24AD06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7251" y="2495497"/>
            <a:ext cx="1151400" cy="877943"/>
          </a:xfrm>
          <a:prstGeom prst="rect">
            <a:avLst/>
          </a:prstGeom>
          <a:noFill/>
          <a:extLst>
            <a:ext uri="{909E8E84-426E-40DD-AFC4-6F175D3DCCD1}">
              <a14:hiddenFill xmlns:a14="http://schemas.microsoft.com/office/drawing/2010/main">
                <a:solidFill>
                  <a:srgbClr val="FFFFFF"/>
                </a:solidFill>
              </a14:hiddenFill>
            </a:ext>
          </a:extLst>
        </p:spPr>
      </p:pic>
      <p:pic>
        <p:nvPicPr>
          <p:cNvPr id="21" name="Trả lời sai">
            <a:extLst>
              <a:ext uri="{FF2B5EF4-FFF2-40B4-BE49-F238E27FC236}">
                <a16:creationId xmlns:a16="http://schemas.microsoft.com/office/drawing/2014/main" id="{0F0A2335-2DCA-475F-99F2-69007E03B9DF}"/>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107251" y="131231"/>
            <a:ext cx="3837200" cy="3837700"/>
          </a:xfrm>
          <a:prstGeom prst="rect">
            <a:avLst/>
          </a:prstGeom>
          <a:noFill/>
          <a:extLst>
            <a:ext uri="{909E8E84-426E-40DD-AFC4-6F175D3DCCD1}">
              <a14:hiddenFill xmlns:a14="http://schemas.microsoft.com/office/drawing/2010/main">
                <a:solidFill>
                  <a:srgbClr val="FFFFFF"/>
                </a:solidFill>
              </a14:hiddenFill>
            </a:ext>
          </a:extLst>
        </p:spPr>
      </p:pic>
      <p:pic>
        <p:nvPicPr>
          <p:cNvPr id="2" name="Am-thanh-tra-loi-dung-www_nhacchuongvui_com">
            <a:hlinkClick r:id="" action="ppaction://media"/>
            <a:extLst>
              <a:ext uri="{FF2B5EF4-FFF2-40B4-BE49-F238E27FC236}">
                <a16:creationId xmlns:a16="http://schemas.microsoft.com/office/drawing/2014/main" id="{88DFDE13-5C56-4F35-A739-0F55E23C61D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495224" y="-1068832"/>
            <a:ext cx="812800" cy="812800"/>
          </a:xfrm>
          <a:prstGeom prst="rect">
            <a:avLst/>
          </a:prstGeom>
        </p:spPr>
      </p:pic>
      <p:pic>
        <p:nvPicPr>
          <p:cNvPr id="3" name="Am-thanh-tra-loi-sai-wav-www_tiengdong_com">
            <a:hlinkClick r:id="" action="ppaction://media"/>
            <a:extLst>
              <a:ext uri="{FF2B5EF4-FFF2-40B4-BE49-F238E27FC236}">
                <a16:creationId xmlns:a16="http://schemas.microsoft.com/office/drawing/2014/main" id="{659309F6-DFFE-4D7A-B24D-C7B58ABC182C}"/>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3520527" y="-972827"/>
            <a:ext cx="812800" cy="812800"/>
          </a:xfrm>
          <a:prstGeom prst="rect">
            <a:avLst/>
          </a:prstGeom>
        </p:spPr>
      </p:pic>
      <p:pic>
        <p:nvPicPr>
          <p:cNvPr id="22" name="Am-thanh-tra-loi-sai-wav-www_tiengdong_com">
            <a:hlinkClick r:id="" action="ppaction://media"/>
            <a:extLst>
              <a:ext uri="{FF2B5EF4-FFF2-40B4-BE49-F238E27FC236}">
                <a16:creationId xmlns:a16="http://schemas.microsoft.com/office/drawing/2014/main" id="{A909CBC3-EB4C-4BB0-B33A-F9C000F17951}"/>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4621056" y="-990773"/>
            <a:ext cx="812800" cy="812800"/>
          </a:xfrm>
          <a:prstGeom prst="rect">
            <a:avLst/>
          </a:prstGeom>
        </p:spPr>
      </p:pic>
      <p:sp>
        <p:nvSpPr>
          <p:cNvPr id="23" name="Arrow: Left 22">
            <a:hlinkClick r:id="rId10" action="ppaction://hlinksldjump"/>
            <a:extLst>
              <a:ext uri="{FF2B5EF4-FFF2-40B4-BE49-F238E27FC236}">
                <a16:creationId xmlns:a16="http://schemas.microsoft.com/office/drawing/2014/main" id="{5632A6C4-E035-4A63-BC7D-923416AEDDB9}"/>
              </a:ext>
            </a:extLst>
          </p:cNvPr>
          <p:cNvSpPr/>
          <p:nvPr/>
        </p:nvSpPr>
        <p:spPr>
          <a:xfrm>
            <a:off x="10933349" y="1809999"/>
            <a:ext cx="1008347" cy="638300"/>
          </a:xfrm>
          <a:prstGeom prst="left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9Slide02 Noi dung dai"/>
              <a:sym typeface="Arial"/>
            </a:endParaRPr>
          </a:p>
        </p:txBody>
      </p:sp>
    </p:spTree>
    <p:extLst>
      <p:ext uri="{BB962C8B-B14F-4D97-AF65-F5344CB8AC3E}">
        <p14:creationId xmlns:p14="http://schemas.microsoft.com/office/powerpoint/2010/main" val="41097751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3"/>
                                        </p:tgtEl>
                                        <p:attrNameLst>
                                          <p:attrName>fillcolor</p:attrName>
                                        </p:attrNameLst>
                                      </p:cBhvr>
                                      <p:to>
                                        <a:srgbClr val="00FF00"/>
                                      </p:to>
                                    </p:animClr>
                                    <p:set>
                                      <p:cBhvr>
                                        <p:cTn id="7" dur="2000" fill="hold"/>
                                        <p:tgtEl>
                                          <p:spTgt spid="13"/>
                                        </p:tgtEl>
                                        <p:attrNameLst>
                                          <p:attrName>fill.type</p:attrName>
                                        </p:attrNameLst>
                                      </p:cBhvr>
                                      <p:to>
                                        <p:strVal val="solid"/>
                                      </p:to>
                                    </p:set>
                                    <p:set>
                                      <p:cBhvr>
                                        <p:cTn id="8" dur="2000" fill="hold"/>
                                        <p:tgtEl>
                                          <p:spTgt spid="13"/>
                                        </p:tgtEl>
                                        <p:attrNameLst>
                                          <p:attrName>fill.on</p:attrName>
                                        </p:attrNameLst>
                                      </p:cBhvr>
                                      <p:to>
                                        <p:strVal val="true"/>
                                      </p:to>
                                    </p:set>
                                  </p:childTnLst>
                                </p:cTn>
                              </p:par>
                              <p:par>
                                <p:cTn id="9" presetID="53" presetClass="entr" presetSubtype="16" fill="hold" nodeType="withEffect">
                                  <p:stCondLst>
                                    <p:cond delay="500"/>
                                  </p:stCondLst>
                                  <p:childTnLst>
                                    <p:set>
                                      <p:cBhvr>
                                        <p:cTn id="10" dur="1" fill="hold">
                                          <p:stCondLst>
                                            <p:cond delay="0"/>
                                          </p:stCondLst>
                                        </p:cTn>
                                        <p:tgtEl>
                                          <p:spTgt spid="15"/>
                                        </p:tgtEl>
                                        <p:attrNameLst>
                                          <p:attrName>style.visibility</p:attrName>
                                        </p:attrNameLst>
                                      </p:cBhvr>
                                      <p:to>
                                        <p:strVal val="visible"/>
                                      </p:to>
                                    </p:set>
                                    <p:anim calcmode="lin" valueType="num">
                                      <p:cBhvr>
                                        <p:cTn id="11" dur="1000" fill="hold"/>
                                        <p:tgtEl>
                                          <p:spTgt spid="15"/>
                                        </p:tgtEl>
                                        <p:attrNameLst>
                                          <p:attrName>ppt_w</p:attrName>
                                        </p:attrNameLst>
                                      </p:cBhvr>
                                      <p:tavLst>
                                        <p:tav tm="0">
                                          <p:val>
                                            <p:fltVal val="0"/>
                                          </p:val>
                                        </p:tav>
                                        <p:tav tm="100000">
                                          <p:val>
                                            <p:strVal val="#ppt_w"/>
                                          </p:val>
                                        </p:tav>
                                      </p:tavLst>
                                    </p:anim>
                                    <p:anim calcmode="lin" valueType="num">
                                      <p:cBhvr>
                                        <p:cTn id="12" dur="1000" fill="hold"/>
                                        <p:tgtEl>
                                          <p:spTgt spid="15"/>
                                        </p:tgtEl>
                                        <p:attrNameLst>
                                          <p:attrName>ppt_h</p:attrName>
                                        </p:attrNameLst>
                                      </p:cBhvr>
                                      <p:tavLst>
                                        <p:tav tm="0">
                                          <p:val>
                                            <p:fltVal val="0"/>
                                          </p:val>
                                        </p:tav>
                                        <p:tav tm="100000">
                                          <p:val>
                                            <p:strVal val="#ppt_h"/>
                                          </p:val>
                                        </p:tav>
                                      </p:tavLst>
                                    </p:anim>
                                    <p:animEffect transition="in" filter="fade">
                                      <p:cBhvr>
                                        <p:cTn id="13" dur="1000"/>
                                        <p:tgtEl>
                                          <p:spTgt spid="15"/>
                                        </p:tgtEl>
                                      </p:cBhvr>
                                    </p:animEffect>
                                  </p:childTnLst>
                                </p:cTn>
                              </p:par>
                              <p:par>
                                <p:cTn id="14" presetID="1" presetClass="mediacall" presetSubtype="0" fill="hold" nodeType="withEffect">
                                  <p:stCondLst>
                                    <p:cond delay="500"/>
                                  </p:stCondLst>
                                  <p:childTnLst>
                                    <p:cmd type="call" cmd="playFrom(0.0)">
                                      <p:cBhvr>
                                        <p:cTn id="15" dur="8085" fill="hold"/>
                                        <p:tgtEl>
                                          <p:spTgt spid="2"/>
                                        </p:tgtEl>
                                      </p:cBhvr>
                                    </p:cmd>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2"/>
                                        </p:tgtEl>
                                        <p:attrNameLst>
                                          <p:attrName>fillcolor</p:attrName>
                                        </p:attrNameLst>
                                      </p:cBhvr>
                                      <p:to>
                                        <a:srgbClr val="DA172B"/>
                                      </p:to>
                                    </p:animClr>
                                    <p:set>
                                      <p:cBhvr>
                                        <p:cTn id="21" dur="2000" fill="hold"/>
                                        <p:tgtEl>
                                          <p:spTgt spid="12"/>
                                        </p:tgtEl>
                                        <p:attrNameLst>
                                          <p:attrName>fill.type</p:attrName>
                                        </p:attrNameLst>
                                      </p:cBhvr>
                                      <p:to>
                                        <p:strVal val="solid"/>
                                      </p:to>
                                    </p:set>
                                    <p:set>
                                      <p:cBhvr>
                                        <p:cTn id="22" dur="2000" fill="hold"/>
                                        <p:tgtEl>
                                          <p:spTgt spid="12"/>
                                        </p:tgtEl>
                                        <p:attrNameLst>
                                          <p:attrName>fill.on</p:attrName>
                                        </p:attrNameLst>
                                      </p:cBhvr>
                                      <p:to>
                                        <p:strVal val="true"/>
                                      </p:to>
                                    </p:set>
                                  </p:childTnLst>
                                </p:cTn>
                              </p:par>
                              <p:par>
                                <p:cTn id="23" presetID="53" presetClass="entr" presetSubtype="16"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Effect transition="in" filter="fade">
                                      <p:cBhvr>
                                        <p:cTn id="27" dur="1000"/>
                                        <p:tgtEl>
                                          <p:spTgt spid="16"/>
                                        </p:tgtEl>
                                      </p:cBhvr>
                                    </p:animEffect>
                                  </p:childTnLst>
                                </p:cTn>
                              </p:par>
                              <p:par>
                                <p:cTn id="28" presetID="1" presetClass="entr" presetSubtype="0" fill="hold" nodeType="withEffect">
                                  <p:stCondLst>
                                    <p:cond delay="500"/>
                                  </p:stCondLst>
                                  <p:childTnLst>
                                    <p:set>
                                      <p:cBhvr>
                                        <p:cTn id="29" dur="1" fill="hold">
                                          <p:stCondLst>
                                            <p:cond delay="0"/>
                                          </p:stCondLst>
                                        </p:cTn>
                                        <p:tgtEl>
                                          <p:spTgt spid="21"/>
                                        </p:tgtEl>
                                        <p:attrNameLst>
                                          <p:attrName>style.visibility</p:attrName>
                                        </p:attrNameLst>
                                      </p:cBhvr>
                                      <p:to>
                                        <p:strVal val="visible"/>
                                      </p:to>
                                    </p:set>
                                  </p:childTnLst>
                                </p:cTn>
                              </p:par>
                              <p:par>
                                <p:cTn id="30" presetID="10" presetClass="exit" presetSubtype="0" fill="hold" nodeType="withEffect">
                                  <p:stCondLst>
                                    <p:cond delay="1750"/>
                                  </p:stCondLst>
                                  <p:childTnLst>
                                    <p:animEffect transition="out" filter="fade">
                                      <p:cBhvr>
                                        <p:cTn id="31" dur="500"/>
                                        <p:tgtEl>
                                          <p:spTgt spid="21"/>
                                        </p:tgtEl>
                                      </p:cBhvr>
                                    </p:animEffect>
                                    <p:set>
                                      <p:cBhvr>
                                        <p:cTn id="32" dur="1" fill="hold">
                                          <p:stCondLst>
                                            <p:cond delay="499"/>
                                          </p:stCondLst>
                                        </p:cTn>
                                        <p:tgtEl>
                                          <p:spTgt spid="21"/>
                                        </p:tgtEl>
                                        <p:attrNameLst>
                                          <p:attrName>style.visibility</p:attrName>
                                        </p:attrNameLst>
                                      </p:cBhvr>
                                      <p:to>
                                        <p:strVal val="hidden"/>
                                      </p:to>
                                    </p:set>
                                  </p:childTnLst>
                                </p:cTn>
                              </p:par>
                              <p:par>
                                <p:cTn id="33" presetID="1" presetClass="mediacall" presetSubtype="0" fill="hold" nodeType="withEffect">
                                  <p:stCondLst>
                                    <p:cond delay="1750"/>
                                  </p:stCondLst>
                                  <p:childTnLst>
                                    <p:cmd type="call" cmd="playFrom(0.0)">
                                      <p:cBhvr>
                                        <p:cTn id="34" dur="3573" fill="hold"/>
                                        <p:tgtEl>
                                          <p:spTgt spid="3"/>
                                        </p:tgtEl>
                                      </p:cBhvr>
                                    </p:cmd>
                                  </p:child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7"/>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000" fill="hold"/>
                                        <p:tgtEl>
                                          <p:spTgt spid="17"/>
                                        </p:tgtEl>
                                        <p:attrNameLst>
                                          <p:attrName>fillcolor</p:attrName>
                                        </p:attrNameLst>
                                      </p:cBhvr>
                                      <p:to>
                                        <a:srgbClr val="DA172B"/>
                                      </p:to>
                                    </p:animClr>
                                    <p:set>
                                      <p:cBhvr>
                                        <p:cTn id="40" dur="2000" fill="hold"/>
                                        <p:tgtEl>
                                          <p:spTgt spid="17"/>
                                        </p:tgtEl>
                                        <p:attrNameLst>
                                          <p:attrName>fill.type</p:attrName>
                                        </p:attrNameLst>
                                      </p:cBhvr>
                                      <p:to>
                                        <p:strVal val="solid"/>
                                      </p:to>
                                    </p:set>
                                    <p:set>
                                      <p:cBhvr>
                                        <p:cTn id="41" dur="2000" fill="hold"/>
                                        <p:tgtEl>
                                          <p:spTgt spid="17"/>
                                        </p:tgtEl>
                                        <p:attrNameLst>
                                          <p:attrName>fill.on</p:attrName>
                                        </p:attrNameLst>
                                      </p:cBhvr>
                                      <p:to>
                                        <p:strVal val="true"/>
                                      </p:to>
                                    </p:set>
                                  </p:childTnLst>
                                </p:cTn>
                              </p:par>
                              <p:par>
                                <p:cTn id="42" presetID="53" presetClass="entr" presetSubtype="16"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1000" fill="hold"/>
                                        <p:tgtEl>
                                          <p:spTgt spid="19"/>
                                        </p:tgtEl>
                                        <p:attrNameLst>
                                          <p:attrName>ppt_w</p:attrName>
                                        </p:attrNameLst>
                                      </p:cBhvr>
                                      <p:tavLst>
                                        <p:tav tm="0">
                                          <p:val>
                                            <p:fltVal val="0"/>
                                          </p:val>
                                        </p:tav>
                                        <p:tav tm="100000">
                                          <p:val>
                                            <p:strVal val="#ppt_w"/>
                                          </p:val>
                                        </p:tav>
                                      </p:tavLst>
                                    </p:anim>
                                    <p:anim calcmode="lin" valueType="num">
                                      <p:cBhvr>
                                        <p:cTn id="45" dur="1000" fill="hold"/>
                                        <p:tgtEl>
                                          <p:spTgt spid="19"/>
                                        </p:tgtEl>
                                        <p:attrNameLst>
                                          <p:attrName>ppt_h</p:attrName>
                                        </p:attrNameLst>
                                      </p:cBhvr>
                                      <p:tavLst>
                                        <p:tav tm="0">
                                          <p:val>
                                            <p:fltVal val="0"/>
                                          </p:val>
                                        </p:tav>
                                        <p:tav tm="100000">
                                          <p:val>
                                            <p:strVal val="#ppt_h"/>
                                          </p:val>
                                        </p:tav>
                                      </p:tavLst>
                                    </p:anim>
                                    <p:animEffect transition="in" filter="fade">
                                      <p:cBhvr>
                                        <p:cTn id="46" dur="1000"/>
                                        <p:tgtEl>
                                          <p:spTgt spid="19"/>
                                        </p:tgtEl>
                                      </p:cBhvr>
                                    </p:animEffect>
                                  </p:childTnLst>
                                </p:cTn>
                              </p:par>
                              <p:par>
                                <p:cTn id="47" presetID="1" presetClass="entr" presetSubtype="0" fill="hold" nodeType="withEffect">
                                  <p:stCondLst>
                                    <p:cond delay="500"/>
                                  </p:stCondLst>
                                  <p:childTnLst>
                                    <p:set>
                                      <p:cBhvr>
                                        <p:cTn id="48" dur="1" fill="hold">
                                          <p:stCondLst>
                                            <p:cond delay="0"/>
                                          </p:stCondLst>
                                        </p:cTn>
                                        <p:tgtEl>
                                          <p:spTgt spid="21"/>
                                        </p:tgtEl>
                                        <p:attrNameLst>
                                          <p:attrName>style.visibility</p:attrName>
                                        </p:attrNameLst>
                                      </p:cBhvr>
                                      <p:to>
                                        <p:strVal val="visible"/>
                                      </p:to>
                                    </p:set>
                                  </p:childTnLst>
                                </p:cTn>
                              </p:par>
                              <p:par>
                                <p:cTn id="49" presetID="10" presetClass="exit" presetSubtype="0" fill="hold" nodeType="withEffect">
                                  <p:stCondLst>
                                    <p:cond delay="1750"/>
                                  </p:stCondLst>
                                  <p:childTnLst>
                                    <p:animEffect transition="out" filter="fade">
                                      <p:cBhvr>
                                        <p:cTn id="50" dur="500"/>
                                        <p:tgtEl>
                                          <p:spTgt spid="21"/>
                                        </p:tgtEl>
                                      </p:cBhvr>
                                    </p:animEffect>
                                    <p:set>
                                      <p:cBhvr>
                                        <p:cTn id="51" dur="1" fill="hold">
                                          <p:stCondLst>
                                            <p:cond delay="499"/>
                                          </p:stCondLst>
                                        </p:cTn>
                                        <p:tgtEl>
                                          <p:spTgt spid="21"/>
                                        </p:tgtEl>
                                        <p:attrNameLst>
                                          <p:attrName>style.visibility</p:attrName>
                                        </p:attrNameLst>
                                      </p:cBhvr>
                                      <p:to>
                                        <p:strVal val="hidden"/>
                                      </p:to>
                                    </p:set>
                                  </p:childTnLst>
                                </p:cTn>
                              </p:par>
                              <p:par>
                                <p:cTn id="52" presetID="1" presetClass="mediacall" presetSubtype="0" fill="hold" nodeType="withEffect">
                                  <p:stCondLst>
                                    <p:cond delay="1750"/>
                                  </p:stCondLst>
                                  <p:childTnLst>
                                    <p:cmd type="call" cmd="playFrom(0.0)">
                                      <p:cBhvr>
                                        <p:cTn id="53" dur="3573" fill="hold"/>
                                        <p:tgtEl>
                                          <p:spTgt spid="22"/>
                                        </p:tgtEl>
                                      </p:cBhvr>
                                    </p:cmd>
                                  </p:childTnLst>
                                </p:cTn>
                              </p:par>
                            </p:childTnLst>
                          </p:cTn>
                        </p:par>
                      </p:childTnLst>
                    </p:cTn>
                  </p:par>
                </p:childTnLst>
              </p:cTn>
              <p:nextCondLst>
                <p:cond evt="onClick" delay="0">
                  <p:tgtEl>
                    <p:spTgt spid="17"/>
                  </p:tgtEl>
                </p:cond>
              </p:nextCondLst>
            </p:seq>
            <p:seq concurrent="1" nextAc="seek">
              <p:cTn id="54" restart="whenNotActive" fill="hold" evtFilter="cancelBubble" nodeType="interactiveSeq">
                <p:stCondLst>
                  <p:cond evt="onClick" delay="0">
                    <p:tgtEl>
                      <p:spTgt spid="18"/>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8"/>
                                        </p:tgtEl>
                                        <p:attrNameLst>
                                          <p:attrName>fillcolor</p:attrName>
                                        </p:attrNameLst>
                                      </p:cBhvr>
                                      <p:to>
                                        <a:srgbClr val="DA172B"/>
                                      </p:to>
                                    </p:animClr>
                                    <p:set>
                                      <p:cBhvr>
                                        <p:cTn id="59" dur="2000" fill="hold"/>
                                        <p:tgtEl>
                                          <p:spTgt spid="18"/>
                                        </p:tgtEl>
                                        <p:attrNameLst>
                                          <p:attrName>fill.type</p:attrName>
                                        </p:attrNameLst>
                                      </p:cBhvr>
                                      <p:to>
                                        <p:strVal val="solid"/>
                                      </p:to>
                                    </p:set>
                                    <p:set>
                                      <p:cBhvr>
                                        <p:cTn id="60" dur="2000" fill="hold"/>
                                        <p:tgtEl>
                                          <p:spTgt spid="18"/>
                                        </p:tgtEl>
                                        <p:attrNameLst>
                                          <p:attrName>fill.on</p:attrName>
                                        </p:attrNameLst>
                                      </p:cBhvr>
                                      <p:to>
                                        <p:strVal val="true"/>
                                      </p:to>
                                    </p:set>
                                  </p:childTnLst>
                                </p:cTn>
                              </p:par>
                              <p:par>
                                <p:cTn id="61" presetID="53" presetClass="entr" presetSubtype="16"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p:cTn id="63" dur="1000" fill="hold"/>
                                        <p:tgtEl>
                                          <p:spTgt spid="20"/>
                                        </p:tgtEl>
                                        <p:attrNameLst>
                                          <p:attrName>ppt_w</p:attrName>
                                        </p:attrNameLst>
                                      </p:cBhvr>
                                      <p:tavLst>
                                        <p:tav tm="0">
                                          <p:val>
                                            <p:fltVal val="0"/>
                                          </p:val>
                                        </p:tav>
                                        <p:tav tm="100000">
                                          <p:val>
                                            <p:strVal val="#ppt_w"/>
                                          </p:val>
                                        </p:tav>
                                      </p:tavLst>
                                    </p:anim>
                                    <p:anim calcmode="lin" valueType="num">
                                      <p:cBhvr>
                                        <p:cTn id="64" dur="1000" fill="hold"/>
                                        <p:tgtEl>
                                          <p:spTgt spid="20"/>
                                        </p:tgtEl>
                                        <p:attrNameLst>
                                          <p:attrName>ppt_h</p:attrName>
                                        </p:attrNameLst>
                                      </p:cBhvr>
                                      <p:tavLst>
                                        <p:tav tm="0">
                                          <p:val>
                                            <p:fltVal val="0"/>
                                          </p:val>
                                        </p:tav>
                                        <p:tav tm="100000">
                                          <p:val>
                                            <p:strVal val="#ppt_h"/>
                                          </p:val>
                                        </p:tav>
                                      </p:tavLst>
                                    </p:anim>
                                    <p:animEffect transition="in" filter="fade">
                                      <p:cBhvr>
                                        <p:cTn id="65" dur="1000"/>
                                        <p:tgtEl>
                                          <p:spTgt spid="20"/>
                                        </p:tgtEl>
                                      </p:cBhvr>
                                    </p:animEffect>
                                  </p:childTnLst>
                                </p:cTn>
                              </p:par>
                              <p:par>
                                <p:cTn id="66" presetID="1" presetClass="entr" presetSubtype="0" fill="hold" nodeType="withEffect">
                                  <p:stCondLst>
                                    <p:cond delay="500"/>
                                  </p:stCondLst>
                                  <p:childTnLst>
                                    <p:set>
                                      <p:cBhvr>
                                        <p:cTn id="67" dur="1" fill="hold">
                                          <p:stCondLst>
                                            <p:cond delay="0"/>
                                          </p:stCondLst>
                                        </p:cTn>
                                        <p:tgtEl>
                                          <p:spTgt spid="21"/>
                                        </p:tgtEl>
                                        <p:attrNameLst>
                                          <p:attrName>style.visibility</p:attrName>
                                        </p:attrNameLst>
                                      </p:cBhvr>
                                      <p:to>
                                        <p:strVal val="visible"/>
                                      </p:to>
                                    </p:set>
                                  </p:childTnLst>
                                </p:cTn>
                              </p:par>
                              <p:par>
                                <p:cTn id="68" presetID="1" presetClass="mediacall" presetSubtype="0" fill="hold" nodeType="withEffect">
                                  <p:stCondLst>
                                    <p:cond delay="500"/>
                                  </p:stCondLst>
                                  <p:childTnLst>
                                    <p:cmd type="call" cmd="playFrom(0.0)">
                                      <p:cBhvr>
                                        <p:cTn id="69" dur="3573" fill="hold"/>
                                        <p:tgtEl>
                                          <p:spTgt spid="22"/>
                                        </p:tgtEl>
                                      </p:cBhvr>
                                    </p:cmd>
                                  </p:childTnLst>
                                </p:cTn>
                              </p:par>
                              <p:par>
                                <p:cTn id="70" presetID="10" presetClass="exit" presetSubtype="0" fill="hold" nodeType="withEffect">
                                  <p:stCondLst>
                                    <p:cond delay="1750"/>
                                  </p:stCondLst>
                                  <p:childTnLst>
                                    <p:animEffect transition="out" filter="fade">
                                      <p:cBhvr>
                                        <p:cTn id="71" dur="500"/>
                                        <p:tgtEl>
                                          <p:spTgt spid="21"/>
                                        </p:tgtEl>
                                      </p:cBhvr>
                                    </p:animEffect>
                                    <p:set>
                                      <p:cBhvr>
                                        <p:cTn id="72"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18"/>
                  </p:tgtEl>
                </p:cond>
              </p:nextCondLst>
            </p:seq>
            <p:audio>
              <p:cMediaNode vol="80000">
                <p:cTn id="73" fill="hold" display="0">
                  <p:stCondLst>
                    <p:cond delay="indefinite"/>
                  </p:stCondLst>
                  <p:endCondLst>
                    <p:cond evt="onStopAudio" delay="0">
                      <p:tgtEl>
                        <p:sldTgt/>
                      </p:tgtEl>
                    </p:cond>
                  </p:endCondLst>
                </p:cTn>
                <p:tgtEl>
                  <p:spTgt spid="2"/>
                </p:tgtEl>
              </p:cMediaNode>
            </p:audio>
            <p:audio>
              <p:cMediaNode vol="80000">
                <p:cTn id="74" fill="hold" display="0">
                  <p:stCondLst>
                    <p:cond delay="indefinite"/>
                  </p:stCondLst>
                  <p:endCondLst>
                    <p:cond evt="onStopAudio" delay="0">
                      <p:tgtEl>
                        <p:sldTgt/>
                      </p:tgtEl>
                    </p:cond>
                  </p:endCondLst>
                </p:cTn>
                <p:tgtEl>
                  <p:spTgt spid="3"/>
                </p:tgtEl>
              </p:cMediaNode>
            </p:audio>
            <p:audio>
              <p:cMediaNode vol="80000">
                <p:cTn id="75" fill="hold" display="0">
                  <p:stCondLst>
                    <p:cond delay="indefinite"/>
                  </p:stCondLst>
                  <p:endCondLst>
                    <p:cond evt="onStopAudio" delay="0">
                      <p:tgtEl>
                        <p:sldTgt/>
                      </p:tgtEl>
                    </p:cond>
                  </p:endCondLst>
                </p:cTn>
                <p:tgtEl>
                  <p:spTgt spid="2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7"/>
          <a:srcRect/>
          <a:stretch>
            <a:fillRect/>
          </a:stretch>
        </a:blipFill>
        <a:effectLst/>
      </p:bgPr>
    </p:bg>
    <p:spTree>
      <p:nvGrpSpPr>
        <p:cNvPr id="1" name=""/>
        <p:cNvGrpSpPr/>
        <p:nvPr/>
      </p:nvGrpSpPr>
      <p:grpSpPr>
        <a:xfrm>
          <a:off x="0" y="0"/>
          <a:ext cx="0" cy="0"/>
          <a:chOff x="0" y="0"/>
          <a:chExt cx="0" cy="0"/>
        </a:xfrm>
      </p:grpSpPr>
      <p:pic>
        <p:nvPicPr>
          <p:cNvPr id="1030" name="Picture 6" descr="Plant Sticker by Colvin for iOS &amp;amp; Android | GIPHY | Art drawings for kids,  Farm cartoon, Cute gif">
            <a:extLst>
              <a:ext uri="{FF2B5EF4-FFF2-40B4-BE49-F238E27FC236}">
                <a16:creationId xmlns:a16="http://schemas.microsoft.com/office/drawing/2014/main" id="{55743437-B5CC-4CF2-AE0C-D03C72861896}"/>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93300" y="3515519"/>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Plant Sticker by Colvin for iOS &amp;amp; Android | GIPHY | Art drawings for kids,  Farm cartoon, Cute gif">
            <a:extLst>
              <a:ext uri="{FF2B5EF4-FFF2-40B4-BE49-F238E27FC236}">
                <a16:creationId xmlns:a16="http://schemas.microsoft.com/office/drawing/2014/main" id="{6F283C29-577B-4D1B-9643-07FF678B76BD}"/>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28116" y="4716192"/>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Plant Sticker by Colvin for iOS &amp;amp; Android | GIPHY | Art drawings for kids,  Farm cartoon, Cute gif">
            <a:extLst>
              <a:ext uri="{FF2B5EF4-FFF2-40B4-BE49-F238E27FC236}">
                <a16:creationId xmlns:a16="http://schemas.microsoft.com/office/drawing/2014/main" id="{4C78C42F-7CAB-4B8E-8AE6-9E93CCC7B230}"/>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896612" y="3457755"/>
            <a:ext cx="12012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Plant Sticker by Colvin for iOS &amp;amp; Android | GIPHY | Art drawings for kids,  Farm cartoon, Cute gif">
            <a:extLst>
              <a:ext uri="{FF2B5EF4-FFF2-40B4-BE49-F238E27FC236}">
                <a16:creationId xmlns:a16="http://schemas.microsoft.com/office/drawing/2014/main" id="{8EF5DBE3-2738-41AA-A166-F19C3E4CAD29}"/>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0406044" y="4786360"/>
            <a:ext cx="1201261" cy="1752600"/>
          </a:xfrm>
          <a:prstGeom prst="rect">
            <a:avLst/>
          </a:prstGeom>
          <a:noFill/>
          <a:extLst>
            <a:ext uri="{909E8E84-426E-40DD-AFC4-6F175D3DCCD1}">
              <a14:hiddenFill xmlns:a14="http://schemas.microsoft.com/office/drawing/2010/main">
                <a:solidFill>
                  <a:srgbClr val="FFFFFF"/>
                </a:solidFill>
              </a14:hiddenFill>
            </a:ext>
          </a:extLst>
        </p:spPr>
      </p:pic>
      <p:sp>
        <p:nvSpPr>
          <p:cNvPr id="12" name="Sai">
            <a:extLst>
              <a:ext uri="{FF2B5EF4-FFF2-40B4-BE49-F238E27FC236}">
                <a16:creationId xmlns:a16="http://schemas.microsoft.com/office/drawing/2014/main" id="{B3440D0D-A2A2-49C0-AEA8-031228908673}"/>
              </a:ext>
            </a:extLst>
          </p:cNvPr>
          <p:cNvSpPr/>
          <p:nvPr/>
        </p:nvSpPr>
        <p:spPr>
          <a:xfrm>
            <a:off x="1901625" y="3878978"/>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dirty="0">
                <a:solidFill>
                  <a:prstClr val="black"/>
                </a:solidFill>
                <a:latin typeface="Arial" panose="020B0604020202020204" pitchFamily="34" charset="0"/>
                <a:cs typeface="Arial" panose="020B0604020202020204" pitchFamily="34" charset="0"/>
                <a:sym typeface="Arial"/>
              </a:rPr>
              <a:t>A. </a:t>
            </a:r>
            <a:r>
              <a:rPr lang="en-US" sz="3200" b="1" dirty="0" err="1">
                <a:solidFill>
                  <a:prstClr val="black"/>
                </a:solidFill>
                <a:latin typeface="Arial" panose="020B0604020202020204" pitchFamily="34" charset="0"/>
                <a:cs typeface="Arial" panose="020B0604020202020204" pitchFamily="34" charset="0"/>
                <a:sym typeface="Arial"/>
              </a:rPr>
              <a:t>hòa</a:t>
            </a:r>
            <a:r>
              <a:rPr lang="en-US" sz="3200" b="1" dirty="0">
                <a:solidFill>
                  <a:prstClr val="black"/>
                </a:solidFill>
                <a:latin typeface="Arial" panose="020B0604020202020204" pitchFamily="34" charset="0"/>
                <a:cs typeface="Arial" panose="020B0604020202020204" pitchFamily="34" charset="0"/>
                <a:sym typeface="Arial"/>
              </a:rPr>
              <a:t> tan</a:t>
            </a:r>
          </a:p>
        </p:txBody>
      </p:sp>
      <p:pic>
        <p:nvPicPr>
          <p:cNvPr id="16" name="X">
            <a:extLst>
              <a:ext uri="{FF2B5EF4-FFF2-40B4-BE49-F238E27FC236}">
                <a16:creationId xmlns:a16="http://schemas.microsoft.com/office/drawing/2014/main" id="{3075AB0B-7A5E-410A-A7F1-75198B8B46B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9118" t="45339" r="1993" b="5772"/>
          <a:stretch/>
        </p:blipFill>
        <p:spPr>
          <a:xfrm>
            <a:off x="4800601" y="4128748"/>
            <a:ext cx="1266513" cy="1052853"/>
          </a:xfrm>
          <a:prstGeom prst="rect">
            <a:avLst/>
          </a:prstGeom>
        </p:spPr>
      </p:pic>
      <p:sp>
        <p:nvSpPr>
          <p:cNvPr id="17" name="Sai 2">
            <a:extLst>
              <a:ext uri="{FF2B5EF4-FFF2-40B4-BE49-F238E27FC236}">
                <a16:creationId xmlns:a16="http://schemas.microsoft.com/office/drawing/2014/main" id="{39D36BB4-039B-4AF8-8D6E-9F116E79CFB8}"/>
              </a:ext>
            </a:extLst>
          </p:cNvPr>
          <p:cNvSpPr/>
          <p:nvPr/>
        </p:nvSpPr>
        <p:spPr>
          <a:xfrm>
            <a:off x="6636629" y="3831533"/>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dirty="0">
                <a:solidFill>
                  <a:prstClr val="black"/>
                </a:solidFill>
                <a:latin typeface="Arial" panose="020B0604020202020204" pitchFamily="34" charset="0"/>
                <a:cs typeface="Arial" panose="020B0604020202020204" pitchFamily="34" charset="0"/>
                <a:sym typeface="Arial"/>
              </a:rPr>
              <a:t>B. </a:t>
            </a:r>
            <a:r>
              <a:rPr lang="en-US" sz="3200" b="1" dirty="0" err="1">
                <a:solidFill>
                  <a:prstClr val="black"/>
                </a:solidFill>
                <a:latin typeface="Arial" panose="020B0604020202020204" pitchFamily="34" charset="0"/>
                <a:cs typeface="Arial" panose="020B0604020202020204" pitchFamily="34" charset="0"/>
                <a:sym typeface="Arial"/>
              </a:rPr>
              <a:t>ngưng</a:t>
            </a:r>
            <a:r>
              <a:rPr lang="en-US" sz="3200" b="1" dirty="0">
                <a:solidFill>
                  <a:prstClr val="black"/>
                </a:solidFill>
                <a:latin typeface="Arial" panose="020B0604020202020204" pitchFamily="34" charset="0"/>
                <a:cs typeface="Arial" panose="020B0604020202020204" pitchFamily="34" charset="0"/>
                <a:sym typeface="Arial"/>
              </a:rPr>
              <a:t> </a:t>
            </a:r>
            <a:r>
              <a:rPr lang="en-US" sz="3200" b="1" dirty="0" err="1">
                <a:solidFill>
                  <a:prstClr val="black"/>
                </a:solidFill>
                <a:latin typeface="Arial" panose="020B0604020202020204" pitchFamily="34" charset="0"/>
                <a:cs typeface="Arial" panose="020B0604020202020204" pitchFamily="34" charset="0"/>
                <a:sym typeface="Arial"/>
              </a:rPr>
              <a:t>tụ</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19" name="X 2">
            <a:extLst>
              <a:ext uri="{FF2B5EF4-FFF2-40B4-BE49-F238E27FC236}">
                <a16:creationId xmlns:a16="http://schemas.microsoft.com/office/drawing/2014/main" id="{CE1F4A37-1962-4481-83CF-53AB19CD1E3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9118" t="45339" r="1993" b="5772"/>
          <a:stretch/>
        </p:blipFill>
        <p:spPr>
          <a:xfrm>
            <a:off x="9535605" y="4150280"/>
            <a:ext cx="1266513" cy="1052853"/>
          </a:xfrm>
          <a:prstGeom prst="rect">
            <a:avLst/>
          </a:prstGeom>
        </p:spPr>
      </p:pic>
      <p:sp>
        <p:nvSpPr>
          <p:cNvPr id="18" name="Sai 3">
            <a:extLst>
              <a:ext uri="{FF2B5EF4-FFF2-40B4-BE49-F238E27FC236}">
                <a16:creationId xmlns:a16="http://schemas.microsoft.com/office/drawing/2014/main" id="{338A89DE-8724-429D-AC42-3979E425AAE0}"/>
              </a:ext>
            </a:extLst>
          </p:cNvPr>
          <p:cNvSpPr/>
          <p:nvPr/>
        </p:nvSpPr>
        <p:spPr>
          <a:xfrm>
            <a:off x="1879730" y="5410199"/>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dirty="0">
                <a:solidFill>
                  <a:prstClr val="black"/>
                </a:solidFill>
                <a:latin typeface="Arial" panose="020B0604020202020204" pitchFamily="34" charset="0"/>
                <a:cs typeface="Arial" panose="020B0604020202020204" pitchFamily="34" charset="0"/>
                <a:sym typeface="Arial"/>
              </a:rPr>
              <a:t>C. </a:t>
            </a:r>
            <a:r>
              <a:rPr lang="en-US" sz="3200" b="1" dirty="0" err="1">
                <a:solidFill>
                  <a:prstClr val="black"/>
                </a:solidFill>
                <a:latin typeface="Arial" panose="020B0604020202020204" pitchFamily="34" charset="0"/>
                <a:cs typeface="Arial" panose="020B0604020202020204" pitchFamily="34" charset="0"/>
                <a:sym typeface="Arial"/>
              </a:rPr>
              <a:t>lan</a:t>
            </a:r>
            <a:r>
              <a:rPr lang="en-US" sz="3200" b="1" dirty="0">
                <a:solidFill>
                  <a:prstClr val="black"/>
                </a:solidFill>
                <a:latin typeface="Arial" panose="020B0604020202020204" pitchFamily="34" charset="0"/>
                <a:cs typeface="Arial" panose="020B0604020202020204" pitchFamily="34" charset="0"/>
                <a:sym typeface="Arial"/>
              </a:rPr>
              <a:t> </a:t>
            </a:r>
            <a:r>
              <a:rPr lang="en-US" sz="3200" b="1" dirty="0" err="1">
                <a:solidFill>
                  <a:prstClr val="black"/>
                </a:solidFill>
                <a:latin typeface="Arial" panose="020B0604020202020204" pitchFamily="34" charset="0"/>
                <a:cs typeface="Arial" panose="020B0604020202020204" pitchFamily="34" charset="0"/>
                <a:sym typeface="Arial"/>
              </a:rPr>
              <a:t>tỏa</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20" name="X 3">
            <a:extLst>
              <a:ext uri="{FF2B5EF4-FFF2-40B4-BE49-F238E27FC236}">
                <a16:creationId xmlns:a16="http://schemas.microsoft.com/office/drawing/2014/main" id="{E7C12879-A765-4C2B-ADDC-8ADCEE52F02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9118" t="45339" r="1993" b="5772"/>
          <a:stretch/>
        </p:blipFill>
        <p:spPr>
          <a:xfrm>
            <a:off x="4773289" y="5728947"/>
            <a:ext cx="1266513" cy="1052853"/>
          </a:xfrm>
          <a:prstGeom prst="rect">
            <a:avLst/>
          </a:prstGeom>
        </p:spPr>
      </p:pic>
      <p:sp>
        <p:nvSpPr>
          <p:cNvPr id="13" name="Đúng">
            <a:extLst>
              <a:ext uri="{FF2B5EF4-FFF2-40B4-BE49-F238E27FC236}">
                <a16:creationId xmlns:a16="http://schemas.microsoft.com/office/drawing/2014/main" id="{A253B3E4-4B9C-44A2-BE90-44F71B3D7DAC}"/>
              </a:ext>
            </a:extLst>
          </p:cNvPr>
          <p:cNvSpPr/>
          <p:nvPr/>
        </p:nvSpPr>
        <p:spPr>
          <a:xfrm>
            <a:off x="6607405" y="5320325"/>
            <a:ext cx="3668233" cy="1378823"/>
          </a:xfrm>
          <a:prstGeom prst="roundRect">
            <a:avLst>
              <a:gd name="adj"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45" tIns="60935" rIns="121845" bIns="60935" rtlCol="0" anchor="ctr"/>
          <a:lstStyle/>
          <a:p>
            <a:pPr algn="ctr" defTabSz="914377">
              <a:defRPr/>
            </a:pPr>
            <a:r>
              <a:rPr lang="en-US" sz="3200" b="1" dirty="0">
                <a:solidFill>
                  <a:prstClr val="black"/>
                </a:solidFill>
                <a:latin typeface="Arial" panose="020B0604020202020204" pitchFamily="34" charset="0"/>
                <a:cs typeface="Arial" panose="020B0604020202020204" pitchFamily="34" charset="0"/>
                <a:sym typeface="Arial"/>
              </a:rPr>
              <a:t>D. bay </a:t>
            </a:r>
            <a:r>
              <a:rPr lang="en-US" sz="3200" b="1" dirty="0" err="1">
                <a:solidFill>
                  <a:prstClr val="black"/>
                </a:solidFill>
                <a:latin typeface="Arial" panose="020B0604020202020204" pitchFamily="34" charset="0"/>
                <a:cs typeface="Arial" panose="020B0604020202020204" pitchFamily="34" charset="0"/>
                <a:sym typeface="Arial"/>
              </a:rPr>
              <a:t>hơi</a:t>
            </a:r>
            <a:endParaRPr lang="en-US" sz="3200" b="1" dirty="0">
              <a:solidFill>
                <a:prstClr val="black"/>
              </a:solidFill>
              <a:latin typeface="Arial" panose="020B0604020202020204" pitchFamily="34" charset="0"/>
              <a:cs typeface="Arial" panose="020B0604020202020204" pitchFamily="34" charset="0"/>
              <a:sym typeface="Arial"/>
            </a:endParaRPr>
          </a:p>
        </p:txBody>
      </p:sp>
      <p:pic>
        <p:nvPicPr>
          <p:cNvPr id="15" name="V">
            <a:extLst>
              <a:ext uri="{FF2B5EF4-FFF2-40B4-BE49-F238E27FC236}">
                <a16:creationId xmlns:a16="http://schemas.microsoft.com/office/drawing/2014/main" id="{0F25F857-3EBE-4E0E-99BE-F0F88E51F32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593" t="7037" r="48518" b="44074"/>
          <a:stretch/>
        </p:blipFill>
        <p:spPr>
          <a:xfrm>
            <a:off x="9775729" y="5388800"/>
            <a:ext cx="1266513" cy="1266513"/>
          </a:xfrm>
          <a:prstGeom prst="rect">
            <a:avLst/>
          </a:prstGeom>
        </p:spPr>
      </p:pic>
      <p:sp>
        <p:nvSpPr>
          <p:cNvPr id="14" name="Câu hỏi">
            <a:extLst>
              <a:ext uri="{FF2B5EF4-FFF2-40B4-BE49-F238E27FC236}">
                <a16:creationId xmlns:a16="http://schemas.microsoft.com/office/drawing/2014/main" id="{EFB2F7A5-C29E-4307-8625-47E2D5FBA7BD}"/>
              </a:ext>
            </a:extLst>
          </p:cNvPr>
          <p:cNvSpPr/>
          <p:nvPr/>
        </p:nvSpPr>
        <p:spPr>
          <a:xfrm>
            <a:off x="1524000" y="381002"/>
            <a:ext cx="9144000" cy="3206719"/>
          </a:xfrm>
          <a:prstGeom prst="flowChartTerminator">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914377">
              <a:defRPr/>
            </a:pPr>
            <a:r>
              <a:rPr lang="en-US" sz="3200" b="1" dirty="0" err="1">
                <a:solidFill>
                  <a:srgbClr val="FF0000"/>
                </a:solidFill>
                <a:latin typeface="Arial" panose="020B0604020202020204" pitchFamily="34" charset="0"/>
                <a:cs typeface="Arial" panose="020B0604020202020204" pitchFamily="34" charset="0"/>
                <a:sym typeface="Arial"/>
              </a:rPr>
              <a:t>Điền</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vào</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chỗ</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trống</a:t>
            </a:r>
            <a:r>
              <a:rPr lang="en-US" sz="3200" b="1" dirty="0">
                <a:solidFill>
                  <a:srgbClr val="FF0000"/>
                </a:solidFill>
                <a:latin typeface="Arial" panose="020B0604020202020204" pitchFamily="34" charset="0"/>
                <a:cs typeface="Arial" panose="020B0604020202020204" pitchFamily="34" charset="0"/>
                <a:sym typeface="Arial"/>
              </a:rPr>
              <a:t>:</a:t>
            </a:r>
          </a:p>
          <a:p>
            <a:pPr algn="ctr" defTabSz="914377">
              <a:defRPr/>
            </a:pPr>
            <a:r>
              <a:rPr lang="en-US" sz="3200" b="1" dirty="0" err="1">
                <a:solidFill>
                  <a:srgbClr val="FF0000"/>
                </a:solidFill>
                <a:latin typeface="Arial" panose="020B0604020202020204" pitchFamily="34" charset="0"/>
                <a:cs typeface="Arial" panose="020B0604020202020204" pitchFamily="34" charset="0"/>
                <a:sym typeface="Arial"/>
              </a:rPr>
              <a:t>Dưới</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sức</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nóng</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của</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Mặt</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Trời</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nước</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trên</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bề</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mặt</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Trái</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Đất</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vào</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không</a:t>
            </a:r>
            <a:r>
              <a:rPr lang="en-US" sz="3200" b="1" dirty="0">
                <a:solidFill>
                  <a:srgbClr val="FF0000"/>
                </a:solidFill>
                <a:latin typeface="Arial" panose="020B0604020202020204" pitchFamily="34" charset="0"/>
                <a:cs typeface="Arial" panose="020B0604020202020204" pitchFamily="34" charset="0"/>
                <a:sym typeface="Arial"/>
              </a:rPr>
              <a:t> </a:t>
            </a:r>
            <a:r>
              <a:rPr lang="en-US" sz="3200" b="1" dirty="0" err="1">
                <a:solidFill>
                  <a:srgbClr val="FF0000"/>
                </a:solidFill>
                <a:latin typeface="Arial" panose="020B0604020202020204" pitchFamily="34" charset="0"/>
                <a:cs typeface="Arial" panose="020B0604020202020204" pitchFamily="34" charset="0"/>
                <a:sym typeface="Arial"/>
              </a:rPr>
              <a:t>khí</a:t>
            </a:r>
            <a:r>
              <a:rPr lang="en-US" sz="3200" b="1" dirty="0">
                <a:solidFill>
                  <a:srgbClr val="FF0000"/>
                </a:solidFill>
                <a:latin typeface="Arial" panose="020B0604020202020204" pitchFamily="34" charset="0"/>
                <a:cs typeface="Arial" panose="020B0604020202020204" pitchFamily="34" charset="0"/>
                <a:sym typeface="Arial"/>
              </a:rPr>
              <a:t>.</a:t>
            </a:r>
          </a:p>
        </p:txBody>
      </p:sp>
      <p:pic>
        <p:nvPicPr>
          <p:cNvPr id="3074" name="Picture 2">
            <a:hlinkClick r:id="rId10" action="ppaction://hlinksldjump"/>
            <a:extLst>
              <a:ext uri="{FF2B5EF4-FFF2-40B4-BE49-F238E27FC236}">
                <a16:creationId xmlns:a16="http://schemas.microsoft.com/office/drawing/2014/main" id="{80625DB5-1FDE-4601-9806-1D15F24AD06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7251" y="2495497"/>
            <a:ext cx="1151400" cy="877943"/>
          </a:xfrm>
          <a:prstGeom prst="rect">
            <a:avLst/>
          </a:prstGeom>
          <a:noFill/>
          <a:extLst>
            <a:ext uri="{909E8E84-426E-40DD-AFC4-6F175D3DCCD1}">
              <a14:hiddenFill xmlns:a14="http://schemas.microsoft.com/office/drawing/2010/main">
                <a:solidFill>
                  <a:srgbClr val="FFFFFF"/>
                </a:solidFill>
              </a14:hiddenFill>
            </a:ext>
          </a:extLst>
        </p:spPr>
      </p:pic>
      <p:pic>
        <p:nvPicPr>
          <p:cNvPr id="21" name="Trả lời sai">
            <a:extLst>
              <a:ext uri="{FF2B5EF4-FFF2-40B4-BE49-F238E27FC236}">
                <a16:creationId xmlns:a16="http://schemas.microsoft.com/office/drawing/2014/main" id="{0F0A2335-2DCA-475F-99F2-69007E03B9DF}"/>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107251" y="131231"/>
            <a:ext cx="3837200" cy="3837700"/>
          </a:xfrm>
          <a:prstGeom prst="rect">
            <a:avLst/>
          </a:prstGeom>
          <a:noFill/>
          <a:extLst>
            <a:ext uri="{909E8E84-426E-40DD-AFC4-6F175D3DCCD1}">
              <a14:hiddenFill xmlns:a14="http://schemas.microsoft.com/office/drawing/2010/main">
                <a:solidFill>
                  <a:srgbClr val="FFFFFF"/>
                </a:solidFill>
              </a14:hiddenFill>
            </a:ext>
          </a:extLst>
        </p:spPr>
      </p:pic>
      <p:pic>
        <p:nvPicPr>
          <p:cNvPr id="2" name="Am-thanh-tra-loi-dung-www_nhacchuongvui_com">
            <a:hlinkClick r:id="" action="ppaction://media"/>
            <a:extLst>
              <a:ext uri="{FF2B5EF4-FFF2-40B4-BE49-F238E27FC236}">
                <a16:creationId xmlns:a16="http://schemas.microsoft.com/office/drawing/2014/main" id="{88DFDE13-5C56-4F35-A739-0F55E23C61D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495224" y="-1068832"/>
            <a:ext cx="812800" cy="812800"/>
          </a:xfrm>
          <a:prstGeom prst="rect">
            <a:avLst/>
          </a:prstGeom>
        </p:spPr>
      </p:pic>
      <p:pic>
        <p:nvPicPr>
          <p:cNvPr id="3" name="Am-thanh-tra-loi-sai-wav-www_tiengdong_com">
            <a:hlinkClick r:id="" action="ppaction://media"/>
            <a:extLst>
              <a:ext uri="{FF2B5EF4-FFF2-40B4-BE49-F238E27FC236}">
                <a16:creationId xmlns:a16="http://schemas.microsoft.com/office/drawing/2014/main" id="{659309F6-DFFE-4D7A-B24D-C7B58ABC182C}"/>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3520527" y="-972827"/>
            <a:ext cx="812800" cy="812800"/>
          </a:xfrm>
          <a:prstGeom prst="rect">
            <a:avLst/>
          </a:prstGeom>
        </p:spPr>
      </p:pic>
      <p:pic>
        <p:nvPicPr>
          <p:cNvPr id="22" name="Am-thanh-tra-loi-sai-wav-www_tiengdong_com">
            <a:hlinkClick r:id="" action="ppaction://media"/>
            <a:extLst>
              <a:ext uri="{FF2B5EF4-FFF2-40B4-BE49-F238E27FC236}">
                <a16:creationId xmlns:a16="http://schemas.microsoft.com/office/drawing/2014/main" id="{A909CBC3-EB4C-4BB0-B33A-F9C000F17951}"/>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4621056" y="-990773"/>
            <a:ext cx="812800" cy="812800"/>
          </a:xfrm>
          <a:prstGeom prst="rect">
            <a:avLst/>
          </a:prstGeom>
        </p:spPr>
      </p:pic>
      <p:sp>
        <p:nvSpPr>
          <p:cNvPr id="23" name="Arrow: Left 22">
            <a:hlinkClick r:id="rId10" action="ppaction://hlinksldjump"/>
            <a:extLst>
              <a:ext uri="{FF2B5EF4-FFF2-40B4-BE49-F238E27FC236}">
                <a16:creationId xmlns:a16="http://schemas.microsoft.com/office/drawing/2014/main" id="{A48A4B72-E386-4146-A552-278DE709FB37}"/>
              </a:ext>
            </a:extLst>
          </p:cNvPr>
          <p:cNvSpPr/>
          <p:nvPr/>
        </p:nvSpPr>
        <p:spPr>
          <a:xfrm>
            <a:off x="10933349" y="1809999"/>
            <a:ext cx="1008347" cy="638300"/>
          </a:xfrm>
          <a:prstGeom prst="left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9Slide02 Noi dung dai"/>
              <a:sym typeface="Arial"/>
            </a:endParaRPr>
          </a:p>
        </p:txBody>
      </p:sp>
    </p:spTree>
    <p:extLst>
      <p:ext uri="{BB962C8B-B14F-4D97-AF65-F5344CB8AC3E}">
        <p14:creationId xmlns:p14="http://schemas.microsoft.com/office/powerpoint/2010/main" val="21338364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3"/>
                                        </p:tgtEl>
                                        <p:attrNameLst>
                                          <p:attrName>fillcolor</p:attrName>
                                        </p:attrNameLst>
                                      </p:cBhvr>
                                      <p:to>
                                        <a:srgbClr val="00FF00"/>
                                      </p:to>
                                    </p:animClr>
                                    <p:set>
                                      <p:cBhvr>
                                        <p:cTn id="7" dur="2000" fill="hold"/>
                                        <p:tgtEl>
                                          <p:spTgt spid="13"/>
                                        </p:tgtEl>
                                        <p:attrNameLst>
                                          <p:attrName>fill.type</p:attrName>
                                        </p:attrNameLst>
                                      </p:cBhvr>
                                      <p:to>
                                        <p:strVal val="solid"/>
                                      </p:to>
                                    </p:set>
                                    <p:set>
                                      <p:cBhvr>
                                        <p:cTn id="8" dur="2000" fill="hold"/>
                                        <p:tgtEl>
                                          <p:spTgt spid="13"/>
                                        </p:tgtEl>
                                        <p:attrNameLst>
                                          <p:attrName>fill.on</p:attrName>
                                        </p:attrNameLst>
                                      </p:cBhvr>
                                      <p:to>
                                        <p:strVal val="true"/>
                                      </p:to>
                                    </p:set>
                                  </p:childTnLst>
                                </p:cTn>
                              </p:par>
                              <p:par>
                                <p:cTn id="9" presetID="53" presetClass="entr" presetSubtype="16" fill="hold" nodeType="withEffect">
                                  <p:stCondLst>
                                    <p:cond delay="500"/>
                                  </p:stCondLst>
                                  <p:childTnLst>
                                    <p:set>
                                      <p:cBhvr>
                                        <p:cTn id="10" dur="1" fill="hold">
                                          <p:stCondLst>
                                            <p:cond delay="0"/>
                                          </p:stCondLst>
                                        </p:cTn>
                                        <p:tgtEl>
                                          <p:spTgt spid="15"/>
                                        </p:tgtEl>
                                        <p:attrNameLst>
                                          <p:attrName>style.visibility</p:attrName>
                                        </p:attrNameLst>
                                      </p:cBhvr>
                                      <p:to>
                                        <p:strVal val="visible"/>
                                      </p:to>
                                    </p:set>
                                    <p:anim calcmode="lin" valueType="num">
                                      <p:cBhvr>
                                        <p:cTn id="11" dur="1000" fill="hold"/>
                                        <p:tgtEl>
                                          <p:spTgt spid="15"/>
                                        </p:tgtEl>
                                        <p:attrNameLst>
                                          <p:attrName>ppt_w</p:attrName>
                                        </p:attrNameLst>
                                      </p:cBhvr>
                                      <p:tavLst>
                                        <p:tav tm="0">
                                          <p:val>
                                            <p:fltVal val="0"/>
                                          </p:val>
                                        </p:tav>
                                        <p:tav tm="100000">
                                          <p:val>
                                            <p:strVal val="#ppt_w"/>
                                          </p:val>
                                        </p:tav>
                                      </p:tavLst>
                                    </p:anim>
                                    <p:anim calcmode="lin" valueType="num">
                                      <p:cBhvr>
                                        <p:cTn id="12" dur="1000" fill="hold"/>
                                        <p:tgtEl>
                                          <p:spTgt spid="15"/>
                                        </p:tgtEl>
                                        <p:attrNameLst>
                                          <p:attrName>ppt_h</p:attrName>
                                        </p:attrNameLst>
                                      </p:cBhvr>
                                      <p:tavLst>
                                        <p:tav tm="0">
                                          <p:val>
                                            <p:fltVal val="0"/>
                                          </p:val>
                                        </p:tav>
                                        <p:tav tm="100000">
                                          <p:val>
                                            <p:strVal val="#ppt_h"/>
                                          </p:val>
                                        </p:tav>
                                      </p:tavLst>
                                    </p:anim>
                                    <p:animEffect transition="in" filter="fade">
                                      <p:cBhvr>
                                        <p:cTn id="13" dur="1000"/>
                                        <p:tgtEl>
                                          <p:spTgt spid="15"/>
                                        </p:tgtEl>
                                      </p:cBhvr>
                                    </p:animEffect>
                                  </p:childTnLst>
                                </p:cTn>
                              </p:par>
                              <p:par>
                                <p:cTn id="14" presetID="1" presetClass="mediacall" presetSubtype="0" fill="hold" nodeType="withEffect">
                                  <p:stCondLst>
                                    <p:cond delay="500"/>
                                  </p:stCondLst>
                                  <p:childTnLst>
                                    <p:cmd type="call" cmd="playFrom(0.0)">
                                      <p:cBhvr>
                                        <p:cTn id="15" dur="8085" fill="hold"/>
                                        <p:tgtEl>
                                          <p:spTgt spid="2"/>
                                        </p:tgtEl>
                                      </p:cBhvr>
                                    </p:cmd>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2"/>
                                        </p:tgtEl>
                                        <p:attrNameLst>
                                          <p:attrName>fillcolor</p:attrName>
                                        </p:attrNameLst>
                                      </p:cBhvr>
                                      <p:to>
                                        <a:srgbClr val="DA172B"/>
                                      </p:to>
                                    </p:animClr>
                                    <p:set>
                                      <p:cBhvr>
                                        <p:cTn id="21" dur="2000" fill="hold"/>
                                        <p:tgtEl>
                                          <p:spTgt spid="12"/>
                                        </p:tgtEl>
                                        <p:attrNameLst>
                                          <p:attrName>fill.type</p:attrName>
                                        </p:attrNameLst>
                                      </p:cBhvr>
                                      <p:to>
                                        <p:strVal val="solid"/>
                                      </p:to>
                                    </p:set>
                                    <p:set>
                                      <p:cBhvr>
                                        <p:cTn id="22" dur="2000" fill="hold"/>
                                        <p:tgtEl>
                                          <p:spTgt spid="12"/>
                                        </p:tgtEl>
                                        <p:attrNameLst>
                                          <p:attrName>fill.on</p:attrName>
                                        </p:attrNameLst>
                                      </p:cBhvr>
                                      <p:to>
                                        <p:strVal val="true"/>
                                      </p:to>
                                    </p:set>
                                  </p:childTnLst>
                                </p:cTn>
                              </p:par>
                              <p:par>
                                <p:cTn id="23" presetID="53" presetClass="entr" presetSubtype="16"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Effect transition="in" filter="fade">
                                      <p:cBhvr>
                                        <p:cTn id="27" dur="1000"/>
                                        <p:tgtEl>
                                          <p:spTgt spid="16"/>
                                        </p:tgtEl>
                                      </p:cBhvr>
                                    </p:animEffect>
                                  </p:childTnLst>
                                </p:cTn>
                              </p:par>
                              <p:par>
                                <p:cTn id="28" presetID="1" presetClass="entr" presetSubtype="0" fill="hold" nodeType="withEffect">
                                  <p:stCondLst>
                                    <p:cond delay="500"/>
                                  </p:stCondLst>
                                  <p:childTnLst>
                                    <p:set>
                                      <p:cBhvr>
                                        <p:cTn id="29" dur="1" fill="hold">
                                          <p:stCondLst>
                                            <p:cond delay="0"/>
                                          </p:stCondLst>
                                        </p:cTn>
                                        <p:tgtEl>
                                          <p:spTgt spid="21"/>
                                        </p:tgtEl>
                                        <p:attrNameLst>
                                          <p:attrName>style.visibility</p:attrName>
                                        </p:attrNameLst>
                                      </p:cBhvr>
                                      <p:to>
                                        <p:strVal val="visible"/>
                                      </p:to>
                                    </p:set>
                                  </p:childTnLst>
                                </p:cTn>
                              </p:par>
                              <p:par>
                                <p:cTn id="30" presetID="10" presetClass="exit" presetSubtype="0" fill="hold" nodeType="withEffect">
                                  <p:stCondLst>
                                    <p:cond delay="1750"/>
                                  </p:stCondLst>
                                  <p:childTnLst>
                                    <p:animEffect transition="out" filter="fade">
                                      <p:cBhvr>
                                        <p:cTn id="31" dur="500"/>
                                        <p:tgtEl>
                                          <p:spTgt spid="21"/>
                                        </p:tgtEl>
                                      </p:cBhvr>
                                    </p:animEffect>
                                    <p:set>
                                      <p:cBhvr>
                                        <p:cTn id="32" dur="1" fill="hold">
                                          <p:stCondLst>
                                            <p:cond delay="499"/>
                                          </p:stCondLst>
                                        </p:cTn>
                                        <p:tgtEl>
                                          <p:spTgt spid="21"/>
                                        </p:tgtEl>
                                        <p:attrNameLst>
                                          <p:attrName>style.visibility</p:attrName>
                                        </p:attrNameLst>
                                      </p:cBhvr>
                                      <p:to>
                                        <p:strVal val="hidden"/>
                                      </p:to>
                                    </p:set>
                                  </p:childTnLst>
                                </p:cTn>
                              </p:par>
                              <p:par>
                                <p:cTn id="33" presetID="1" presetClass="mediacall" presetSubtype="0" fill="hold" nodeType="withEffect">
                                  <p:stCondLst>
                                    <p:cond delay="1750"/>
                                  </p:stCondLst>
                                  <p:childTnLst>
                                    <p:cmd type="call" cmd="playFrom(0.0)">
                                      <p:cBhvr>
                                        <p:cTn id="34" dur="3573" fill="hold"/>
                                        <p:tgtEl>
                                          <p:spTgt spid="3"/>
                                        </p:tgtEl>
                                      </p:cBhvr>
                                    </p:cmd>
                                  </p:child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7"/>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000" fill="hold"/>
                                        <p:tgtEl>
                                          <p:spTgt spid="17"/>
                                        </p:tgtEl>
                                        <p:attrNameLst>
                                          <p:attrName>fillcolor</p:attrName>
                                        </p:attrNameLst>
                                      </p:cBhvr>
                                      <p:to>
                                        <a:srgbClr val="DA172B"/>
                                      </p:to>
                                    </p:animClr>
                                    <p:set>
                                      <p:cBhvr>
                                        <p:cTn id="40" dur="2000" fill="hold"/>
                                        <p:tgtEl>
                                          <p:spTgt spid="17"/>
                                        </p:tgtEl>
                                        <p:attrNameLst>
                                          <p:attrName>fill.type</p:attrName>
                                        </p:attrNameLst>
                                      </p:cBhvr>
                                      <p:to>
                                        <p:strVal val="solid"/>
                                      </p:to>
                                    </p:set>
                                    <p:set>
                                      <p:cBhvr>
                                        <p:cTn id="41" dur="2000" fill="hold"/>
                                        <p:tgtEl>
                                          <p:spTgt spid="17"/>
                                        </p:tgtEl>
                                        <p:attrNameLst>
                                          <p:attrName>fill.on</p:attrName>
                                        </p:attrNameLst>
                                      </p:cBhvr>
                                      <p:to>
                                        <p:strVal val="true"/>
                                      </p:to>
                                    </p:set>
                                  </p:childTnLst>
                                </p:cTn>
                              </p:par>
                              <p:par>
                                <p:cTn id="42" presetID="53" presetClass="entr" presetSubtype="16"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1000" fill="hold"/>
                                        <p:tgtEl>
                                          <p:spTgt spid="19"/>
                                        </p:tgtEl>
                                        <p:attrNameLst>
                                          <p:attrName>ppt_w</p:attrName>
                                        </p:attrNameLst>
                                      </p:cBhvr>
                                      <p:tavLst>
                                        <p:tav tm="0">
                                          <p:val>
                                            <p:fltVal val="0"/>
                                          </p:val>
                                        </p:tav>
                                        <p:tav tm="100000">
                                          <p:val>
                                            <p:strVal val="#ppt_w"/>
                                          </p:val>
                                        </p:tav>
                                      </p:tavLst>
                                    </p:anim>
                                    <p:anim calcmode="lin" valueType="num">
                                      <p:cBhvr>
                                        <p:cTn id="45" dur="1000" fill="hold"/>
                                        <p:tgtEl>
                                          <p:spTgt spid="19"/>
                                        </p:tgtEl>
                                        <p:attrNameLst>
                                          <p:attrName>ppt_h</p:attrName>
                                        </p:attrNameLst>
                                      </p:cBhvr>
                                      <p:tavLst>
                                        <p:tav tm="0">
                                          <p:val>
                                            <p:fltVal val="0"/>
                                          </p:val>
                                        </p:tav>
                                        <p:tav tm="100000">
                                          <p:val>
                                            <p:strVal val="#ppt_h"/>
                                          </p:val>
                                        </p:tav>
                                      </p:tavLst>
                                    </p:anim>
                                    <p:animEffect transition="in" filter="fade">
                                      <p:cBhvr>
                                        <p:cTn id="46" dur="1000"/>
                                        <p:tgtEl>
                                          <p:spTgt spid="19"/>
                                        </p:tgtEl>
                                      </p:cBhvr>
                                    </p:animEffect>
                                  </p:childTnLst>
                                </p:cTn>
                              </p:par>
                              <p:par>
                                <p:cTn id="47" presetID="1" presetClass="entr" presetSubtype="0" fill="hold" nodeType="withEffect">
                                  <p:stCondLst>
                                    <p:cond delay="500"/>
                                  </p:stCondLst>
                                  <p:childTnLst>
                                    <p:set>
                                      <p:cBhvr>
                                        <p:cTn id="48" dur="1" fill="hold">
                                          <p:stCondLst>
                                            <p:cond delay="0"/>
                                          </p:stCondLst>
                                        </p:cTn>
                                        <p:tgtEl>
                                          <p:spTgt spid="21"/>
                                        </p:tgtEl>
                                        <p:attrNameLst>
                                          <p:attrName>style.visibility</p:attrName>
                                        </p:attrNameLst>
                                      </p:cBhvr>
                                      <p:to>
                                        <p:strVal val="visible"/>
                                      </p:to>
                                    </p:set>
                                  </p:childTnLst>
                                </p:cTn>
                              </p:par>
                              <p:par>
                                <p:cTn id="49" presetID="10" presetClass="exit" presetSubtype="0" fill="hold" nodeType="withEffect">
                                  <p:stCondLst>
                                    <p:cond delay="1750"/>
                                  </p:stCondLst>
                                  <p:childTnLst>
                                    <p:animEffect transition="out" filter="fade">
                                      <p:cBhvr>
                                        <p:cTn id="50" dur="500"/>
                                        <p:tgtEl>
                                          <p:spTgt spid="21"/>
                                        </p:tgtEl>
                                      </p:cBhvr>
                                    </p:animEffect>
                                    <p:set>
                                      <p:cBhvr>
                                        <p:cTn id="51" dur="1" fill="hold">
                                          <p:stCondLst>
                                            <p:cond delay="499"/>
                                          </p:stCondLst>
                                        </p:cTn>
                                        <p:tgtEl>
                                          <p:spTgt spid="21"/>
                                        </p:tgtEl>
                                        <p:attrNameLst>
                                          <p:attrName>style.visibility</p:attrName>
                                        </p:attrNameLst>
                                      </p:cBhvr>
                                      <p:to>
                                        <p:strVal val="hidden"/>
                                      </p:to>
                                    </p:set>
                                  </p:childTnLst>
                                </p:cTn>
                              </p:par>
                              <p:par>
                                <p:cTn id="52" presetID="1" presetClass="mediacall" presetSubtype="0" fill="hold" nodeType="withEffect">
                                  <p:stCondLst>
                                    <p:cond delay="1750"/>
                                  </p:stCondLst>
                                  <p:childTnLst>
                                    <p:cmd type="call" cmd="playFrom(0.0)">
                                      <p:cBhvr>
                                        <p:cTn id="53" dur="3573" fill="hold"/>
                                        <p:tgtEl>
                                          <p:spTgt spid="22"/>
                                        </p:tgtEl>
                                      </p:cBhvr>
                                    </p:cmd>
                                  </p:childTnLst>
                                </p:cTn>
                              </p:par>
                            </p:childTnLst>
                          </p:cTn>
                        </p:par>
                      </p:childTnLst>
                    </p:cTn>
                  </p:par>
                </p:childTnLst>
              </p:cTn>
              <p:nextCondLst>
                <p:cond evt="onClick" delay="0">
                  <p:tgtEl>
                    <p:spTgt spid="17"/>
                  </p:tgtEl>
                </p:cond>
              </p:nextCondLst>
            </p:seq>
            <p:seq concurrent="1" nextAc="seek">
              <p:cTn id="54" restart="whenNotActive" fill="hold" evtFilter="cancelBubble" nodeType="interactiveSeq">
                <p:stCondLst>
                  <p:cond evt="onClick" delay="0">
                    <p:tgtEl>
                      <p:spTgt spid="18"/>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8"/>
                                        </p:tgtEl>
                                        <p:attrNameLst>
                                          <p:attrName>fillcolor</p:attrName>
                                        </p:attrNameLst>
                                      </p:cBhvr>
                                      <p:to>
                                        <a:srgbClr val="DA172B"/>
                                      </p:to>
                                    </p:animClr>
                                    <p:set>
                                      <p:cBhvr>
                                        <p:cTn id="59" dur="2000" fill="hold"/>
                                        <p:tgtEl>
                                          <p:spTgt spid="18"/>
                                        </p:tgtEl>
                                        <p:attrNameLst>
                                          <p:attrName>fill.type</p:attrName>
                                        </p:attrNameLst>
                                      </p:cBhvr>
                                      <p:to>
                                        <p:strVal val="solid"/>
                                      </p:to>
                                    </p:set>
                                    <p:set>
                                      <p:cBhvr>
                                        <p:cTn id="60" dur="2000" fill="hold"/>
                                        <p:tgtEl>
                                          <p:spTgt spid="18"/>
                                        </p:tgtEl>
                                        <p:attrNameLst>
                                          <p:attrName>fill.on</p:attrName>
                                        </p:attrNameLst>
                                      </p:cBhvr>
                                      <p:to>
                                        <p:strVal val="true"/>
                                      </p:to>
                                    </p:set>
                                  </p:childTnLst>
                                </p:cTn>
                              </p:par>
                              <p:par>
                                <p:cTn id="61" presetID="53" presetClass="entr" presetSubtype="16"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p:cTn id="63" dur="1000" fill="hold"/>
                                        <p:tgtEl>
                                          <p:spTgt spid="20"/>
                                        </p:tgtEl>
                                        <p:attrNameLst>
                                          <p:attrName>ppt_w</p:attrName>
                                        </p:attrNameLst>
                                      </p:cBhvr>
                                      <p:tavLst>
                                        <p:tav tm="0">
                                          <p:val>
                                            <p:fltVal val="0"/>
                                          </p:val>
                                        </p:tav>
                                        <p:tav tm="100000">
                                          <p:val>
                                            <p:strVal val="#ppt_w"/>
                                          </p:val>
                                        </p:tav>
                                      </p:tavLst>
                                    </p:anim>
                                    <p:anim calcmode="lin" valueType="num">
                                      <p:cBhvr>
                                        <p:cTn id="64" dur="1000" fill="hold"/>
                                        <p:tgtEl>
                                          <p:spTgt spid="20"/>
                                        </p:tgtEl>
                                        <p:attrNameLst>
                                          <p:attrName>ppt_h</p:attrName>
                                        </p:attrNameLst>
                                      </p:cBhvr>
                                      <p:tavLst>
                                        <p:tav tm="0">
                                          <p:val>
                                            <p:fltVal val="0"/>
                                          </p:val>
                                        </p:tav>
                                        <p:tav tm="100000">
                                          <p:val>
                                            <p:strVal val="#ppt_h"/>
                                          </p:val>
                                        </p:tav>
                                      </p:tavLst>
                                    </p:anim>
                                    <p:animEffect transition="in" filter="fade">
                                      <p:cBhvr>
                                        <p:cTn id="65" dur="1000"/>
                                        <p:tgtEl>
                                          <p:spTgt spid="20"/>
                                        </p:tgtEl>
                                      </p:cBhvr>
                                    </p:animEffect>
                                  </p:childTnLst>
                                </p:cTn>
                              </p:par>
                              <p:par>
                                <p:cTn id="66" presetID="1" presetClass="entr" presetSubtype="0" fill="hold" nodeType="withEffect">
                                  <p:stCondLst>
                                    <p:cond delay="500"/>
                                  </p:stCondLst>
                                  <p:childTnLst>
                                    <p:set>
                                      <p:cBhvr>
                                        <p:cTn id="67" dur="1" fill="hold">
                                          <p:stCondLst>
                                            <p:cond delay="0"/>
                                          </p:stCondLst>
                                        </p:cTn>
                                        <p:tgtEl>
                                          <p:spTgt spid="21"/>
                                        </p:tgtEl>
                                        <p:attrNameLst>
                                          <p:attrName>style.visibility</p:attrName>
                                        </p:attrNameLst>
                                      </p:cBhvr>
                                      <p:to>
                                        <p:strVal val="visible"/>
                                      </p:to>
                                    </p:set>
                                  </p:childTnLst>
                                </p:cTn>
                              </p:par>
                              <p:par>
                                <p:cTn id="68" presetID="1" presetClass="mediacall" presetSubtype="0" fill="hold" nodeType="withEffect">
                                  <p:stCondLst>
                                    <p:cond delay="500"/>
                                  </p:stCondLst>
                                  <p:childTnLst>
                                    <p:cmd type="call" cmd="playFrom(0.0)">
                                      <p:cBhvr>
                                        <p:cTn id="69" dur="3573" fill="hold"/>
                                        <p:tgtEl>
                                          <p:spTgt spid="22"/>
                                        </p:tgtEl>
                                      </p:cBhvr>
                                    </p:cmd>
                                  </p:childTnLst>
                                </p:cTn>
                              </p:par>
                              <p:par>
                                <p:cTn id="70" presetID="10" presetClass="exit" presetSubtype="0" fill="hold" nodeType="withEffect">
                                  <p:stCondLst>
                                    <p:cond delay="1750"/>
                                  </p:stCondLst>
                                  <p:childTnLst>
                                    <p:animEffect transition="out" filter="fade">
                                      <p:cBhvr>
                                        <p:cTn id="71" dur="500"/>
                                        <p:tgtEl>
                                          <p:spTgt spid="21"/>
                                        </p:tgtEl>
                                      </p:cBhvr>
                                    </p:animEffect>
                                    <p:set>
                                      <p:cBhvr>
                                        <p:cTn id="72"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18"/>
                  </p:tgtEl>
                </p:cond>
              </p:nextCondLst>
            </p:seq>
            <p:audio>
              <p:cMediaNode vol="80000">
                <p:cTn id="73" fill="hold" display="0">
                  <p:stCondLst>
                    <p:cond delay="indefinite"/>
                  </p:stCondLst>
                  <p:endCondLst>
                    <p:cond evt="onStopAudio" delay="0">
                      <p:tgtEl>
                        <p:sldTgt/>
                      </p:tgtEl>
                    </p:cond>
                  </p:endCondLst>
                </p:cTn>
                <p:tgtEl>
                  <p:spTgt spid="2"/>
                </p:tgtEl>
              </p:cMediaNode>
            </p:audio>
            <p:audio>
              <p:cMediaNode vol="80000">
                <p:cTn id="74" fill="hold" display="0">
                  <p:stCondLst>
                    <p:cond delay="indefinite"/>
                  </p:stCondLst>
                  <p:endCondLst>
                    <p:cond evt="onStopAudio" delay="0">
                      <p:tgtEl>
                        <p:sldTgt/>
                      </p:tgtEl>
                    </p:cond>
                  </p:endCondLst>
                </p:cTn>
                <p:tgtEl>
                  <p:spTgt spid="3"/>
                </p:tgtEl>
              </p:cMediaNode>
            </p:audio>
            <p:audio>
              <p:cMediaNode vol="80000">
                <p:cTn id="75" fill="hold" display="0">
                  <p:stCondLst>
                    <p:cond delay="indefinite"/>
                  </p:stCondLst>
                  <p:endCondLst>
                    <p:cond evt="onStopAudio" delay="0">
                      <p:tgtEl>
                        <p:sldTgt/>
                      </p:tgtEl>
                    </p:cond>
                  </p:endCondLst>
                </p:cTn>
                <p:tgtEl>
                  <p:spTgt spid="2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6E4DC">
            <a:alpha val="26339"/>
          </a:srgbClr>
        </a:solidFill>
        <a:effectLst/>
      </p:bgPr>
    </p:bg>
    <p:spTree>
      <p:nvGrpSpPr>
        <p:cNvPr id="1" name="Shape 211"/>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12" name="Google Shape;212;p32"/>
          <p:cNvSpPr/>
          <p:nvPr/>
        </p:nvSpPr>
        <p:spPr>
          <a:xfrm>
            <a:off x="8237752" y="1649281"/>
            <a:ext cx="1348152" cy="1570228"/>
          </a:xfrm>
          <a:custGeom>
            <a:avLst/>
            <a:gdLst/>
            <a:ahLst/>
            <a:cxnLst/>
            <a:rect l="l" t="t" r="r" b="b"/>
            <a:pathLst>
              <a:path w="11624" h="13538" extrusionOk="0">
                <a:moveTo>
                  <a:pt x="4896" y="1"/>
                </a:moveTo>
                <a:cubicBezTo>
                  <a:pt x="4896" y="1"/>
                  <a:pt x="4494" y="5285"/>
                  <a:pt x="161" y="9137"/>
                </a:cubicBezTo>
                <a:cubicBezTo>
                  <a:pt x="161" y="9137"/>
                  <a:pt x="0" y="10662"/>
                  <a:pt x="321" y="11825"/>
                </a:cubicBezTo>
                <a:cubicBezTo>
                  <a:pt x="642" y="12949"/>
                  <a:pt x="1231" y="13537"/>
                  <a:pt x="1231" y="13537"/>
                </a:cubicBezTo>
                <a:cubicBezTo>
                  <a:pt x="1859" y="13257"/>
                  <a:pt x="2515" y="13029"/>
                  <a:pt x="3170" y="12882"/>
                </a:cubicBezTo>
                <a:cubicBezTo>
                  <a:pt x="4053" y="12654"/>
                  <a:pt x="4949" y="12561"/>
                  <a:pt x="5805" y="12561"/>
                </a:cubicBezTo>
                <a:cubicBezTo>
                  <a:pt x="7584" y="12561"/>
                  <a:pt x="9123" y="12829"/>
                  <a:pt x="10460" y="13297"/>
                </a:cubicBezTo>
                <a:cubicBezTo>
                  <a:pt x="11624" y="11973"/>
                  <a:pt x="11142" y="10475"/>
                  <a:pt x="10995" y="10059"/>
                </a:cubicBezTo>
                <a:cubicBezTo>
                  <a:pt x="10848" y="9658"/>
                  <a:pt x="10995" y="7585"/>
                  <a:pt x="10995" y="7585"/>
                </a:cubicBezTo>
                <a:cubicBezTo>
                  <a:pt x="10246" y="7264"/>
                  <a:pt x="9444" y="6769"/>
                  <a:pt x="8641" y="6061"/>
                </a:cubicBezTo>
                <a:cubicBezTo>
                  <a:pt x="6621" y="4227"/>
                  <a:pt x="4896" y="1"/>
                  <a:pt x="4896" y="1"/>
                </a:cubicBezTo>
                <a:close/>
              </a:path>
            </a:pathLst>
          </a:custGeom>
          <a:solidFill>
            <a:srgbClr val="ADD3A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3" name="Google Shape;213;p32"/>
          <p:cNvSpPr/>
          <p:nvPr/>
        </p:nvSpPr>
        <p:spPr>
          <a:xfrm>
            <a:off x="8416014" y="2268534"/>
            <a:ext cx="375543" cy="196481"/>
          </a:xfrm>
          <a:custGeom>
            <a:avLst/>
            <a:gdLst/>
            <a:ahLst/>
            <a:cxnLst/>
            <a:rect l="l" t="t" r="r" b="b"/>
            <a:pathLst>
              <a:path w="3238" h="1694" extrusionOk="0">
                <a:moveTo>
                  <a:pt x="2486" y="0"/>
                </a:moveTo>
                <a:cubicBezTo>
                  <a:pt x="1883" y="0"/>
                  <a:pt x="1046" y="210"/>
                  <a:pt x="696" y="494"/>
                </a:cubicBezTo>
                <a:cubicBezTo>
                  <a:pt x="202" y="882"/>
                  <a:pt x="1" y="1604"/>
                  <a:pt x="54" y="1685"/>
                </a:cubicBezTo>
                <a:cubicBezTo>
                  <a:pt x="59" y="1691"/>
                  <a:pt x="67" y="1693"/>
                  <a:pt x="77" y="1693"/>
                </a:cubicBezTo>
                <a:cubicBezTo>
                  <a:pt x="200" y="1693"/>
                  <a:pt x="680" y="1263"/>
                  <a:pt x="964" y="1189"/>
                </a:cubicBezTo>
                <a:cubicBezTo>
                  <a:pt x="1861" y="962"/>
                  <a:pt x="2730" y="1055"/>
                  <a:pt x="3038" y="882"/>
                </a:cubicBezTo>
                <a:cubicBezTo>
                  <a:pt x="3198" y="775"/>
                  <a:pt x="3238" y="253"/>
                  <a:pt x="3065" y="119"/>
                </a:cubicBezTo>
                <a:cubicBezTo>
                  <a:pt x="2947" y="37"/>
                  <a:pt x="2736" y="0"/>
                  <a:pt x="2486" y="0"/>
                </a:cubicBezTo>
                <a:close/>
              </a:path>
            </a:pathLst>
          </a:custGeom>
          <a:solidFill>
            <a:srgbClr val="073E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4" name="Google Shape;214;p32"/>
          <p:cNvSpPr/>
          <p:nvPr/>
        </p:nvSpPr>
        <p:spPr>
          <a:xfrm>
            <a:off x="8713967" y="2280132"/>
            <a:ext cx="24936" cy="94181"/>
          </a:xfrm>
          <a:custGeom>
            <a:avLst/>
            <a:gdLst/>
            <a:ahLst/>
            <a:cxnLst/>
            <a:rect l="l" t="t" r="r" b="b"/>
            <a:pathLst>
              <a:path w="215" h="812" extrusionOk="0">
                <a:moveTo>
                  <a:pt x="16" y="0"/>
                </a:moveTo>
                <a:cubicBezTo>
                  <a:pt x="7" y="0"/>
                  <a:pt x="0" y="10"/>
                  <a:pt x="0" y="19"/>
                </a:cubicBezTo>
                <a:cubicBezTo>
                  <a:pt x="14" y="86"/>
                  <a:pt x="41" y="140"/>
                  <a:pt x="67" y="193"/>
                </a:cubicBezTo>
                <a:cubicBezTo>
                  <a:pt x="80" y="260"/>
                  <a:pt x="94" y="327"/>
                  <a:pt x="107" y="381"/>
                </a:cubicBezTo>
                <a:cubicBezTo>
                  <a:pt x="134" y="515"/>
                  <a:pt x="134" y="648"/>
                  <a:pt x="148" y="782"/>
                </a:cubicBezTo>
                <a:cubicBezTo>
                  <a:pt x="148" y="802"/>
                  <a:pt x="161" y="812"/>
                  <a:pt x="174" y="812"/>
                </a:cubicBezTo>
                <a:cubicBezTo>
                  <a:pt x="188" y="812"/>
                  <a:pt x="201" y="802"/>
                  <a:pt x="201" y="782"/>
                </a:cubicBezTo>
                <a:cubicBezTo>
                  <a:pt x="214" y="648"/>
                  <a:pt x="201" y="501"/>
                  <a:pt x="174" y="367"/>
                </a:cubicBezTo>
                <a:cubicBezTo>
                  <a:pt x="161" y="247"/>
                  <a:pt x="121" y="86"/>
                  <a:pt x="27" y="6"/>
                </a:cubicBezTo>
                <a:cubicBezTo>
                  <a:pt x="23" y="2"/>
                  <a:pt x="19" y="0"/>
                  <a:pt x="16"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5" name="Google Shape;215;p32"/>
          <p:cNvSpPr/>
          <p:nvPr/>
        </p:nvSpPr>
        <p:spPr>
          <a:xfrm>
            <a:off x="8746557" y="2284771"/>
            <a:ext cx="9395" cy="84091"/>
          </a:xfrm>
          <a:custGeom>
            <a:avLst/>
            <a:gdLst/>
            <a:ahLst/>
            <a:cxnLst/>
            <a:rect l="l" t="t" r="r" b="b"/>
            <a:pathLst>
              <a:path w="81" h="725" extrusionOk="0">
                <a:moveTo>
                  <a:pt x="5" y="1"/>
                </a:moveTo>
                <a:cubicBezTo>
                  <a:pt x="0" y="1"/>
                  <a:pt x="0" y="10"/>
                  <a:pt x="0" y="20"/>
                </a:cubicBezTo>
                <a:cubicBezTo>
                  <a:pt x="0" y="73"/>
                  <a:pt x="27" y="127"/>
                  <a:pt x="27" y="180"/>
                </a:cubicBezTo>
                <a:lnTo>
                  <a:pt x="27" y="341"/>
                </a:lnTo>
                <a:cubicBezTo>
                  <a:pt x="27" y="475"/>
                  <a:pt x="27" y="594"/>
                  <a:pt x="13" y="715"/>
                </a:cubicBezTo>
                <a:cubicBezTo>
                  <a:pt x="13" y="722"/>
                  <a:pt x="20" y="725"/>
                  <a:pt x="27" y="725"/>
                </a:cubicBezTo>
                <a:cubicBezTo>
                  <a:pt x="33" y="725"/>
                  <a:pt x="40" y="722"/>
                  <a:pt x="40" y="715"/>
                </a:cubicBezTo>
                <a:cubicBezTo>
                  <a:pt x="67" y="582"/>
                  <a:pt x="81" y="448"/>
                  <a:pt x="81" y="314"/>
                </a:cubicBezTo>
                <a:lnTo>
                  <a:pt x="81" y="127"/>
                </a:lnTo>
                <a:cubicBezTo>
                  <a:pt x="67" y="86"/>
                  <a:pt x="54" y="33"/>
                  <a:pt x="13" y="6"/>
                </a:cubicBezTo>
                <a:cubicBezTo>
                  <a:pt x="10" y="2"/>
                  <a:pt x="7" y="1"/>
                  <a:pt x="5" y="1"/>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6" name="Google Shape;216;p32"/>
          <p:cNvSpPr/>
          <p:nvPr/>
        </p:nvSpPr>
        <p:spPr>
          <a:xfrm>
            <a:off x="8675926" y="2278161"/>
            <a:ext cx="36649" cy="96849"/>
          </a:xfrm>
          <a:custGeom>
            <a:avLst/>
            <a:gdLst/>
            <a:ahLst/>
            <a:cxnLst/>
            <a:rect l="l" t="t" r="r" b="b"/>
            <a:pathLst>
              <a:path w="316" h="835" extrusionOk="0">
                <a:moveTo>
                  <a:pt x="54" y="1"/>
                </a:moveTo>
                <a:cubicBezTo>
                  <a:pt x="28" y="1"/>
                  <a:pt x="0" y="32"/>
                  <a:pt x="21" y="63"/>
                </a:cubicBezTo>
                <a:cubicBezTo>
                  <a:pt x="48" y="116"/>
                  <a:pt x="101" y="170"/>
                  <a:pt x="128" y="223"/>
                </a:cubicBezTo>
                <a:cubicBezTo>
                  <a:pt x="155" y="291"/>
                  <a:pt x="181" y="357"/>
                  <a:pt x="194" y="424"/>
                </a:cubicBezTo>
                <a:cubicBezTo>
                  <a:pt x="235" y="558"/>
                  <a:pt x="248" y="692"/>
                  <a:pt x="275" y="826"/>
                </a:cubicBezTo>
                <a:cubicBezTo>
                  <a:pt x="275" y="831"/>
                  <a:pt x="281" y="834"/>
                  <a:pt x="289" y="834"/>
                </a:cubicBezTo>
                <a:cubicBezTo>
                  <a:pt x="301" y="834"/>
                  <a:pt x="315" y="828"/>
                  <a:pt x="315" y="812"/>
                </a:cubicBezTo>
                <a:cubicBezTo>
                  <a:pt x="301" y="678"/>
                  <a:pt x="288" y="532"/>
                  <a:pt x="248" y="398"/>
                </a:cubicBezTo>
                <a:cubicBezTo>
                  <a:pt x="235" y="330"/>
                  <a:pt x="208" y="264"/>
                  <a:pt x="181" y="197"/>
                </a:cubicBezTo>
                <a:cubicBezTo>
                  <a:pt x="155" y="130"/>
                  <a:pt x="128" y="63"/>
                  <a:pt x="74" y="9"/>
                </a:cubicBezTo>
                <a:cubicBezTo>
                  <a:pt x="68" y="3"/>
                  <a:pt x="61" y="1"/>
                  <a:pt x="54" y="1"/>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7" name="Google Shape;217;p32"/>
          <p:cNvSpPr/>
          <p:nvPr/>
        </p:nvSpPr>
        <p:spPr>
          <a:xfrm>
            <a:off x="8639392" y="2286976"/>
            <a:ext cx="38969" cy="91049"/>
          </a:xfrm>
          <a:custGeom>
            <a:avLst/>
            <a:gdLst/>
            <a:ahLst/>
            <a:cxnLst/>
            <a:rect l="l" t="t" r="r" b="b"/>
            <a:pathLst>
              <a:path w="336" h="785" extrusionOk="0">
                <a:moveTo>
                  <a:pt x="42" y="1"/>
                </a:moveTo>
                <a:cubicBezTo>
                  <a:pt x="15" y="1"/>
                  <a:pt x="15" y="14"/>
                  <a:pt x="15" y="27"/>
                </a:cubicBezTo>
                <a:cubicBezTo>
                  <a:pt x="1" y="67"/>
                  <a:pt x="28" y="81"/>
                  <a:pt x="54" y="108"/>
                </a:cubicBezTo>
                <a:cubicBezTo>
                  <a:pt x="68" y="121"/>
                  <a:pt x="95" y="147"/>
                  <a:pt x="108" y="188"/>
                </a:cubicBezTo>
                <a:cubicBezTo>
                  <a:pt x="149" y="241"/>
                  <a:pt x="175" y="295"/>
                  <a:pt x="202" y="348"/>
                </a:cubicBezTo>
                <a:cubicBezTo>
                  <a:pt x="256" y="482"/>
                  <a:pt x="282" y="629"/>
                  <a:pt x="309" y="777"/>
                </a:cubicBezTo>
                <a:cubicBezTo>
                  <a:pt x="309" y="782"/>
                  <a:pt x="314" y="785"/>
                  <a:pt x="319" y="785"/>
                </a:cubicBezTo>
                <a:cubicBezTo>
                  <a:pt x="327" y="785"/>
                  <a:pt x="336" y="778"/>
                  <a:pt x="336" y="763"/>
                </a:cubicBezTo>
                <a:cubicBezTo>
                  <a:pt x="322" y="616"/>
                  <a:pt x="309" y="468"/>
                  <a:pt x="256" y="322"/>
                </a:cubicBezTo>
                <a:cubicBezTo>
                  <a:pt x="229" y="254"/>
                  <a:pt x="202" y="201"/>
                  <a:pt x="175" y="147"/>
                </a:cubicBezTo>
                <a:cubicBezTo>
                  <a:pt x="149" y="108"/>
                  <a:pt x="135" y="81"/>
                  <a:pt x="108" y="54"/>
                </a:cubicBezTo>
                <a:cubicBezTo>
                  <a:pt x="95" y="40"/>
                  <a:pt x="68" y="1"/>
                  <a:pt x="42" y="1"/>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8" name="Google Shape;218;p32"/>
          <p:cNvSpPr/>
          <p:nvPr/>
        </p:nvSpPr>
        <p:spPr>
          <a:xfrm>
            <a:off x="8591725" y="2289643"/>
            <a:ext cx="43260" cy="81307"/>
          </a:xfrm>
          <a:custGeom>
            <a:avLst/>
            <a:gdLst/>
            <a:ahLst/>
            <a:cxnLst/>
            <a:rect l="l" t="t" r="r" b="b"/>
            <a:pathLst>
              <a:path w="373" h="701" extrusionOk="0">
                <a:moveTo>
                  <a:pt x="68" y="1"/>
                </a:moveTo>
                <a:cubicBezTo>
                  <a:pt x="34" y="1"/>
                  <a:pt x="0" y="25"/>
                  <a:pt x="11" y="58"/>
                </a:cubicBezTo>
                <a:cubicBezTo>
                  <a:pt x="25" y="98"/>
                  <a:pt x="37" y="111"/>
                  <a:pt x="64" y="138"/>
                </a:cubicBezTo>
                <a:cubicBezTo>
                  <a:pt x="78" y="165"/>
                  <a:pt x="105" y="192"/>
                  <a:pt x="118" y="218"/>
                </a:cubicBezTo>
                <a:cubicBezTo>
                  <a:pt x="144" y="258"/>
                  <a:pt x="185" y="312"/>
                  <a:pt x="212" y="365"/>
                </a:cubicBezTo>
                <a:cubicBezTo>
                  <a:pt x="239" y="419"/>
                  <a:pt x="265" y="472"/>
                  <a:pt x="278" y="526"/>
                </a:cubicBezTo>
                <a:cubicBezTo>
                  <a:pt x="305" y="579"/>
                  <a:pt x="346" y="633"/>
                  <a:pt x="358" y="700"/>
                </a:cubicBezTo>
                <a:cubicBezTo>
                  <a:pt x="358" y="700"/>
                  <a:pt x="372" y="700"/>
                  <a:pt x="372" y="686"/>
                </a:cubicBezTo>
                <a:cubicBezTo>
                  <a:pt x="372" y="633"/>
                  <a:pt x="372" y="566"/>
                  <a:pt x="358" y="513"/>
                </a:cubicBezTo>
                <a:cubicBezTo>
                  <a:pt x="346" y="445"/>
                  <a:pt x="319" y="392"/>
                  <a:pt x="292" y="325"/>
                </a:cubicBezTo>
                <a:lnTo>
                  <a:pt x="212" y="165"/>
                </a:lnTo>
                <a:cubicBezTo>
                  <a:pt x="198" y="138"/>
                  <a:pt x="171" y="111"/>
                  <a:pt x="158" y="85"/>
                </a:cubicBezTo>
                <a:cubicBezTo>
                  <a:pt x="144" y="58"/>
                  <a:pt x="118" y="17"/>
                  <a:pt x="91" y="4"/>
                </a:cubicBezTo>
                <a:cubicBezTo>
                  <a:pt x="84" y="2"/>
                  <a:pt x="76" y="1"/>
                  <a:pt x="68" y="1"/>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9" name="Google Shape;219;p32"/>
          <p:cNvSpPr/>
          <p:nvPr/>
        </p:nvSpPr>
        <p:spPr>
          <a:xfrm>
            <a:off x="8560410" y="2303446"/>
            <a:ext cx="35721" cy="87453"/>
          </a:xfrm>
          <a:custGeom>
            <a:avLst/>
            <a:gdLst/>
            <a:ahLst/>
            <a:cxnLst/>
            <a:rect l="l" t="t" r="r" b="b"/>
            <a:pathLst>
              <a:path w="308" h="754" extrusionOk="0">
                <a:moveTo>
                  <a:pt x="21" y="0"/>
                </a:moveTo>
                <a:cubicBezTo>
                  <a:pt x="7" y="0"/>
                  <a:pt x="0" y="12"/>
                  <a:pt x="0" y="32"/>
                </a:cubicBezTo>
                <a:cubicBezTo>
                  <a:pt x="0" y="59"/>
                  <a:pt x="27" y="86"/>
                  <a:pt x="40" y="112"/>
                </a:cubicBezTo>
                <a:lnTo>
                  <a:pt x="81" y="193"/>
                </a:lnTo>
                <a:cubicBezTo>
                  <a:pt x="107" y="246"/>
                  <a:pt x="134" y="314"/>
                  <a:pt x="161" y="367"/>
                </a:cubicBezTo>
                <a:cubicBezTo>
                  <a:pt x="200" y="487"/>
                  <a:pt x="227" y="608"/>
                  <a:pt x="241" y="728"/>
                </a:cubicBezTo>
                <a:cubicBezTo>
                  <a:pt x="247" y="746"/>
                  <a:pt x="261" y="753"/>
                  <a:pt x="275" y="753"/>
                </a:cubicBezTo>
                <a:cubicBezTo>
                  <a:pt x="291" y="753"/>
                  <a:pt x="307" y="742"/>
                  <a:pt x="307" y="728"/>
                </a:cubicBezTo>
                <a:cubicBezTo>
                  <a:pt x="295" y="594"/>
                  <a:pt x="268" y="460"/>
                  <a:pt x="227" y="340"/>
                </a:cubicBezTo>
                <a:cubicBezTo>
                  <a:pt x="200" y="273"/>
                  <a:pt x="174" y="219"/>
                  <a:pt x="147" y="166"/>
                </a:cubicBezTo>
                <a:cubicBezTo>
                  <a:pt x="120" y="112"/>
                  <a:pt x="93" y="32"/>
                  <a:pt x="40" y="5"/>
                </a:cubicBezTo>
                <a:cubicBezTo>
                  <a:pt x="33" y="2"/>
                  <a:pt x="27" y="0"/>
                  <a:pt x="21"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0" name="Google Shape;220;p32"/>
          <p:cNvSpPr/>
          <p:nvPr/>
        </p:nvSpPr>
        <p:spPr>
          <a:xfrm>
            <a:off x="8498360" y="2319105"/>
            <a:ext cx="60077" cy="75623"/>
          </a:xfrm>
          <a:custGeom>
            <a:avLst/>
            <a:gdLst/>
            <a:ahLst/>
            <a:cxnLst/>
            <a:rect l="l" t="t" r="r" b="b"/>
            <a:pathLst>
              <a:path w="518" h="652" extrusionOk="0">
                <a:moveTo>
                  <a:pt x="42" y="1"/>
                </a:moveTo>
                <a:cubicBezTo>
                  <a:pt x="37" y="1"/>
                  <a:pt x="32" y="2"/>
                  <a:pt x="27" y="4"/>
                </a:cubicBezTo>
                <a:cubicBezTo>
                  <a:pt x="13" y="4"/>
                  <a:pt x="0" y="18"/>
                  <a:pt x="13" y="31"/>
                </a:cubicBezTo>
                <a:cubicBezTo>
                  <a:pt x="13" y="58"/>
                  <a:pt x="40" y="71"/>
                  <a:pt x="67" y="98"/>
                </a:cubicBezTo>
                <a:cubicBezTo>
                  <a:pt x="147" y="165"/>
                  <a:pt x="214" y="245"/>
                  <a:pt x="281" y="339"/>
                </a:cubicBezTo>
                <a:cubicBezTo>
                  <a:pt x="307" y="379"/>
                  <a:pt x="348" y="432"/>
                  <a:pt x="375" y="486"/>
                </a:cubicBezTo>
                <a:cubicBezTo>
                  <a:pt x="402" y="539"/>
                  <a:pt x="441" y="593"/>
                  <a:pt x="482" y="646"/>
                </a:cubicBezTo>
                <a:cubicBezTo>
                  <a:pt x="485" y="650"/>
                  <a:pt x="490" y="652"/>
                  <a:pt x="494" y="652"/>
                </a:cubicBezTo>
                <a:cubicBezTo>
                  <a:pt x="506" y="652"/>
                  <a:pt x="518" y="639"/>
                  <a:pt x="509" y="619"/>
                </a:cubicBezTo>
                <a:cubicBezTo>
                  <a:pt x="428" y="432"/>
                  <a:pt x="307" y="232"/>
                  <a:pt x="161" y="84"/>
                </a:cubicBezTo>
                <a:cubicBezTo>
                  <a:pt x="134" y="71"/>
                  <a:pt x="120" y="45"/>
                  <a:pt x="93" y="31"/>
                </a:cubicBezTo>
                <a:cubicBezTo>
                  <a:pt x="83" y="20"/>
                  <a:pt x="63" y="1"/>
                  <a:pt x="42" y="1"/>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 name="Google Shape;221;p32"/>
          <p:cNvSpPr/>
          <p:nvPr/>
        </p:nvSpPr>
        <p:spPr>
          <a:xfrm>
            <a:off x="8483167" y="2357959"/>
            <a:ext cx="46044" cy="39668"/>
          </a:xfrm>
          <a:custGeom>
            <a:avLst/>
            <a:gdLst/>
            <a:ahLst/>
            <a:cxnLst/>
            <a:rect l="l" t="t" r="r" b="b"/>
            <a:pathLst>
              <a:path w="397" h="342" extrusionOk="0">
                <a:moveTo>
                  <a:pt x="23" y="0"/>
                </a:moveTo>
                <a:cubicBezTo>
                  <a:pt x="6" y="0"/>
                  <a:pt x="0" y="20"/>
                  <a:pt x="10" y="31"/>
                </a:cubicBezTo>
                <a:lnTo>
                  <a:pt x="91" y="111"/>
                </a:lnTo>
                <a:cubicBezTo>
                  <a:pt x="117" y="138"/>
                  <a:pt x="144" y="165"/>
                  <a:pt x="185" y="191"/>
                </a:cubicBezTo>
                <a:cubicBezTo>
                  <a:pt x="212" y="204"/>
                  <a:pt x="238" y="231"/>
                  <a:pt x="265" y="258"/>
                </a:cubicBezTo>
                <a:cubicBezTo>
                  <a:pt x="292" y="284"/>
                  <a:pt x="319" y="311"/>
                  <a:pt x="358" y="338"/>
                </a:cubicBezTo>
                <a:cubicBezTo>
                  <a:pt x="361" y="341"/>
                  <a:pt x="364" y="342"/>
                  <a:pt x="367" y="342"/>
                </a:cubicBezTo>
                <a:cubicBezTo>
                  <a:pt x="381" y="342"/>
                  <a:pt x="396" y="322"/>
                  <a:pt x="385" y="311"/>
                </a:cubicBezTo>
                <a:cubicBezTo>
                  <a:pt x="358" y="284"/>
                  <a:pt x="345" y="245"/>
                  <a:pt x="319" y="218"/>
                </a:cubicBezTo>
                <a:cubicBezTo>
                  <a:pt x="292" y="191"/>
                  <a:pt x="251" y="165"/>
                  <a:pt x="224" y="138"/>
                </a:cubicBezTo>
                <a:cubicBezTo>
                  <a:pt x="198" y="111"/>
                  <a:pt x="171" y="84"/>
                  <a:pt x="144" y="70"/>
                </a:cubicBezTo>
                <a:cubicBezTo>
                  <a:pt x="105" y="44"/>
                  <a:pt x="64" y="17"/>
                  <a:pt x="37" y="4"/>
                </a:cubicBezTo>
                <a:cubicBezTo>
                  <a:pt x="32" y="1"/>
                  <a:pt x="27" y="0"/>
                  <a:pt x="23"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 name="Google Shape;222;p32"/>
          <p:cNvSpPr/>
          <p:nvPr/>
        </p:nvSpPr>
        <p:spPr>
          <a:xfrm>
            <a:off x="8454867" y="2376402"/>
            <a:ext cx="51031" cy="28996"/>
          </a:xfrm>
          <a:custGeom>
            <a:avLst/>
            <a:gdLst/>
            <a:ahLst/>
            <a:cxnLst/>
            <a:rect l="l" t="t" r="r" b="b"/>
            <a:pathLst>
              <a:path w="440" h="250" extrusionOk="0">
                <a:moveTo>
                  <a:pt x="46" y="0"/>
                </a:moveTo>
                <a:cubicBezTo>
                  <a:pt x="35" y="0"/>
                  <a:pt x="25" y="2"/>
                  <a:pt x="14" y="6"/>
                </a:cubicBezTo>
                <a:cubicBezTo>
                  <a:pt x="1" y="18"/>
                  <a:pt x="1" y="32"/>
                  <a:pt x="1" y="45"/>
                </a:cubicBezTo>
                <a:cubicBezTo>
                  <a:pt x="27" y="86"/>
                  <a:pt x="67" y="86"/>
                  <a:pt x="108" y="99"/>
                </a:cubicBezTo>
                <a:cubicBezTo>
                  <a:pt x="135" y="113"/>
                  <a:pt x="174" y="125"/>
                  <a:pt x="201" y="139"/>
                </a:cubicBezTo>
                <a:cubicBezTo>
                  <a:pt x="242" y="166"/>
                  <a:pt x="268" y="179"/>
                  <a:pt x="295" y="193"/>
                </a:cubicBezTo>
                <a:cubicBezTo>
                  <a:pt x="335" y="206"/>
                  <a:pt x="361" y="232"/>
                  <a:pt x="402" y="246"/>
                </a:cubicBezTo>
                <a:cubicBezTo>
                  <a:pt x="404" y="249"/>
                  <a:pt x="407" y="250"/>
                  <a:pt x="410" y="250"/>
                </a:cubicBezTo>
                <a:cubicBezTo>
                  <a:pt x="423" y="250"/>
                  <a:pt x="439" y="228"/>
                  <a:pt x="429" y="206"/>
                </a:cubicBezTo>
                <a:cubicBezTo>
                  <a:pt x="402" y="179"/>
                  <a:pt x="375" y="152"/>
                  <a:pt x="335" y="139"/>
                </a:cubicBezTo>
                <a:cubicBezTo>
                  <a:pt x="308" y="113"/>
                  <a:pt x="281" y="86"/>
                  <a:pt x="242" y="72"/>
                </a:cubicBezTo>
                <a:cubicBezTo>
                  <a:pt x="201" y="59"/>
                  <a:pt x="174" y="45"/>
                  <a:pt x="135" y="32"/>
                </a:cubicBezTo>
                <a:cubicBezTo>
                  <a:pt x="105" y="13"/>
                  <a:pt x="76" y="0"/>
                  <a:pt x="46"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 name="Google Shape;223;p32"/>
          <p:cNvSpPr/>
          <p:nvPr/>
        </p:nvSpPr>
        <p:spPr>
          <a:xfrm>
            <a:off x="8437820" y="2404934"/>
            <a:ext cx="37345" cy="20877"/>
          </a:xfrm>
          <a:custGeom>
            <a:avLst/>
            <a:gdLst/>
            <a:ahLst/>
            <a:cxnLst/>
            <a:rect l="l" t="t" r="r" b="b"/>
            <a:pathLst>
              <a:path w="322" h="180" extrusionOk="0">
                <a:moveTo>
                  <a:pt x="54" y="0"/>
                </a:moveTo>
                <a:cubicBezTo>
                  <a:pt x="41" y="0"/>
                  <a:pt x="27" y="0"/>
                  <a:pt x="14" y="13"/>
                </a:cubicBezTo>
                <a:cubicBezTo>
                  <a:pt x="0" y="13"/>
                  <a:pt x="0" y="40"/>
                  <a:pt x="14" y="54"/>
                </a:cubicBezTo>
                <a:cubicBezTo>
                  <a:pt x="27" y="81"/>
                  <a:pt x="54" y="81"/>
                  <a:pt x="80" y="93"/>
                </a:cubicBezTo>
                <a:cubicBezTo>
                  <a:pt x="107" y="93"/>
                  <a:pt x="134" y="107"/>
                  <a:pt x="148" y="107"/>
                </a:cubicBezTo>
                <a:cubicBezTo>
                  <a:pt x="201" y="134"/>
                  <a:pt x="241" y="147"/>
                  <a:pt x="282" y="174"/>
                </a:cubicBezTo>
                <a:cubicBezTo>
                  <a:pt x="285" y="178"/>
                  <a:pt x="289" y="179"/>
                  <a:pt x="293" y="179"/>
                </a:cubicBezTo>
                <a:cubicBezTo>
                  <a:pt x="302" y="179"/>
                  <a:pt x="312" y="170"/>
                  <a:pt x="321" y="161"/>
                </a:cubicBezTo>
                <a:cubicBezTo>
                  <a:pt x="321" y="147"/>
                  <a:pt x="321" y="134"/>
                  <a:pt x="308" y="134"/>
                </a:cubicBezTo>
                <a:cubicBezTo>
                  <a:pt x="268" y="93"/>
                  <a:pt x="228" y="67"/>
                  <a:pt x="174" y="54"/>
                </a:cubicBezTo>
                <a:cubicBezTo>
                  <a:pt x="148" y="40"/>
                  <a:pt x="121" y="27"/>
                  <a:pt x="107" y="13"/>
                </a:cubicBezTo>
                <a:cubicBezTo>
                  <a:pt x="94" y="13"/>
                  <a:pt x="80" y="0"/>
                  <a:pt x="54"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 name="Google Shape;224;p32"/>
          <p:cNvSpPr/>
          <p:nvPr/>
        </p:nvSpPr>
        <p:spPr>
          <a:xfrm>
            <a:off x="8452200" y="2396816"/>
            <a:ext cx="31779" cy="21921"/>
          </a:xfrm>
          <a:custGeom>
            <a:avLst/>
            <a:gdLst/>
            <a:ahLst/>
            <a:cxnLst/>
            <a:rect l="l" t="t" r="r" b="b"/>
            <a:pathLst>
              <a:path w="274" h="189" extrusionOk="0">
                <a:moveTo>
                  <a:pt x="26" y="0"/>
                </a:moveTo>
                <a:cubicBezTo>
                  <a:pt x="7" y="0"/>
                  <a:pt x="1" y="32"/>
                  <a:pt x="24" y="44"/>
                </a:cubicBezTo>
                <a:lnTo>
                  <a:pt x="63" y="83"/>
                </a:lnTo>
                <a:cubicBezTo>
                  <a:pt x="90" y="83"/>
                  <a:pt x="104" y="97"/>
                  <a:pt x="131" y="110"/>
                </a:cubicBezTo>
                <a:cubicBezTo>
                  <a:pt x="158" y="137"/>
                  <a:pt x="197" y="151"/>
                  <a:pt x="224" y="177"/>
                </a:cubicBezTo>
                <a:cubicBezTo>
                  <a:pt x="232" y="185"/>
                  <a:pt x="240" y="188"/>
                  <a:pt x="246" y="188"/>
                </a:cubicBezTo>
                <a:cubicBezTo>
                  <a:pt x="263" y="188"/>
                  <a:pt x="274" y="169"/>
                  <a:pt x="265" y="151"/>
                </a:cubicBezTo>
                <a:cubicBezTo>
                  <a:pt x="224" y="124"/>
                  <a:pt x="197" y="83"/>
                  <a:pt x="158" y="56"/>
                </a:cubicBezTo>
                <a:cubicBezTo>
                  <a:pt x="144" y="44"/>
                  <a:pt x="117" y="44"/>
                  <a:pt x="104" y="30"/>
                </a:cubicBezTo>
                <a:cubicBezTo>
                  <a:pt x="77" y="17"/>
                  <a:pt x="63" y="3"/>
                  <a:pt x="37" y="3"/>
                </a:cubicBezTo>
                <a:cubicBezTo>
                  <a:pt x="33" y="1"/>
                  <a:pt x="30" y="0"/>
                  <a:pt x="26"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 name="Google Shape;225;p32"/>
          <p:cNvSpPr/>
          <p:nvPr/>
        </p:nvSpPr>
        <p:spPr>
          <a:xfrm>
            <a:off x="8428425" y="2423492"/>
            <a:ext cx="31199" cy="14035"/>
          </a:xfrm>
          <a:custGeom>
            <a:avLst/>
            <a:gdLst/>
            <a:ahLst/>
            <a:cxnLst/>
            <a:rect l="l" t="t" r="r" b="b"/>
            <a:pathLst>
              <a:path w="269" h="121" extrusionOk="0">
                <a:moveTo>
                  <a:pt x="41" y="1"/>
                </a:moveTo>
                <a:cubicBezTo>
                  <a:pt x="28" y="14"/>
                  <a:pt x="15" y="14"/>
                  <a:pt x="15" y="40"/>
                </a:cubicBezTo>
                <a:cubicBezTo>
                  <a:pt x="1" y="54"/>
                  <a:pt x="15" y="67"/>
                  <a:pt x="28" y="81"/>
                </a:cubicBezTo>
                <a:cubicBezTo>
                  <a:pt x="41" y="94"/>
                  <a:pt x="68" y="94"/>
                  <a:pt x="81" y="94"/>
                </a:cubicBezTo>
                <a:cubicBezTo>
                  <a:pt x="95" y="108"/>
                  <a:pt x="122" y="108"/>
                  <a:pt x="135" y="108"/>
                </a:cubicBezTo>
                <a:cubicBezTo>
                  <a:pt x="161" y="108"/>
                  <a:pt x="202" y="121"/>
                  <a:pt x="229" y="121"/>
                </a:cubicBezTo>
                <a:cubicBezTo>
                  <a:pt x="242" y="121"/>
                  <a:pt x="255" y="108"/>
                  <a:pt x="268" y="94"/>
                </a:cubicBezTo>
                <a:cubicBezTo>
                  <a:pt x="268" y="81"/>
                  <a:pt x="255" y="67"/>
                  <a:pt x="242" y="54"/>
                </a:cubicBezTo>
                <a:cubicBezTo>
                  <a:pt x="215" y="40"/>
                  <a:pt x="175" y="40"/>
                  <a:pt x="148" y="28"/>
                </a:cubicBezTo>
                <a:cubicBezTo>
                  <a:pt x="135" y="14"/>
                  <a:pt x="122" y="14"/>
                  <a:pt x="108" y="14"/>
                </a:cubicBezTo>
                <a:lnTo>
                  <a:pt x="81" y="14"/>
                </a:lnTo>
                <a:cubicBezTo>
                  <a:pt x="68" y="1"/>
                  <a:pt x="54" y="1"/>
                  <a:pt x="41" y="1"/>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 name="Google Shape;226;p32"/>
          <p:cNvSpPr/>
          <p:nvPr/>
        </p:nvSpPr>
        <p:spPr>
          <a:xfrm>
            <a:off x="9078609" y="2255660"/>
            <a:ext cx="356871" cy="229305"/>
          </a:xfrm>
          <a:custGeom>
            <a:avLst/>
            <a:gdLst/>
            <a:ahLst/>
            <a:cxnLst/>
            <a:rect l="l" t="t" r="r" b="b"/>
            <a:pathLst>
              <a:path w="3077" h="1977" extrusionOk="0">
                <a:moveTo>
                  <a:pt x="573" y="0"/>
                </a:moveTo>
                <a:cubicBezTo>
                  <a:pt x="424" y="0"/>
                  <a:pt x="299" y="22"/>
                  <a:pt x="214" y="70"/>
                </a:cubicBezTo>
                <a:cubicBezTo>
                  <a:pt x="27" y="177"/>
                  <a:pt x="0" y="699"/>
                  <a:pt x="161" y="819"/>
                </a:cubicBezTo>
                <a:cubicBezTo>
                  <a:pt x="428" y="1033"/>
                  <a:pt x="1311" y="1047"/>
                  <a:pt x="2167" y="1368"/>
                </a:cubicBezTo>
                <a:cubicBezTo>
                  <a:pt x="2454" y="1479"/>
                  <a:pt x="2881" y="1977"/>
                  <a:pt x="2991" y="1977"/>
                </a:cubicBezTo>
                <a:cubicBezTo>
                  <a:pt x="2999" y="1977"/>
                  <a:pt x="3005" y="1974"/>
                  <a:pt x="3009" y="1969"/>
                </a:cubicBezTo>
                <a:cubicBezTo>
                  <a:pt x="3077" y="1903"/>
                  <a:pt x="2970" y="1154"/>
                  <a:pt x="2515" y="712"/>
                </a:cubicBezTo>
                <a:cubicBezTo>
                  <a:pt x="2161" y="347"/>
                  <a:pt x="1172" y="0"/>
                  <a:pt x="573" y="0"/>
                </a:cubicBezTo>
                <a:close/>
              </a:path>
            </a:pathLst>
          </a:custGeom>
          <a:solidFill>
            <a:srgbClr val="073E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 name="Google Shape;227;p32"/>
          <p:cNvSpPr/>
          <p:nvPr/>
        </p:nvSpPr>
        <p:spPr>
          <a:xfrm>
            <a:off x="9126623" y="2267722"/>
            <a:ext cx="33751" cy="91049"/>
          </a:xfrm>
          <a:custGeom>
            <a:avLst/>
            <a:gdLst/>
            <a:ahLst/>
            <a:cxnLst/>
            <a:rect l="l" t="t" r="r" b="b"/>
            <a:pathLst>
              <a:path w="291" h="785" extrusionOk="0">
                <a:moveTo>
                  <a:pt x="279" y="0"/>
                </a:moveTo>
                <a:cubicBezTo>
                  <a:pt x="276" y="0"/>
                  <a:pt x="272" y="2"/>
                  <a:pt x="268" y="6"/>
                </a:cubicBezTo>
                <a:cubicBezTo>
                  <a:pt x="161" y="73"/>
                  <a:pt x="107" y="220"/>
                  <a:pt x="68" y="340"/>
                </a:cubicBezTo>
                <a:cubicBezTo>
                  <a:pt x="27" y="474"/>
                  <a:pt x="0" y="622"/>
                  <a:pt x="0" y="755"/>
                </a:cubicBezTo>
                <a:cubicBezTo>
                  <a:pt x="0" y="775"/>
                  <a:pt x="10" y="785"/>
                  <a:pt x="22" y="785"/>
                </a:cubicBezTo>
                <a:cubicBezTo>
                  <a:pt x="34" y="785"/>
                  <a:pt x="47" y="775"/>
                  <a:pt x="54" y="755"/>
                </a:cubicBezTo>
                <a:cubicBezTo>
                  <a:pt x="80" y="634"/>
                  <a:pt x="94" y="501"/>
                  <a:pt x="134" y="367"/>
                </a:cubicBezTo>
                <a:cubicBezTo>
                  <a:pt x="148" y="313"/>
                  <a:pt x="175" y="247"/>
                  <a:pt x="201" y="193"/>
                </a:cubicBezTo>
                <a:cubicBezTo>
                  <a:pt x="228" y="126"/>
                  <a:pt x="268" y="73"/>
                  <a:pt x="282" y="19"/>
                </a:cubicBezTo>
                <a:cubicBezTo>
                  <a:pt x="291" y="10"/>
                  <a:pt x="287" y="0"/>
                  <a:pt x="279"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 name="Google Shape;228;p32"/>
          <p:cNvSpPr/>
          <p:nvPr/>
        </p:nvSpPr>
        <p:spPr>
          <a:xfrm>
            <a:off x="9112706" y="2268418"/>
            <a:ext cx="15657" cy="83511"/>
          </a:xfrm>
          <a:custGeom>
            <a:avLst/>
            <a:gdLst/>
            <a:ahLst/>
            <a:cxnLst/>
            <a:rect l="l" t="t" r="r" b="b"/>
            <a:pathLst>
              <a:path w="135" h="720" extrusionOk="0">
                <a:moveTo>
                  <a:pt x="107" y="0"/>
                </a:moveTo>
                <a:cubicBezTo>
                  <a:pt x="67" y="27"/>
                  <a:pt x="40" y="80"/>
                  <a:pt x="40" y="120"/>
                </a:cubicBezTo>
                <a:cubicBezTo>
                  <a:pt x="27" y="187"/>
                  <a:pt x="13" y="241"/>
                  <a:pt x="13" y="307"/>
                </a:cubicBezTo>
                <a:cubicBezTo>
                  <a:pt x="0" y="441"/>
                  <a:pt x="0" y="575"/>
                  <a:pt x="0" y="709"/>
                </a:cubicBezTo>
                <a:cubicBezTo>
                  <a:pt x="0" y="716"/>
                  <a:pt x="7" y="719"/>
                  <a:pt x="14" y="719"/>
                </a:cubicBezTo>
                <a:cubicBezTo>
                  <a:pt x="20" y="719"/>
                  <a:pt x="27" y="716"/>
                  <a:pt x="27" y="709"/>
                </a:cubicBezTo>
                <a:cubicBezTo>
                  <a:pt x="40" y="589"/>
                  <a:pt x="40" y="468"/>
                  <a:pt x="54" y="348"/>
                </a:cubicBezTo>
                <a:cubicBezTo>
                  <a:pt x="67" y="281"/>
                  <a:pt x="67" y="227"/>
                  <a:pt x="81" y="174"/>
                </a:cubicBezTo>
                <a:cubicBezTo>
                  <a:pt x="93" y="120"/>
                  <a:pt x="107" y="67"/>
                  <a:pt x="134" y="13"/>
                </a:cubicBezTo>
                <a:cubicBezTo>
                  <a:pt x="134" y="13"/>
                  <a:pt x="120" y="0"/>
                  <a:pt x="107"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 name="Google Shape;229;p32"/>
          <p:cNvSpPr/>
          <p:nvPr/>
        </p:nvSpPr>
        <p:spPr>
          <a:xfrm>
            <a:off x="9151443" y="2270506"/>
            <a:ext cx="45928" cy="92093"/>
          </a:xfrm>
          <a:custGeom>
            <a:avLst/>
            <a:gdLst/>
            <a:ahLst/>
            <a:cxnLst/>
            <a:rect l="l" t="t" r="r" b="b"/>
            <a:pathLst>
              <a:path w="396" h="794" extrusionOk="0">
                <a:moveTo>
                  <a:pt x="355" y="0"/>
                </a:moveTo>
                <a:cubicBezTo>
                  <a:pt x="348" y="0"/>
                  <a:pt x="341" y="3"/>
                  <a:pt x="335" y="9"/>
                </a:cubicBezTo>
                <a:cubicBezTo>
                  <a:pt x="268" y="49"/>
                  <a:pt x="228" y="116"/>
                  <a:pt x="201" y="169"/>
                </a:cubicBezTo>
                <a:cubicBezTo>
                  <a:pt x="161" y="236"/>
                  <a:pt x="134" y="289"/>
                  <a:pt x="107" y="357"/>
                </a:cubicBezTo>
                <a:cubicBezTo>
                  <a:pt x="54" y="490"/>
                  <a:pt x="27" y="637"/>
                  <a:pt x="0" y="771"/>
                </a:cubicBezTo>
                <a:cubicBezTo>
                  <a:pt x="0" y="787"/>
                  <a:pt x="10" y="793"/>
                  <a:pt x="20" y="793"/>
                </a:cubicBezTo>
                <a:cubicBezTo>
                  <a:pt x="27" y="793"/>
                  <a:pt x="35" y="790"/>
                  <a:pt x="41" y="785"/>
                </a:cubicBezTo>
                <a:cubicBezTo>
                  <a:pt x="68" y="651"/>
                  <a:pt x="107" y="517"/>
                  <a:pt x="161" y="396"/>
                </a:cubicBezTo>
                <a:cubicBezTo>
                  <a:pt x="187" y="330"/>
                  <a:pt x="214" y="263"/>
                  <a:pt x="255" y="209"/>
                </a:cubicBezTo>
                <a:lnTo>
                  <a:pt x="375" y="49"/>
                </a:lnTo>
                <a:cubicBezTo>
                  <a:pt x="395" y="28"/>
                  <a:pt x="377" y="0"/>
                  <a:pt x="355"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 name="Google Shape;230;p32"/>
          <p:cNvSpPr/>
          <p:nvPr/>
        </p:nvSpPr>
        <p:spPr>
          <a:xfrm>
            <a:off x="9184034" y="2283497"/>
            <a:ext cx="48132" cy="85367"/>
          </a:xfrm>
          <a:custGeom>
            <a:avLst/>
            <a:gdLst/>
            <a:ahLst/>
            <a:cxnLst/>
            <a:rect l="l" t="t" r="r" b="b"/>
            <a:pathLst>
              <a:path w="415" h="736" extrusionOk="0">
                <a:moveTo>
                  <a:pt x="373" y="0"/>
                </a:moveTo>
                <a:cubicBezTo>
                  <a:pt x="351" y="0"/>
                  <a:pt x="329" y="22"/>
                  <a:pt x="308" y="44"/>
                </a:cubicBezTo>
                <a:cubicBezTo>
                  <a:pt x="281" y="70"/>
                  <a:pt x="268" y="97"/>
                  <a:pt x="241" y="124"/>
                </a:cubicBezTo>
                <a:cubicBezTo>
                  <a:pt x="201" y="164"/>
                  <a:pt x="161" y="231"/>
                  <a:pt x="134" y="284"/>
                </a:cubicBezTo>
                <a:cubicBezTo>
                  <a:pt x="67" y="418"/>
                  <a:pt x="27" y="566"/>
                  <a:pt x="1" y="726"/>
                </a:cubicBezTo>
                <a:cubicBezTo>
                  <a:pt x="1" y="733"/>
                  <a:pt x="7" y="736"/>
                  <a:pt x="14" y="736"/>
                </a:cubicBezTo>
                <a:cubicBezTo>
                  <a:pt x="21" y="736"/>
                  <a:pt x="27" y="733"/>
                  <a:pt x="27" y="726"/>
                </a:cubicBezTo>
                <a:cubicBezTo>
                  <a:pt x="81" y="593"/>
                  <a:pt x="120" y="459"/>
                  <a:pt x="188" y="325"/>
                </a:cubicBezTo>
                <a:cubicBezTo>
                  <a:pt x="215" y="271"/>
                  <a:pt x="254" y="218"/>
                  <a:pt x="295" y="164"/>
                </a:cubicBezTo>
                <a:cubicBezTo>
                  <a:pt x="322" y="138"/>
                  <a:pt x="334" y="111"/>
                  <a:pt x="361" y="97"/>
                </a:cubicBezTo>
                <a:cubicBezTo>
                  <a:pt x="388" y="70"/>
                  <a:pt x="415" y="57"/>
                  <a:pt x="415" y="31"/>
                </a:cubicBezTo>
                <a:cubicBezTo>
                  <a:pt x="415" y="17"/>
                  <a:pt x="402" y="4"/>
                  <a:pt x="388" y="4"/>
                </a:cubicBezTo>
                <a:cubicBezTo>
                  <a:pt x="383" y="1"/>
                  <a:pt x="378" y="0"/>
                  <a:pt x="373"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 name="Google Shape;231;p32"/>
          <p:cNvSpPr/>
          <p:nvPr/>
        </p:nvSpPr>
        <p:spPr>
          <a:xfrm>
            <a:off x="9227525" y="2289759"/>
            <a:ext cx="52539" cy="77595"/>
          </a:xfrm>
          <a:custGeom>
            <a:avLst/>
            <a:gdLst/>
            <a:ahLst/>
            <a:cxnLst/>
            <a:rect l="l" t="t" r="r" b="b"/>
            <a:pathLst>
              <a:path w="453" h="669" extrusionOk="0">
                <a:moveTo>
                  <a:pt x="391" y="1"/>
                </a:moveTo>
                <a:cubicBezTo>
                  <a:pt x="386" y="1"/>
                  <a:pt x="380" y="2"/>
                  <a:pt x="375" y="3"/>
                </a:cubicBezTo>
                <a:cubicBezTo>
                  <a:pt x="334" y="16"/>
                  <a:pt x="307" y="57"/>
                  <a:pt x="294" y="84"/>
                </a:cubicBezTo>
                <a:cubicBezTo>
                  <a:pt x="268" y="97"/>
                  <a:pt x="254" y="123"/>
                  <a:pt x="227" y="150"/>
                </a:cubicBezTo>
                <a:cubicBezTo>
                  <a:pt x="187" y="204"/>
                  <a:pt x="161" y="257"/>
                  <a:pt x="120" y="311"/>
                </a:cubicBezTo>
                <a:cubicBezTo>
                  <a:pt x="93" y="364"/>
                  <a:pt x="66" y="418"/>
                  <a:pt x="40" y="485"/>
                </a:cubicBezTo>
                <a:cubicBezTo>
                  <a:pt x="27" y="539"/>
                  <a:pt x="13" y="605"/>
                  <a:pt x="0" y="658"/>
                </a:cubicBezTo>
                <a:cubicBezTo>
                  <a:pt x="0" y="665"/>
                  <a:pt x="3" y="669"/>
                  <a:pt x="7" y="669"/>
                </a:cubicBezTo>
                <a:cubicBezTo>
                  <a:pt x="10" y="669"/>
                  <a:pt x="13" y="665"/>
                  <a:pt x="13" y="658"/>
                </a:cubicBezTo>
                <a:cubicBezTo>
                  <a:pt x="40" y="605"/>
                  <a:pt x="80" y="551"/>
                  <a:pt x="120" y="498"/>
                </a:cubicBezTo>
                <a:cubicBezTo>
                  <a:pt x="147" y="444"/>
                  <a:pt x="173" y="405"/>
                  <a:pt x="200" y="351"/>
                </a:cubicBezTo>
                <a:cubicBezTo>
                  <a:pt x="241" y="311"/>
                  <a:pt x="281" y="257"/>
                  <a:pt x="321" y="217"/>
                </a:cubicBezTo>
                <a:cubicBezTo>
                  <a:pt x="334" y="191"/>
                  <a:pt x="361" y="164"/>
                  <a:pt x="375" y="150"/>
                </a:cubicBezTo>
                <a:cubicBezTo>
                  <a:pt x="401" y="123"/>
                  <a:pt x="428" y="110"/>
                  <a:pt x="441" y="70"/>
                </a:cubicBezTo>
                <a:cubicBezTo>
                  <a:pt x="453" y="36"/>
                  <a:pt x="424" y="1"/>
                  <a:pt x="391" y="1"/>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 name="Google Shape;232;p32"/>
          <p:cNvSpPr/>
          <p:nvPr/>
        </p:nvSpPr>
        <p:spPr>
          <a:xfrm>
            <a:off x="9264756" y="2308317"/>
            <a:ext cx="45000" cy="83975"/>
          </a:xfrm>
          <a:custGeom>
            <a:avLst/>
            <a:gdLst/>
            <a:ahLst/>
            <a:cxnLst/>
            <a:rect l="l" t="t" r="r" b="b"/>
            <a:pathLst>
              <a:path w="388" h="724" extrusionOk="0">
                <a:moveTo>
                  <a:pt x="362" y="0"/>
                </a:moveTo>
                <a:cubicBezTo>
                  <a:pt x="358" y="0"/>
                  <a:pt x="353" y="1"/>
                  <a:pt x="348" y="4"/>
                </a:cubicBezTo>
                <a:cubicBezTo>
                  <a:pt x="294" y="31"/>
                  <a:pt x="268" y="97"/>
                  <a:pt x="227" y="151"/>
                </a:cubicBezTo>
                <a:cubicBezTo>
                  <a:pt x="187" y="204"/>
                  <a:pt x="161" y="258"/>
                  <a:pt x="134" y="311"/>
                </a:cubicBezTo>
                <a:cubicBezTo>
                  <a:pt x="67" y="432"/>
                  <a:pt x="27" y="552"/>
                  <a:pt x="0" y="686"/>
                </a:cubicBezTo>
                <a:cubicBezTo>
                  <a:pt x="0" y="709"/>
                  <a:pt x="18" y="724"/>
                  <a:pt x="36" y="724"/>
                </a:cubicBezTo>
                <a:cubicBezTo>
                  <a:pt x="49" y="724"/>
                  <a:pt x="61" y="716"/>
                  <a:pt x="67" y="700"/>
                </a:cubicBezTo>
                <a:cubicBezTo>
                  <a:pt x="93" y="579"/>
                  <a:pt x="134" y="459"/>
                  <a:pt x="187" y="352"/>
                </a:cubicBezTo>
                <a:cubicBezTo>
                  <a:pt x="214" y="298"/>
                  <a:pt x="254" y="231"/>
                  <a:pt x="281" y="177"/>
                </a:cubicBezTo>
                <a:cubicBezTo>
                  <a:pt x="307" y="164"/>
                  <a:pt x="321" y="138"/>
                  <a:pt x="334" y="111"/>
                </a:cubicBezTo>
                <a:cubicBezTo>
                  <a:pt x="361" y="84"/>
                  <a:pt x="375" y="70"/>
                  <a:pt x="388" y="31"/>
                </a:cubicBezTo>
                <a:cubicBezTo>
                  <a:pt x="388" y="20"/>
                  <a:pt x="379" y="0"/>
                  <a:pt x="362"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 name="Google Shape;233;p32"/>
          <p:cNvSpPr/>
          <p:nvPr/>
        </p:nvSpPr>
        <p:spPr>
          <a:xfrm>
            <a:off x="9301985" y="2330471"/>
            <a:ext cx="66688" cy="69708"/>
          </a:xfrm>
          <a:custGeom>
            <a:avLst/>
            <a:gdLst/>
            <a:ahLst/>
            <a:cxnLst/>
            <a:rect l="l" t="t" r="r" b="b"/>
            <a:pathLst>
              <a:path w="575" h="601" extrusionOk="0">
                <a:moveTo>
                  <a:pt x="548" y="0"/>
                </a:moveTo>
                <a:cubicBezTo>
                  <a:pt x="535" y="0"/>
                  <a:pt x="509" y="13"/>
                  <a:pt x="482" y="27"/>
                </a:cubicBezTo>
                <a:cubicBezTo>
                  <a:pt x="468" y="40"/>
                  <a:pt x="441" y="54"/>
                  <a:pt x="428" y="81"/>
                </a:cubicBezTo>
                <a:cubicBezTo>
                  <a:pt x="254" y="214"/>
                  <a:pt x="120" y="388"/>
                  <a:pt x="0" y="575"/>
                </a:cubicBezTo>
                <a:cubicBezTo>
                  <a:pt x="0" y="585"/>
                  <a:pt x="13" y="600"/>
                  <a:pt x="25" y="600"/>
                </a:cubicBezTo>
                <a:cubicBezTo>
                  <a:pt x="31" y="600"/>
                  <a:pt x="36" y="597"/>
                  <a:pt x="40" y="589"/>
                </a:cubicBezTo>
                <a:cubicBezTo>
                  <a:pt x="80" y="548"/>
                  <a:pt x="120" y="495"/>
                  <a:pt x="161" y="455"/>
                </a:cubicBezTo>
                <a:cubicBezTo>
                  <a:pt x="187" y="402"/>
                  <a:pt x="227" y="361"/>
                  <a:pt x="268" y="307"/>
                </a:cubicBezTo>
                <a:cubicBezTo>
                  <a:pt x="348" y="227"/>
                  <a:pt x="428" y="161"/>
                  <a:pt x="509" y="93"/>
                </a:cubicBezTo>
                <a:cubicBezTo>
                  <a:pt x="535" y="81"/>
                  <a:pt x="562" y="67"/>
                  <a:pt x="575" y="40"/>
                </a:cubicBezTo>
                <a:cubicBezTo>
                  <a:pt x="575" y="27"/>
                  <a:pt x="575" y="13"/>
                  <a:pt x="548"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 name="Google Shape;234;p32"/>
          <p:cNvSpPr/>
          <p:nvPr/>
        </p:nvSpPr>
        <p:spPr>
          <a:xfrm>
            <a:off x="9329820" y="2371877"/>
            <a:ext cx="50683" cy="34680"/>
          </a:xfrm>
          <a:custGeom>
            <a:avLst/>
            <a:gdLst/>
            <a:ahLst/>
            <a:cxnLst/>
            <a:rect l="l" t="t" r="r" b="b"/>
            <a:pathLst>
              <a:path w="437" h="299" extrusionOk="0">
                <a:moveTo>
                  <a:pt x="410" y="0"/>
                </a:moveTo>
                <a:cubicBezTo>
                  <a:pt x="408" y="0"/>
                  <a:pt x="405" y="1"/>
                  <a:pt x="402" y="4"/>
                </a:cubicBezTo>
                <a:cubicBezTo>
                  <a:pt x="362" y="18"/>
                  <a:pt x="322" y="31"/>
                  <a:pt x="295" y="45"/>
                </a:cubicBezTo>
                <a:cubicBezTo>
                  <a:pt x="255" y="71"/>
                  <a:pt x="228" y="98"/>
                  <a:pt x="201" y="111"/>
                </a:cubicBezTo>
                <a:cubicBezTo>
                  <a:pt x="161" y="138"/>
                  <a:pt x="135" y="152"/>
                  <a:pt x="94" y="178"/>
                </a:cubicBezTo>
                <a:cubicBezTo>
                  <a:pt x="67" y="205"/>
                  <a:pt x="41" y="232"/>
                  <a:pt x="14" y="271"/>
                </a:cubicBezTo>
                <a:cubicBezTo>
                  <a:pt x="1" y="285"/>
                  <a:pt x="28" y="298"/>
                  <a:pt x="41" y="298"/>
                </a:cubicBezTo>
                <a:cubicBezTo>
                  <a:pt x="81" y="271"/>
                  <a:pt x="108" y="259"/>
                  <a:pt x="148" y="232"/>
                </a:cubicBezTo>
                <a:cubicBezTo>
                  <a:pt x="174" y="205"/>
                  <a:pt x="201" y="191"/>
                  <a:pt x="242" y="164"/>
                </a:cubicBezTo>
                <a:cubicBezTo>
                  <a:pt x="269" y="138"/>
                  <a:pt x="295" y="125"/>
                  <a:pt x="335" y="98"/>
                </a:cubicBezTo>
                <a:cubicBezTo>
                  <a:pt x="362" y="84"/>
                  <a:pt x="388" y="57"/>
                  <a:pt x="415" y="31"/>
                </a:cubicBezTo>
                <a:cubicBezTo>
                  <a:pt x="437" y="20"/>
                  <a:pt x="423" y="0"/>
                  <a:pt x="410"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 name="Google Shape;235;p32"/>
          <p:cNvSpPr/>
          <p:nvPr/>
        </p:nvSpPr>
        <p:spPr>
          <a:xfrm>
            <a:off x="9352204" y="2392639"/>
            <a:ext cx="53699" cy="23661"/>
          </a:xfrm>
          <a:custGeom>
            <a:avLst/>
            <a:gdLst/>
            <a:ahLst/>
            <a:cxnLst/>
            <a:rect l="l" t="t" r="r" b="b"/>
            <a:pathLst>
              <a:path w="463" h="204" extrusionOk="0">
                <a:moveTo>
                  <a:pt x="410" y="0"/>
                </a:moveTo>
                <a:cubicBezTo>
                  <a:pt x="383" y="0"/>
                  <a:pt x="356" y="12"/>
                  <a:pt x="329" y="12"/>
                </a:cubicBezTo>
                <a:cubicBezTo>
                  <a:pt x="290" y="26"/>
                  <a:pt x="249" y="39"/>
                  <a:pt x="222" y="53"/>
                </a:cubicBezTo>
                <a:cubicBezTo>
                  <a:pt x="183" y="66"/>
                  <a:pt x="142" y="80"/>
                  <a:pt x="115" y="106"/>
                </a:cubicBezTo>
                <a:cubicBezTo>
                  <a:pt x="76" y="119"/>
                  <a:pt x="49" y="146"/>
                  <a:pt x="22" y="173"/>
                </a:cubicBezTo>
                <a:cubicBezTo>
                  <a:pt x="1" y="184"/>
                  <a:pt x="14" y="203"/>
                  <a:pt x="33" y="203"/>
                </a:cubicBezTo>
                <a:cubicBezTo>
                  <a:pt x="38" y="203"/>
                  <a:pt x="43" y="202"/>
                  <a:pt x="49" y="199"/>
                </a:cubicBezTo>
                <a:cubicBezTo>
                  <a:pt x="76" y="187"/>
                  <a:pt x="115" y="173"/>
                  <a:pt x="142" y="160"/>
                </a:cubicBezTo>
                <a:cubicBezTo>
                  <a:pt x="183" y="146"/>
                  <a:pt x="209" y="133"/>
                  <a:pt x="249" y="133"/>
                </a:cubicBezTo>
                <a:cubicBezTo>
                  <a:pt x="276" y="119"/>
                  <a:pt x="316" y="106"/>
                  <a:pt x="356" y="92"/>
                </a:cubicBezTo>
                <a:cubicBezTo>
                  <a:pt x="383" y="92"/>
                  <a:pt x="436" y="92"/>
                  <a:pt x="450" y="53"/>
                </a:cubicBezTo>
                <a:cubicBezTo>
                  <a:pt x="463" y="53"/>
                  <a:pt x="463" y="26"/>
                  <a:pt x="450" y="12"/>
                </a:cubicBezTo>
                <a:cubicBezTo>
                  <a:pt x="436" y="3"/>
                  <a:pt x="423" y="0"/>
                  <a:pt x="410"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 name="Google Shape;236;p32"/>
          <p:cNvSpPr/>
          <p:nvPr/>
        </p:nvSpPr>
        <p:spPr>
          <a:xfrm>
            <a:off x="9380969" y="2423493"/>
            <a:ext cx="38969" cy="17167"/>
          </a:xfrm>
          <a:custGeom>
            <a:avLst/>
            <a:gdLst/>
            <a:ahLst/>
            <a:cxnLst/>
            <a:rect l="l" t="t" r="r" b="b"/>
            <a:pathLst>
              <a:path w="336" h="148" extrusionOk="0">
                <a:moveTo>
                  <a:pt x="229" y="1"/>
                </a:moveTo>
                <a:cubicBezTo>
                  <a:pt x="215" y="14"/>
                  <a:pt x="188" y="28"/>
                  <a:pt x="161" y="28"/>
                </a:cubicBezTo>
                <a:cubicBezTo>
                  <a:pt x="108" y="40"/>
                  <a:pt x="68" y="67"/>
                  <a:pt x="15" y="94"/>
                </a:cubicBezTo>
                <a:cubicBezTo>
                  <a:pt x="1" y="108"/>
                  <a:pt x="1" y="121"/>
                  <a:pt x="1" y="135"/>
                </a:cubicBezTo>
                <a:cubicBezTo>
                  <a:pt x="15" y="147"/>
                  <a:pt x="28" y="147"/>
                  <a:pt x="42" y="147"/>
                </a:cubicBezTo>
                <a:cubicBezTo>
                  <a:pt x="81" y="121"/>
                  <a:pt x="122" y="108"/>
                  <a:pt x="175" y="94"/>
                </a:cubicBezTo>
                <a:cubicBezTo>
                  <a:pt x="202" y="94"/>
                  <a:pt x="229" y="81"/>
                  <a:pt x="242" y="81"/>
                </a:cubicBezTo>
                <a:cubicBezTo>
                  <a:pt x="268" y="81"/>
                  <a:pt x="309" y="81"/>
                  <a:pt x="322" y="54"/>
                </a:cubicBezTo>
                <a:cubicBezTo>
                  <a:pt x="336" y="40"/>
                  <a:pt x="336" y="28"/>
                  <a:pt x="322" y="14"/>
                </a:cubicBezTo>
                <a:cubicBezTo>
                  <a:pt x="309" y="1"/>
                  <a:pt x="295" y="1"/>
                  <a:pt x="282" y="1"/>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 name="Google Shape;237;p32"/>
          <p:cNvSpPr/>
          <p:nvPr/>
        </p:nvSpPr>
        <p:spPr>
          <a:xfrm>
            <a:off x="9372154" y="2413865"/>
            <a:ext cx="34909" cy="19369"/>
          </a:xfrm>
          <a:custGeom>
            <a:avLst/>
            <a:gdLst/>
            <a:ahLst/>
            <a:cxnLst/>
            <a:rect l="l" t="t" r="r" b="b"/>
            <a:pathLst>
              <a:path w="301" h="167" extrusionOk="0">
                <a:moveTo>
                  <a:pt x="275" y="1"/>
                </a:moveTo>
                <a:cubicBezTo>
                  <a:pt x="272" y="1"/>
                  <a:pt x="268" y="2"/>
                  <a:pt x="264" y="4"/>
                </a:cubicBezTo>
                <a:cubicBezTo>
                  <a:pt x="237" y="4"/>
                  <a:pt x="211" y="4"/>
                  <a:pt x="198" y="16"/>
                </a:cubicBezTo>
                <a:cubicBezTo>
                  <a:pt x="171" y="30"/>
                  <a:pt x="157" y="30"/>
                  <a:pt x="130" y="43"/>
                </a:cubicBezTo>
                <a:cubicBezTo>
                  <a:pt x="91" y="70"/>
                  <a:pt x="64" y="97"/>
                  <a:pt x="23" y="123"/>
                </a:cubicBezTo>
                <a:cubicBezTo>
                  <a:pt x="0" y="135"/>
                  <a:pt x="17" y="167"/>
                  <a:pt x="39" y="167"/>
                </a:cubicBezTo>
                <a:cubicBezTo>
                  <a:pt x="43" y="167"/>
                  <a:pt x="46" y="166"/>
                  <a:pt x="50" y="164"/>
                </a:cubicBezTo>
                <a:cubicBezTo>
                  <a:pt x="91" y="137"/>
                  <a:pt x="118" y="111"/>
                  <a:pt x="157" y="97"/>
                </a:cubicBezTo>
                <a:cubicBezTo>
                  <a:pt x="184" y="84"/>
                  <a:pt x="198" y="84"/>
                  <a:pt x="225" y="70"/>
                </a:cubicBezTo>
                <a:cubicBezTo>
                  <a:pt x="237" y="70"/>
                  <a:pt x="251" y="57"/>
                  <a:pt x="278" y="43"/>
                </a:cubicBezTo>
                <a:cubicBezTo>
                  <a:pt x="301" y="32"/>
                  <a:pt x="294" y="1"/>
                  <a:pt x="275" y="1"/>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 name="Google Shape;238;p32"/>
          <p:cNvSpPr/>
          <p:nvPr/>
        </p:nvSpPr>
        <p:spPr>
          <a:xfrm>
            <a:off x="9395002" y="2443673"/>
            <a:ext cx="31199" cy="11019"/>
          </a:xfrm>
          <a:custGeom>
            <a:avLst/>
            <a:gdLst/>
            <a:ahLst/>
            <a:cxnLst/>
            <a:rect l="l" t="t" r="r" b="b"/>
            <a:pathLst>
              <a:path w="269" h="95" extrusionOk="0">
                <a:moveTo>
                  <a:pt x="121" y="0"/>
                </a:moveTo>
                <a:cubicBezTo>
                  <a:pt x="94" y="14"/>
                  <a:pt x="67" y="14"/>
                  <a:pt x="28" y="27"/>
                </a:cubicBezTo>
                <a:cubicBezTo>
                  <a:pt x="14" y="27"/>
                  <a:pt x="1" y="41"/>
                  <a:pt x="1" y="54"/>
                </a:cubicBezTo>
                <a:cubicBezTo>
                  <a:pt x="1" y="68"/>
                  <a:pt x="14" y="94"/>
                  <a:pt x="28" y="94"/>
                </a:cubicBezTo>
                <a:lnTo>
                  <a:pt x="188" y="94"/>
                </a:lnTo>
                <a:cubicBezTo>
                  <a:pt x="201" y="80"/>
                  <a:pt x="228" y="80"/>
                  <a:pt x="242" y="68"/>
                </a:cubicBezTo>
                <a:cubicBezTo>
                  <a:pt x="254" y="68"/>
                  <a:pt x="268" y="54"/>
                  <a:pt x="268" y="27"/>
                </a:cubicBezTo>
                <a:cubicBezTo>
                  <a:pt x="268" y="14"/>
                  <a:pt x="242" y="0"/>
                  <a:pt x="228" y="0"/>
                </a:cubicBezTo>
                <a:close/>
              </a:path>
            </a:pathLst>
          </a:custGeom>
          <a:solidFill>
            <a:srgbClr val="00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 name="Google Shape;239;p32"/>
          <p:cNvSpPr/>
          <p:nvPr/>
        </p:nvSpPr>
        <p:spPr>
          <a:xfrm>
            <a:off x="6703338" y="1427282"/>
            <a:ext cx="4528671" cy="4061969"/>
          </a:xfrm>
          <a:custGeom>
            <a:avLst/>
            <a:gdLst/>
            <a:ahLst/>
            <a:cxnLst/>
            <a:rect l="l" t="t" r="r" b="b"/>
            <a:pathLst>
              <a:path w="39047" h="35021" extrusionOk="0">
                <a:moveTo>
                  <a:pt x="19616" y="0"/>
                </a:moveTo>
                <a:cubicBezTo>
                  <a:pt x="19587" y="0"/>
                  <a:pt x="19558" y="1"/>
                  <a:pt x="19530" y="2"/>
                </a:cubicBezTo>
                <a:cubicBezTo>
                  <a:pt x="17871" y="69"/>
                  <a:pt x="17912" y="925"/>
                  <a:pt x="17912" y="925"/>
                </a:cubicBezTo>
                <a:cubicBezTo>
                  <a:pt x="17912" y="925"/>
                  <a:pt x="17835" y="303"/>
                  <a:pt x="16791" y="303"/>
                </a:cubicBezTo>
                <a:cubicBezTo>
                  <a:pt x="16527" y="303"/>
                  <a:pt x="16201" y="343"/>
                  <a:pt x="15798" y="443"/>
                </a:cubicBezTo>
                <a:cubicBezTo>
                  <a:pt x="13805" y="951"/>
                  <a:pt x="9110" y="4215"/>
                  <a:pt x="8522" y="6931"/>
                </a:cubicBezTo>
                <a:cubicBezTo>
                  <a:pt x="7933" y="9633"/>
                  <a:pt x="8989" y="11626"/>
                  <a:pt x="7571" y="12883"/>
                </a:cubicBezTo>
                <a:cubicBezTo>
                  <a:pt x="6153" y="14140"/>
                  <a:pt x="3986" y="14729"/>
                  <a:pt x="2997" y="16842"/>
                </a:cubicBezTo>
                <a:cubicBezTo>
                  <a:pt x="1994" y="18956"/>
                  <a:pt x="3344" y="20923"/>
                  <a:pt x="2809" y="21899"/>
                </a:cubicBezTo>
                <a:cubicBezTo>
                  <a:pt x="2261" y="22862"/>
                  <a:pt x="0" y="24119"/>
                  <a:pt x="95" y="27424"/>
                </a:cubicBezTo>
                <a:cubicBezTo>
                  <a:pt x="190" y="30507"/>
                  <a:pt x="2454" y="33452"/>
                  <a:pt x="6456" y="33452"/>
                </a:cubicBezTo>
                <a:cubicBezTo>
                  <a:pt x="6933" y="33452"/>
                  <a:pt x="7435" y="33410"/>
                  <a:pt x="7960" y="33322"/>
                </a:cubicBezTo>
                <a:lnTo>
                  <a:pt x="8013" y="33282"/>
                </a:lnTo>
                <a:cubicBezTo>
                  <a:pt x="7010" y="32400"/>
                  <a:pt x="6234" y="31316"/>
                  <a:pt x="6007" y="30058"/>
                </a:cubicBezTo>
                <a:cubicBezTo>
                  <a:pt x="5217" y="25792"/>
                  <a:pt x="7999" y="23170"/>
                  <a:pt x="7999" y="23170"/>
                </a:cubicBezTo>
                <a:cubicBezTo>
                  <a:pt x="8976" y="19250"/>
                  <a:pt x="11557" y="16723"/>
                  <a:pt x="14461" y="15451"/>
                </a:cubicBezTo>
                <a:cubicBezTo>
                  <a:pt x="14461" y="15451"/>
                  <a:pt x="13872" y="14863"/>
                  <a:pt x="13551" y="13739"/>
                </a:cubicBezTo>
                <a:cubicBezTo>
                  <a:pt x="13230" y="12576"/>
                  <a:pt x="13391" y="11051"/>
                  <a:pt x="13391" y="11051"/>
                </a:cubicBezTo>
                <a:cubicBezTo>
                  <a:pt x="17724" y="7199"/>
                  <a:pt x="18126" y="1915"/>
                  <a:pt x="18126" y="1915"/>
                </a:cubicBezTo>
                <a:cubicBezTo>
                  <a:pt x="18126" y="1915"/>
                  <a:pt x="19851" y="6141"/>
                  <a:pt x="21871" y="7975"/>
                </a:cubicBezTo>
                <a:cubicBezTo>
                  <a:pt x="22674" y="8683"/>
                  <a:pt x="23476" y="9178"/>
                  <a:pt x="24225" y="9499"/>
                </a:cubicBezTo>
                <a:cubicBezTo>
                  <a:pt x="24225" y="9499"/>
                  <a:pt x="24078" y="11572"/>
                  <a:pt x="24225" y="11973"/>
                </a:cubicBezTo>
                <a:cubicBezTo>
                  <a:pt x="24372" y="12389"/>
                  <a:pt x="24854" y="13887"/>
                  <a:pt x="23690" y="15211"/>
                </a:cubicBezTo>
                <a:cubicBezTo>
                  <a:pt x="25028" y="15679"/>
                  <a:pt x="26164" y="16361"/>
                  <a:pt x="27101" y="17177"/>
                </a:cubicBezTo>
                <a:cubicBezTo>
                  <a:pt x="28626" y="18488"/>
                  <a:pt x="29656" y="20147"/>
                  <a:pt x="30258" y="21845"/>
                </a:cubicBezTo>
                <a:cubicBezTo>
                  <a:pt x="30258" y="21845"/>
                  <a:pt x="33027" y="25096"/>
                  <a:pt x="32665" y="29015"/>
                </a:cubicBezTo>
                <a:cubicBezTo>
                  <a:pt x="32438" y="31597"/>
                  <a:pt x="31033" y="33563"/>
                  <a:pt x="29362" y="34740"/>
                </a:cubicBezTo>
                <a:lnTo>
                  <a:pt x="29389" y="34767"/>
                </a:lnTo>
                <a:cubicBezTo>
                  <a:pt x="30158" y="34941"/>
                  <a:pt x="30878" y="35020"/>
                  <a:pt x="31552" y="35020"/>
                </a:cubicBezTo>
                <a:cubicBezTo>
                  <a:pt x="36675" y="35020"/>
                  <a:pt x="39047" y="30420"/>
                  <a:pt x="38952" y="27878"/>
                </a:cubicBezTo>
                <a:cubicBezTo>
                  <a:pt x="38845" y="24936"/>
                  <a:pt x="35822" y="23290"/>
                  <a:pt x="35007" y="22728"/>
                </a:cubicBezTo>
                <a:cubicBezTo>
                  <a:pt x="34190" y="22166"/>
                  <a:pt x="35394" y="20588"/>
                  <a:pt x="34472" y="18207"/>
                </a:cubicBezTo>
                <a:cubicBezTo>
                  <a:pt x="33548" y="15826"/>
                  <a:pt x="29776" y="14368"/>
                  <a:pt x="29348" y="13726"/>
                </a:cubicBezTo>
                <a:cubicBezTo>
                  <a:pt x="28920" y="13084"/>
                  <a:pt x="29496" y="12616"/>
                  <a:pt x="30352" y="9847"/>
                </a:cubicBezTo>
                <a:cubicBezTo>
                  <a:pt x="31194" y="7065"/>
                  <a:pt x="27823" y="4001"/>
                  <a:pt x="26111" y="3118"/>
                </a:cubicBezTo>
                <a:cubicBezTo>
                  <a:pt x="24428" y="2238"/>
                  <a:pt x="21298" y="0"/>
                  <a:pt x="19616"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 name="Google Shape;240;p32"/>
          <p:cNvSpPr/>
          <p:nvPr/>
        </p:nvSpPr>
        <p:spPr>
          <a:xfrm>
            <a:off x="7308406" y="4114578"/>
            <a:ext cx="1171399" cy="1446469"/>
          </a:xfrm>
          <a:custGeom>
            <a:avLst/>
            <a:gdLst/>
            <a:ahLst/>
            <a:cxnLst/>
            <a:rect l="l" t="t" r="r" b="b"/>
            <a:pathLst>
              <a:path w="10100" h="12471" extrusionOk="0">
                <a:moveTo>
                  <a:pt x="7839" y="10782"/>
                </a:moveTo>
                <a:cubicBezTo>
                  <a:pt x="7892" y="10795"/>
                  <a:pt x="8106" y="10809"/>
                  <a:pt x="8388" y="10849"/>
                </a:cubicBezTo>
                <a:cubicBezTo>
                  <a:pt x="8093" y="10822"/>
                  <a:pt x="7879" y="10795"/>
                  <a:pt x="7839" y="10782"/>
                </a:cubicBezTo>
                <a:close/>
                <a:moveTo>
                  <a:pt x="2782" y="1"/>
                </a:moveTo>
                <a:lnTo>
                  <a:pt x="2782" y="1"/>
                </a:lnTo>
                <a:cubicBezTo>
                  <a:pt x="2782" y="1"/>
                  <a:pt x="0" y="2623"/>
                  <a:pt x="790" y="6889"/>
                </a:cubicBezTo>
                <a:cubicBezTo>
                  <a:pt x="1017" y="8147"/>
                  <a:pt x="1793" y="9231"/>
                  <a:pt x="2796" y="10113"/>
                </a:cubicBezTo>
                <a:cubicBezTo>
                  <a:pt x="3906" y="11089"/>
                  <a:pt x="5311" y="11799"/>
                  <a:pt x="6515" y="12186"/>
                </a:cubicBezTo>
                <a:lnTo>
                  <a:pt x="6795" y="12266"/>
                </a:lnTo>
                <a:cubicBezTo>
                  <a:pt x="7330" y="12412"/>
                  <a:pt x="7790" y="12470"/>
                  <a:pt x="8160" y="12470"/>
                </a:cubicBezTo>
                <a:cubicBezTo>
                  <a:pt x="8846" y="12470"/>
                  <a:pt x="9220" y="12270"/>
                  <a:pt x="9176" y="12052"/>
                </a:cubicBezTo>
                <a:cubicBezTo>
                  <a:pt x="9137" y="11865"/>
                  <a:pt x="7906" y="11678"/>
                  <a:pt x="7651" y="11638"/>
                </a:cubicBezTo>
                <a:lnTo>
                  <a:pt x="7651" y="11638"/>
                </a:lnTo>
                <a:cubicBezTo>
                  <a:pt x="7816" y="11659"/>
                  <a:pt x="8383" y="11725"/>
                  <a:pt x="8911" y="11725"/>
                </a:cubicBezTo>
                <a:cubicBezTo>
                  <a:pt x="9410" y="11725"/>
                  <a:pt x="9873" y="11665"/>
                  <a:pt x="9925" y="11451"/>
                </a:cubicBezTo>
                <a:cubicBezTo>
                  <a:pt x="10006" y="11130"/>
                  <a:pt x="9030" y="10943"/>
                  <a:pt x="8388" y="10849"/>
                </a:cubicBezTo>
                <a:lnTo>
                  <a:pt x="8388" y="10849"/>
                </a:lnTo>
                <a:cubicBezTo>
                  <a:pt x="8605" y="10867"/>
                  <a:pt x="8863" y="10883"/>
                  <a:pt x="9110" y="10883"/>
                </a:cubicBezTo>
                <a:cubicBezTo>
                  <a:pt x="9592" y="10883"/>
                  <a:pt x="10033" y="10820"/>
                  <a:pt x="10059" y="10581"/>
                </a:cubicBezTo>
                <a:cubicBezTo>
                  <a:pt x="10100" y="10180"/>
                  <a:pt x="7960" y="9939"/>
                  <a:pt x="7505" y="9471"/>
                </a:cubicBezTo>
                <a:lnTo>
                  <a:pt x="7505" y="9471"/>
                </a:lnTo>
                <a:cubicBezTo>
                  <a:pt x="7505" y="9471"/>
                  <a:pt x="7851" y="9519"/>
                  <a:pt x="8235" y="9519"/>
                </a:cubicBezTo>
                <a:cubicBezTo>
                  <a:pt x="8666" y="9519"/>
                  <a:pt x="9145" y="9459"/>
                  <a:pt x="9230" y="9204"/>
                </a:cubicBezTo>
                <a:cubicBezTo>
                  <a:pt x="9390" y="8749"/>
                  <a:pt x="5672" y="8628"/>
                  <a:pt x="2475" y="5084"/>
                </a:cubicBezTo>
                <a:cubicBezTo>
                  <a:pt x="2381" y="4362"/>
                  <a:pt x="2354" y="3586"/>
                  <a:pt x="2395" y="2756"/>
                </a:cubicBezTo>
                <a:cubicBezTo>
                  <a:pt x="2435" y="1767"/>
                  <a:pt x="2568" y="843"/>
                  <a:pt x="2782" y="1"/>
                </a:cubicBezTo>
                <a:close/>
              </a:path>
            </a:pathLst>
          </a:custGeom>
          <a:solidFill>
            <a:srgbClr val="ADD3A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 name="Google Shape;241;p32"/>
          <p:cNvSpPr/>
          <p:nvPr/>
        </p:nvSpPr>
        <p:spPr>
          <a:xfrm>
            <a:off x="9523739" y="3961011"/>
            <a:ext cx="1010069" cy="1635412"/>
          </a:xfrm>
          <a:custGeom>
            <a:avLst/>
            <a:gdLst/>
            <a:ahLst/>
            <a:cxnLst/>
            <a:rect l="l" t="t" r="r" b="b"/>
            <a:pathLst>
              <a:path w="8709" h="14100" extrusionOk="0">
                <a:moveTo>
                  <a:pt x="5940" y="0"/>
                </a:moveTo>
                <a:lnTo>
                  <a:pt x="5940" y="0"/>
                </a:lnTo>
                <a:cubicBezTo>
                  <a:pt x="6382" y="1231"/>
                  <a:pt x="6622" y="2475"/>
                  <a:pt x="6662" y="3626"/>
                </a:cubicBezTo>
                <a:cubicBezTo>
                  <a:pt x="6715" y="4749"/>
                  <a:pt x="6649" y="5886"/>
                  <a:pt x="6462" y="6996"/>
                </a:cubicBezTo>
                <a:cubicBezTo>
                  <a:pt x="4161" y="10781"/>
                  <a:pt x="536" y="10528"/>
                  <a:pt x="750" y="10969"/>
                </a:cubicBezTo>
                <a:cubicBezTo>
                  <a:pt x="827" y="11133"/>
                  <a:pt x="1078" y="11186"/>
                  <a:pt x="1366" y="11186"/>
                </a:cubicBezTo>
                <a:cubicBezTo>
                  <a:pt x="1875" y="11186"/>
                  <a:pt x="2502" y="11022"/>
                  <a:pt x="2502" y="11022"/>
                </a:cubicBezTo>
                <a:lnTo>
                  <a:pt x="2502" y="11022"/>
                </a:lnTo>
                <a:cubicBezTo>
                  <a:pt x="2101" y="11544"/>
                  <a:pt x="0" y="12039"/>
                  <a:pt x="95" y="12427"/>
                </a:cubicBezTo>
                <a:cubicBezTo>
                  <a:pt x="132" y="12589"/>
                  <a:pt x="360" y="12644"/>
                  <a:pt x="659" y="12644"/>
                </a:cubicBezTo>
                <a:cubicBezTo>
                  <a:pt x="1002" y="12644"/>
                  <a:pt x="1437" y="12572"/>
                  <a:pt x="1780" y="12507"/>
                </a:cubicBezTo>
                <a:lnTo>
                  <a:pt x="1780" y="12507"/>
                </a:lnTo>
                <a:cubicBezTo>
                  <a:pt x="1138" y="12668"/>
                  <a:pt x="202" y="12975"/>
                  <a:pt x="322" y="13283"/>
                </a:cubicBezTo>
                <a:cubicBezTo>
                  <a:pt x="373" y="13417"/>
                  <a:pt x="596" y="13465"/>
                  <a:pt x="885" y="13465"/>
                </a:cubicBezTo>
                <a:cubicBezTo>
                  <a:pt x="1489" y="13465"/>
                  <a:pt x="2383" y="13257"/>
                  <a:pt x="2609" y="13203"/>
                </a:cubicBezTo>
                <a:lnTo>
                  <a:pt x="2609" y="13203"/>
                </a:lnTo>
                <a:cubicBezTo>
                  <a:pt x="2342" y="13269"/>
                  <a:pt x="1151" y="13590"/>
                  <a:pt x="1138" y="13792"/>
                </a:cubicBezTo>
                <a:cubicBezTo>
                  <a:pt x="1125" y="13970"/>
                  <a:pt x="1379" y="14100"/>
                  <a:pt x="1830" y="14100"/>
                </a:cubicBezTo>
                <a:cubicBezTo>
                  <a:pt x="1853" y="14100"/>
                  <a:pt x="1876" y="14099"/>
                  <a:pt x="1900" y="14099"/>
                </a:cubicBezTo>
                <a:cubicBezTo>
                  <a:pt x="2369" y="14086"/>
                  <a:pt x="3024" y="13952"/>
                  <a:pt x="3813" y="13604"/>
                </a:cubicBezTo>
                <a:cubicBezTo>
                  <a:pt x="4227" y="13417"/>
                  <a:pt x="4643" y="13176"/>
                  <a:pt x="5044" y="12895"/>
                </a:cubicBezTo>
                <a:cubicBezTo>
                  <a:pt x="6715" y="11718"/>
                  <a:pt x="8120" y="9752"/>
                  <a:pt x="8347" y="7170"/>
                </a:cubicBezTo>
                <a:cubicBezTo>
                  <a:pt x="8709" y="3251"/>
                  <a:pt x="5940" y="1"/>
                  <a:pt x="5940" y="0"/>
                </a:cubicBezTo>
                <a:close/>
              </a:path>
            </a:pathLst>
          </a:custGeom>
          <a:solidFill>
            <a:srgbClr val="ADD3A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 name="Google Shape;242;p32"/>
          <p:cNvSpPr/>
          <p:nvPr/>
        </p:nvSpPr>
        <p:spPr>
          <a:xfrm>
            <a:off x="7581422" y="3143420"/>
            <a:ext cx="1486284" cy="2625243"/>
          </a:xfrm>
          <a:custGeom>
            <a:avLst/>
            <a:gdLst/>
            <a:ahLst/>
            <a:cxnLst/>
            <a:rect l="l" t="t" r="r" b="b"/>
            <a:pathLst>
              <a:path w="12815" h="22634" extrusionOk="0">
                <a:moveTo>
                  <a:pt x="8829" y="0"/>
                </a:moveTo>
                <a:cubicBezTo>
                  <a:pt x="8174" y="147"/>
                  <a:pt x="7518" y="375"/>
                  <a:pt x="6890" y="655"/>
                </a:cubicBezTo>
                <a:cubicBezTo>
                  <a:pt x="3986" y="1927"/>
                  <a:pt x="1405" y="4454"/>
                  <a:pt x="428" y="8374"/>
                </a:cubicBezTo>
                <a:cubicBezTo>
                  <a:pt x="214" y="9216"/>
                  <a:pt x="81" y="10140"/>
                  <a:pt x="41" y="11129"/>
                </a:cubicBezTo>
                <a:cubicBezTo>
                  <a:pt x="0" y="11959"/>
                  <a:pt x="27" y="12735"/>
                  <a:pt x="121" y="13457"/>
                </a:cubicBezTo>
                <a:cubicBezTo>
                  <a:pt x="3318" y="17001"/>
                  <a:pt x="7036" y="17122"/>
                  <a:pt x="6876" y="17577"/>
                </a:cubicBezTo>
                <a:cubicBezTo>
                  <a:pt x="6791" y="17832"/>
                  <a:pt x="6312" y="17892"/>
                  <a:pt x="5881" y="17892"/>
                </a:cubicBezTo>
                <a:cubicBezTo>
                  <a:pt x="5497" y="17892"/>
                  <a:pt x="5151" y="17844"/>
                  <a:pt x="5151" y="17844"/>
                </a:cubicBezTo>
                <a:lnTo>
                  <a:pt x="5151" y="17844"/>
                </a:lnTo>
                <a:cubicBezTo>
                  <a:pt x="5606" y="18312"/>
                  <a:pt x="7746" y="18553"/>
                  <a:pt x="7705" y="18954"/>
                </a:cubicBezTo>
                <a:cubicBezTo>
                  <a:pt x="7679" y="19193"/>
                  <a:pt x="7238" y="19256"/>
                  <a:pt x="6756" y="19256"/>
                </a:cubicBezTo>
                <a:cubicBezTo>
                  <a:pt x="6509" y="19256"/>
                  <a:pt x="6251" y="19240"/>
                  <a:pt x="6034" y="19222"/>
                </a:cubicBezTo>
                <a:lnTo>
                  <a:pt x="6034" y="19222"/>
                </a:lnTo>
                <a:cubicBezTo>
                  <a:pt x="6676" y="19316"/>
                  <a:pt x="7652" y="19503"/>
                  <a:pt x="7571" y="19824"/>
                </a:cubicBezTo>
                <a:cubicBezTo>
                  <a:pt x="7519" y="20038"/>
                  <a:pt x="7056" y="20098"/>
                  <a:pt x="6557" y="20098"/>
                </a:cubicBezTo>
                <a:cubicBezTo>
                  <a:pt x="6029" y="20098"/>
                  <a:pt x="5462" y="20032"/>
                  <a:pt x="5297" y="20011"/>
                </a:cubicBezTo>
                <a:lnTo>
                  <a:pt x="5297" y="20011"/>
                </a:lnTo>
                <a:cubicBezTo>
                  <a:pt x="5552" y="20051"/>
                  <a:pt x="6783" y="20238"/>
                  <a:pt x="6822" y="20425"/>
                </a:cubicBezTo>
                <a:cubicBezTo>
                  <a:pt x="6866" y="20643"/>
                  <a:pt x="6492" y="20843"/>
                  <a:pt x="5806" y="20843"/>
                </a:cubicBezTo>
                <a:cubicBezTo>
                  <a:pt x="5436" y="20843"/>
                  <a:pt x="4976" y="20785"/>
                  <a:pt x="4441" y="20639"/>
                </a:cubicBezTo>
                <a:lnTo>
                  <a:pt x="4441" y="20639"/>
                </a:lnTo>
                <a:cubicBezTo>
                  <a:pt x="6114" y="21750"/>
                  <a:pt x="8120" y="22392"/>
                  <a:pt x="10193" y="22633"/>
                </a:cubicBezTo>
                <a:cubicBezTo>
                  <a:pt x="10193" y="22633"/>
                  <a:pt x="11170" y="21055"/>
                  <a:pt x="11197" y="19958"/>
                </a:cubicBezTo>
                <a:cubicBezTo>
                  <a:pt x="11224" y="18847"/>
                  <a:pt x="9966" y="18888"/>
                  <a:pt x="9645" y="18499"/>
                </a:cubicBezTo>
                <a:cubicBezTo>
                  <a:pt x="9324" y="18112"/>
                  <a:pt x="9712" y="16747"/>
                  <a:pt x="9176" y="16252"/>
                </a:cubicBezTo>
                <a:cubicBezTo>
                  <a:pt x="9034" y="16123"/>
                  <a:pt x="8896" y="16073"/>
                  <a:pt x="8752" y="16073"/>
                </a:cubicBezTo>
                <a:cubicBezTo>
                  <a:pt x="8345" y="16073"/>
                  <a:pt x="7896" y="16475"/>
                  <a:pt x="7184" y="16614"/>
                </a:cubicBezTo>
                <a:cubicBezTo>
                  <a:pt x="7108" y="16628"/>
                  <a:pt x="7032" y="16634"/>
                  <a:pt x="6959" y="16634"/>
                </a:cubicBezTo>
                <a:cubicBezTo>
                  <a:pt x="6121" y="16634"/>
                  <a:pt x="5524" y="15751"/>
                  <a:pt x="5980" y="14607"/>
                </a:cubicBezTo>
                <a:cubicBezTo>
                  <a:pt x="6177" y="14118"/>
                  <a:pt x="6379" y="13978"/>
                  <a:pt x="6574" y="13978"/>
                </a:cubicBezTo>
                <a:cubicBezTo>
                  <a:pt x="6710" y="13978"/>
                  <a:pt x="6843" y="14046"/>
                  <a:pt x="6970" y="14112"/>
                </a:cubicBezTo>
                <a:cubicBezTo>
                  <a:pt x="7091" y="14187"/>
                  <a:pt x="7203" y="14259"/>
                  <a:pt x="7299" y="14259"/>
                </a:cubicBezTo>
                <a:cubicBezTo>
                  <a:pt x="7374" y="14259"/>
                  <a:pt x="7439" y="14216"/>
                  <a:pt x="7491" y="14099"/>
                </a:cubicBezTo>
                <a:cubicBezTo>
                  <a:pt x="7906" y="13243"/>
                  <a:pt x="7304" y="12159"/>
                  <a:pt x="7518" y="11129"/>
                </a:cubicBezTo>
                <a:cubicBezTo>
                  <a:pt x="7732" y="10099"/>
                  <a:pt x="9217" y="9070"/>
                  <a:pt x="10220" y="8788"/>
                </a:cubicBezTo>
                <a:cubicBezTo>
                  <a:pt x="11210" y="8494"/>
                  <a:pt x="11384" y="8173"/>
                  <a:pt x="11197" y="7049"/>
                </a:cubicBezTo>
                <a:cubicBezTo>
                  <a:pt x="11010" y="5926"/>
                  <a:pt x="11959" y="5899"/>
                  <a:pt x="12387" y="4441"/>
                </a:cubicBezTo>
                <a:cubicBezTo>
                  <a:pt x="12815" y="2983"/>
                  <a:pt x="11598" y="2729"/>
                  <a:pt x="11197" y="2381"/>
                </a:cubicBezTo>
                <a:cubicBezTo>
                  <a:pt x="10796" y="2020"/>
                  <a:pt x="11143" y="1913"/>
                  <a:pt x="10755" y="990"/>
                </a:cubicBezTo>
                <a:cubicBezTo>
                  <a:pt x="10380" y="67"/>
                  <a:pt x="8829" y="0"/>
                  <a:pt x="8829" y="0"/>
                </a:cubicBezTo>
                <a:close/>
              </a:path>
            </a:pathLst>
          </a:custGeom>
          <a:solidFill>
            <a:srgbClr val="4A9A7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 name="Google Shape;243;p32"/>
          <p:cNvSpPr/>
          <p:nvPr/>
        </p:nvSpPr>
        <p:spPr>
          <a:xfrm>
            <a:off x="9154460" y="3406943"/>
            <a:ext cx="1148201" cy="2284125"/>
          </a:xfrm>
          <a:custGeom>
            <a:avLst/>
            <a:gdLst/>
            <a:ahLst/>
            <a:cxnLst/>
            <a:rect l="l" t="t" r="r" b="b"/>
            <a:pathLst>
              <a:path w="9900" h="19693" extrusionOk="0">
                <a:moveTo>
                  <a:pt x="5040" y="1"/>
                </a:moveTo>
                <a:cubicBezTo>
                  <a:pt x="4297" y="1"/>
                  <a:pt x="3306" y="160"/>
                  <a:pt x="2690" y="751"/>
                </a:cubicBezTo>
                <a:cubicBezTo>
                  <a:pt x="1713" y="1674"/>
                  <a:pt x="2730" y="2904"/>
                  <a:pt x="2931" y="3400"/>
                </a:cubicBezTo>
                <a:cubicBezTo>
                  <a:pt x="3118" y="3894"/>
                  <a:pt x="2623" y="4215"/>
                  <a:pt x="2690" y="4777"/>
                </a:cubicBezTo>
                <a:cubicBezTo>
                  <a:pt x="2756" y="5353"/>
                  <a:pt x="3586" y="6249"/>
                  <a:pt x="2997" y="6771"/>
                </a:cubicBezTo>
                <a:cubicBezTo>
                  <a:pt x="2409" y="7292"/>
                  <a:pt x="1044" y="6917"/>
                  <a:pt x="523" y="8028"/>
                </a:cubicBezTo>
                <a:cubicBezTo>
                  <a:pt x="1" y="9138"/>
                  <a:pt x="723" y="10235"/>
                  <a:pt x="523" y="10663"/>
                </a:cubicBezTo>
                <a:cubicBezTo>
                  <a:pt x="336" y="11091"/>
                  <a:pt x="42" y="11265"/>
                  <a:pt x="336" y="11827"/>
                </a:cubicBezTo>
                <a:cubicBezTo>
                  <a:pt x="446" y="12038"/>
                  <a:pt x="693" y="12117"/>
                  <a:pt x="998" y="12117"/>
                </a:cubicBezTo>
                <a:cubicBezTo>
                  <a:pt x="1507" y="12117"/>
                  <a:pt x="2179" y="11899"/>
                  <a:pt x="2663" y="11706"/>
                </a:cubicBezTo>
                <a:cubicBezTo>
                  <a:pt x="2778" y="11661"/>
                  <a:pt x="2882" y="11641"/>
                  <a:pt x="2977" y="11641"/>
                </a:cubicBezTo>
                <a:cubicBezTo>
                  <a:pt x="3533" y="11641"/>
                  <a:pt x="3747" y="12337"/>
                  <a:pt x="3666" y="12817"/>
                </a:cubicBezTo>
                <a:cubicBezTo>
                  <a:pt x="3559" y="13391"/>
                  <a:pt x="3733" y="13766"/>
                  <a:pt x="4376" y="13820"/>
                </a:cubicBezTo>
                <a:cubicBezTo>
                  <a:pt x="5018" y="13860"/>
                  <a:pt x="5606" y="13887"/>
                  <a:pt x="5485" y="14261"/>
                </a:cubicBezTo>
                <a:cubicBezTo>
                  <a:pt x="5365" y="14649"/>
                  <a:pt x="3399" y="14408"/>
                  <a:pt x="2824" y="15385"/>
                </a:cubicBezTo>
                <a:cubicBezTo>
                  <a:pt x="2262" y="16361"/>
                  <a:pt x="2503" y="16669"/>
                  <a:pt x="2730" y="17070"/>
                </a:cubicBezTo>
                <a:cubicBezTo>
                  <a:pt x="2970" y="17472"/>
                  <a:pt x="2435" y="17993"/>
                  <a:pt x="2409" y="18367"/>
                </a:cubicBezTo>
                <a:cubicBezTo>
                  <a:pt x="2328" y="19104"/>
                  <a:pt x="2944" y="19478"/>
                  <a:pt x="3399" y="19692"/>
                </a:cubicBezTo>
                <a:cubicBezTo>
                  <a:pt x="4014" y="19464"/>
                  <a:pt x="4576" y="19197"/>
                  <a:pt x="5084" y="18876"/>
                </a:cubicBezTo>
                <a:lnTo>
                  <a:pt x="5084" y="18876"/>
                </a:lnTo>
                <a:cubicBezTo>
                  <a:pt x="5060" y="18876"/>
                  <a:pt x="5037" y="18877"/>
                  <a:pt x="5014" y="18877"/>
                </a:cubicBezTo>
                <a:cubicBezTo>
                  <a:pt x="4563" y="18877"/>
                  <a:pt x="4309" y="18747"/>
                  <a:pt x="4322" y="18569"/>
                </a:cubicBezTo>
                <a:cubicBezTo>
                  <a:pt x="4335" y="18367"/>
                  <a:pt x="5526" y="18046"/>
                  <a:pt x="5793" y="17980"/>
                </a:cubicBezTo>
                <a:lnTo>
                  <a:pt x="5793" y="17980"/>
                </a:lnTo>
                <a:cubicBezTo>
                  <a:pt x="5567" y="18034"/>
                  <a:pt x="4673" y="18242"/>
                  <a:pt x="4069" y="18242"/>
                </a:cubicBezTo>
                <a:cubicBezTo>
                  <a:pt x="3780" y="18242"/>
                  <a:pt x="3557" y="18194"/>
                  <a:pt x="3506" y="18060"/>
                </a:cubicBezTo>
                <a:cubicBezTo>
                  <a:pt x="3386" y="17752"/>
                  <a:pt x="4322" y="17445"/>
                  <a:pt x="4964" y="17284"/>
                </a:cubicBezTo>
                <a:lnTo>
                  <a:pt x="4964" y="17284"/>
                </a:lnTo>
                <a:cubicBezTo>
                  <a:pt x="4621" y="17349"/>
                  <a:pt x="4186" y="17421"/>
                  <a:pt x="3843" y="17421"/>
                </a:cubicBezTo>
                <a:cubicBezTo>
                  <a:pt x="3544" y="17421"/>
                  <a:pt x="3316" y="17366"/>
                  <a:pt x="3279" y="17204"/>
                </a:cubicBezTo>
                <a:cubicBezTo>
                  <a:pt x="3184" y="16816"/>
                  <a:pt x="5285" y="16321"/>
                  <a:pt x="5686" y="15799"/>
                </a:cubicBezTo>
                <a:lnTo>
                  <a:pt x="5686" y="15799"/>
                </a:lnTo>
                <a:cubicBezTo>
                  <a:pt x="5686" y="15799"/>
                  <a:pt x="5059" y="15963"/>
                  <a:pt x="4550" y="15963"/>
                </a:cubicBezTo>
                <a:cubicBezTo>
                  <a:pt x="4262" y="15963"/>
                  <a:pt x="4011" y="15910"/>
                  <a:pt x="3934" y="15746"/>
                </a:cubicBezTo>
                <a:cubicBezTo>
                  <a:pt x="3720" y="15305"/>
                  <a:pt x="7345" y="15558"/>
                  <a:pt x="9646" y="11773"/>
                </a:cubicBezTo>
                <a:cubicBezTo>
                  <a:pt x="9833" y="10663"/>
                  <a:pt x="9899" y="9526"/>
                  <a:pt x="9846" y="8403"/>
                </a:cubicBezTo>
                <a:cubicBezTo>
                  <a:pt x="9806" y="7252"/>
                  <a:pt x="9566" y="6008"/>
                  <a:pt x="9124" y="4777"/>
                </a:cubicBezTo>
                <a:cubicBezTo>
                  <a:pt x="8522" y="3079"/>
                  <a:pt x="7492" y="1420"/>
                  <a:pt x="5967" y="109"/>
                </a:cubicBezTo>
                <a:cubicBezTo>
                  <a:pt x="5824" y="55"/>
                  <a:pt x="5474" y="1"/>
                  <a:pt x="5040" y="1"/>
                </a:cubicBezTo>
                <a:close/>
              </a:path>
            </a:pathLst>
          </a:custGeom>
          <a:solidFill>
            <a:srgbClr val="4A9A7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 name="Google Shape;244;p32"/>
          <p:cNvSpPr/>
          <p:nvPr/>
        </p:nvSpPr>
        <p:spPr>
          <a:xfrm>
            <a:off x="8222095" y="3106190"/>
            <a:ext cx="1624416" cy="2675580"/>
          </a:xfrm>
          <a:custGeom>
            <a:avLst/>
            <a:gdLst/>
            <a:ahLst/>
            <a:cxnLst/>
            <a:rect l="l" t="t" r="r" b="b"/>
            <a:pathLst>
              <a:path w="14006" h="23068" extrusionOk="0">
                <a:moveTo>
                  <a:pt x="5940" y="0"/>
                </a:moveTo>
                <a:cubicBezTo>
                  <a:pt x="5084" y="0"/>
                  <a:pt x="4188" y="93"/>
                  <a:pt x="3305" y="321"/>
                </a:cubicBezTo>
                <a:cubicBezTo>
                  <a:pt x="3305" y="321"/>
                  <a:pt x="4856" y="388"/>
                  <a:pt x="5231" y="1311"/>
                </a:cubicBezTo>
                <a:cubicBezTo>
                  <a:pt x="5619" y="2234"/>
                  <a:pt x="5272" y="2341"/>
                  <a:pt x="5673" y="2702"/>
                </a:cubicBezTo>
                <a:cubicBezTo>
                  <a:pt x="6074" y="3050"/>
                  <a:pt x="7291" y="3304"/>
                  <a:pt x="6863" y="4762"/>
                </a:cubicBezTo>
                <a:cubicBezTo>
                  <a:pt x="6435" y="6220"/>
                  <a:pt x="5486" y="6247"/>
                  <a:pt x="5673" y="7370"/>
                </a:cubicBezTo>
                <a:cubicBezTo>
                  <a:pt x="5860" y="8494"/>
                  <a:pt x="5686" y="8815"/>
                  <a:pt x="4696" y="9109"/>
                </a:cubicBezTo>
                <a:cubicBezTo>
                  <a:pt x="3693" y="9391"/>
                  <a:pt x="2208" y="10420"/>
                  <a:pt x="1994" y="11450"/>
                </a:cubicBezTo>
                <a:cubicBezTo>
                  <a:pt x="1780" y="12480"/>
                  <a:pt x="2382" y="13564"/>
                  <a:pt x="1967" y="14420"/>
                </a:cubicBezTo>
                <a:cubicBezTo>
                  <a:pt x="1915" y="14537"/>
                  <a:pt x="1850" y="14580"/>
                  <a:pt x="1775" y="14580"/>
                </a:cubicBezTo>
                <a:cubicBezTo>
                  <a:pt x="1679" y="14580"/>
                  <a:pt x="1567" y="14508"/>
                  <a:pt x="1446" y="14433"/>
                </a:cubicBezTo>
                <a:cubicBezTo>
                  <a:pt x="1319" y="14367"/>
                  <a:pt x="1186" y="14299"/>
                  <a:pt x="1050" y="14299"/>
                </a:cubicBezTo>
                <a:cubicBezTo>
                  <a:pt x="855" y="14299"/>
                  <a:pt x="653" y="14439"/>
                  <a:pt x="456" y="14928"/>
                </a:cubicBezTo>
                <a:cubicBezTo>
                  <a:pt x="0" y="16072"/>
                  <a:pt x="597" y="16955"/>
                  <a:pt x="1435" y="16955"/>
                </a:cubicBezTo>
                <a:cubicBezTo>
                  <a:pt x="1508" y="16955"/>
                  <a:pt x="1584" y="16949"/>
                  <a:pt x="1660" y="16935"/>
                </a:cubicBezTo>
                <a:cubicBezTo>
                  <a:pt x="2372" y="16796"/>
                  <a:pt x="2821" y="16394"/>
                  <a:pt x="3228" y="16394"/>
                </a:cubicBezTo>
                <a:cubicBezTo>
                  <a:pt x="3372" y="16394"/>
                  <a:pt x="3510" y="16444"/>
                  <a:pt x="3652" y="16573"/>
                </a:cubicBezTo>
                <a:cubicBezTo>
                  <a:pt x="4188" y="17068"/>
                  <a:pt x="3800" y="18433"/>
                  <a:pt x="4121" y="18820"/>
                </a:cubicBezTo>
                <a:cubicBezTo>
                  <a:pt x="4442" y="19209"/>
                  <a:pt x="5700" y="19168"/>
                  <a:pt x="5673" y="20279"/>
                </a:cubicBezTo>
                <a:cubicBezTo>
                  <a:pt x="5646" y="21376"/>
                  <a:pt x="4669" y="22954"/>
                  <a:pt x="4669" y="22954"/>
                </a:cubicBezTo>
                <a:cubicBezTo>
                  <a:pt x="5309" y="23031"/>
                  <a:pt x="5955" y="23068"/>
                  <a:pt x="6602" y="23068"/>
                </a:cubicBezTo>
                <a:cubicBezTo>
                  <a:pt x="7186" y="23068"/>
                  <a:pt x="7770" y="23038"/>
                  <a:pt x="8348" y="22981"/>
                </a:cubicBezTo>
                <a:cubicBezTo>
                  <a:pt x="9498" y="22874"/>
                  <a:pt x="10515" y="22633"/>
                  <a:pt x="11438" y="22285"/>
                </a:cubicBezTo>
                <a:cubicBezTo>
                  <a:pt x="10983" y="22071"/>
                  <a:pt x="10367" y="21697"/>
                  <a:pt x="10448" y="20960"/>
                </a:cubicBezTo>
                <a:cubicBezTo>
                  <a:pt x="10474" y="20586"/>
                  <a:pt x="11009" y="20065"/>
                  <a:pt x="10769" y="19663"/>
                </a:cubicBezTo>
                <a:cubicBezTo>
                  <a:pt x="10542" y="19262"/>
                  <a:pt x="10301" y="18954"/>
                  <a:pt x="10863" y="17978"/>
                </a:cubicBezTo>
                <a:cubicBezTo>
                  <a:pt x="11438" y="17001"/>
                  <a:pt x="13404" y="17242"/>
                  <a:pt x="13524" y="16854"/>
                </a:cubicBezTo>
                <a:cubicBezTo>
                  <a:pt x="13645" y="16480"/>
                  <a:pt x="13057" y="16453"/>
                  <a:pt x="12415" y="16413"/>
                </a:cubicBezTo>
                <a:cubicBezTo>
                  <a:pt x="11772" y="16359"/>
                  <a:pt x="11598" y="15984"/>
                  <a:pt x="11705" y="15410"/>
                </a:cubicBezTo>
                <a:cubicBezTo>
                  <a:pt x="11786" y="14930"/>
                  <a:pt x="11572" y="14234"/>
                  <a:pt x="11016" y="14234"/>
                </a:cubicBezTo>
                <a:cubicBezTo>
                  <a:pt x="10921" y="14234"/>
                  <a:pt x="10817" y="14254"/>
                  <a:pt x="10702" y="14299"/>
                </a:cubicBezTo>
                <a:cubicBezTo>
                  <a:pt x="10218" y="14492"/>
                  <a:pt x="9546" y="14710"/>
                  <a:pt x="9037" y="14710"/>
                </a:cubicBezTo>
                <a:cubicBezTo>
                  <a:pt x="8732" y="14710"/>
                  <a:pt x="8485" y="14631"/>
                  <a:pt x="8375" y="14420"/>
                </a:cubicBezTo>
                <a:cubicBezTo>
                  <a:pt x="8081" y="13858"/>
                  <a:pt x="8375" y="13684"/>
                  <a:pt x="8562" y="13256"/>
                </a:cubicBezTo>
                <a:cubicBezTo>
                  <a:pt x="8762" y="12828"/>
                  <a:pt x="8040" y="11731"/>
                  <a:pt x="8562" y="10621"/>
                </a:cubicBezTo>
                <a:cubicBezTo>
                  <a:pt x="9083" y="9510"/>
                  <a:pt x="10448" y="9885"/>
                  <a:pt x="11036" y="9364"/>
                </a:cubicBezTo>
                <a:cubicBezTo>
                  <a:pt x="11625" y="8842"/>
                  <a:pt x="10795" y="7946"/>
                  <a:pt x="10729" y="7370"/>
                </a:cubicBezTo>
                <a:cubicBezTo>
                  <a:pt x="10662" y="6808"/>
                  <a:pt x="11157" y="6487"/>
                  <a:pt x="10970" y="5993"/>
                </a:cubicBezTo>
                <a:cubicBezTo>
                  <a:pt x="10769" y="5497"/>
                  <a:pt x="9752" y="4267"/>
                  <a:pt x="10729" y="3344"/>
                </a:cubicBezTo>
                <a:cubicBezTo>
                  <a:pt x="11345" y="2753"/>
                  <a:pt x="12336" y="2594"/>
                  <a:pt x="13079" y="2594"/>
                </a:cubicBezTo>
                <a:cubicBezTo>
                  <a:pt x="13513" y="2594"/>
                  <a:pt x="13863" y="2648"/>
                  <a:pt x="14006" y="2702"/>
                </a:cubicBezTo>
                <a:cubicBezTo>
                  <a:pt x="13069" y="1886"/>
                  <a:pt x="11933" y="1204"/>
                  <a:pt x="10595" y="736"/>
                </a:cubicBezTo>
                <a:cubicBezTo>
                  <a:pt x="9258" y="268"/>
                  <a:pt x="7719" y="0"/>
                  <a:pt x="59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 name="Google Shape;245;p32"/>
          <p:cNvSpPr/>
          <p:nvPr/>
        </p:nvSpPr>
        <p:spPr>
          <a:xfrm>
            <a:off x="8091850" y="5330930"/>
            <a:ext cx="383313" cy="52541"/>
          </a:xfrm>
          <a:custGeom>
            <a:avLst/>
            <a:gdLst/>
            <a:ahLst/>
            <a:cxnLst/>
            <a:rect l="l" t="t" r="r" b="b"/>
            <a:pathLst>
              <a:path w="3305" h="453" extrusionOk="0">
                <a:moveTo>
                  <a:pt x="14" y="1"/>
                </a:moveTo>
                <a:lnTo>
                  <a:pt x="1" y="14"/>
                </a:lnTo>
                <a:cubicBezTo>
                  <a:pt x="1" y="14"/>
                  <a:pt x="1" y="28"/>
                  <a:pt x="14" y="28"/>
                </a:cubicBezTo>
                <a:cubicBezTo>
                  <a:pt x="281" y="135"/>
                  <a:pt x="562" y="215"/>
                  <a:pt x="843" y="281"/>
                </a:cubicBezTo>
                <a:cubicBezTo>
                  <a:pt x="1124" y="349"/>
                  <a:pt x="1405" y="388"/>
                  <a:pt x="1699" y="415"/>
                </a:cubicBezTo>
                <a:cubicBezTo>
                  <a:pt x="1898" y="434"/>
                  <a:pt x="2103" y="453"/>
                  <a:pt x="2311" y="453"/>
                </a:cubicBezTo>
                <a:cubicBezTo>
                  <a:pt x="2397" y="453"/>
                  <a:pt x="2483" y="450"/>
                  <a:pt x="2569" y="442"/>
                </a:cubicBezTo>
                <a:cubicBezTo>
                  <a:pt x="2716" y="429"/>
                  <a:pt x="2849" y="415"/>
                  <a:pt x="2997" y="362"/>
                </a:cubicBezTo>
                <a:cubicBezTo>
                  <a:pt x="3063" y="349"/>
                  <a:pt x="3131" y="322"/>
                  <a:pt x="3197" y="268"/>
                </a:cubicBezTo>
                <a:cubicBezTo>
                  <a:pt x="3265" y="228"/>
                  <a:pt x="3304" y="161"/>
                  <a:pt x="3304" y="81"/>
                </a:cubicBezTo>
                <a:lnTo>
                  <a:pt x="3304" y="67"/>
                </a:lnTo>
                <a:cubicBezTo>
                  <a:pt x="3291" y="67"/>
                  <a:pt x="3291" y="67"/>
                  <a:pt x="3291" y="81"/>
                </a:cubicBezTo>
                <a:cubicBezTo>
                  <a:pt x="3277" y="148"/>
                  <a:pt x="3238" y="201"/>
                  <a:pt x="3170" y="242"/>
                </a:cubicBezTo>
                <a:cubicBezTo>
                  <a:pt x="3117" y="268"/>
                  <a:pt x="3050" y="295"/>
                  <a:pt x="2983" y="308"/>
                </a:cubicBezTo>
                <a:cubicBezTo>
                  <a:pt x="2849" y="349"/>
                  <a:pt x="2703" y="362"/>
                  <a:pt x="2555" y="362"/>
                </a:cubicBezTo>
                <a:cubicBezTo>
                  <a:pt x="2275" y="362"/>
                  <a:pt x="1993" y="349"/>
                  <a:pt x="1713" y="322"/>
                </a:cubicBezTo>
                <a:cubicBezTo>
                  <a:pt x="1419" y="295"/>
                  <a:pt x="1137" y="255"/>
                  <a:pt x="857" y="201"/>
                </a:cubicBezTo>
                <a:cubicBezTo>
                  <a:pt x="575" y="148"/>
                  <a:pt x="295" y="81"/>
                  <a:pt x="14" y="1"/>
                </a:cubicBezTo>
                <a:close/>
              </a:path>
            </a:pathLst>
          </a:custGeom>
          <a:solidFill>
            <a:srgbClr val="6791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 name="Google Shape;246;p32"/>
          <p:cNvSpPr/>
          <p:nvPr/>
        </p:nvSpPr>
        <p:spPr>
          <a:xfrm>
            <a:off x="8087211" y="5434854"/>
            <a:ext cx="375543" cy="44191"/>
          </a:xfrm>
          <a:custGeom>
            <a:avLst/>
            <a:gdLst/>
            <a:ahLst/>
            <a:cxnLst/>
            <a:rect l="l" t="t" r="r" b="b"/>
            <a:pathLst>
              <a:path w="3238" h="381" extrusionOk="0">
                <a:moveTo>
                  <a:pt x="3210" y="1"/>
                </a:moveTo>
                <a:lnTo>
                  <a:pt x="3210" y="15"/>
                </a:lnTo>
                <a:cubicBezTo>
                  <a:pt x="3210" y="81"/>
                  <a:pt x="3157" y="134"/>
                  <a:pt x="3103" y="161"/>
                </a:cubicBezTo>
                <a:cubicBezTo>
                  <a:pt x="3050" y="202"/>
                  <a:pt x="2983" y="229"/>
                  <a:pt x="2916" y="241"/>
                </a:cubicBezTo>
                <a:cubicBezTo>
                  <a:pt x="2782" y="268"/>
                  <a:pt x="2649" y="282"/>
                  <a:pt x="2502" y="282"/>
                </a:cubicBezTo>
                <a:cubicBezTo>
                  <a:pt x="2431" y="285"/>
                  <a:pt x="2358" y="287"/>
                  <a:pt x="2286" y="287"/>
                </a:cubicBezTo>
                <a:cubicBezTo>
                  <a:pt x="2085" y="287"/>
                  <a:pt x="1878" y="275"/>
                  <a:pt x="1673" y="255"/>
                </a:cubicBezTo>
                <a:cubicBezTo>
                  <a:pt x="1391" y="229"/>
                  <a:pt x="1124" y="188"/>
                  <a:pt x="843" y="148"/>
                </a:cubicBezTo>
                <a:lnTo>
                  <a:pt x="14" y="27"/>
                </a:lnTo>
                <a:cubicBezTo>
                  <a:pt x="0" y="27"/>
                  <a:pt x="0" y="27"/>
                  <a:pt x="0" y="41"/>
                </a:cubicBezTo>
                <a:lnTo>
                  <a:pt x="0" y="54"/>
                </a:lnTo>
                <a:cubicBezTo>
                  <a:pt x="281" y="122"/>
                  <a:pt x="549" y="188"/>
                  <a:pt x="829" y="229"/>
                </a:cubicBezTo>
                <a:cubicBezTo>
                  <a:pt x="1111" y="282"/>
                  <a:pt x="1378" y="322"/>
                  <a:pt x="1659" y="348"/>
                </a:cubicBezTo>
                <a:cubicBezTo>
                  <a:pt x="1864" y="368"/>
                  <a:pt x="2077" y="381"/>
                  <a:pt x="2286" y="381"/>
                </a:cubicBezTo>
                <a:cubicBezTo>
                  <a:pt x="2363" y="381"/>
                  <a:pt x="2439" y="379"/>
                  <a:pt x="2515" y="375"/>
                </a:cubicBezTo>
                <a:cubicBezTo>
                  <a:pt x="2649" y="362"/>
                  <a:pt x="2796" y="336"/>
                  <a:pt x="2930" y="295"/>
                </a:cubicBezTo>
                <a:cubicBezTo>
                  <a:pt x="2996" y="268"/>
                  <a:pt x="3064" y="241"/>
                  <a:pt x="3130" y="202"/>
                </a:cubicBezTo>
                <a:cubicBezTo>
                  <a:pt x="3157" y="175"/>
                  <a:pt x="3184" y="148"/>
                  <a:pt x="3197" y="122"/>
                </a:cubicBezTo>
                <a:cubicBezTo>
                  <a:pt x="3224" y="81"/>
                  <a:pt x="3237" y="41"/>
                  <a:pt x="3224" y="15"/>
                </a:cubicBezTo>
                <a:cubicBezTo>
                  <a:pt x="3224" y="1"/>
                  <a:pt x="3224" y="1"/>
                  <a:pt x="3210" y="1"/>
                </a:cubicBezTo>
                <a:close/>
              </a:path>
            </a:pathLst>
          </a:custGeom>
          <a:solidFill>
            <a:srgbClr val="6791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 name="Google Shape;247;p32"/>
          <p:cNvSpPr/>
          <p:nvPr/>
        </p:nvSpPr>
        <p:spPr>
          <a:xfrm>
            <a:off x="9533018" y="5349603"/>
            <a:ext cx="361625" cy="83859"/>
          </a:xfrm>
          <a:custGeom>
            <a:avLst/>
            <a:gdLst/>
            <a:ahLst/>
            <a:cxnLst/>
            <a:rect l="l" t="t" r="r" b="b"/>
            <a:pathLst>
              <a:path w="3118" h="723" extrusionOk="0">
                <a:moveTo>
                  <a:pt x="3091" y="0"/>
                </a:moveTo>
                <a:cubicBezTo>
                  <a:pt x="2970" y="67"/>
                  <a:pt x="2850" y="120"/>
                  <a:pt x="2717" y="161"/>
                </a:cubicBezTo>
                <a:cubicBezTo>
                  <a:pt x="2596" y="214"/>
                  <a:pt x="2462" y="268"/>
                  <a:pt x="2328" y="308"/>
                </a:cubicBezTo>
                <a:cubicBezTo>
                  <a:pt x="2075" y="388"/>
                  <a:pt x="1807" y="468"/>
                  <a:pt x="1540" y="522"/>
                </a:cubicBezTo>
                <a:cubicBezTo>
                  <a:pt x="1285" y="589"/>
                  <a:pt x="1004" y="629"/>
                  <a:pt x="737" y="643"/>
                </a:cubicBezTo>
                <a:cubicBezTo>
                  <a:pt x="682" y="648"/>
                  <a:pt x="627" y="651"/>
                  <a:pt x="573" y="651"/>
                </a:cubicBezTo>
                <a:cubicBezTo>
                  <a:pt x="494" y="651"/>
                  <a:pt x="415" y="644"/>
                  <a:pt x="336" y="629"/>
                </a:cubicBezTo>
                <a:cubicBezTo>
                  <a:pt x="268" y="629"/>
                  <a:pt x="202" y="602"/>
                  <a:pt x="148" y="575"/>
                </a:cubicBezTo>
                <a:cubicBezTo>
                  <a:pt x="95" y="548"/>
                  <a:pt x="41" y="495"/>
                  <a:pt x="27" y="428"/>
                </a:cubicBezTo>
                <a:lnTo>
                  <a:pt x="15" y="428"/>
                </a:lnTo>
                <a:cubicBezTo>
                  <a:pt x="15" y="428"/>
                  <a:pt x="1" y="428"/>
                  <a:pt x="1" y="441"/>
                </a:cubicBezTo>
                <a:cubicBezTo>
                  <a:pt x="15" y="509"/>
                  <a:pt x="68" y="575"/>
                  <a:pt x="122" y="616"/>
                </a:cubicBezTo>
                <a:cubicBezTo>
                  <a:pt x="188" y="655"/>
                  <a:pt x="255" y="669"/>
                  <a:pt x="322" y="696"/>
                </a:cubicBezTo>
                <a:cubicBezTo>
                  <a:pt x="469" y="723"/>
                  <a:pt x="603" y="723"/>
                  <a:pt x="737" y="723"/>
                </a:cubicBezTo>
                <a:cubicBezTo>
                  <a:pt x="1017" y="723"/>
                  <a:pt x="1299" y="682"/>
                  <a:pt x="1566" y="616"/>
                </a:cubicBezTo>
                <a:cubicBezTo>
                  <a:pt x="1834" y="562"/>
                  <a:pt x="2101" y="482"/>
                  <a:pt x="2369" y="388"/>
                </a:cubicBezTo>
                <a:cubicBezTo>
                  <a:pt x="2622" y="281"/>
                  <a:pt x="2877" y="174"/>
                  <a:pt x="3104" y="13"/>
                </a:cubicBezTo>
                <a:cubicBezTo>
                  <a:pt x="3104" y="13"/>
                  <a:pt x="3118" y="13"/>
                  <a:pt x="3104" y="0"/>
                </a:cubicBezTo>
                <a:close/>
              </a:path>
            </a:pathLst>
          </a:custGeom>
          <a:solidFill>
            <a:srgbClr val="6791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 name="Google Shape;248;p32"/>
          <p:cNvSpPr/>
          <p:nvPr/>
        </p:nvSpPr>
        <p:spPr>
          <a:xfrm>
            <a:off x="9559461" y="5448888"/>
            <a:ext cx="381807" cy="82235"/>
          </a:xfrm>
          <a:custGeom>
            <a:avLst/>
            <a:gdLst/>
            <a:ahLst/>
            <a:cxnLst/>
            <a:rect l="l" t="t" r="r" b="b"/>
            <a:pathLst>
              <a:path w="3292" h="709" extrusionOk="0">
                <a:moveTo>
                  <a:pt x="3277" y="1"/>
                </a:moveTo>
                <a:cubicBezTo>
                  <a:pt x="3010" y="108"/>
                  <a:pt x="2742" y="201"/>
                  <a:pt x="2462" y="281"/>
                </a:cubicBezTo>
                <a:cubicBezTo>
                  <a:pt x="2194" y="375"/>
                  <a:pt x="1913" y="455"/>
                  <a:pt x="1645" y="509"/>
                </a:cubicBezTo>
                <a:cubicBezTo>
                  <a:pt x="1365" y="575"/>
                  <a:pt x="1084" y="616"/>
                  <a:pt x="803" y="629"/>
                </a:cubicBezTo>
                <a:cubicBezTo>
                  <a:pt x="741" y="635"/>
                  <a:pt x="680" y="638"/>
                  <a:pt x="619" y="638"/>
                </a:cubicBezTo>
                <a:cubicBezTo>
                  <a:pt x="535" y="638"/>
                  <a:pt x="453" y="631"/>
                  <a:pt x="375" y="616"/>
                </a:cubicBezTo>
                <a:cubicBezTo>
                  <a:pt x="308" y="616"/>
                  <a:pt x="241" y="602"/>
                  <a:pt x="174" y="575"/>
                </a:cubicBezTo>
                <a:cubicBezTo>
                  <a:pt x="108" y="548"/>
                  <a:pt x="40" y="522"/>
                  <a:pt x="27" y="455"/>
                </a:cubicBezTo>
                <a:cubicBezTo>
                  <a:pt x="27" y="441"/>
                  <a:pt x="14" y="441"/>
                  <a:pt x="14" y="441"/>
                </a:cubicBezTo>
                <a:cubicBezTo>
                  <a:pt x="14" y="441"/>
                  <a:pt x="1" y="441"/>
                  <a:pt x="1" y="455"/>
                </a:cubicBezTo>
                <a:cubicBezTo>
                  <a:pt x="1" y="495"/>
                  <a:pt x="27" y="522"/>
                  <a:pt x="54" y="548"/>
                </a:cubicBezTo>
                <a:cubicBezTo>
                  <a:pt x="94" y="575"/>
                  <a:pt x="121" y="602"/>
                  <a:pt x="161" y="616"/>
                </a:cubicBezTo>
                <a:cubicBezTo>
                  <a:pt x="228" y="643"/>
                  <a:pt x="295" y="655"/>
                  <a:pt x="361" y="682"/>
                </a:cubicBezTo>
                <a:cubicBezTo>
                  <a:pt x="509" y="709"/>
                  <a:pt x="656" y="709"/>
                  <a:pt x="803" y="709"/>
                </a:cubicBezTo>
                <a:cubicBezTo>
                  <a:pt x="1098" y="709"/>
                  <a:pt x="1378" y="669"/>
                  <a:pt x="1659" y="602"/>
                </a:cubicBezTo>
                <a:cubicBezTo>
                  <a:pt x="1940" y="536"/>
                  <a:pt x="2221" y="455"/>
                  <a:pt x="2489" y="361"/>
                </a:cubicBezTo>
                <a:cubicBezTo>
                  <a:pt x="2769" y="268"/>
                  <a:pt x="3024" y="161"/>
                  <a:pt x="3291" y="27"/>
                </a:cubicBezTo>
                <a:lnTo>
                  <a:pt x="3291" y="13"/>
                </a:lnTo>
                <a:lnTo>
                  <a:pt x="3277" y="1"/>
                </a:lnTo>
                <a:close/>
              </a:path>
            </a:pathLst>
          </a:custGeom>
          <a:solidFill>
            <a:srgbClr val="6791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 name="Google Shape;249;p32"/>
          <p:cNvSpPr/>
          <p:nvPr/>
        </p:nvSpPr>
        <p:spPr>
          <a:xfrm>
            <a:off x="8028177" y="1639654"/>
            <a:ext cx="1878876" cy="1241057"/>
          </a:xfrm>
          <a:custGeom>
            <a:avLst/>
            <a:gdLst/>
            <a:ahLst/>
            <a:cxnLst/>
            <a:rect l="l" t="t" r="r" b="b"/>
            <a:pathLst>
              <a:path w="16200" h="10700" extrusionOk="0">
                <a:moveTo>
                  <a:pt x="6696" y="1"/>
                </a:moveTo>
                <a:cubicBezTo>
                  <a:pt x="6653" y="1"/>
                  <a:pt x="6623" y="37"/>
                  <a:pt x="6623" y="84"/>
                </a:cubicBezTo>
                <a:cubicBezTo>
                  <a:pt x="6502" y="1141"/>
                  <a:pt x="6234" y="2184"/>
                  <a:pt x="5886" y="3201"/>
                </a:cubicBezTo>
                <a:cubicBezTo>
                  <a:pt x="5526" y="4217"/>
                  <a:pt x="5057" y="5180"/>
                  <a:pt x="4495" y="6090"/>
                </a:cubicBezTo>
                <a:cubicBezTo>
                  <a:pt x="3933" y="7000"/>
                  <a:pt x="3265" y="7856"/>
                  <a:pt x="2515" y="8605"/>
                </a:cubicBezTo>
                <a:cubicBezTo>
                  <a:pt x="1766" y="9381"/>
                  <a:pt x="924" y="10049"/>
                  <a:pt x="27" y="10638"/>
                </a:cubicBezTo>
                <a:cubicBezTo>
                  <a:pt x="15" y="10651"/>
                  <a:pt x="1" y="10665"/>
                  <a:pt x="15" y="10678"/>
                </a:cubicBezTo>
                <a:cubicBezTo>
                  <a:pt x="22" y="10693"/>
                  <a:pt x="30" y="10700"/>
                  <a:pt x="38" y="10700"/>
                </a:cubicBezTo>
                <a:cubicBezTo>
                  <a:pt x="44" y="10700"/>
                  <a:pt x="49" y="10697"/>
                  <a:pt x="54" y="10691"/>
                </a:cubicBezTo>
                <a:cubicBezTo>
                  <a:pt x="991" y="10142"/>
                  <a:pt x="1847" y="9474"/>
                  <a:pt x="2610" y="8712"/>
                </a:cubicBezTo>
                <a:cubicBezTo>
                  <a:pt x="3385" y="7949"/>
                  <a:pt x="4054" y="7093"/>
                  <a:pt x="4629" y="6170"/>
                </a:cubicBezTo>
                <a:cubicBezTo>
                  <a:pt x="5191" y="5247"/>
                  <a:pt x="5646" y="4271"/>
                  <a:pt x="6020" y="3254"/>
                </a:cubicBezTo>
                <a:cubicBezTo>
                  <a:pt x="6356" y="2330"/>
                  <a:pt x="6617" y="1395"/>
                  <a:pt x="6754" y="431"/>
                </a:cubicBezTo>
                <a:lnTo>
                  <a:pt x="6754" y="431"/>
                </a:lnTo>
                <a:cubicBezTo>
                  <a:pt x="7159" y="1364"/>
                  <a:pt x="7600" y="2266"/>
                  <a:pt x="8107" y="3147"/>
                </a:cubicBezTo>
                <a:cubicBezTo>
                  <a:pt x="8374" y="3642"/>
                  <a:pt x="8682" y="4123"/>
                  <a:pt x="9004" y="4578"/>
                </a:cubicBezTo>
                <a:cubicBezTo>
                  <a:pt x="9325" y="5047"/>
                  <a:pt x="9685" y="5488"/>
                  <a:pt x="10074" y="5903"/>
                </a:cubicBezTo>
                <a:cubicBezTo>
                  <a:pt x="10461" y="6304"/>
                  <a:pt x="10916" y="6665"/>
                  <a:pt x="11384" y="6973"/>
                </a:cubicBezTo>
                <a:cubicBezTo>
                  <a:pt x="11852" y="7294"/>
                  <a:pt x="12348" y="7574"/>
                  <a:pt x="12869" y="7788"/>
                </a:cubicBezTo>
                <a:cubicBezTo>
                  <a:pt x="13391" y="8002"/>
                  <a:pt x="13939" y="8177"/>
                  <a:pt x="14488" y="8284"/>
                </a:cubicBezTo>
                <a:cubicBezTo>
                  <a:pt x="14768" y="8337"/>
                  <a:pt x="15050" y="8377"/>
                  <a:pt x="15330" y="8391"/>
                </a:cubicBezTo>
                <a:cubicBezTo>
                  <a:pt x="15471" y="8404"/>
                  <a:pt x="15611" y="8411"/>
                  <a:pt x="15752" y="8411"/>
                </a:cubicBezTo>
                <a:cubicBezTo>
                  <a:pt x="15892" y="8411"/>
                  <a:pt x="16032" y="8404"/>
                  <a:pt x="16173" y="8391"/>
                </a:cubicBezTo>
                <a:cubicBezTo>
                  <a:pt x="16186" y="8391"/>
                  <a:pt x="16200" y="8377"/>
                  <a:pt x="16200" y="8364"/>
                </a:cubicBezTo>
                <a:cubicBezTo>
                  <a:pt x="16200" y="8350"/>
                  <a:pt x="16186" y="8337"/>
                  <a:pt x="16173" y="8337"/>
                </a:cubicBezTo>
                <a:cubicBezTo>
                  <a:pt x="16104" y="8340"/>
                  <a:pt x="16034" y="8342"/>
                  <a:pt x="15964" y="8342"/>
                </a:cubicBezTo>
                <a:cubicBezTo>
                  <a:pt x="15753" y="8342"/>
                  <a:pt x="15542" y="8327"/>
                  <a:pt x="15330" y="8297"/>
                </a:cubicBezTo>
                <a:cubicBezTo>
                  <a:pt x="15062" y="8270"/>
                  <a:pt x="14782" y="8230"/>
                  <a:pt x="14515" y="8163"/>
                </a:cubicBezTo>
                <a:cubicBezTo>
                  <a:pt x="13966" y="8043"/>
                  <a:pt x="13444" y="7869"/>
                  <a:pt x="12936" y="7642"/>
                </a:cubicBezTo>
                <a:cubicBezTo>
                  <a:pt x="12428" y="7428"/>
                  <a:pt x="11932" y="7146"/>
                  <a:pt x="11478" y="6839"/>
                </a:cubicBezTo>
                <a:cubicBezTo>
                  <a:pt x="11023" y="6518"/>
                  <a:pt x="10595" y="6156"/>
                  <a:pt x="10207" y="5769"/>
                </a:cubicBezTo>
                <a:cubicBezTo>
                  <a:pt x="9444" y="4966"/>
                  <a:pt x="8829" y="4016"/>
                  <a:pt x="8281" y="3053"/>
                </a:cubicBezTo>
                <a:cubicBezTo>
                  <a:pt x="7719" y="2090"/>
                  <a:pt x="7224" y="1087"/>
                  <a:pt x="6783" y="57"/>
                </a:cubicBezTo>
                <a:cubicBezTo>
                  <a:pt x="6769" y="30"/>
                  <a:pt x="6742" y="3"/>
                  <a:pt x="6716" y="3"/>
                </a:cubicBezTo>
                <a:cubicBezTo>
                  <a:pt x="6709" y="2"/>
                  <a:pt x="6702" y="1"/>
                  <a:pt x="6696" y="1"/>
                </a:cubicBezTo>
                <a:close/>
              </a:path>
            </a:pathLst>
          </a:custGeom>
          <a:solidFill>
            <a:srgbClr val="0035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 name="Google Shape;250;p32"/>
          <p:cNvSpPr/>
          <p:nvPr/>
        </p:nvSpPr>
        <p:spPr>
          <a:xfrm>
            <a:off x="8799328" y="4320106"/>
            <a:ext cx="388301" cy="271177"/>
          </a:xfrm>
          <a:custGeom>
            <a:avLst/>
            <a:gdLst/>
            <a:ahLst/>
            <a:cxnLst/>
            <a:rect l="l" t="t" r="r" b="b"/>
            <a:pathLst>
              <a:path w="3348" h="2338" extrusionOk="0">
                <a:moveTo>
                  <a:pt x="665" y="1"/>
                </a:moveTo>
                <a:cubicBezTo>
                  <a:pt x="640" y="1"/>
                  <a:pt x="614" y="3"/>
                  <a:pt x="589" y="7"/>
                </a:cubicBezTo>
                <a:cubicBezTo>
                  <a:pt x="27" y="102"/>
                  <a:pt x="0" y="770"/>
                  <a:pt x="441" y="1452"/>
                </a:cubicBezTo>
                <a:cubicBezTo>
                  <a:pt x="830" y="2055"/>
                  <a:pt x="1365" y="2281"/>
                  <a:pt x="1565" y="2335"/>
                </a:cubicBezTo>
                <a:cubicBezTo>
                  <a:pt x="1571" y="2337"/>
                  <a:pt x="1579" y="2337"/>
                  <a:pt x="1587" y="2337"/>
                </a:cubicBezTo>
                <a:cubicBezTo>
                  <a:pt x="1780" y="2337"/>
                  <a:pt x="2401" y="1895"/>
                  <a:pt x="2849" y="1292"/>
                </a:cubicBezTo>
                <a:cubicBezTo>
                  <a:pt x="3347" y="619"/>
                  <a:pt x="3080" y="39"/>
                  <a:pt x="2598" y="39"/>
                </a:cubicBezTo>
                <a:cubicBezTo>
                  <a:pt x="2562" y="39"/>
                  <a:pt x="2526" y="42"/>
                  <a:pt x="2488" y="48"/>
                </a:cubicBezTo>
                <a:cubicBezTo>
                  <a:pt x="1886" y="155"/>
                  <a:pt x="1552" y="864"/>
                  <a:pt x="1552" y="864"/>
                </a:cubicBezTo>
                <a:cubicBezTo>
                  <a:pt x="1539" y="611"/>
                  <a:pt x="1097" y="1"/>
                  <a:pt x="66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 name="Google Shape;251;p32"/>
          <p:cNvSpPr/>
          <p:nvPr/>
        </p:nvSpPr>
        <p:spPr>
          <a:xfrm>
            <a:off x="8389687" y="3822639"/>
            <a:ext cx="265363" cy="230581"/>
          </a:xfrm>
          <a:custGeom>
            <a:avLst/>
            <a:gdLst/>
            <a:ahLst/>
            <a:cxnLst/>
            <a:rect l="l" t="t" r="r" b="b"/>
            <a:pathLst>
              <a:path w="2288" h="1988" extrusionOk="0">
                <a:moveTo>
                  <a:pt x="1132" y="0"/>
                </a:moveTo>
                <a:cubicBezTo>
                  <a:pt x="555" y="0"/>
                  <a:pt x="79" y="389"/>
                  <a:pt x="41" y="913"/>
                </a:cubicBezTo>
                <a:cubicBezTo>
                  <a:pt x="1" y="1461"/>
                  <a:pt x="469" y="1942"/>
                  <a:pt x="1071" y="1983"/>
                </a:cubicBezTo>
                <a:cubicBezTo>
                  <a:pt x="1107" y="1986"/>
                  <a:pt x="1142" y="1988"/>
                  <a:pt x="1178" y="1988"/>
                </a:cubicBezTo>
                <a:cubicBezTo>
                  <a:pt x="1745" y="1988"/>
                  <a:pt x="2210" y="1589"/>
                  <a:pt x="2248" y="1073"/>
                </a:cubicBezTo>
                <a:cubicBezTo>
                  <a:pt x="2288" y="524"/>
                  <a:pt x="1820" y="43"/>
                  <a:pt x="1218" y="3"/>
                </a:cubicBezTo>
                <a:cubicBezTo>
                  <a:pt x="1189" y="1"/>
                  <a:pt x="1160" y="0"/>
                  <a:pt x="113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 name="Google Shape;252;p32"/>
          <p:cNvSpPr/>
          <p:nvPr/>
        </p:nvSpPr>
        <p:spPr>
          <a:xfrm>
            <a:off x="9351624" y="3796426"/>
            <a:ext cx="273133" cy="231509"/>
          </a:xfrm>
          <a:custGeom>
            <a:avLst/>
            <a:gdLst/>
            <a:ahLst/>
            <a:cxnLst/>
            <a:rect l="l" t="t" r="r" b="b"/>
            <a:pathLst>
              <a:path w="2355" h="1996" extrusionOk="0">
                <a:moveTo>
                  <a:pt x="1208" y="0"/>
                </a:moveTo>
                <a:cubicBezTo>
                  <a:pt x="1145" y="0"/>
                  <a:pt x="1081" y="5"/>
                  <a:pt x="1017" y="15"/>
                </a:cubicBezTo>
                <a:cubicBezTo>
                  <a:pt x="428" y="108"/>
                  <a:pt x="0" y="630"/>
                  <a:pt x="93" y="1166"/>
                </a:cubicBezTo>
                <a:cubicBezTo>
                  <a:pt x="165" y="1655"/>
                  <a:pt x="621" y="1996"/>
                  <a:pt x="1147" y="1996"/>
                </a:cubicBezTo>
                <a:cubicBezTo>
                  <a:pt x="1210" y="1996"/>
                  <a:pt x="1274" y="1991"/>
                  <a:pt x="1338" y="1981"/>
                </a:cubicBezTo>
                <a:cubicBezTo>
                  <a:pt x="1939" y="1888"/>
                  <a:pt x="2354" y="1366"/>
                  <a:pt x="2274" y="818"/>
                </a:cubicBezTo>
                <a:cubicBezTo>
                  <a:pt x="2190" y="340"/>
                  <a:pt x="1733" y="0"/>
                  <a:pt x="120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 name="Google Shape;253;p32"/>
          <p:cNvSpPr/>
          <p:nvPr/>
        </p:nvSpPr>
        <p:spPr>
          <a:xfrm>
            <a:off x="8485949" y="3644483"/>
            <a:ext cx="234280" cy="125845"/>
          </a:xfrm>
          <a:custGeom>
            <a:avLst/>
            <a:gdLst/>
            <a:ahLst/>
            <a:cxnLst/>
            <a:rect l="l" t="t" r="r" b="b"/>
            <a:pathLst>
              <a:path w="2020" h="1085" extrusionOk="0">
                <a:moveTo>
                  <a:pt x="93" y="0"/>
                </a:moveTo>
                <a:cubicBezTo>
                  <a:pt x="40" y="14"/>
                  <a:pt x="0" y="54"/>
                  <a:pt x="13" y="121"/>
                </a:cubicBezTo>
                <a:cubicBezTo>
                  <a:pt x="40" y="348"/>
                  <a:pt x="134" y="576"/>
                  <a:pt x="307" y="763"/>
                </a:cubicBezTo>
                <a:cubicBezTo>
                  <a:pt x="468" y="951"/>
                  <a:pt x="735" y="1071"/>
                  <a:pt x="990" y="1084"/>
                </a:cubicBezTo>
                <a:cubicBezTo>
                  <a:pt x="1056" y="1084"/>
                  <a:pt x="1124" y="1084"/>
                  <a:pt x="1190" y="1071"/>
                </a:cubicBezTo>
                <a:cubicBezTo>
                  <a:pt x="1258" y="1058"/>
                  <a:pt x="1324" y="1044"/>
                  <a:pt x="1377" y="1017"/>
                </a:cubicBezTo>
                <a:cubicBezTo>
                  <a:pt x="1498" y="963"/>
                  <a:pt x="1618" y="897"/>
                  <a:pt x="1712" y="803"/>
                </a:cubicBezTo>
                <a:cubicBezTo>
                  <a:pt x="1886" y="616"/>
                  <a:pt x="1980" y="402"/>
                  <a:pt x="2007" y="161"/>
                </a:cubicBezTo>
                <a:cubicBezTo>
                  <a:pt x="2020" y="121"/>
                  <a:pt x="1993" y="81"/>
                  <a:pt x="1966" y="68"/>
                </a:cubicBezTo>
                <a:cubicBezTo>
                  <a:pt x="1947" y="58"/>
                  <a:pt x="1928" y="54"/>
                  <a:pt x="1910" y="54"/>
                </a:cubicBezTo>
                <a:cubicBezTo>
                  <a:pt x="1878" y="54"/>
                  <a:pt x="1849" y="68"/>
                  <a:pt x="1832" y="95"/>
                </a:cubicBezTo>
                <a:lnTo>
                  <a:pt x="1819" y="107"/>
                </a:lnTo>
                <a:cubicBezTo>
                  <a:pt x="1725" y="268"/>
                  <a:pt x="1605" y="442"/>
                  <a:pt x="1472" y="535"/>
                </a:cubicBezTo>
                <a:cubicBezTo>
                  <a:pt x="1324" y="642"/>
                  <a:pt x="1177" y="683"/>
                  <a:pt x="1003" y="683"/>
                </a:cubicBezTo>
                <a:cubicBezTo>
                  <a:pt x="963" y="683"/>
                  <a:pt x="923" y="669"/>
                  <a:pt x="883" y="669"/>
                </a:cubicBezTo>
                <a:cubicBezTo>
                  <a:pt x="842" y="656"/>
                  <a:pt x="803" y="642"/>
                  <a:pt x="776" y="630"/>
                </a:cubicBezTo>
                <a:cubicBezTo>
                  <a:pt x="696" y="603"/>
                  <a:pt x="628" y="549"/>
                  <a:pt x="548" y="496"/>
                </a:cubicBezTo>
                <a:cubicBezTo>
                  <a:pt x="414" y="389"/>
                  <a:pt x="295" y="228"/>
                  <a:pt x="200" y="68"/>
                </a:cubicBezTo>
                <a:lnTo>
                  <a:pt x="188" y="54"/>
                </a:lnTo>
                <a:cubicBezTo>
                  <a:pt x="174" y="14"/>
                  <a:pt x="134" y="0"/>
                  <a:pt x="93"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 name="Google Shape;254;p32"/>
          <p:cNvSpPr/>
          <p:nvPr/>
        </p:nvSpPr>
        <p:spPr>
          <a:xfrm>
            <a:off x="9244459" y="3644483"/>
            <a:ext cx="232888" cy="125845"/>
          </a:xfrm>
          <a:custGeom>
            <a:avLst/>
            <a:gdLst/>
            <a:ahLst/>
            <a:cxnLst/>
            <a:rect l="l" t="t" r="r" b="b"/>
            <a:pathLst>
              <a:path w="2008" h="1085" extrusionOk="0">
                <a:moveTo>
                  <a:pt x="81" y="0"/>
                </a:moveTo>
                <a:cubicBezTo>
                  <a:pt x="27" y="14"/>
                  <a:pt x="1" y="54"/>
                  <a:pt x="1" y="121"/>
                </a:cubicBezTo>
                <a:cubicBezTo>
                  <a:pt x="27" y="348"/>
                  <a:pt x="122" y="576"/>
                  <a:pt x="295" y="763"/>
                </a:cubicBezTo>
                <a:cubicBezTo>
                  <a:pt x="456" y="951"/>
                  <a:pt x="723" y="1071"/>
                  <a:pt x="991" y="1084"/>
                </a:cubicBezTo>
                <a:cubicBezTo>
                  <a:pt x="1044" y="1084"/>
                  <a:pt x="1112" y="1084"/>
                  <a:pt x="1178" y="1071"/>
                </a:cubicBezTo>
                <a:cubicBezTo>
                  <a:pt x="1245" y="1058"/>
                  <a:pt x="1312" y="1044"/>
                  <a:pt x="1379" y="1017"/>
                </a:cubicBezTo>
                <a:cubicBezTo>
                  <a:pt x="1499" y="963"/>
                  <a:pt x="1606" y="897"/>
                  <a:pt x="1700" y="803"/>
                </a:cubicBezTo>
                <a:cubicBezTo>
                  <a:pt x="1873" y="616"/>
                  <a:pt x="1980" y="402"/>
                  <a:pt x="2007" y="161"/>
                </a:cubicBezTo>
                <a:cubicBezTo>
                  <a:pt x="2007" y="121"/>
                  <a:pt x="1994" y="81"/>
                  <a:pt x="1954" y="68"/>
                </a:cubicBezTo>
                <a:cubicBezTo>
                  <a:pt x="1940" y="58"/>
                  <a:pt x="1922" y="54"/>
                  <a:pt x="1904" y="54"/>
                </a:cubicBezTo>
                <a:cubicBezTo>
                  <a:pt x="1871" y="54"/>
                  <a:pt x="1837" y="68"/>
                  <a:pt x="1820" y="95"/>
                </a:cubicBezTo>
                <a:lnTo>
                  <a:pt x="1820" y="107"/>
                </a:lnTo>
                <a:cubicBezTo>
                  <a:pt x="1713" y="268"/>
                  <a:pt x="1593" y="442"/>
                  <a:pt x="1459" y="535"/>
                </a:cubicBezTo>
                <a:cubicBezTo>
                  <a:pt x="1326" y="642"/>
                  <a:pt x="1165" y="683"/>
                  <a:pt x="1005" y="683"/>
                </a:cubicBezTo>
                <a:cubicBezTo>
                  <a:pt x="964" y="683"/>
                  <a:pt x="924" y="669"/>
                  <a:pt x="884" y="669"/>
                </a:cubicBezTo>
                <a:lnTo>
                  <a:pt x="764" y="630"/>
                </a:lnTo>
                <a:cubicBezTo>
                  <a:pt x="683" y="603"/>
                  <a:pt x="616" y="549"/>
                  <a:pt x="550" y="496"/>
                </a:cubicBezTo>
                <a:cubicBezTo>
                  <a:pt x="416" y="389"/>
                  <a:pt x="295" y="228"/>
                  <a:pt x="188" y="68"/>
                </a:cubicBezTo>
                <a:lnTo>
                  <a:pt x="188" y="54"/>
                </a:lnTo>
                <a:cubicBezTo>
                  <a:pt x="161" y="14"/>
                  <a:pt x="122" y="0"/>
                  <a:pt x="8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 name="Google Shape;255;p32"/>
          <p:cNvSpPr/>
          <p:nvPr/>
        </p:nvSpPr>
        <p:spPr>
          <a:xfrm>
            <a:off x="8836558" y="3689718"/>
            <a:ext cx="313493" cy="137908"/>
          </a:xfrm>
          <a:custGeom>
            <a:avLst/>
            <a:gdLst/>
            <a:ahLst/>
            <a:cxnLst/>
            <a:rect l="l" t="t" r="r" b="b"/>
            <a:pathLst>
              <a:path w="2703" h="1189" extrusionOk="0">
                <a:moveTo>
                  <a:pt x="2627" y="1"/>
                </a:moveTo>
                <a:cubicBezTo>
                  <a:pt x="2599" y="1"/>
                  <a:pt x="2574" y="20"/>
                  <a:pt x="2555" y="38"/>
                </a:cubicBezTo>
                <a:lnTo>
                  <a:pt x="2555" y="52"/>
                </a:lnTo>
                <a:cubicBezTo>
                  <a:pt x="2462" y="293"/>
                  <a:pt x="2301" y="520"/>
                  <a:pt x="2114" y="668"/>
                </a:cubicBezTo>
                <a:cubicBezTo>
                  <a:pt x="1942" y="815"/>
                  <a:pt x="1724" y="883"/>
                  <a:pt x="1492" y="883"/>
                </a:cubicBezTo>
                <a:cubicBezTo>
                  <a:pt x="1472" y="883"/>
                  <a:pt x="1452" y="883"/>
                  <a:pt x="1431" y="882"/>
                </a:cubicBezTo>
                <a:cubicBezTo>
                  <a:pt x="1412" y="885"/>
                  <a:pt x="1394" y="887"/>
                  <a:pt x="1376" y="887"/>
                </a:cubicBezTo>
                <a:cubicBezTo>
                  <a:pt x="1332" y="887"/>
                  <a:pt x="1292" y="878"/>
                  <a:pt x="1244" y="868"/>
                </a:cubicBezTo>
                <a:cubicBezTo>
                  <a:pt x="1190" y="855"/>
                  <a:pt x="1124" y="855"/>
                  <a:pt x="1070" y="828"/>
                </a:cubicBezTo>
                <a:cubicBezTo>
                  <a:pt x="937" y="801"/>
                  <a:pt x="830" y="734"/>
                  <a:pt x="723" y="668"/>
                </a:cubicBezTo>
                <a:cubicBezTo>
                  <a:pt x="495" y="534"/>
                  <a:pt x="307" y="347"/>
                  <a:pt x="147" y="133"/>
                </a:cubicBezTo>
                <a:cubicBezTo>
                  <a:pt x="127" y="113"/>
                  <a:pt x="108" y="100"/>
                  <a:pt x="83" y="100"/>
                </a:cubicBezTo>
                <a:cubicBezTo>
                  <a:pt x="74" y="100"/>
                  <a:pt x="64" y="102"/>
                  <a:pt x="54" y="106"/>
                </a:cubicBezTo>
                <a:cubicBezTo>
                  <a:pt x="27" y="119"/>
                  <a:pt x="0" y="159"/>
                  <a:pt x="27" y="199"/>
                </a:cubicBezTo>
                <a:cubicBezTo>
                  <a:pt x="134" y="480"/>
                  <a:pt x="321" y="721"/>
                  <a:pt x="562" y="895"/>
                </a:cubicBezTo>
                <a:cubicBezTo>
                  <a:pt x="816" y="1082"/>
                  <a:pt x="1110" y="1189"/>
                  <a:pt x="1418" y="1189"/>
                </a:cubicBezTo>
                <a:cubicBezTo>
                  <a:pt x="1498" y="1189"/>
                  <a:pt x="1579" y="1189"/>
                  <a:pt x="1659" y="1176"/>
                </a:cubicBezTo>
                <a:cubicBezTo>
                  <a:pt x="1739" y="1176"/>
                  <a:pt x="1819" y="1149"/>
                  <a:pt x="1886" y="1122"/>
                </a:cubicBezTo>
                <a:cubicBezTo>
                  <a:pt x="2034" y="1069"/>
                  <a:pt x="2180" y="989"/>
                  <a:pt x="2287" y="882"/>
                </a:cubicBezTo>
                <a:cubicBezTo>
                  <a:pt x="2515" y="654"/>
                  <a:pt x="2649" y="386"/>
                  <a:pt x="2702" y="79"/>
                </a:cubicBezTo>
                <a:cubicBezTo>
                  <a:pt x="2702" y="52"/>
                  <a:pt x="2688" y="26"/>
                  <a:pt x="2662" y="12"/>
                </a:cubicBezTo>
                <a:cubicBezTo>
                  <a:pt x="2650" y="4"/>
                  <a:pt x="2638" y="1"/>
                  <a:pt x="2627"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 name="Google Shape;256;p32"/>
          <p:cNvSpPr/>
          <p:nvPr/>
        </p:nvSpPr>
        <p:spPr>
          <a:xfrm>
            <a:off x="9073852" y="2559776"/>
            <a:ext cx="315117" cy="153915"/>
          </a:xfrm>
          <a:custGeom>
            <a:avLst/>
            <a:gdLst/>
            <a:ahLst/>
            <a:cxnLst/>
            <a:rect l="l" t="t" r="r" b="b"/>
            <a:pathLst>
              <a:path w="2717" h="1327" extrusionOk="0">
                <a:moveTo>
                  <a:pt x="2567" y="0"/>
                </a:moveTo>
                <a:cubicBezTo>
                  <a:pt x="2407" y="0"/>
                  <a:pt x="1984" y="742"/>
                  <a:pt x="1298" y="872"/>
                </a:cubicBezTo>
                <a:cubicBezTo>
                  <a:pt x="1275" y="876"/>
                  <a:pt x="1250" y="877"/>
                  <a:pt x="1225" y="877"/>
                </a:cubicBezTo>
                <a:cubicBezTo>
                  <a:pt x="832" y="877"/>
                  <a:pt x="293" y="447"/>
                  <a:pt x="160" y="447"/>
                </a:cubicBezTo>
                <a:cubicBezTo>
                  <a:pt x="148" y="447"/>
                  <a:pt x="139" y="451"/>
                  <a:pt x="134" y="458"/>
                </a:cubicBezTo>
                <a:cubicBezTo>
                  <a:pt x="0" y="618"/>
                  <a:pt x="630" y="1327"/>
                  <a:pt x="1298" y="1327"/>
                </a:cubicBezTo>
                <a:cubicBezTo>
                  <a:pt x="2128" y="1327"/>
                  <a:pt x="2716" y="56"/>
                  <a:pt x="2583" y="3"/>
                </a:cubicBezTo>
                <a:cubicBezTo>
                  <a:pt x="2578" y="1"/>
                  <a:pt x="2573" y="0"/>
                  <a:pt x="256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7" name="Google Shape;257;p32"/>
          <p:cNvSpPr/>
          <p:nvPr/>
        </p:nvSpPr>
        <p:spPr>
          <a:xfrm>
            <a:off x="9171624" y="2667064"/>
            <a:ext cx="88493" cy="110072"/>
          </a:xfrm>
          <a:custGeom>
            <a:avLst/>
            <a:gdLst/>
            <a:ahLst/>
            <a:cxnLst/>
            <a:rect l="l" t="t" r="r" b="b"/>
            <a:pathLst>
              <a:path w="763" h="949" extrusionOk="0">
                <a:moveTo>
                  <a:pt x="94" y="0"/>
                </a:moveTo>
                <a:cubicBezTo>
                  <a:pt x="1" y="0"/>
                  <a:pt x="13" y="309"/>
                  <a:pt x="174" y="576"/>
                </a:cubicBezTo>
                <a:cubicBezTo>
                  <a:pt x="311" y="816"/>
                  <a:pt x="585" y="948"/>
                  <a:pt x="687" y="948"/>
                </a:cubicBezTo>
                <a:cubicBezTo>
                  <a:pt x="705" y="948"/>
                  <a:pt x="717" y="944"/>
                  <a:pt x="723" y="937"/>
                </a:cubicBezTo>
                <a:cubicBezTo>
                  <a:pt x="763" y="870"/>
                  <a:pt x="536" y="817"/>
                  <a:pt x="388" y="469"/>
                </a:cubicBezTo>
                <a:cubicBezTo>
                  <a:pt x="241" y="107"/>
                  <a:pt x="322" y="0"/>
                  <a:pt x="94"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8" name="Google Shape;258;p32"/>
          <p:cNvSpPr/>
          <p:nvPr/>
        </p:nvSpPr>
        <p:spPr>
          <a:xfrm>
            <a:off x="9241329" y="2664281"/>
            <a:ext cx="105657" cy="97313"/>
          </a:xfrm>
          <a:custGeom>
            <a:avLst/>
            <a:gdLst/>
            <a:ahLst/>
            <a:cxnLst/>
            <a:rect l="l" t="t" r="r" b="b"/>
            <a:pathLst>
              <a:path w="911" h="839" extrusionOk="0">
                <a:moveTo>
                  <a:pt x="171" y="0"/>
                </a:moveTo>
                <a:cubicBezTo>
                  <a:pt x="151" y="0"/>
                  <a:pt x="126" y="4"/>
                  <a:pt x="95" y="12"/>
                </a:cubicBezTo>
                <a:cubicBezTo>
                  <a:pt x="1" y="24"/>
                  <a:pt x="68" y="333"/>
                  <a:pt x="282" y="573"/>
                </a:cubicBezTo>
                <a:cubicBezTo>
                  <a:pt x="434" y="756"/>
                  <a:pt x="687" y="838"/>
                  <a:pt x="811" y="838"/>
                </a:cubicBezTo>
                <a:cubicBezTo>
                  <a:pt x="851" y="838"/>
                  <a:pt x="877" y="830"/>
                  <a:pt x="884" y="814"/>
                </a:cubicBezTo>
                <a:cubicBezTo>
                  <a:pt x="911" y="747"/>
                  <a:pt x="670" y="734"/>
                  <a:pt x="456" y="413"/>
                </a:cubicBezTo>
                <a:cubicBezTo>
                  <a:pt x="272" y="138"/>
                  <a:pt x="296" y="0"/>
                  <a:pt x="17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9" name="Google Shape;259;p32"/>
          <p:cNvSpPr/>
          <p:nvPr/>
        </p:nvSpPr>
        <p:spPr>
          <a:xfrm>
            <a:off x="9289575" y="2635747"/>
            <a:ext cx="121083" cy="80959"/>
          </a:xfrm>
          <a:custGeom>
            <a:avLst/>
            <a:gdLst/>
            <a:ahLst/>
            <a:cxnLst/>
            <a:rect l="l" t="t" r="r" b="b"/>
            <a:pathLst>
              <a:path w="1044" h="698" extrusionOk="0">
                <a:moveTo>
                  <a:pt x="194" y="0"/>
                </a:moveTo>
                <a:cubicBezTo>
                  <a:pt x="168" y="0"/>
                  <a:pt x="136" y="10"/>
                  <a:pt x="93" y="30"/>
                </a:cubicBezTo>
                <a:cubicBezTo>
                  <a:pt x="0" y="70"/>
                  <a:pt x="134" y="338"/>
                  <a:pt x="388" y="538"/>
                </a:cubicBezTo>
                <a:cubicBezTo>
                  <a:pt x="540" y="659"/>
                  <a:pt x="737" y="697"/>
                  <a:pt x="872" y="697"/>
                </a:cubicBezTo>
                <a:cubicBezTo>
                  <a:pt x="962" y="697"/>
                  <a:pt x="1025" y="680"/>
                  <a:pt x="1030" y="659"/>
                </a:cubicBezTo>
                <a:cubicBezTo>
                  <a:pt x="1044" y="579"/>
                  <a:pt x="816" y="618"/>
                  <a:pt x="535" y="351"/>
                </a:cubicBezTo>
                <a:cubicBezTo>
                  <a:pt x="314" y="130"/>
                  <a:pt x="292" y="0"/>
                  <a:pt x="194"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 name="Google Shape;260;p32"/>
          <p:cNvSpPr/>
          <p:nvPr/>
        </p:nvSpPr>
        <p:spPr>
          <a:xfrm>
            <a:off x="8419146" y="2567431"/>
            <a:ext cx="315117" cy="154147"/>
          </a:xfrm>
          <a:custGeom>
            <a:avLst/>
            <a:gdLst/>
            <a:ahLst/>
            <a:cxnLst/>
            <a:rect l="l" t="t" r="r" b="b"/>
            <a:pathLst>
              <a:path w="2717" h="1329" extrusionOk="0">
                <a:moveTo>
                  <a:pt x="148" y="1"/>
                </a:moveTo>
                <a:cubicBezTo>
                  <a:pt x="143" y="1"/>
                  <a:pt x="139" y="2"/>
                  <a:pt x="134" y="3"/>
                </a:cubicBezTo>
                <a:cubicBezTo>
                  <a:pt x="1" y="57"/>
                  <a:pt x="589" y="1328"/>
                  <a:pt x="1418" y="1328"/>
                </a:cubicBezTo>
                <a:cubicBezTo>
                  <a:pt x="2087" y="1328"/>
                  <a:pt x="2716" y="619"/>
                  <a:pt x="2583" y="458"/>
                </a:cubicBezTo>
                <a:cubicBezTo>
                  <a:pt x="2578" y="451"/>
                  <a:pt x="2569" y="448"/>
                  <a:pt x="2557" y="448"/>
                </a:cubicBezTo>
                <a:cubicBezTo>
                  <a:pt x="2424" y="448"/>
                  <a:pt x="1886" y="867"/>
                  <a:pt x="1493" y="867"/>
                </a:cubicBezTo>
                <a:cubicBezTo>
                  <a:pt x="1463" y="867"/>
                  <a:pt x="1434" y="865"/>
                  <a:pt x="1406" y="859"/>
                </a:cubicBezTo>
                <a:cubicBezTo>
                  <a:pt x="733" y="743"/>
                  <a:pt x="297" y="1"/>
                  <a:pt x="148"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 name="Google Shape;261;p32"/>
          <p:cNvSpPr/>
          <p:nvPr/>
        </p:nvSpPr>
        <p:spPr>
          <a:xfrm>
            <a:off x="8546376" y="2674719"/>
            <a:ext cx="88609" cy="110187"/>
          </a:xfrm>
          <a:custGeom>
            <a:avLst/>
            <a:gdLst/>
            <a:ahLst/>
            <a:cxnLst/>
            <a:rect l="l" t="t" r="r" b="b"/>
            <a:pathLst>
              <a:path w="764" h="950" extrusionOk="0">
                <a:moveTo>
                  <a:pt x="639" y="1"/>
                </a:moveTo>
                <a:cubicBezTo>
                  <a:pt x="463" y="1"/>
                  <a:pt x="528" y="127"/>
                  <a:pt x="389" y="469"/>
                </a:cubicBezTo>
                <a:cubicBezTo>
                  <a:pt x="241" y="817"/>
                  <a:pt x="0" y="871"/>
                  <a:pt x="54" y="938"/>
                </a:cubicBezTo>
                <a:cubicBezTo>
                  <a:pt x="60" y="946"/>
                  <a:pt x="72" y="950"/>
                  <a:pt x="89" y="950"/>
                </a:cubicBezTo>
                <a:cubicBezTo>
                  <a:pt x="192" y="950"/>
                  <a:pt x="466" y="817"/>
                  <a:pt x="603" y="576"/>
                </a:cubicBezTo>
                <a:cubicBezTo>
                  <a:pt x="749" y="309"/>
                  <a:pt x="763" y="2"/>
                  <a:pt x="669" y="2"/>
                </a:cubicBezTo>
                <a:cubicBezTo>
                  <a:pt x="658" y="1"/>
                  <a:pt x="648" y="1"/>
                  <a:pt x="639"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2" name="Google Shape;262;p32"/>
          <p:cNvSpPr/>
          <p:nvPr/>
        </p:nvSpPr>
        <p:spPr>
          <a:xfrm>
            <a:off x="8459507" y="2671820"/>
            <a:ext cx="107165" cy="96849"/>
          </a:xfrm>
          <a:custGeom>
            <a:avLst/>
            <a:gdLst/>
            <a:ahLst/>
            <a:cxnLst/>
            <a:rect l="l" t="t" r="r" b="b"/>
            <a:pathLst>
              <a:path w="924" h="835" extrusionOk="0">
                <a:moveTo>
                  <a:pt x="749" y="1"/>
                </a:moveTo>
                <a:cubicBezTo>
                  <a:pt x="626" y="1"/>
                  <a:pt x="637" y="131"/>
                  <a:pt x="455" y="414"/>
                </a:cubicBezTo>
                <a:cubicBezTo>
                  <a:pt x="241" y="735"/>
                  <a:pt x="0" y="749"/>
                  <a:pt x="41" y="815"/>
                </a:cubicBezTo>
                <a:cubicBezTo>
                  <a:pt x="47" y="828"/>
                  <a:pt x="71" y="834"/>
                  <a:pt x="107" y="834"/>
                </a:cubicBezTo>
                <a:cubicBezTo>
                  <a:pt x="226" y="834"/>
                  <a:pt x="478" y="760"/>
                  <a:pt x="642" y="575"/>
                </a:cubicBezTo>
                <a:cubicBezTo>
                  <a:pt x="856" y="321"/>
                  <a:pt x="924" y="27"/>
                  <a:pt x="830" y="13"/>
                </a:cubicBezTo>
                <a:cubicBezTo>
                  <a:pt x="797" y="5"/>
                  <a:pt x="771" y="1"/>
                  <a:pt x="749"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 name="Google Shape;263;p32"/>
          <p:cNvSpPr/>
          <p:nvPr/>
        </p:nvSpPr>
        <p:spPr>
          <a:xfrm>
            <a:off x="8395949" y="2643519"/>
            <a:ext cx="121083" cy="80495"/>
          </a:xfrm>
          <a:custGeom>
            <a:avLst/>
            <a:gdLst/>
            <a:ahLst/>
            <a:cxnLst/>
            <a:rect l="l" t="t" r="r" b="b"/>
            <a:pathLst>
              <a:path w="1044" h="694" extrusionOk="0">
                <a:moveTo>
                  <a:pt x="860" y="0"/>
                </a:moveTo>
                <a:cubicBezTo>
                  <a:pt x="760" y="0"/>
                  <a:pt x="729" y="130"/>
                  <a:pt x="509" y="351"/>
                </a:cubicBezTo>
                <a:cubicBezTo>
                  <a:pt x="241" y="619"/>
                  <a:pt x="0" y="578"/>
                  <a:pt x="27" y="658"/>
                </a:cubicBezTo>
                <a:cubicBezTo>
                  <a:pt x="32" y="679"/>
                  <a:pt x="87" y="693"/>
                  <a:pt x="168" y="693"/>
                </a:cubicBezTo>
                <a:cubicBezTo>
                  <a:pt x="300" y="693"/>
                  <a:pt x="498" y="654"/>
                  <a:pt x="655" y="538"/>
                </a:cubicBezTo>
                <a:cubicBezTo>
                  <a:pt x="910" y="337"/>
                  <a:pt x="1044" y="70"/>
                  <a:pt x="964" y="30"/>
                </a:cubicBezTo>
                <a:cubicBezTo>
                  <a:pt x="920" y="10"/>
                  <a:pt x="888" y="0"/>
                  <a:pt x="86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4" name="Google Shape;264;p32"/>
          <p:cNvSpPr/>
          <p:nvPr/>
        </p:nvSpPr>
        <p:spPr>
          <a:xfrm>
            <a:off x="8819392" y="2705803"/>
            <a:ext cx="212592" cy="155307"/>
          </a:xfrm>
          <a:custGeom>
            <a:avLst/>
            <a:gdLst/>
            <a:ahLst/>
            <a:cxnLst/>
            <a:rect l="l" t="t" r="r" b="b"/>
            <a:pathLst>
              <a:path w="1833" h="1339" extrusionOk="0">
                <a:moveTo>
                  <a:pt x="853" y="0"/>
                </a:moveTo>
                <a:cubicBezTo>
                  <a:pt x="841" y="0"/>
                  <a:pt x="829" y="1"/>
                  <a:pt x="817" y="1"/>
                </a:cubicBezTo>
                <a:cubicBezTo>
                  <a:pt x="509" y="14"/>
                  <a:pt x="1" y="469"/>
                  <a:pt x="27" y="843"/>
                </a:cubicBezTo>
                <a:cubicBezTo>
                  <a:pt x="41" y="1125"/>
                  <a:pt x="562" y="1339"/>
                  <a:pt x="924" y="1339"/>
                </a:cubicBezTo>
                <a:cubicBezTo>
                  <a:pt x="1299" y="1325"/>
                  <a:pt x="1700" y="1071"/>
                  <a:pt x="1766" y="817"/>
                </a:cubicBezTo>
                <a:cubicBezTo>
                  <a:pt x="1832" y="569"/>
                  <a:pt x="1373" y="0"/>
                  <a:pt x="85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5" name="Google Shape;265;p32"/>
          <p:cNvSpPr/>
          <p:nvPr/>
        </p:nvSpPr>
        <p:spPr>
          <a:xfrm>
            <a:off x="8822061" y="2820281"/>
            <a:ext cx="60889" cy="33520"/>
          </a:xfrm>
          <a:custGeom>
            <a:avLst/>
            <a:gdLst/>
            <a:ahLst/>
            <a:cxnLst/>
            <a:rect l="l" t="t" r="r" b="b"/>
            <a:pathLst>
              <a:path w="525" h="289" extrusionOk="0">
                <a:moveTo>
                  <a:pt x="141" y="0"/>
                </a:moveTo>
                <a:cubicBezTo>
                  <a:pt x="135" y="0"/>
                  <a:pt x="129" y="2"/>
                  <a:pt x="125" y="4"/>
                </a:cubicBezTo>
                <a:cubicBezTo>
                  <a:pt x="1" y="54"/>
                  <a:pt x="304" y="289"/>
                  <a:pt x="455" y="289"/>
                </a:cubicBezTo>
                <a:cubicBezTo>
                  <a:pt x="466" y="289"/>
                  <a:pt x="477" y="287"/>
                  <a:pt x="486" y="285"/>
                </a:cubicBezTo>
                <a:cubicBezTo>
                  <a:pt x="524" y="272"/>
                  <a:pt x="232" y="0"/>
                  <a:pt x="141" y="0"/>
                </a:cubicBezTo>
                <a:close/>
              </a:path>
            </a:pathLst>
          </a:custGeom>
          <a:solidFill>
            <a:srgbClr val="3C4D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6" name="Google Shape;266;p32"/>
          <p:cNvSpPr/>
          <p:nvPr/>
        </p:nvSpPr>
        <p:spPr>
          <a:xfrm>
            <a:off x="8960889" y="2820281"/>
            <a:ext cx="60889" cy="33520"/>
          </a:xfrm>
          <a:custGeom>
            <a:avLst/>
            <a:gdLst/>
            <a:ahLst/>
            <a:cxnLst/>
            <a:rect l="l" t="t" r="r" b="b"/>
            <a:pathLst>
              <a:path w="525" h="289" extrusionOk="0">
                <a:moveTo>
                  <a:pt x="382" y="0"/>
                </a:moveTo>
                <a:cubicBezTo>
                  <a:pt x="281" y="0"/>
                  <a:pt x="1" y="272"/>
                  <a:pt x="38" y="285"/>
                </a:cubicBezTo>
                <a:cubicBezTo>
                  <a:pt x="46" y="287"/>
                  <a:pt x="56" y="289"/>
                  <a:pt x="67" y="289"/>
                </a:cubicBezTo>
                <a:cubicBezTo>
                  <a:pt x="209" y="289"/>
                  <a:pt x="524" y="54"/>
                  <a:pt x="400" y="4"/>
                </a:cubicBezTo>
                <a:cubicBezTo>
                  <a:pt x="395" y="2"/>
                  <a:pt x="389" y="0"/>
                  <a:pt x="382" y="0"/>
                </a:cubicBezTo>
                <a:close/>
              </a:path>
            </a:pathLst>
          </a:custGeom>
          <a:solidFill>
            <a:srgbClr val="3C4D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7" name="Google Shape;267;p32"/>
          <p:cNvSpPr/>
          <p:nvPr/>
        </p:nvSpPr>
        <p:spPr>
          <a:xfrm>
            <a:off x="8658065" y="2882567"/>
            <a:ext cx="515183" cy="172588"/>
          </a:xfrm>
          <a:custGeom>
            <a:avLst/>
            <a:gdLst/>
            <a:ahLst/>
            <a:cxnLst/>
            <a:rect l="l" t="t" r="r" b="b"/>
            <a:pathLst>
              <a:path w="4442" h="1488" extrusionOk="0">
                <a:moveTo>
                  <a:pt x="4357" y="1"/>
                </a:moveTo>
                <a:cubicBezTo>
                  <a:pt x="4333" y="1"/>
                  <a:pt x="4311" y="12"/>
                  <a:pt x="4295" y="29"/>
                </a:cubicBezTo>
                <a:lnTo>
                  <a:pt x="4295" y="42"/>
                </a:lnTo>
                <a:cubicBezTo>
                  <a:pt x="4067" y="377"/>
                  <a:pt x="3773" y="671"/>
                  <a:pt x="3439" y="885"/>
                </a:cubicBezTo>
                <a:cubicBezTo>
                  <a:pt x="3264" y="978"/>
                  <a:pt x="3077" y="1072"/>
                  <a:pt x="2890" y="1112"/>
                </a:cubicBezTo>
                <a:cubicBezTo>
                  <a:pt x="2850" y="1126"/>
                  <a:pt x="2797" y="1139"/>
                  <a:pt x="2756" y="1153"/>
                </a:cubicBezTo>
                <a:cubicBezTo>
                  <a:pt x="2703" y="1153"/>
                  <a:pt x="2649" y="1165"/>
                  <a:pt x="2609" y="1179"/>
                </a:cubicBezTo>
                <a:cubicBezTo>
                  <a:pt x="2502" y="1179"/>
                  <a:pt x="2408" y="1192"/>
                  <a:pt x="2315" y="1192"/>
                </a:cubicBezTo>
                <a:lnTo>
                  <a:pt x="2167" y="1179"/>
                </a:lnTo>
                <a:lnTo>
                  <a:pt x="2021" y="1165"/>
                </a:lnTo>
                <a:cubicBezTo>
                  <a:pt x="1967" y="1153"/>
                  <a:pt x="1914" y="1153"/>
                  <a:pt x="1873" y="1139"/>
                </a:cubicBezTo>
                <a:lnTo>
                  <a:pt x="1727" y="1112"/>
                </a:lnTo>
                <a:cubicBezTo>
                  <a:pt x="1525" y="1058"/>
                  <a:pt x="1338" y="978"/>
                  <a:pt x="1151" y="898"/>
                </a:cubicBezTo>
                <a:cubicBezTo>
                  <a:pt x="790" y="725"/>
                  <a:pt x="442" y="497"/>
                  <a:pt x="134" y="229"/>
                </a:cubicBezTo>
                <a:lnTo>
                  <a:pt x="134" y="216"/>
                </a:lnTo>
                <a:cubicBezTo>
                  <a:pt x="121" y="209"/>
                  <a:pt x="104" y="206"/>
                  <a:pt x="86" y="206"/>
                </a:cubicBezTo>
                <a:cubicBezTo>
                  <a:pt x="68" y="206"/>
                  <a:pt x="48" y="209"/>
                  <a:pt x="27" y="216"/>
                </a:cubicBezTo>
                <a:cubicBezTo>
                  <a:pt x="1" y="243"/>
                  <a:pt x="1" y="296"/>
                  <a:pt x="27" y="323"/>
                </a:cubicBezTo>
                <a:cubicBezTo>
                  <a:pt x="309" y="657"/>
                  <a:pt x="643" y="925"/>
                  <a:pt x="1031" y="1139"/>
                </a:cubicBezTo>
                <a:cubicBezTo>
                  <a:pt x="1231" y="1246"/>
                  <a:pt x="1432" y="1326"/>
                  <a:pt x="1646" y="1393"/>
                </a:cubicBezTo>
                <a:lnTo>
                  <a:pt x="1807" y="1433"/>
                </a:lnTo>
                <a:cubicBezTo>
                  <a:pt x="1860" y="1447"/>
                  <a:pt x="1914" y="1460"/>
                  <a:pt x="1967" y="1460"/>
                </a:cubicBezTo>
                <a:lnTo>
                  <a:pt x="2141" y="1486"/>
                </a:lnTo>
                <a:lnTo>
                  <a:pt x="2301" y="1486"/>
                </a:lnTo>
                <a:cubicBezTo>
                  <a:pt x="2323" y="1487"/>
                  <a:pt x="2344" y="1487"/>
                  <a:pt x="2366" y="1487"/>
                </a:cubicBezTo>
                <a:cubicBezTo>
                  <a:pt x="2799" y="1487"/>
                  <a:pt x="3228" y="1354"/>
                  <a:pt x="3585" y="1099"/>
                </a:cubicBezTo>
                <a:cubicBezTo>
                  <a:pt x="3947" y="844"/>
                  <a:pt x="4227" y="497"/>
                  <a:pt x="4429" y="95"/>
                </a:cubicBezTo>
                <a:cubicBezTo>
                  <a:pt x="4441" y="69"/>
                  <a:pt x="4429" y="29"/>
                  <a:pt x="4402" y="15"/>
                </a:cubicBezTo>
                <a:cubicBezTo>
                  <a:pt x="4386" y="5"/>
                  <a:pt x="4371" y="1"/>
                  <a:pt x="4357"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8" name="Google Shape;268;p32"/>
          <p:cNvSpPr/>
          <p:nvPr/>
        </p:nvSpPr>
        <p:spPr>
          <a:xfrm>
            <a:off x="8341555" y="2802073"/>
            <a:ext cx="277888" cy="277788"/>
          </a:xfrm>
          <a:custGeom>
            <a:avLst/>
            <a:gdLst/>
            <a:ahLst/>
            <a:cxnLst/>
            <a:rect l="l" t="t" r="r" b="b"/>
            <a:pathLst>
              <a:path w="2396" h="2395" extrusionOk="0">
                <a:moveTo>
                  <a:pt x="1192" y="1"/>
                </a:moveTo>
                <a:cubicBezTo>
                  <a:pt x="536" y="1"/>
                  <a:pt x="1" y="536"/>
                  <a:pt x="1" y="1204"/>
                </a:cubicBezTo>
                <a:cubicBezTo>
                  <a:pt x="1" y="1859"/>
                  <a:pt x="536" y="2394"/>
                  <a:pt x="1192" y="2394"/>
                </a:cubicBezTo>
                <a:cubicBezTo>
                  <a:pt x="1861" y="2394"/>
                  <a:pt x="2396" y="1859"/>
                  <a:pt x="2396" y="1204"/>
                </a:cubicBezTo>
                <a:cubicBezTo>
                  <a:pt x="2396" y="536"/>
                  <a:pt x="1861" y="1"/>
                  <a:pt x="1192"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9" name="Google Shape;269;p32"/>
          <p:cNvSpPr/>
          <p:nvPr/>
        </p:nvSpPr>
        <p:spPr>
          <a:xfrm>
            <a:off x="9176263" y="2802073"/>
            <a:ext cx="277888" cy="277788"/>
          </a:xfrm>
          <a:custGeom>
            <a:avLst/>
            <a:gdLst/>
            <a:ahLst/>
            <a:cxnLst/>
            <a:rect l="l" t="t" r="r" b="b"/>
            <a:pathLst>
              <a:path w="2396" h="2395" extrusionOk="0">
                <a:moveTo>
                  <a:pt x="1204" y="1"/>
                </a:moveTo>
                <a:cubicBezTo>
                  <a:pt x="535" y="1"/>
                  <a:pt x="0" y="536"/>
                  <a:pt x="0" y="1204"/>
                </a:cubicBezTo>
                <a:cubicBezTo>
                  <a:pt x="0" y="1859"/>
                  <a:pt x="535" y="2394"/>
                  <a:pt x="1204" y="2394"/>
                </a:cubicBezTo>
                <a:cubicBezTo>
                  <a:pt x="1860" y="2394"/>
                  <a:pt x="2395" y="1859"/>
                  <a:pt x="2395" y="1204"/>
                </a:cubicBezTo>
                <a:cubicBezTo>
                  <a:pt x="2395" y="536"/>
                  <a:pt x="1860" y="1"/>
                  <a:pt x="1204"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0" name="Google Shape;270;p32"/>
          <p:cNvSpPr/>
          <p:nvPr/>
        </p:nvSpPr>
        <p:spPr>
          <a:xfrm>
            <a:off x="7750521" y="2158926"/>
            <a:ext cx="735545" cy="714825"/>
          </a:xfrm>
          <a:custGeom>
            <a:avLst/>
            <a:gdLst/>
            <a:ahLst/>
            <a:cxnLst/>
            <a:rect l="l" t="t" r="r" b="b"/>
            <a:pathLst>
              <a:path w="6342" h="6163" extrusionOk="0">
                <a:moveTo>
                  <a:pt x="5064" y="1"/>
                </a:moveTo>
                <a:cubicBezTo>
                  <a:pt x="4149" y="1"/>
                  <a:pt x="2642" y="650"/>
                  <a:pt x="2435" y="998"/>
                </a:cubicBezTo>
                <a:cubicBezTo>
                  <a:pt x="2168" y="1412"/>
                  <a:pt x="2582" y="1947"/>
                  <a:pt x="2582" y="1947"/>
                </a:cubicBezTo>
                <a:cubicBezTo>
                  <a:pt x="2582" y="1947"/>
                  <a:pt x="1432" y="2428"/>
                  <a:pt x="1339" y="3017"/>
                </a:cubicBezTo>
                <a:cubicBezTo>
                  <a:pt x="1244" y="3606"/>
                  <a:pt x="1499" y="3940"/>
                  <a:pt x="1499" y="3940"/>
                </a:cubicBezTo>
                <a:cubicBezTo>
                  <a:pt x="1499" y="3940"/>
                  <a:pt x="1" y="5558"/>
                  <a:pt x="482" y="6054"/>
                </a:cubicBezTo>
                <a:cubicBezTo>
                  <a:pt x="557" y="6130"/>
                  <a:pt x="660" y="6163"/>
                  <a:pt x="781" y="6163"/>
                </a:cubicBezTo>
                <a:cubicBezTo>
                  <a:pt x="1441" y="6163"/>
                  <a:pt x="2635" y="5198"/>
                  <a:pt x="2635" y="5198"/>
                </a:cubicBezTo>
                <a:lnTo>
                  <a:pt x="2635" y="5198"/>
                </a:lnTo>
                <a:cubicBezTo>
                  <a:pt x="2635" y="5198"/>
                  <a:pt x="2567" y="5503"/>
                  <a:pt x="2815" y="5503"/>
                </a:cubicBezTo>
                <a:cubicBezTo>
                  <a:pt x="2896" y="5503"/>
                  <a:pt x="3010" y="5470"/>
                  <a:pt x="3171" y="5385"/>
                </a:cubicBezTo>
                <a:cubicBezTo>
                  <a:pt x="3827" y="5023"/>
                  <a:pt x="4201" y="4114"/>
                  <a:pt x="4201" y="4114"/>
                </a:cubicBezTo>
                <a:cubicBezTo>
                  <a:pt x="4201" y="4114"/>
                  <a:pt x="4226" y="4122"/>
                  <a:pt x="4274" y="4122"/>
                </a:cubicBezTo>
                <a:cubicBezTo>
                  <a:pt x="4387" y="4122"/>
                  <a:pt x="4625" y="4076"/>
                  <a:pt x="4963" y="3766"/>
                </a:cubicBezTo>
                <a:cubicBezTo>
                  <a:pt x="5445" y="3325"/>
                  <a:pt x="6341" y="596"/>
                  <a:pt x="5578" y="115"/>
                </a:cubicBezTo>
                <a:cubicBezTo>
                  <a:pt x="5453" y="35"/>
                  <a:pt x="5274" y="1"/>
                  <a:pt x="506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 name="Google Shape;271;p32"/>
          <p:cNvSpPr/>
          <p:nvPr/>
        </p:nvSpPr>
        <p:spPr>
          <a:xfrm>
            <a:off x="7910341" y="2023222"/>
            <a:ext cx="563315" cy="741735"/>
          </a:xfrm>
          <a:custGeom>
            <a:avLst/>
            <a:gdLst/>
            <a:ahLst/>
            <a:cxnLst/>
            <a:rect l="l" t="t" r="r" b="b"/>
            <a:pathLst>
              <a:path w="4857" h="6395" extrusionOk="0">
                <a:moveTo>
                  <a:pt x="4842" y="1"/>
                </a:moveTo>
                <a:cubicBezTo>
                  <a:pt x="4830" y="1"/>
                  <a:pt x="4816" y="1"/>
                  <a:pt x="4803" y="14"/>
                </a:cubicBezTo>
                <a:cubicBezTo>
                  <a:pt x="4735" y="174"/>
                  <a:pt x="4669" y="322"/>
                  <a:pt x="4602" y="482"/>
                </a:cubicBezTo>
                <a:lnTo>
                  <a:pt x="4508" y="709"/>
                </a:lnTo>
                <a:lnTo>
                  <a:pt x="4455" y="830"/>
                </a:lnTo>
                <a:lnTo>
                  <a:pt x="4401" y="937"/>
                </a:lnTo>
                <a:cubicBezTo>
                  <a:pt x="4254" y="1244"/>
                  <a:pt x="4120" y="1552"/>
                  <a:pt x="3947" y="1847"/>
                </a:cubicBezTo>
                <a:cubicBezTo>
                  <a:pt x="3866" y="1993"/>
                  <a:pt x="3799" y="2141"/>
                  <a:pt x="3719" y="2288"/>
                </a:cubicBezTo>
                <a:lnTo>
                  <a:pt x="3451" y="2716"/>
                </a:lnTo>
                <a:cubicBezTo>
                  <a:pt x="3412" y="2783"/>
                  <a:pt x="3371" y="2863"/>
                  <a:pt x="3317" y="2930"/>
                </a:cubicBezTo>
                <a:lnTo>
                  <a:pt x="3184" y="3144"/>
                </a:lnTo>
                <a:cubicBezTo>
                  <a:pt x="3077" y="3277"/>
                  <a:pt x="2996" y="3425"/>
                  <a:pt x="2889" y="3559"/>
                </a:cubicBezTo>
                <a:lnTo>
                  <a:pt x="2595" y="3960"/>
                </a:lnTo>
                <a:cubicBezTo>
                  <a:pt x="2488" y="4094"/>
                  <a:pt x="2381" y="4214"/>
                  <a:pt x="2274" y="4348"/>
                </a:cubicBezTo>
                <a:cubicBezTo>
                  <a:pt x="2167" y="4481"/>
                  <a:pt x="2047" y="4602"/>
                  <a:pt x="1940" y="4722"/>
                </a:cubicBezTo>
                <a:cubicBezTo>
                  <a:pt x="1873" y="4776"/>
                  <a:pt x="1819" y="4843"/>
                  <a:pt x="1766" y="4896"/>
                </a:cubicBezTo>
                <a:lnTo>
                  <a:pt x="1579" y="5070"/>
                </a:lnTo>
                <a:cubicBezTo>
                  <a:pt x="1084" y="5525"/>
                  <a:pt x="562" y="5953"/>
                  <a:pt x="14" y="6341"/>
                </a:cubicBezTo>
                <a:cubicBezTo>
                  <a:pt x="0" y="6354"/>
                  <a:pt x="0" y="6368"/>
                  <a:pt x="0" y="6381"/>
                </a:cubicBezTo>
                <a:cubicBezTo>
                  <a:pt x="14" y="6395"/>
                  <a:pt x="27" y="6395"/>
                  <a:pt x="41" y="6395"/>
                </a:cubicBezTo>
                <a:cubicBezTo>
                  <a:pt x="656" y="6086"/>
                  <a:pt x="1191" y="5658"/>
                  <a:pt x="1673" y="5177"/>
                </a:cubicBezTo>
                <a:cubicBezTo>
                  <a:pt x="2167" y="4695"/>
                  <a:pt x="2622" y="4201"/>
                  <a:pt x="3037" y="3666"/>
                </a:cubicBezTo>
                <a:cubicBezTo>
                  <a:pt x="3451" y="3117"/>
                  <a:pt x="3826" y="2542"/>
                  <a:pt x="4120" y="1927"/>
                </a:cubicBezTo>
                <a:cubicBezTo>
                  <a:pt x="4200" y="1779"/>
                  <a:pt x="4281" y="1633"/>
                  <a:pt x="4334" y="1472"/>
                </a:cubicBezTo>
                <a:lnTo>
                  <a:pt x="4535" y="1003"/>
                </a:lnTo>
                <a:cubicBezTo>
                  <a:pt x="4615" y="843"/>
                  <a:pt x="4655" y="682"/>
                  <a:pt x="4709" y="522"/>
                </a:cubicBezTo>
                <a:cubicBezTo>
                  <a:pt x="4762" y="361"/>
                  <a:pt x="4816" y="201"/>
                  <a:pt x="4856" y="40"/>
                </a:cubicBezTo>
                <a:cubicBezTo>
                  <a:pt x="4856" y="28"/>
                  <a:pt x="4856" y="14"/>
                  <a:pt x="4842" y="1"/>
                </a:cubicBezTo>
                <a:close/>
              </a:path>
            </a:pathLst>
          </a:custGeom>
          <a:solidFill>
            <a:srgbClr val="00230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2" name="Google Shape;272;p32"/>
          <p:cNvSpPr/>
          <p:nvPr/>
        </p:nvSpPr>
        <p:spPr>
          <a:xfrm>
            <a:off x="7984801" y="2454461"/>
            <a:ext cx="263855" cy="232089"/>
          </a:xfrm>
          <a:custGeom>
            <a:avLst/>
            <a:gdLst/>
            <a:ahLst/>
            <a:cxnLst/>
            <a:rect l="l" t="t" r="r" b="b"/>
            <a:pathLst>
              <a:path w="2275" h="2001" extrusionOk="0">
                <a:moveTo>
                  <a:pt x="2163" y="0"/>
                </a:moveTo>
                <a:cubicBezTo>
                  <a:pt x="2145" y="0"/>
                  <a:pt x="2128" y="5"/>
                  <a:pt x="2114" y="14"/>
                </a:cubicBezTo>
                <a:cubicBezTo>
                  <a:pt x="1980" y="121"/>
                  <a:pt x="1819" y="189"/>
                  <a:pt x="1646" y="255"/>
                </a:cubicBezTo>
                <a:cubicBezTo>
                  <a:pt x="1472" y="308"/>
                  <a:pt x="1298" y="349"/>
                  <a:pt x="1124" y="376"/>
                </a:cubicBezTo>
                <a:cubicBezTo>
                  <a:pt x="937" y="403"/>
                  <a:pt x="763" y="415"/>
                  <a:pt x="576" y="442"/>
                </a:cubicBezTo>
                <a:cubicBezTo>
                  <a:pt x="389" y="456"/>
                  <a:pt x="214" y="469"/>
                  <a:pt x="27" y="496"/>
                </a:cubicBezTo>
                <a:lnTo>
                  <a:pt x="27" y="510"/>
                </a:lnTo>
                <a:cubicBezTo>
                  <a:pt x="14" y="510"/>
                  <a:pt x="0" y="510"/>
                  <a:pt x="0" y="522"/>
                </a:cubicBezTo>
                <a:cubicBezTo>
                  <a:pt x="0" y="549"/>
                  <a:pt x="14" y="563"/>
                  <a:pt x="27" y="563"/>
                </a:cubicBezTo>
                <a:cubicBezTo>
                  <a:pt x="214" y="590"/>
                  <a:pt x="401" y="590"/>
                  <a:pt x="589" y="590"/>
                </a:cubicBezTo>
                <a:cubicBezTo>
                  <a:pt x="776" y="576"/>
                  <a:pt x="963" y="549"/>
                  <a:pt x="1138" y="522"/>
                </a:cubicBezTo>
                <a:cubicBezTo>
                  <a:pt x="1325" y="483"/>
                  <a:pt x="1512" y="456"/>
                  <a:pt x="1686" y="403"/>
                </a:cubicBezTo>
                <a:cubicBezTo>
                  <a:pt x="1800" y="370"/>
                  <a:pt x="1914" y="332"/>
                  <a:pt x="2022" y="284"/>
                </a:cubicBezTo>
                <a:lnTo>
                  <a:pt x="2022" y="284"/>
                </a:lnTo>
                <a:lnTo>
                  <a:pt x="1953" y="549"/>
                </a:lnTo>
                <a:cubicBezTo>
                  <a:pt x="1914" y="710"/>
                  <a:pt x="1873" y="870"/>
                  <a:pt x="1819" y="1031"/>
                </a:cubicBezTo>
                <a:cubicBezTo>
                  <a:pt x="1780" y="1178"/>
                  <a:pt x="1726" y="1339"/>
                  <a:pt x="1673" y="1499"/>
                </a:cubicBezTo>
                <a:lnTo>
                  <a:pt x="1512" y="1967"/>
                </a:lnTo>
                <a:cubicBezTo>
                  <a:pt x="1512" y="1967"/>
                  <a:pt x="1512" y="1981"/>
                  <a:pt x="1525" y="1994"/>
                </a:cubicBezTo>
                <a:cubicBezTo>
                  <a:pt x="1530" y="1999"/>
                  <a:pt x="1534" y="2000"/>
                  <a:pt x="1539" y="2000"/>
                </a:cubicBezTo>
                <a:cubicBezTo>
                  <a:pt x="1548" y="2000"/>
                  <a:pt x="1556" y="1994"/>
                  <a:pt x="1566" y="1994"/>
                </a:cubicBezTo>
                <a:cubicBezTo>
                  <a:pt x="1673" y="1860"/>
                  <a:pt x="1753" y="1700"/>
                  <a:pt x="1819" y="1553"/>
                </a:cubicBezTo>
                <a:cubicBezTo>
                  <a:pt x="1887" y="1392"/>
                  <a:pt x="1940" y="1245"/>
                  <a:pt x="2007" y="1084"/>
                </a:cubicBezTo>
                <a:cubicBezTo>
                  <a:pt x="2060" y="924"/>
                  <a:pt x="2101" y="763"/>
                  <a:pt x="2154" y="603"/>
                </a:cubicBezTo>
                <a:cubicBezTo>
                  <a:pt x="2194" y="442"/>
                  <a:pt x="2235" y="282"/>
                  <a:pt x="2261" y="121"/>
                </a:cubicBezTo>
                <a:lnTo>
                  <a:pt x="2261" y="108"/>
                </a:lnTo>
                <a:cubicBezTo>
                  <a:pt x="2274" y="94"/>
                  <a:pt x="2261" y="68"/>
                  <a:pt x="2247" y="41"/>
                </a:cubicBezTo>
                <a:cubicBezTo>
                  <a:pt x="2230" y="15"/>
                  <a:pt x="2196" y="0"/>
                  <a:pt x="2163" y="0"/>
                </a:cubicBezTo>
                <a:close/>
              </a:path>
            </a:pathLst>
          </a:custGeom>
          <a:solidFill>
            <a:srgbClr val="00230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3" name="Google Shape;273;p32"/>
          <p:cNvSpPr/>
          <p:nvPr/>
        </p:nvSpPr>
        <p:spPr>
          <a:xfrm>
            <a:off x="7910342" y="2645606"/>
            <a:ext cx="158313" cy="126193"/>
          </a:xfrm>
          <a:custGeom>
            <a:avLst/>
            <a:gdLst/>
            <a:ahLst/>
            <a:cxnLst/>
            <a:rect l="l" t="t" r="r" b="b"/>
            <a:pathLst>
              <a:path w="1365" h="1088" extrusionOk="0">
                <a:moveTo>
                  <a:pt x="1260" y="1"/>
                </a:moveTo>
                <a:cubicBezTo>
                  <a:pt x="1240" y="1"/>
                  <a:pt x="1221" y="8"/>
                  <a:pt x="1204" y="25"/>
                </a:cubicBezTo>
                <a:cubicBezTo>
                  <a:pt x="1124" y="92"/>
                  <a:pt x="1043" y="146"/>
                  <a:pt x="950" y="199"/>
                </a:cubicBezTo>
                <a:cubicBezTo>
                  <a:pt x="856" y="239"/>
                  <a:pt x="763" y="280"/>
                  <a:pt x="656" y="306"/>
                </a:cubicBezTo>
                <a:cubicBezTo>
                  <a:pt x="455" y="346"/>
                  <a:pt x="241" y="373"/>
                  <a:pt x="27" y="426"/>
                </a:cubicBezTo>
                <a:cubicBezTo>
                  <a:pt x="14" y="426"/>
                  <a:pt x="14" y="440"/>
                  <a:pt x="14" y="440"/>
                </a:cubicBezTo>
                <a:cubicBezTo>
                  <a:pt x="0" y="467"/>
                  <a:pt x="14" y="480"/>
                  <a:pt x="27" y="480"/>
                </a:cubicBezTo>
                <a:cubicBezTo>
                  <a:pt x="94" y="505"/>
                  <a:pt x="167" y="515"/>
                  <a:pt x="239" y="515"/>
                </a:cubicBezTo>
                <a:cubicBezTo>
                  <a:pt x="281" y="515"/>
                  <a:pt x="322" y="512"/>
                  <a:pt x="362" y="506"/>
                </a:cubicBezTo>
                <a:cubicBezTo>
                  <a:pt x="469" y="506"/>
                  <a:pt x="589" y="480"/>
                  <a:pt x="696" y="440"/>
                </a:cubicBezTo>
                <a:cubicBezTo>
                  <a:pt x="803" y="413"/>
                  <a:pt x="910" y="387"/>
                  <a:pt x="1017" y="333"/>
                </a:cubicBezTo>
                <a:cubicBezTo>
                  <a:pt x="1028" y="329"/>
                  <a:pt x="1039" y="324"/>
                  <a:pt x="1050" y="320"/>
                </a:cubicBezTo>
                <a:lnTo>
                  <a:pt x="1050" y="320"/>
                </a:lnTo>
                <a:cubicBezTo>
                  <a:pt x="1013" y="398"/>
                  <a:pt x="975" y="477"/>
                  <a:pt x="936" y="560"/>
                </a:cubicBezTo>
                <a:cubicBezTo>
                  <a:pt x="910" y="640"/>
                  <a:pt x="870" y="720"/>
                  <a:pt x="829" y="801"/>
                </a:cubicBezTo>
                <a:lnTo>
                  <a:pt x="710" y="1041"/>
                </a:lnTo>
                <a:cubicBezTo>
                  <a:pt x="710" y="1055"/>
                  <a:pt x="710" y="1068"/>
                  <a:pt x="722" y="1068"/>
                </a:cubicBezTo>
                <a:cubicBezTo>
                  <a:pt x="722" y="1078"/>
                  <a:pt x="729" y="1087"/>
                  <a:pt x="738" y="1087"/>
                </a:cubicBezTo>
                <a:cubicBezTo>
                  <a:pt x="742" y="1087"/>
                  <a:pt x="745" y="1086"/>
                  <a:pt x="749" y="1082"/>
                </a:cubicBezTo>
                <a:cubicBezTo>
                  <a:pt x="843" y="1029"/>
                  <a:pt x="897" y="948"/>
                  <a:pt x="963" y="881"/>
                </a:cubicBezTo>
                <a:cubicBezTo>
                  <a:pt x="1017" y="801"/>
                  <a:pt x="1057" y="720"/>
                  <a:pt x="1111" y="640"/>
                </a:cubicBezTo>
                <a:cubicBezTo>
                  <a:pt x="1204" y="480"/>
                  <a:pt x="1284" y="306"/>
                  <a:pt x="1352" y="132"/>
                </a:cubicBezTo>
                <a:cubicBezTo>
                  <a:pt x="1365" y="105"/>
                  <a:pt x="1352" y="66"/>
                  <a:pt x="1338" y="39"/>
                </a:cubicBezTo>
                <a:cubicBezTo>
                  <a:pt x="1315" y="15"/>
                  <a:pt x="1287" y="1"/>
                  <a:pt x="1260" y="1"/>
                </a:cubicBezTo>
                <a:close/>
              </a:path>
            </a:pathLst>
          </a:custGeom>
          <a:solidFill>
            <a:srgbClr val="00230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4" name="Google Shape;274;p32"/>
          <p:cNvSpPr/>
          <p:nvPr/>
        </p:nvSpPr>
        <p:spPr>
          <a:xfrm>
            <a:off x="8110524" y="2293471"/>
            <a:ext cx="246689" cy="246472"/>
          </a:xfrm>
          <a:custGeom>
            <a:avLst/>
            <a:gdLst/>
            <a:ahLst/>
            <a:cxnLst/>
            <a:rect l="l" t="t" r="r" b="b"/>
            <a:pathLst>
              <a:path w="2127" h="2125" extrusionOk="0">
                <a:moveTo>
                  <a:pt x="2022" y="0"/>
                </a:moveTo>
                <a:cubicBezTo>
                  <a:pt x="2002" y="0"/>
                  <a:pt x="1983" y="8"/>
                  <a:pt x="1966" y="25"/>
                </a:cubicBezTo>
                <a:cubicBezTo>
                  <a:pt x="1846" y="118"/>
                  <a:pt x="1698" y="185"/>
                  <a:pt x="1538" y="239"/>
                </a:cubicBezTo>
                <a:lnTo>
                  <a:pt x="1418" y="266"/>
                </a:lnTo>
                <a:cubicBezTo>
                  <a:pt x="1377" y="279"/>
                  <a:pt x="1338" y="279"/>
                  <a:pt x="1297" y="292"/>
                </a:cubicBezTo>
                <a:cubicBezTo>
                  <a:pt x="1217" y="305"/>
                  <a:pt x="1137" y="319"/>
                  <a:pt x="1044" y="319"/>
                </a:cubicBezTo>
                <a:cubicBezTo>
                  <a:pt x="963" y="319"/>
                  <a:pt x="883" y="332"/>
                  <a:pt x="789" y="332"/>
                </a:cubicBezTo>
                <a:lnTo>
                  <a:pt x="40" y="332"/>
                </a:lnTo>
                <a:cubicBezTo>
                  <a:pt x="27" y="332"/>
                  <a:pt x="13" y="332"/>
                  <a:pt x="0" y="346"/>
                </a:cubicBezTo>
                <a:cubicBezTo>
                  <a:pt x="0" y="373"/>
                  <a:pt x="13" y="386"/>
                  <a:pt x="27" y="386"/>
                </a:cubicBezTo>
                <a:cubicBezTo>
                  <a:pt x="187" y="439"/>
                  <a:pt x="361" y="466"/>
                  <a:pt x="535" y="480"/>
                </a:cubicBezTo>
                <a:cubicBezTo>
                  <a:pt x="606" y="485"/>
                  <a:pt x="677" y="488"/>
                  <a:pt x="748" y="488"/>
                </a:cubicBezTo>
                <a:cubicBezTo>
                  <a:pt x="851" y="488"/>
                  <a:pt x="954" y="482"/>
                  <a:pt x="1056" y="466"/>
                </a:cubicBezTo>
                <a:cubicBezTo>
                  <a:pt x="1231" y="439"/>
                  <a:pt x="1404" y="426"/>
                  <a:pt x="1579" y="373"/>
                </a:cubicBezTo>
                <a:cubicBezTo>
                  <a:pt x="1701" y="344"/>
                  <a:pt x="1823" y="303"/>
                  <a:pt x="1936" y="248"/>
                </a:cubicBezTo>
                <a:lnTo>
                  <a:pt x="1936" y="248"/>
                </a:lnTo>
                <a:cubicBezTo>
                  <a:pt x="1932" y="366"/>
                  <a:pt x="1922" y="486"/>
                  <a:pt x="1912" y="600"/>
                </a:cubicBezTo>
                <a:cubicBezTo>
                  <a:pt x="1900" y="774"/>
                  <a:pt x="1886" y="935"/>
                  <a:pt x="1859" y="1108"/>
                </a:cubicBezTo>
                <a:cubicBezTo>
                  <a:pt x="1846" y="1268"/>
                  <a:pt x="1805" y="1429"/>
                  <a:pt x="1766" y="1603"/>
                </a:cubicBezTo>
                <a:lnTo>
                  <a:pt x="1645" y="2085"/>
                </a:lnTo>
                <a:lnTo>
                  <a:pt x="1645" y="2098"/>
                </a:lnTo>
                <a:cubicBezTo>
                  <a:pt x="1645" y="2098"/>
                  <a:pt x="1645" y="2112"/>
                  <a:pt x="1659" y="2125"/>
                </a:cubicBezTo>
                <a:cubicBezTo>
                  <a:pt x="1672" y="2125"/>
                  <a:pt x="1686" y="2125"/>
                  <a:pt x="1686" y="2112"/>
                </a:cubicBezTo>
                <a:cubicBezTo>
                  <a:pt x="1793" y="1964"/>
                  <a:pt x="1859" y="1803"/>
                  <a:pt x="1912" y="1643"/>
                </a:cubicBezTo>
                <a:cubicBezTo>
                  <a:pt x="1966" y="1470"/>
                  <a:pt x="2019" y="1309"/>
                  <a:pt x="2046" y="1135"/>
                </a:cubicBezTo>
                <a:cubicBezTo>
                  <a:pt x="2087" y="961"/>
                  <a:pt x="2100" y="787"/>
                  <a:pt x="2114" y="614"/>
                </a:cubicBezTo>
                <a:cubicBezTo>
                  <a:pt x="2126" y="439"/>
                  <a:pt x="2126" y="266"/>
                  <a:pt x="2114" y="91"/>
                </a:cubicBezTo>
                <a:lnTo>
                  <a:pt x="2114" y="78"/>
                </a:lnTo>
                <a:cubicBezTo>
                  <a:pt x="2114" y="65"/>
                  <a:pt x="2100" y="52"/>
                  <a:pt x="2100" y="38"/>
                </a:cubicBezTo>
                <a:cubicBezTo>
                  <a:pt x="2077" y="15"/>
                  <a:pt x="2049" y="0"/>
                  <a:pt x="2022" y="0"/>
                </a:cubicBezTo>
                <a:close/>
              </a:path>
            </a:pathLst>
          </a:custGeom>
          <a:solidFill>
            <a:srgbClr val="00230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5" name="Google Shape;275;p32"/>
          <p:cNvSpPr/>
          <p:nvPr/>
        </p:nvSpPr>
        <p:spPr>
          <a:xfrm>
            <a:off x="9313583" y="1969057"/>
            <a:ext cx="761061" cy="586660"/>
          </a:xfrm>
          <a:custGeom>
            <a:avLst/>
            <a:gdLst/>
            <a:ahLst/>
            <a:cxnLst/>
            <a:rect l="l" t="t" r="r" b="b"/>
            <a:pathLst>
              <a:path w="6562" h="5058" extrusionOk="0">
                <a:moveTo>
                  <a:pt x="234" y="1"/>
                </a:moveTo>
                <a:cubicBezTo>
                  <a:pt x="0" y="1"/>
                  <a:pt x="297" y="3179"/>
                  <a:pt x="1666" y="4199"/>
                </a:cubicBezTo>
                <a:cubicBezTo>
                  <a:pt x="2467" y="4788"/>
                  <a:pt x="3630" y="5058"/>
                  <a:pt x="4572" y="5058"/>
                </a:cubicBezTo>
                <a:cubicBezTo>
                  <a:pt x="5299" y="5058"/>
                  <a:pt x="5895" y="4898"/>
                  <a:pt x="6093" y="4600"/>
                </a:cubicBezTo>
                <a:cubicBezTo>
                  <a:pt x="6562" y="3919"/>
                  <a:pt x="5706" y="2541"/>
                  <a:pt x="5210" y="2233"/>
                </a:cubicBezTo>
                <a:cubicBezTo>
                  <a:pt x="4140" y="1577"/>
                  <a:pt x="1746" y="1324"/>
                  <a:pt x="261" y="13"/>
                </a:cubicBezTo>
                <a:cubicBezTo>
                  <a:pt x="251" y="5"/>
                  <a:pt x="242" y="1"/>
                  <a:pt x="2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6" name="Google Shape;276;p32"/>
          <p:cNvSpPr/>
          <p:nvPr/>
        </p:nvSpPr>
        <p:spPr>
          <a:xfrm>
            <a:off x="9298854" y="1892156"/>
            <a:ext cx="684167" cy="618325"/>
          </a:xfrm>
          <a:custGeom>
            <a:avLst/>
            <a:gdLst/>
            <a:ahLst/>
            <a:cxnLst/>
            <a:rect l="l" t="t" r="r" b="b"/>
            <a:pathLst>
              <a:path w="5899" h="5331" extrusionOk="0">
                <a:moveTo>
                  <a:pt x="27" y="1"/>
                </a:moveTo>
                <a:cubicBezTo>
                  <a:pt x="22" y="1"/>
                  <a:pt x="18" y="3"/>
                  <a:pt x="13" y="7"/>
                </a:cubicBezTo>
                <a:cubicBezTo>
                  <a:pt x="0" y="7"/>
                  <a:pt x="0" y="20"/>
                  <a:pt x="0" y="34"/>
                </a:cubicBezTo>
                <a:cubicBezTo>
                  <a:pt x="120" y="355"/>
                  <a:pt x="254" y="676"/>
                  <a:pt x="415" y="983"/>
                </a:cubicBezTo>
                <a:lnTo>
                  <a:pt x="655" y="1425"/>
                </a:lnTo>
                <a:lnTo>
                  <a:pt x="789" y="1652"/>
                </a:lnTo>
                <a:cubicBezTo>
                  <a:pt x="830" y="1732"/>
                  <a:pt x="883" y="1800"/>
                  <a:pt x="923" y="1866"/>
                </a:cubicBezTo>
                <a:lnTo>
                  <a:pt x="1217" y="2294"/>
                </a:lnTo>
                <a:cubicBezTo>
                  <a:pt x="1271" y="2374"/>
                  <a:pt x="1324" y="2442"/>
                  <a:pt x="1378" y="2508"/>
                </a:cubicBezTo>
                <a:lnTo>
                  <a:pt x="1538" y="2695"/>
                </a:lnTo>
                <a:cubicBezTo>
                  <a:pt x="1752" y="2977"/>
                  <a:pt x="2007" y="3217"/>
                  <a:pt x="2248" y="3458"/>
                </a:cubicBezTo>
                <a:cubicBezTo>
                  <a:pt x="2769" y="3913"/>
                  <a:pt x="3318" y="4327"/>
                  <a:pt x="3919" y="4662"/>
                </a:cubicBezTo>
                <a:cubicBezTo>
                  <a:pt x="4522" y="5010"/>
                  <a:pt x="5177" y="5263"/>
                  <a:pt x="5859" y="5331"/>
                </a:cubicBezTo>
                <a:cubicBezTo>
                  <a:pt x="5872" y="5331"/>
                  <a:pt x="5886" y="5317"/>
                  <a:pt x="5899" y="5304"/>
                </a:cubicBezTo>
                <a:cubicBezTo>
                  <a:pt x="5899" y="5290"/>
                  <a:pt x="5886" y="5277"/>
                  <a:pt x="5872" y="5277"/>
                </a:cubicBezTo>
                <a:cubicBezTo>
                  <a:pt x="5217" y="5117"/>
                  <a:pt x="4588" y="4849"/>
                  <a:pt x="3987" y="4541"/>
                </a:cubicBezTo>
                <a:cubicBezTo>
                  <a:pt x="3398" y="4220"/>
                  <a:pt x="2863" y="3792"/>
                  <a:pt x="2381" y="3324"/>
                </a:cubicBezTo>
                <a:cubicBezTo>
                  <a:pt x="2154" y="3070"/>
                  <a:pt x="1900" y="2843"/>
                  <a:pt x="1699" y="2575"/>
                </a:cubicBezTo>
                <a:lnTo>
                  <a:pt x="1538" y="2374"/>
                </a:lnTo>
                <a:cubicBezTo>
                  <a:pt x="1485" y="2308"/>
                  <a:pt x="1431" y="2254"/>
                  <a:pt x="1378" y="2174"/>
                </a:cubicBezTo>
                <a:lnTo>
                  <a:pt x="1083" y="1759"/>
                </a:lnTo>
                <a:cubicBezTo>
                  <a:pt x="1044" y="1693"/>
                  <a:pt x="990" y="1625"/>
                  <a:pt x="950" y="1559"/>
                </a:cubicBezTo>
                <a:lnTo>
                  <a:pt x="816" y="1345"/>
                </a:lnTo>
                <a:lnTo>
                  <a:pt x="548" y="903"/>
                </a:lnTo>
                <a:cubicBezTo>
                  <a:pt x="388" y="609"/>
                  <a:pt x="227" y="301"/>
                  <a:pt x="54" y="20"/>
                </a:cubicBezTo>
                <a:lnTo>
                  <a:pt x="54" y="7"/>
                </a:lnTo>
                <a:cubicBezTo>
                  <a:pt x="45" y="7"/>
                  <a:pt x="36" y="1"/>
                  <a:pt x="27" y="1"/>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7" name="Google Shape;277;p32"/>
          <p:cNvSpPr/>
          <p:nvPr/>
        </p:nvSpPr>
        <p:spPr>
          <a:xfrm>
            <a:off x="9477232" y="2186067"/>
            <a:ext cx="360001" cy="256215"/>
          </a:xfrm>
          <a:custGeom>
            <a:avLst/>
            <a:gdLst/>
            <a:ahLst/>
            <a:cxnLst/>
            <a:rect l="l" t="t" r="r" b="b"/>
            <a:pathLst>
              <a:path w="3104" h="2209" extrusionOk="0">
                <a:moveTo>
                  <a:pt x="3064" y="1"/>
                </a:moveTo>
                <a:cubicBezTo>
                  <a:pt x="2823" y="41"/>
                  <a:pt x="2568" y="68"/>
                  <a:pt x="2328" y="81"/>
                </a:cubicBezTo>
                <a:cubicBezTo>
                  <a:pt x="2074" y="108"/>
                  <a:pt x="1833" y="108"/>
                  <a:pt x="1579" y="108"/>
                </a:cubicBezTo>
                <a:cubicBezTo>
                  <a:pt x="1338" y="108"/>
                  <a:pt x="1084" y="95"/>
                  <a:pt x="830" y="95"/>
                </a:cubicBezTo>
                <a:cubicBezTo>
                  <a:pt x="589" y="81"/>
                  <a:pt x="335" y="68"/>
                  <a:pt x="94" y="54"/>
                </a:cubicBezTo>
                <a:lnTo>
                  <a:pt x="68" y="54"/>
                </a:lnTo>
                <a:cubicBezTo>
                  <a:pt x="27" y="68"/>
                  <a:pt x="0" y="108"/>
                  <a:pt x="0" y="148"/>
                </a:cubicBezTo>
                <a:cubicBezTo>
                  <a:pt x="41" y="295"/>
                  <a:pt x="54" y="469"/>
                  <a:pt x="54" y="643"/>
                </a:cubicBezTo>
                <a:cubicBezTo>
                  <a:pt x="54" y="817"/>
                  <a:pt x="54" y="978"/>
                  <a:pt x="41" y="1151"/>
                </a:cubicBezTo>
                <a:cubicBezTo>
                  <a:pt x="41" y="1486"/>
                  <a:pt x="27" y="1834"/>
                  <a:pt x="54" y="2168"/>
                </a:cubicBezTo>
                <a:cubicBezTo>
                  <a:pt x="54" y="2182"/>
                  <a:pt x="54" y="2194"/>
                  <a:pt x="68" y="2208"/>
                </a:cubicBezTo>
                <a:cubicBezTo>
                  <a:pt x="94" y="2208"/>
                  <a:pt x="107" y="2194"/>
                  <a:pt x="107" y="2182"/>
                </a:cubicBezTo>
                <a:cubicBezTo>
                  <a:pt x="175" y="1834"/>
                  <a:pt x="201" y="1499"/>
                  <a:pt x="201" y="1151"/>
                </a:cubicBezTo>
                <a:lnTo>
                  <a:pt x="201" y="643"/>
                </a:lnTo>
                <a:cubicBezTo>
                  <a:pt x="190" y="504"/>
                  <a:pt x="188" y="364"/>
                  <a:pt x="174" y="218"/>
                </a:cubicBezTo>
                <a:lnTo>
                  <a:pt x="174" y="218"/>
                </a:lnTo>
                <a:cubicBezTo>
                  <a:pt x="392" y="249"/>
                  <a:pt x="611" y="270"/>
                  <a:pt x="830" y="282"/>
                </a:cubicBezTo>
                <a:cubicBezTo>
                  <a:pt x="1084" y="295"/>
                  <a:pt x="1325" y="309"/>
                  <a:pt x="1579" y="309"/>
                </a:cubicBezTo>
                <a:cubicBezTo>
                  <a:pt x="1833" y="295"/>
                  <a:pt x="2087" y="282"/>
                  <a:pt x="2342" y="241"/>
                </a:cubicBezTo>
                <a:cubicBezTo>
                  <a:pt x="2595" y="215"/>
                  <a:pt x="2850" y="161"/>
                  <a:pt x="3077" y="54"/>
                </a:cubicBezTo>
                <a:cubicBezTo>
                  <a:pt x="3091" y="54"/>
                  <a:pt x="3103" y="41"/>
                  <a:pt x="3103" y="27"/>
                </a:cubicBezTo>
                <a:cubicBezTo>
                  <a:pt x="3091" y="15"/>
                  <a:pt x="3077" y="1"/>
                  <a:pt x="3064" y="1"/>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8" name="Google Shape;278;p32"/>
          <p:cNvSpPr/>
          <p:nvPr/>
        </p:nvSpPr>
        <p:spPr>
          <a:xfrm>
            <a:off x="9554822" y="2240465"/>
            <a:ext cx="386445" cy="273148"/>
          </a:xfrm>
          <a:custGeom>
            <a:avLst/>
            <a:gdLst/>
            <a:ahLst/>
            <a:cxnLst/>
            <a:rect l="l" t="t" r="r" b="b"/>
            <a:pathLst>
              <a:path w="3332" h="2355" extrusionOk="0">
                <a:moveTo>
                  <a:pt x="3278" y="0"/>
                </a:moveTo>
                <a:cubicBezTo>
                  <a:pt x="3023" y="94"/>
                  <a:pt x="2769" y="161"/>
                  <a:pt x="2515" y="227"/>
                </a:cubicBezTo>
                <a:cubicBezTo>
                  <a:pt x="2247" y="295"/>
                  <a:pt x="1994" y="348"/>
                  <a:pt x="1726" y="375"/>
                </a:cubicBezTo>
                <a:cubicBezTo>
                  <a:pt x="1659" y="388"/>
                  <a:pt x="1592" y="388"/>
                  <a:pt x="1525" y="388"/>
                </a:cubicBezTo>
                <a:cubicBezTo>
                  <a:pt x="1459" y="402"/>
                  <a:pt x="1391" y="402"/>
                  <a:pt x="1325" y="402"/>
                </a:cubicBezTo>
                <a:lnTo>
                  <a:pt x="1124" y="402"/>
                </a:lnTo>
                <a:lnTo>
                  <a:pt x="924" y="388"/>
                </a:lnTo>
                <a:cubicBezTo>
                  <a:pt x="656" y="375"/>
                  <a:pt x="401" y="334"/>
                  <a:pt x="134" y="295"/>
                </a:cubicBezTo>
                <a:lnTo>
                  <a:pt x="94" y="295"/>
                </a:lnTo>
                <a:cubicBezTo>
                  <a:pt x="41" y="308"/>
                  <a:pt x="0" y="375"/>
                  <a:pt x="14" y="428"/>
                </a:cubicBezTo>
                <a:cubicBezTo>
                  <a:pt x="54" y="575"/>
                  <a:pt x="94" y="736"/>
                  <a:pt x="134" y="896"/>
                </a:cubicBezTo>
                <a:lnTo>
                  <a:pt x="241" y="1365"/>
                </a:lnTo>
                <a:cubicBezTo>
                  <a:pt x="321" y="1686"/>
                  <a:pt x="362" y="2007"/>
                  <a:pt x="428" y="2328"/>
                </a:cubicBezTo>
                <a:cubicBezTo>
                  <a:pt x="428" y="2341"/>
                  <a:pt x="442" y="2355"/>
                  <a:pt x="455" y="2355"/>
                </a:cubicBezTo>
                <a:cubicBezTo>
                  <a:pt x="469" y="2355"/>
                  <a:pt x="482" y="2341"/>
                  <a:pt x="482" y="2328"/>
                </a:cubicBezTo>
                <a:cubicBezTo>
                  <a:pt x="495" y="2153"/>
                  <a:pt x="495" y="1993"/>
                  <a:pt x="482" y="1832"/>
                </a:cubicBezTo>
                <a:cubicBezTo>
                  <a:pt x="469" y="1659"/>
                  <a:pt x="442" y="1499"/>
                  <a:pt x="415" y="1338"/>
                </a:cubicBezTo>
                <a:cubicBezTo>
                  <a:pt x="388" y="1178"/>
                  <a:pt x="362" y="1017"/>
                  <a:pt x="321" y="857"/>
                </a:cubicBezTo>
                <a:cubicBezTo>
                  <a:pt x="302" y="742"/>
                  <a:pt x="276" y="628"/>
                  <a:pt x="249" y="514"/>
                </a:cubicBezTo>
                <a:lnTo>
                  <a:pt x="249" y="514"/>
                </a:lnTo>
                <a:cubicBezTo>
                  <a:pt x="337" y="526"/>
                  <a:pt x="423" y="540"/>
                  <a:pt x="508" y="548"/>
                </a:cubicBezTo>
                <a:cubicBezTo>
                  <a:pt x="642" y="548"/>
                  <a:pt x="776" y="562"/>
                  <a:pt x="924" y="562"/>
                </a:cubicBezTo>
                <a:cubicBezTo>
                  <a:pt x="1191" y="562"/>
                  <a:pt x="1471" y="548"/>
                  <a:pt x="1739" y="522"/>
                </a:cubicBezTo>
                <a:cubicBezTo>
                  <a:pt x="2020" y="495"/>
                  <a:pt x="2288" y="455"/>
                  <a:pt x="2555" y="375"/>
                </a:cubicBezTo>
                <a:cubicBezTo>
                  <a:pt x="2823" y="308"/>
                  <a:pt x="3077" y="214"/>
                  <a:pt x="3304" y="54"/>
                </a:cubicBezTo>
                <a:cubicBezTo>
                  <a:pt x="3317" y="54"/>
                  <a:pt x="3331" y="40"/>
                  <a:pt x="3317" y="27"/>
                </a:cubicBezTo>
                <a:cubicBezTo>
                  <a:pt x="3317" y="0"/>
                  <a:pt x="3304" y="0"/>
                  <a:pt x="3278"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9" name="Google Shape;279;p32"/>
          <p:cNvSpPr/>
          <p:nvPr/>
        </p:nvSpPr>
        <p:spPr>
          <a:xfrm>
            <a:off x="9694345" y="2366078"/>
            <a:ext cx="327528" cy="184767"/>
          </a:xfrm>
          <a:custGeom>
            <a:avLst/>
            <a:gdLst/>
            <a:ahLst/>
            <a:cxnLst/>
            <a:rect l="l" t="t" r="r" b="b"/>
            <a:pathLst>
              <a:path w="2824" h="1593" extrusionOk="0">
                <a:moveTo>
                  <a:pt x="2783" y="0"/>
                </a:moveTo>
                <a:cubicBezTo>
                  <a:pt x="2569" y="54"/>
                  <a:pt x="2355" y="95"/>
                  <a:pt x="2128" y="148"/>
                </a:cubicBezTo>
                <a:cubicBezTo>
                  <a:pt x="1914" y="188"/>
                  <a:pt x="1686" y="241"/>
                  <a:pt x="1472" y="255"/>
                </a:cubicBezTo>
                <a:cubicBezTo>
                  <a:pt x="1359" y="261"/>
                  <a:pt x="1245" y="265"/>
                  <a:pt x="1131" y="265"/>
                </a:cubicBezTo>
                <a:cubicBezTo>
                  <a:pt x="1018" y="265"/>
                  <a:pt x="904" y="261"/>
                  <a:pt x="791" y="255"/>
                </a:cubicBezTo>
                <a:cubicBezTo>
                  <a:pt x="577" y="241"/>
                  <a:pt x="349" y="202"/>
                  <a:pt x="135" y="161"/>
                </a:cubicBezTo>
                <a:cubicBezTo>
                  <a:pt x="108" y="161"/>
                  <a:pt x="95" y="161"/>
                  <a:pt x="68" y="175"/>
                </a:cubicBezTo>
                <a:cubicBezTo>
                  <a:pt x="15" y="202"/>
                  <a:pt x="1" y="268"/>
                  <a:pt x="28" y="309"/>
                </a:cubicBezTo>
                <a:cubicBezTo>
                  <a:pt x="95" y="442"/>
                  <a:pt x="175" y="562"/>
                  <a:pt x="256" y="683"/>
                </a:cubicBezTo>
                <a:cubicBezTo>
                  <a:pt x="336" y="803"/>
                  <a:pt x="416" y="924"/>
                  <a:pt x="509" y="1031"/>
                </a:cubicBezTo>
                <a:cubicBezTo>
                  <a:pt x="603" y="1151"/>
                  <a:pt x="710" y="1258"/>
                  <a:pt x="817" y="1352"/>
                </a:cubicBezTo>
                <a:cubicBezTo>
                  <a:pt x="924" y="1459"/>
                  <a:pt x="1044" y="1552"/>
                  <a:pt x="1192" y="1593"/>
                </a:cubicBezTo>
                <a:lnTo>
                  <a:pt x="1219" y="1593"/>
                </a:lnTo>
                <a:cubicBezTo>
                  <a:pt x="1231" y="1579"/>
                  <a:pt x="1231" y="1552"/>
                  <a:pt x="1219" y="1552"/>
                </a:cubicBezTo>
                <a:cubicBezTo>
                  <a:pt x="1098" y="1459"/>
                  <a:pt x="1005" y="1365"/>
                  <a:pt x="910" y="1258"/>
                </a:cubicBezTo>
                <a:cubicBezTo>
                  <a:pt x="817" y="1151"/>
                  <a:pt x="737" y="1044"/>
                  <a:pt x="657" y="924"/>
                </a:cubicBezTo>
                <a:cubicBezTo>
                  <a:pt x="577" y="817"/>
                  <a:pt x="496" y="696"/>
                  <a:pt x="416" y="576"/>
                </a:cubicBezTo>
                <a:cubicBezTo>
                  <a:pt x="382" y="515"/>
                  <a:pt x="345" y="455"/>
                  <a:pt x="308" y="395"/>
                </a:cubicBezTo>
                <a:lnTo>
                  <a:pt x="308" y="395"/>
                </a:lnTo>
                <a:cubicBezTo>
                  <a:pt x="469" y="416"/>
                  <a:pt x="633" y="428"/>
                  <a:pt x="791" y="428"/>
                </a:cubicBezTo>
                <a:cubicBezTo>
                  <a:pt x="910" y="428"/>
                  <a:pt x="1017" y="416"/>
                  <a:pt x="1138" y="416"/>
                </a:cubicBezTo>
                <a:cubicBezTo>
                  <a:pt x="1245" y="416"/>
                  <a:pt x="1365" y="402"/>
                  <a:pt x="1486" y="389"/>
                </a:cubicBezTo>
                <a:cubicBezTo>
                  <a:pt x="1713" y="375"/>
                  <a:pt x="1941" y="348"/>
                  <a:pt x="2168" y="295"/>
                </a:cubicBezTo>
                <a:cubicBezTo>
                  <a:pt x="2382" y="241"/>
                  <a:pt x="2610" y="175"/>
                  <a:pt x="2810" y="54"/>
                </a:cubicBezTo>
                <a:cubicBezTo>
                  <a:pt x="2824" y="41"/>
                  <a:pt x="2824" y="27"/>
                  <a:pt x="2824" y="14"/>
                </a:cubicBezTo>
                <a:cubicBezTo>
                  <a:pt x="2824" y="0"/>
                  <a:pt x="2810" y="0"/>
                  <a:pt x="2797"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0" name="Google Shape;280;p32"/>
          <p:cNvSpPr/>
          <p:nvPr/>
        </p:nvSpPr>
        <p:spPr>
          <a:xfrm>
            <a:off x="9553313" y="2753358"/>
            <a:ext cx="633019" cy="534815"/>
          </a:xfrm>
          <a:custGeom>
            <a:avLst/>
            <a:gdLst/>
            <a:ahLst/>
            <a:cxnLst/>
            <a:rect l="l" t="t" r="r" b="b"/>
            <a:pathLst>
              <a:path w="5458" h="4611" extrusionOk="0">
                <a:moveTo>
                  <a:pt x="1510" y="1"/>
                </a:moveTo>
                <a:cubicBezTo>
                  <a:pt x="1482" y="1"/>
                  <a:pt x="1456" y="2"/>
                  <a:pt x="1431" y="5"/>
                </a:cubicBezTo>
                <a:cubicBezTo>
                  <a:pt x="990" y="59"/>
                  <a:pt x="0" y="1557"/>
                  <a:pt x="187" y="2374"/>
                </a:cubicBezTo>
                <a:cubicBezTo>
                  <a:pt x="313" y="2921"/>
                  <a:pt x="673" y="3011"/>
                  <a:pt x="897" y="3011"/>
                </a:cubicBezTo>
                <a:cubicBezTo>
                  <a:pt x="1006" y="3011"/>
                  <a:pt x="1083" y="2989"/>
                  <a:pt x="1083" y="2989"/>
                </a:cubicBezTo>
                <a:cubicBezTo>
                  <a:pt x="1083" y="2989"/>
                  <a:pt x="1445" y="4179"/>
                  <a:pt x="1912" y="4380"/>
                </a:cubicBezTo>
                <a:cubicBezTo>
                  <a:pt x="1984" y="4412"/>
                  <a:pt x="2049" y="4425"/>
                  <a:pt x="2107" y="4425"/>
                </a:cubicBezTo>
                <a:cubicBezTo>
                  <a:pt x="2418" y="4425"/>
                  <a:pt x="2542" y="4045"/>
                  <a:pt x="2542" y="4045"/>
                </a:cubicBezTo>
                <a:cubicBezTo>
                  <a:pt x="2542" y="4045"/>
                  <a:pt x="3020" y="4610"/>
                  <a:pt x="3695" y="4610"/>
                </a:cubicBezTo>
                <a:cubicBezTo>
                  <a:pt x="3901" y="4610"/>
                  <a:pt x="4126" y="4557"/>
                  <a:pt x="4361" y="4420"/>
                </a:cubicBezTo>
                <a:cubicBezTo>
                  <a:pt x="5458" y="3791"/>
                  <a:pt x="3291" y="2186"/>
                  <a:pt x="3291" y="2186"/>
                </a:cubicBezTo>
                <a:lnTo>
                  <a:pt x="3291" y="2186"/>
                </a:lnTo>
                <a:cubicBezTo>
                  <a:pt x="3291" y="2186"/>
                  <a:pt x="3313" y="2188"/>
                  <a:pt x="3349" y="2188"/>
                </a:cubicBezTo>
                <a:cubicBezTo>
                  <a:pt x="3537" y="2188"/>
                  <a:pt x="4108" y="2141"/>
                  <a:pt x="3906" y="1557"/>
                </a:cubicBezTo>
                <a:cubicBezTo>
                  <a:pt x="3687" y="890"/>
                  <a:pt x="2176" y="1"/>
                  <a:pt x="1510"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 name="Google Shape;281;p32"/>
          <p:cNvSpPr/>
          <p:nvPr/>
        </p:nvSpPr>
        <p:spPr>
          <a:xfrm>
            <a:off x="9652592" y="2632964"/>
            <a:ext cx="369280" cy="577265"/>
          </a:xfrm>
          <a:custGeom>
            <a:avLst/>
            <a:gdLst/>
            <a:ahLst/>
            <a:cxnLst/>
            <a:rect l="l" t="t" r="r" b="b"/>
            <a:pathLst>
              <a:path w="3184" h="4977" extrusionOk="0">
                <a:moveTo>
                  <a:pt x="40" y="0"/>
                </a:moveTo>
                <a:cubicBezTo>
                  <a:pt x="27" y="0"/>
                  <a:pt x="13" y="0"/>
                  <a:pt x="0" y="14"/>
                </a:cubicBezTo>
                <a:cubicBezTo>
                  <a:pt x="0" y="27"/>
                  <a:pt x="0" y="41"/>
                  <a:pt x="13" y="54"/>
                </a:cubicBezTo>
                <a:cubicBezTo>
                  <a:pt x="428" y="362"/>
                  <a:pt x="682" y="817"/>
                  <a:pt x="735" y="1325"/>
                </a:cubicBezTo>
                <a:cubicBezTo>
                  <a:pt x="762" y="1445"/>
                  <a:pt x="762" y="1578"/>
                  <a:pt x="776" y="1712"/>
                </a:cubicBezTo>
                <a:cubicBezTo>
                  <a:pt x="789" y="1833"/>
                  <a:pt x="803" y="1967"/>
                  <a:pt x="816" y="2101"/>
                </a:cubicBezTo>
                <a:cubicBezTo>
                  <a:pt x="842" y="2234"/>
                  <a:pt x="856" y="2354"/>
                  <a:pt x="883" y="2488"/>
                </a:cubicBezTo>
                <a:lnTo>
                  <a:pt x="923" y="2689"/>
                </a:lnTo>
                <a:lnTo>
                  <a:pt x="976" y="2877"/>
                </a:lnTo>
                <a:cubicBezTo>
                  <a:pt x="1003" y="2943"/>
                  <a:pt x="1017" y="2996"/>
                  <a:pt x="1044" y="3064"/>
                </a:cubicBezTo>
                <a:cubicBezTo>
                  <a:pt x="1070" y="3130"/>
                  <a:pt x="1083" y="3184"/>
                  <a:pt x="1110" y="3251"/>
                </a:cubicBezTo>
                <a:cubicBezTo>
                  <a:pt x="1163" y="3371"/>
                  <a:pt x="1217" y="3492"/>
                  <a:pt x="1284" y="3612"/>
                </a:cubicBezTo>
                <a:cubicBezTo>
                  <a:pt x="1404" y="3852"/>
                  <a:pt x="1565" y="4066"/>
                  <a:pt x="1752" y="4268"/>
                </a:cubicBezTo>
                <a:lnTo>
                  <a:pt x="1886" y="4414"/>
                </a:lnTo>
                <a:lnTo>
                  <a:pt x="2046" y="4535"/>
                </a:lnTo>
                <a:cubicBezTo>
                  <a:pt x="2073" y="4562"/>
                  <a:pt x="2100" y="4575"/>
                  <a:pt x="2127" y="4602"/>
                </a:cubicBezTo>
                <a:lnTo>
                  <a:pt x="2221" y="4655"/>
                </a:lnTo>
                <a:cubicBezTo>
                  <a:pt x="2274" y="4682"/>
                  <a:pt x="2328" y="4722"/>
                  <a:pt x="2394" y="4749"/>
                </a:cubicBezTo>
                <a:cubicBezTo>
                  <a:pt x="2622" y="4883"/>
                  <a:pt x="2890" y="4949"/>
                  <a:pt x="3157" y="4976"/>
                </a:cubicBezTo>
                <a:cubicBezTo>
                  <a:pt x="3170" y="4976"/>
                  <a:pt x="3184" y="4963"/>
                  <a:pt x="3184" y="4949"/>
                </a:cubicBezTo>
                <a:cubicBezTo>
                  <a:pt x="3184" y="4936"/>
                  <a:pt x="3184" y="4923"/>
                  <a:pt x="3170" y="4923"/>
                </a:cubicBezTo>
                <a:lnTo>
                  <a:pt x="3157" y="4923"/>
                </a:lnTo>
                <a:cubicBezTo>
                  <a:pt x="2916" y="4842"/>
                  <a:pt x="2676" y="4749"/>
                  <a:pt x="2461" y="4628"/>
                </a:cubicBezTo>
                <a:cubicBezTo>
                  <a:pt x="2247" y="4495"/>
                  <a:pt x="2046" y="4334"/>
                  <a:pt x="1886" y="4134"/>
                </a:cubicBezTo>
                <a:cubicBezTo>
                  <a:pt x="1725" y="3947"/>
                  <a:pt x="1579" y="3745"/>
                  <a:pt x="1458" y="3519"/>
                </a:cubicBezTo>
                <a:cubicBezTo>
                  <a:pt x="1391" y="3412"/>
                  <a:pt x="1351" y="3291"/>
                  <a:pt x="1297" y="3171"/>
                </a:cubicBezTo>
                <a:cubicBezTo>
                  <a:pt x="1244" y="3064"/>
                  <a:pt x="1190" y="2943"/>
                  <a:pt x="1151" y="2823"/>
                </a:cubicBezTo>
                <a:lnTo>
                  <a:pt x="1097" y="2636"/>
                </a:lnTo>
                <a:cubicBezTo>
                  <a:pt x="1070" y="2582"/>
                  <a:pt x="1056" y="2515"/>
                  <a:pt x="1044" y="2448"/>
                </a:cubicBezTo>
                <a:cubicBezTo>
                  <a:pt x="1003" y="2328"/>
                  <a:pt x="990" y="2208"/>
                  <a:pt x="963" y="2074"/>
                </a:cubicBezTo>
                <a:cubicBezTo>
                  <a:pt x="949" y="1953"/>
                  <a:pt x="923" y="1819"/>
                  <a:pt x="910" y="1699"/>
                </a:cubicBezTo>
                <a:lnTo>
                  <a:pt x="896" y="1298"/>
                </a:lnTo>
                <a:cubicBezTo>
                  <a:pt x="856" y="763"/>
                  <a:pt x="535" y="228"/>
                  <a:pt x="40" y="0"/>
                </a:cubicBezTo>
                <a:close/>
              </a:path>
            </a:pathLst>
          </a:custGeom>
          <a:solidFill>
            <a:srgbClr val="00230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 name="Google Shape;282;p32"/>
          <p:cNvSpPr/>
          <p:nvPr/>
        </p:nvSpPr>
        <p:spPr>
          <a:xfrm>
            <a:off x="7313044" y="3047268"/>
            <a:ext cx="712117" cy="1245581"/>
          </a:xfrm>
          <a:custGeom>
            <a:avLst/>
            <a:gdLst/>
            <a:ahLst/>
            <a:cxnLst/>
            <a:rect l="l" t="t" r="r" b="b"/>
            <a:pathLst>
              <a:path w="6140" h="10739" extrusionOk="0">
                <a:moveTo>
                  <a:pt x="6140" y="0"/>
                </a:moveTo>
                <a:cubicBezTo>
                  <a:pt x="6140" y="0"/>
                  <a:pt x="2796" y="723"/>
                  <a:pt x="1833" y="3036"/>
                </a:cubicBezTo>
                <a:cubicBezTo>
                  <a:pt x="1776" y="3176"/>
                  <a:pt x="1809" y="3225"/>
                  <a:pt x="1891" y="3225"/>
                </a:cubicBezTo>
                <a:cubicBezTo>
                  <a:pt x="1980" y="3225"/>
                  <a:pt x="2127" y="3166"/>
                  <a:pt x="2275" y="3103"/>
                </a:cubicBezTo>
                <a:cubicBezTo>
                  <a:pt x="2423" y="3038"/>
                  <a:pt x="2565" y="2977"/>
                  <a:pt x="2650" y="2977"/>
                </a:cubicBezTo>
                <a:cubicBezTo>
                  <a:pt x="2704" y="2977"/>
                  <a:pt x="2735" y="3001"/>
                  <a:pt x="2730" y="3063"/>
                </a:cubicBezTo>
                <a:cubicBezTo>
                  <a:pt x="2676" y="3410"/>
                  <a:pt x="1820" y="3585"/>
                  <a:pt x="1445" y="4267"/>
                </a:cubicBezTo>
                <a:cubicBezTo>
                  <a:pt x="429" y="6100"/>
                  <a:pt x="1" y="8707"/>
                  <a:pt x="415" y="10541"/>
                </a:cubicBezTo>
                <a:cubicBezTo>
                  <a:pt x="446" y="10677"/>
                  <a:pt x="491" y="10739"/>
                  <a:pt x="549" y="10739"/>
                </a:cubicBezTo>
                <a:cubicBezTo>
                  <a:pt x="841" y="10739"/>
                  <a:pt x="1477" y="9197"/>
                  <a:pt x="2502" y="7637"/>
                </a:cubicBezTo>
                <a:cubicBezTo>
                  <a:pt x="2689" y="7357"/>
                  <a:pt x="2516" y="6380"/>
                  <a:pt x="2662" y="6059"/>
                </a:cubicBezTo>
                <a:cubicBezTo>
                  <a:pt x="2682" y="6016"/>
                  <a:pt x="2702" y="5998"/>
                  <a:pt x="2723" y="5998"/>
                </a:cubicBezTo>
                <a:cubicBezTo>
                  <a:pt x="2787" y="5998"/>
                  <a:pt x="2853" y="6172"/>
                  <a:pt x="2903" y="6353"/>
                </a:cubicBezTo>
                <a:cubicBezTo>
                  <a:pt x="2963" y="6532"/>
                  <a:pt x="3022" y="6710"/>
                  <a:pt x="3063" y="6710"/>
                </a:cubicBezTo>
                <a:cubicBezTo>
                  <a:pt x="3068" y="6710"/>
                  <a:pt x="3073" y="6707"/>
                  <a:pt x="3077" y="6701"/>
                </a:cubicBezTo>
                <a:cubicBezTo>
                  <a:pt x="3184" y="6594"/>
                  <a:pt x="6047" y="2849"/>
                  <a:pt x="614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 name="Google Shape;283;p32"/>
          <p:cNvSpPr/>
          <p:nvPr/>
        </p:nvSpPr>
        <p:spPr>
          <a:xfrm>
            <a:off x="7382864" y="2901357"/>
            <a:ext cx="803741" cy="1326540"/>
          </a:xfrm>
          <a:custGeom>
            <a:avLst/>
            <a:gdLst/>
            <a:ahLst/>
            <a:cxnLst/>
            <a:rect l="l" t="t" r="r" b="b"/>
            <a:pathLst>
              <a:path w="6930" h="11437" extrusionOk="0">
                <a:moveTo>
                  <a:pt x="6890" y="1"/>
                </a:moveTo>
                <a:cubicBezTo>
                  <a:pt x="6635" y="147"/>
                  <a:pt x="6408" y="322"/>
                  <a:pt x="6194" y="509"/>
                </a:cubicBezTo>
                <a:cubicBezTo>
                  <a:pt x="5980" y="696"/>
                  <a:pt x="5766" y="884"/>
                  <a:pt x="5565" y="1084"/>
                </a:cubicBezTo>
                <a:cubicBezTo>
                  <a:pt x="5163" y="1485"/>
                  <a:pt x="4776" y="1900"/>
                  <a:pt x="4402" y="2328"/>
                </a:cubicBezTo>
                <a:cubicBezTo>
                  <a:pt x="3665" y="3197"/>
                  <a:pt x="2930" y="4067"/>
                  <a:pt x="2328" y="5043"/>
                </a:cubicBezTo>
                <a:cubicBezTo>
                  <a:pt x="2021" y="5525"/>
                  <a:pt x="1753" y="6020"/>
                  <a:pt x="1512" y="6528"/>
                </a:cubicBezTo>
                <a:cubicBezTo>
                  <a:pt x="1445" y="6662"/>
                  <a:pt x="1391" y="6796"/>
                  <a:pt x="1325" y="6916"/>
                </a:cubicBezTo>
                <a:cubicBezTo>
                  <a:pt x="1271" y="7049"/>
                  <a:pt x="1204" y="7183"/>
                  <a:pt x="1151" y="7317"/>
                </a:cubicBezTo>
                <a:cubicBezTo>
                  <a:pt x="1044" y="7572"/>
                  <a:pt x="937" y="7839"/>
                  <a:pt x="830" y="8107"/>
                </a:cubicBezTo>
                <a:cubicBezTo>
                  <a:pt x="736" y="8360"/>
                  <a:pt x="642" y="8642"/>
                  <a:pt x="549" y="8909"/>
                </a:cubicBezTo>
                <a:lnTo>
                  <a:pt x="428" y="9311"/>
                </a:lnTo>
                <a:cubicBezTo>
                  <a:pt x="389" y="9444"/>
                  <a:pt x="348" y="9591"/>
                  <a:pt x="308" y="9725"/>
                </a:cubicBezTo>
                <a:cubicBezTo>
                  <a:pt x="175" y="10274"/>
                  <a:pt x="54" y="10835"/>
                  <a:pt x="0" y="11397"/>
                </a:cubicBezTo>
                <a:cubicBezTo>
                  <a:pt x="0" y="11424"/>
                  <a:pt x="14" y="11437"/>
                  <a:pt x="27" y="11437"/>
                </a:cubicBezTo>
                <a:cubicBezTo>
                  <a:pt x="54" y="11437"/>
                  <a:pt x="68" y="11424"/>
                  <a:pt x="68" y="11410"/>
                </a:cubicBezTo>
                <a:cubicBezTo>
                  <a:pt x="175" y="10848"/>
                  <a:pt x="308" y="10300"/>
                  <a:pt x="455" y="9765"/>
                </a:cubicBezTo>
                <a:cubicBezTo>
                  <a:pt x="615" y="9216"/>
                  <a:pt x="776" y="8681"/>
                  <a:pt x="977" y="8160"/>
                </a:cubicBezTo>
                <a:cubicBezTo>
                  <a:pt x="1352" y="7090"/>
                  <a:pt x="1873" y="6086"/>
                  <a:pt x="2488" y="5137"/>
                </a:cubicBezTo>
                <a:lnTo>
                  <a:pt x="2716" y="4789"/>
                </a:lnTo>
                <a:cubicBezTo>
                  <a:pt x="2796" y="4668"/>
                  <a:pt x="2877" y="4561"/>
                  <a:pt x="2957" y="4442"/>
                </a:cubicBezTo>
                <a:lnTo>
                  <a:pt x="3210" y="4107"/>
                </a:lnTo>
                <a:cubicBezTo>
                  <a:pt x="3291" y="3987"/>
                  <a:pt x="3385" y="3880"/>
                  <a:pt x="3478" y="3773"/>
                </a:cubicBezTo>
                <a:cubicBezTo>
                  <a:pt x="3826" y="3318"/>
                  <a:pt x="4174" y="2890"/>
                  <a:pt x="4535" y="2448"/>
                </a:cubicBezTo>
                <a:cubicBezTo>
                  <a:pt x="4910" y="2020"/>
                  <a:pt x="5284" y="1592"/>
                  <a:pt x="5672" y="1191"/>
                </a:cubicBezTo>
                <a:cubicBezTo>
                  <a:pt x="5873" y="991"/>
                  <a:pt x="6073" y="789"/>
                  <a:pt x="6274" y="602"/>
                </a:cubicBezTo>
                <a:cubicBezTo>
                  <a:pt x="6474" y="402"/>
                  <a:pt x="6688" y="215"/>
                  <a:pt x="6916" y="54"/>
                </a:cubicBezTo>
                <a:lnTo>
                  <a:pt x="6916" y="40"/>
                </a:lnTo>
                <a:cubicBezTo>
                  <a:pt x="6929" y="40"/>
                  <a:pt x="6929" y="27"/>
                  <a:pt x="6916" y="14"/>
                </a:cubicBezTo>
                <a:cubicBezTo>
                  <a:pt x="6916" y="1"/>
                  <a:pt x="6890" y="1"/>
                  <a:pt x="6890" y="1"/>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4" name="Google Shape;284;p32"/>
          <p:cNvSpPr/>
          <p:nvPr/>
        </p:nvSpPr>
        <p:spPr>
          <a:xfrm>
            <a:off x="7018339" y="3228092"/>
            <a:ext cx="465544" cy="543513"/>
          </a:xfrm>
          <a:custGeom>
            <a:avLst/>
            <a:gdLst/>
            <a:ahLst/>
            <a:cxnLst/>
            <a:rect l="l" t="t" r="r" b="b"/>
            <a:pathLst>
              <a:path w="4014" h="4686" extrusionOk="0">
                <a:moveTo>
                  <a:pt x="2541" y="0"/>
                </a:moveTo>
                <a:cubicBezTo>
                  <a:pt x="1939" y="0"/>
                  <a:pt x="1256" y="224"/>
                  <a:pt x="803" y="929"/>
                </a:cubicBezTo>
                <a:cubicBezTo>
                  <a:pt x="0" y="2173"/>
                  <a:pt x="482" y="4487"/>
                  <a:pt x="910" y="4674"/>
                </a:cubicBezTo>
                <a:cubicBezTo>
                  <a:pt x="930" y="4682"/>
                  <a:pt x="954" y="4686"/>
                  <a:pt x="981" y="4686"/>
                </a:cubicBezTo>
                <a:cubicBezTo>
                  <a:pt x="1516" y="4686"/>
                  <a:pt x="3364" y="3239"/>
                  <a:pt x="3746" y="2374"/>
                </a:cubicBezTo>
                <a:cubicBezTo>
                  <a:pt x="4013" y="1758"/>
                  <a:pt x="3933" y="287"/>
                  <a:pt x="3184" y="86"/>
                </a:cubicBezTo>
                <a:cubicBezTo>
                  <a:pt x="2994" y="34"/>
                  <a:pt x="2773" y="0"/>
                  <a:pt x="254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5" name="Google Shape;285;p32"/>
          <p:cNvSpPr/>
          <p:nvPr/>
        </p:nvSpPr>
        <p:spPr>
          <a:xfrm>
            <a:off x="7139305" y="3077076"/>
            <a:ext cx="422051" cy="631200"/>
          </a:xfrm>
          <a:custGeom>
            <a:avLst/>
            <a:gdLst/>
            <a:ahLst/>
            <a:cxnLst/>
            <a:rect l="l" t="t" r="r" b="b"/>
            <a:pathLst>
              <a:path w="3639" h="5442" extrusionOk="0">
                <a:moveTo>
                  <a:pt x="3617" y="0"/>
                </a:moveTo>
                <a:cubicBezTo>
                  <a:pt x="3612" y="0"/>
                  <a:pt x="3605" y="4"/>
                  <a:pt x="3598" y="11"/>
                </a:cubicBezTo>
                <a:cubicBezTo>
                  <a:pt x="3478" y="77"/>
                  <a:pt x="3358" y="144"/>
                  <a:pt x="3238" y="225"/>
                </a:cubicBezTo>
                <a:lnTo>
                  <a:pt x="3063" y="344"/>
                </a:lnTo>
                <a:cubicBezTo>
                  <a:pt x="3010" y="385"/>
                  <a:pt x="2956" y="425"/>
                  <a:pt x="2903" y="478"/>
                </a:cubicBezTo>
                <a:lnTo>
                  <a:pt x="2596" y="746"/>
                </a:lnTo>
                <a:cubicBezTo>
                  <a:pt x="2489" y="840"/>
                  <a:pt x="2394" y="933"/>
                  <a:pt x="2287" y="1040"/>
                </a:cubicBezTo>
                <a:lnTo>
                  <a:pt x="2141" y="1188"/>
                </a:lnTo>
                <a:lnTo>
                  <a:pt x="2007" y="1348"/>
                </a:lnTo>
                <a:cubicBezTo>
                  <a:pt x="1927" y="1455"/>
                  <a:pt x="1820" y="1548"/>
                  <a:pt x="1740" y="1669"/>
                </a:cubicBezTo>
                <a:lnTo>
                  <a:pt x="1499" y="2003"/>
                </a:lnTo>
                <a:cubicBezTo>
                  <a:pt x="1419" y="2110"/>
                  <a:pt x="1351" y="2231"/>
                  <a:pt x="1271" y="2351"/>
                </a:cubicBezTo>
                <a:cubicBezTo>
                  <a:pt x="977" y="2820"/>
                  <a:pt x="736" y="3314"/>
                  <a:pt x="495" y="3822"/>
                </a:cubicBezTo>
                <a:lnTo>
                  <a:pt x="334" y="4211"/>
                </a:lnTo>
                <a:cubicBezTo>
                  <a:pt x="295" y="4331"/>
                  <a:pt x="241" y="4464"/>
                  <a:pt x="201" y="4598"/>
                </a:cubicBezTo>
                <a:cubicBezTo>
                  <a:pt x="120" y="4853"/>
                  <a:pt x="40" y="5120"/>
                  <a:pt x="1" y="5401"/>
                </a:cubicBezTo>
                <a:cubicBezTo>
                  <a:pt x="1" y="5415"/>
                  <a:pt x="13" y="5427"/>
                  <a:pt x="27" y="5441"/>
                </a:cubicBezTo>
                <a:cubicBezTo>
                  <a:pt x="40" y="5441"/>
                  <a:pt x="54" y="5427"/>
                  <a:pt x="67" y="5415"/>
                </a:cubicBezTo>
                <a:cubicBezTo>
                  <a:pt x="241" y="4892"/>
                  <a:pt x="429" y="4384"/>
                  <a:pt x="643" y="3876"/>
                </a:cubicBezTo>
                <a:cubicBezTo>
                  <a:pt x="843" y="3381"/>
                  <a:pt x="1124" y="2900"/>
                  <a:pt x="1431" y="2445"/>
                </a:cubicBezTo>
                <a:cubicBezTo>
                  <a:pt x="1579" y="2217"/>
                  <a:pt x="1740" y="2003"/>
                  <a:pt x="1900" y="1789"/>
                </a:cubicBezTo>
                <a:cubicBezTo>
                  <a:pt x="1980" y="1682"/>
                  <a:pt x="2073" y="1575"/>
                  <a:pt x="2168" y="1468"/>
                </a:cubicBezTo>
                <a:lnTo>
                  <a:pt x="2287" y="1321"/>
                </a:lnTo>
                <a:cubicBezTo>
                  <a:pt x="2341" y="1268"/>
                  <a:pt x="2382" y="1214"/>
                  <a:pt x="2435" y="1174"/>
                </a:cubicBezTo>
                <a:cubicBezTo>
                  <a:pt x="2783" y="746"/>
                  <a:pt x="3211" y="425"/>
                  <a:pt x="3625" y="50"/>
                </a:cubicBezTo>
                <a:cubicBezTo>
                  <a:pt x="3639" y="37"/>
                  <a:pt x="3639" y="23"/>
                  <a:pt x="3625" y="11"/>
                </a:cubicBezTo>
                <a:cubicBezTo>
                  <a:pt x="3625" y="4"/>
                  <a:pt x="3622" y="0"/>
                  <a:pt x="3617"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6" name="Google Shape;286;p32"/>
          <p:cNvSpPr/>
          <p:nvPr/>
        </p:nvSpPr>
        <p:spPr>
          <a:xfrm>
            <a:off x="7078765" y="3538471"/>
            <a:ext cx="169215" cy="138720"/>
          </a:xfrm>
          <a:custGeom>
            <a:avLst/>
            <a:gdLst/>
            <a:ahLst/>
            <a:cxnLst/>
            <a:rect l="l" t="t" r="r" b="b"/>
            <a:pathLst>
              <a:path w="1459" h="1196" extrusionOk="0">
                <a:moveTo>
                  <a:pt x="998" y="0"/>
                </a:moveTo>
                <a:cubicBezTo>
                  <a:pt x="974" y="0"/>
                  <a:pt x="951" y="10"/>
                  <a:pt x="937" y="32"/>
                </a:cubicBezTo>
                <a:cubicBezTo>
                  <a:pt x="830" y="152"/>
                  <a:pt x="683" y="260"/>
                  <a:pt x="509" y="326"/>
                </a:cubicBezTo>
                <a:cubicBezTo>
                  <a:pt x="348" y="379"/>
                  <a:pt x="175" y="433"/>
                  <a:pt x="14" y="527"/>
                </a:cubicBezTo>
                <a:cubicBezTo>
                  <a:pt x="0" y="527"/>
                  <a:pt x="0" y="540"/>
                  <a:pt x="0" y="554"/>
                </a:cubicBezTo>
                <a:cubicBezTo>
                  <a:pt x="0" y="567"/>
                  <a:pt x="14" y="581"/>
                  <a:pt x="27" y="581"/>
                </a:cubicBezTo>
                <a:cubicBezTo>
                  <a:pt x="52" y="584"/>
                  <a:pt x="77" y="586"/>
                  <a:pt x="102" y="586"/>
                </a:cubicBezTo>
                <a:cubicBezTo>
                  <a:pt x="171" y="586"/>
                  <a:pt x="240" y="573"/>
                  <a:pt x="309" y="554"/>
                </a:cubicBezTo>
                <a:cubicBezTo>
                  <a:pt x="402" y="540"/>
                  <a:pt x="482" y="500"/>
                  <a:pt x="576" y="460"/>
                </a:cubicBezTo>
                <a:cubicBezTo>
                  <a:pt x="656" y="420"/>
                  <a:pt x="737" y="367"/>
                  <a:pt x="817" y="326"/>
                </a:cubicBezTo>
                <a:cubicBezTo>
                  <a:pt x="863" y="299"/>
                  <a:pt x="906" y="273"/>
                  <a:pt x="945" y="245"/>
                </a:cubicBezTo>
                <a:lnTo>
                  <a:pt x="945" y="245"/>
                </a:lnTo>
                <a:cubicBezTo>
                  <a:pt x="962" y="299"/>
                  <a:pt x="981" y="353"/>
                  <a:pt x="1004" y="406"/>
                </a:cubicBezTo>
                <a:cubicBezTo>
                  <a:pt x="1031" y="500"/>
                  <a:pt x="1058" y="581"/>
                  <a:pt x="1097" y="674"/>
                </a:cubicBezTo>
                <a:cubicBezTo>
                  <a:pt x="1138" y="768"/>
                  <a:pt x="1178" y="861"/>
                  <a:pt x="1231" y="941"/>
                </a:cubicBezTo>
                <a:cubicBezTo>
                  <a:pt x="1272" y="1035"/>
                  <a:pt x="1325" y="1116"/>
                  <a:pt x="1405" y="1182"/>
                </a:cubicBezTo>
                <a:cubicBezTo>
                  <a:pt x="1405" y="1196"/>
                  <a:pt x="1418" y="1196"/>
                  <a:pt x="1432" y="1196"/>
                </a:cubicBezTo>
                <a:cubicBezTo>
                  <a:pt x="1445" y="1196"/>
                  <a:pt x="1459" y="1182"/>
                  <a:pt x="1445" y="1155"/>
                </a:cubicBezTo>
                <a:cubicBezTo>
                  <a:pt x="1432" y="1062"/>
                  <a:pt x="1405" y="968"/>
                  <a:pt x="1365" y="888"/>
                </a:cubicBezTo>
                <a:lnTo>
                  <a:pt x="1285" y="607"/>
                </a:lnTo>
                <a:cubicBezTo>
                  <a:pt x="1258" y="513"/>
                  <a:pt x="1218" y="420"/>
                  <a:pt x="1191" y="340"/>
                </a:cubicBezTo>
                <a:cubicBezTo>
                  <a:pt x="1151" y="246"/>
                  <a:pt x="1124" y="152"/>
                  <a:pt x="1084" y="72"/>
                </a:cubicBezTo>
                <a:lnTo>
                  <a:pt x="1084" y="58"/>
                </a:lnTo>
                <a:cubicBezTo>
                  <a:pt x="1071" y="45"/>
                  <a:pt x="1071" y="32"/>
                  <a:pt x="1058" y="19"/>
                </a:cubicBezTo>
                <a:cubicBezTo>
                  <a:pt x="1039" y="7"/>
                  <a:pt x="1018" y="0"/>
                  <a:pt x="998"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7" name="Google Shape;287;p32"/>
          <p:cNvSpPr/>
          <p:nvPr/>
        </p:nvSpPr>
        <p:spPr>
          <a:xfrm>
            <a:off x="7092797" y="3374119"/>
            <a:ext cx="260723" cy="208428"/>
          </a:xfrm>
          <a:custGeom>
            <a:avLst/>
            <a:gdLst/>
            <a:ahLst/>
            <a:cxnLst/>
            <a:rect l="l" t="t" r="r" b="b"/>
            <a:pathLst>
              <a:path w="2248" h="1797" extrusionOk="0">
                <a:moveTo>
                  <a:pt x="1592" y="1"/>
                </a:moveTo>
                <a:cubicBezTo>
                  <a:pt x="1568" y="1"/>
                  <a:pt x="1545" y="11"/>
                  <a:pt x="1525" y="31"/>
                </a:cubicBezTo>
                <a:cubicBezTo>
                  <a:pt x="1431" y="111"/>
                  <a:pt x="1311" y="191"/>
                  <a:pt x="1190" y="271"/>
                </a:cubicBezTo>
                <a:cubicBezTo>
                  <a:pt x="1070" y="339"/>
                  <a:pt x="950" y="392"/>
                  <a:pt x="816" y="446"/>
                </a:cubicBezTo>
                <a:lnTo>
                  <a:pt x="414" y="592"/>
                </a:lnTo>
                <a:cubicBezTo>
                  <a:pt x="281" y="646"/>
                  <a:pt x="147" y="700"/>
                  <a:pt x="13" y="767"/>
                </a:cubicBezTo>
                <a:cubicBezTo>
                  <a:pt x="0" y="767"/>
                  <a:pt x="0" y="780"/>
                  <a:pt x="0" y="794"/>
                </a:cubicBezTo>
                <a:cubicBezTo>
                  <a:pt x="0" y="807"/>
                  <a:pt x="13" y="820"/>
                  <a:pt x="27" y="820"/>
                </a:cubicBezTo>
                <a:cubicBezTo>
                  <a:pt x="174" y="807"/>
                  <a:pt x="321" y="780"/>
                  <a:pt x="455" y="740"/>
                </a:cubicBezTo>
                <a:cubicBezTo>
                  <a:pt x="602" y="700"/>
                  <a:pt x="735" y="646"/>
                  <a:pt x="869" y="580"/>
                </a:cubicBezTo>
                <a:cubicBezTo>
                  <a:pt x="1003" y="526"/>
                  <a:pt x="1137" y="459"/>
                  <a:pt x="1271" y="392"/>
                </a:cubicBezTo>
                <a:cubicBezTo>
                  <a:pt x="1352" y="347"/>
                  <a:pt x="1439" y="302"/>
                  <a:pt x="1524" y="249"/>
                </a:cubicBezTo>
                <a:lnTo>
                  <a:pt x="1524" y="249"/>
                </a:lnTo>
                <a:cubicBezTo>
                  <a:pt x="1543" y="350"/>
                  <a:pt x="1564" y="451"/>
                  <a:pt x="1592" y="553"/>
                </a:cubicBezTo>
                <a:cubicBezTo>
                  <a:pt x="1632" y="713"/>
                  <a:pt x="1672" y="847"/>
                  <a:pt x="1725" y="994"/>
                </a:cubicBezTo>
                <a:cubicBezTo>
                  <a:pt x="1779" y="1141"/>
                  <a:pt x="1846" y="1288"/>
                  <a:pt x="1913" y="1422"/>
                </a:cubicBezTo>
                <a:cubicBezTo>
                  <a:pt x="1980" y="1556"/>
                  <a:pt x="2073" y="1703"/>
                  <a:pt x="2207" y="1796"/>
                </a:cubicBezTo>
                <a:lnTo>
                  <a:pt x="2234" y="1796"/>
                </a:lnTo>
                <a:cubicBezTo>
                  <a:pt x="2248" y="1784"/>
                  <a:pt x="2248" y="1770"/>
                  <a:pt x="2248" y="1757"/>
                </a:cubicBezTo>
                <a:cubicBezTo>
                  <a:pt x="2167" y="1623"/>
                  <a:pt x="2114" y="1489"/>
                  <a:pt x="2046" y="1355"/>
                </a:cubicBezTo>
                <a:cubicBezTo>
                  <a:pt x="1993" y="1222"/>
                  <a:pt x="1953" y="1074"/>
                  <a:pt x="1913" y="940"/>
                </a:cubicBezTo>
                <a:cubicBezTo>
                  <a:pt x="1873" y="794"/>
                  <a:pt x="1832" y="646"/>
                  <a:pt x="1793" y="512"/>
                </a:cubicBezTo>
                <a:lnTo>
                  <a:pt x="1672" y="71"/>
                </a:lnTo>
                <a:cubicBezTo>
                  <a:pt x="1672" y="57"/>
                  <a:pt x="1659" y="45"/>
                  <a:pt x="1659" y="31"/>
                </a:cubicBezTo>
                <a:cubicBezTo>
                  <a:pt x="1639" y="11"/>
                  <a:pt x="1615" y="1"/>
                  <a:pt x="1592" y="1"/>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8" name="Google Shape;288;p32"/>
          <p:cNvSpPr/>
          <p:nvPr/>
        </p:nvSpPr>
        <p:spPr>
          <a:xfrm>
            <a:off x="7139306" y="3265904"/>
            <a:ext cx="266985" cy="197177"/>
          </a:xfrm>
          <a:custGeom>
            <a:avLst/>
            <a:gdLst/>
            <a:ahLst/>
            <a:cxnLst/>
            <a:rect l="l" t="t" r="r" b="b"/>
            <a:pathLst>
              <a:path w="2302" h="1700" extrusionOk="0">
                <a:moveTo>
                  <a:pt x="1816" y="0"/>
                </a:moveTo>
                <a:cubicBezTo>
                  <a:pt x="1798" y="0"/>
                  <a:pt x="1780" y="5"/>
                  <a:pt x="1766" y="15"/>
                </a:cubicBezTo>
                <a:cubicBezTo>
                  <a:pt x="1645" y="108"/>
                  <a:pt x="1512" y="175"/>
                  <a:pt x="1365" y="241"/>
                </a:cubicBezTo>
                <a:cubicBezTo>
                  <a:pt x="1217" y="309"/>
                  <a:pt x="1071" y="375"/>
                  <a:pt x="923" y="416"/>
                </a:cubicBezTo>
                <a:cubicBezTo>
                  <a:pt x="776" y="469"/>
                  <a:pt x="629" y="509"/>
                  <a:pt x="468" y="562"/>
                </a:cubicBezTo>
                <a:cubicBezTo>
                  <a:pt x="322" y="616"/>
                  <a:pt x="174" y="669"/>
                  <a:pt x="27" y="737"/>
                </a:cubicBezTo>
                <a:cubicBezTo>
                  <a:pt x="13" y="737"/>
                  <a:pt x="1" y="750"/>
                  <a:pt x="13" y="764"/>
                </a:cubicBezTo>
                <a:cubicBezTo>
                  <a:pt x="13" y="790"/>
                  <a:pt x="27" y="790"/>
                  <a:pt x="40" y="790"/>
                </a:cubicBezTo>
                <a:cubicBezTo>
                  <a:pt x="201" y="776"/>
                  <a:pt x="361" y="750"/>
                  <a:pt x="522" y="710"/>
                </a:cubicBezTo>
                <a:cubicBezTo>
                  <a:pt x="669" y="669"/>
                  <a:pt x="816" y="616"/>
                  <a:pt x="977" y="562"/>
                </a:cubicBezTo>
                <a:cubicBezTo>
                  <a:pt x="1124" y="496"/>
                  <a:pt x="1271" y="443"/>
                  <a:pt x="1431" y="389"/>
                </a:cubicBezTo>
                <a:cubicBezTo>
                  <a:pt x="1534" y="352"/>
                  <a:pt x="1637" y="308"/>
                  <a:pt x="1740" y="253"/>
                </a:cubicBezTo>
                <a:lnTo>
                  <a:pt x="1740" y="253"/>
                </a:lnTo>
                <a:cubicBezTo>
                  <a:pt x="1750" y="345"/>
                  <a:pt x="1761" y="434"/>
                  <a:pt x="1779" y="523"/>
                </a:cubicBezTo>
                <a:cubicBezTo>
                  <a:pt x="1806" y="657"/>
                  <a:pt x="1847" y="803"/>
                  <a:pt x="1886" y="937"/>
                </a:cubicBezTo>
                <a:cubicBezTo>
                  <a:pt x="1927" y="1071"/>
                  <a:pt x="1966" y="1204"/>
                  <a:pt x="2020" y="1325"/>
                </a:cubicBezTo>
                <a:cubicBezTo>
                  <a:pt x="2087" y="1459"/>
                  <a:pt x="2154" y="1593"/>
                  <a:pt x="2261" y="1686"/>
                </a:cubicBezTo>
                <a:cubicBezTo>
                  <a:pt x="2261" y="1700"/>
                  <a:pt x="2275" y="1700"/>
                  <a:pt x="2287" y="1700"/>
                </a:cubicBezTo>
                <a:cubicBezTo>
                  <a:pt x="2301" y="1686"/>
                  <a:pt x="2301" y="1673"/>
                  <a:pt x="2301" y="1659"/>
                </a:cubicBezTo>
                <a:cubicBezTo>
                  <a:pt x="2248" y="1525"/>
                  <a:pt x="2207" y="1406"/>
                  <a:pt x="2168" y="1272"/>
                </a:cubicBezTo>
                <a:cubicBezTo>
                  <a:pt x="2127" y="1151"/>
                  <a:pt x="2087" y="1017"/>
                  <a:pt x="2061" y="883"/>
                </a:cubicBezTo>
                <a:lnTo>
                  <a:pt x="1980" y="482"/>
                </a:lnTo>
                <a:cubicBezTo>
                  <a:pt x="1954" y="348"/>
                  <a:pt x="1940" y="215"/>
                  <a:pt x="1913" y="95"/>
                </a:cubicBezTo>
                <a:lnTo>
                  <a:pt x="1913" y="81"/>
                </a:lnTo>
                <a:cubicBezTo>
                  <a:pt x="1913" y="68"/>
                  <a:pt x="1913" y="54"/>
                  <a:pt x="1900" y="41"/>
                </a:cubicBezTo>
                <a:cubicBezTo>
                  <a:pt x="1883" y="15"/>
                  <a:pt x="1849" y="0"/>
                  <a:pt x="1816"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9" name="Google Shape;289;p32"/>
          <p:cNvSpPr/>
          <p:nvPr/>
        </p:nvSpPr>
        <p:spPr>
          <a:xfrm>
            <a:off x="6760748" y="4159581"/>
            <a:ext cx="617593" cy="1049564"/>
          </a:xfrm>
          <a:custGeom>
            <a:avLst/>
            <a:gdLst/>
            <a:ahLst/>
            <a:cxnLst/>
            <a:rect l="l" t="t" r="r" b="b"/>
            <a:pathLst>
              <a:path w="5325" h="9049" extrusionOk="0">
                <a:moveTo>
                  <a:pt x="2735" y="0"/>
                </a:moveTo>
                <a:cubicBezTo>
                  <a:pt x="2339" y="0"/>
                  <a:pt x="215" y="931"/>
                  <a:pt x="215" y="1980"/>
                </a:cubicBezTo>
                <a:cubicBezTo>
                  <a:pt x="215" y="2495"/>
                  <a:pt x="524" y="2625"/>
                  <a:pt x="838" y="2625"/>
                </a:cubicBezTo>
                <a:cubicBezTo>
                  <a:pt x="1159" y="2625"/>
                  <a:pt x="1485" y="2488"/>
                  <a:pt x="1485" y="2488"/>
                </a:cubicBezTo>
                <a:lnTo>
                  <a:pt x="1485" y="2488"/>
                </a:lnTo>
                <a:cubicBezTo>
                  <a:pt x="1485" y="2489"/>
                  <a:pt x="1" y="4295"/>
                  <a:pt x="468" y="4963"/>
                </a:cubicBezTo>
                <a:cubicBezTo>
                  <a:pt x="606" y="5169"/>
                  <a:pt x="767" y="5241"/>
                  <a:pt x="926" y="5241"/>
                </a:cubicBezTo>
                <a:cubicBezTo>
                  <a:pt x="1293" y="5241"/>
                  <a:pt x="1645" y="4857"/>
                  <a:pt x="1646" y="4856"/>
                </a:cubicBezTo>
                <a:lnTo>
                  <a:pt x="1646" y="4856"/>
                </a:lnTo>
                <a:cubicBezTo>
                  <a:pt x="1645" y="4857"/>
                  <a:pt x="1030" y="6890"/>
                  <a:pt x="1753" y="7491"/>
                </a:cubicBezTo>
                <a:cubicBezTo>
                  <a:pt x="1929" y="7635"/>
                  <a:pt x="2070" y="7689"/>
                  <a:pt x="2181" y="7689"/>
                </a:cubicBezTo>
                <a:cubicBezTo>
                  <a:pt x="2527" y="7689"/>
                  <a:pt x="2596" y="7170"/>
                  <a:pt x="2596" y="7170"/>
                </a:cubicBezTo>
                <a:cubicBezTo>
                  <a:pt x="2596" y="7170"/>
                  <a:pt x="3051" y="8936"/>
                  <a:pt x="3920" y="9043"/>
                </a:cubicBezTo>
                <a:cubicBezTo>
                  <a:pt x="3951" y="9047"/>
                  <a:pt x="3982" y="9048"/>
                  <a:pt x="4010" y="9048"/>
                </a:cubicBezTo>
                <a:cubicBezTo>
                  <a:pt x="4758" y="9048"/>
                  <a:pt x="4348" y="7746"/>
                  <a:pt x="4348" y="7746"/>
                </a:cubicBezTo>
                <a:lnTo>
                  <a:pt x="4348" y="7746"/>
                </a:lnTo>
                <a:cubicBezTo>
                  <a:pt x="4348" y="7746"/>
                  <a:pt x="4649" y="8012"/>
                  <a:pt x="4876" y="8012"/>
                </a:cubicBezTo>
                <a:cubicBezTo>
                  <a:pt x="4963" y="8012"/>
                  <a:pt x="5039" y="7973"/>
                  <a:pt x="5084" y="7866"/>
                </a:cubicBezTo>
                <a:cubicBezTo>
                  <a:pt x="5325" y="7277"/>
                  <a:pt x="4348" y="6234"/>
                  <a:pt x="4348" y="6234"/>
                </a:cubicBezTo>
                <a:lnTo>
                  <a:pt x="4348" y="6234"/>
                </a:lnTo>
                <a:cubicBezTo>
                  <a:pt x="4348" y="6234"/>
                  <a:pt x="4421" y="6256"/>
                  <a:pt x="4514" y="6256"/>
                </a:cubicBezTo>
                <a:cubicBezTo>
                  <a:pt x="4674" y="6256"/>
                  <a:pt x="4893" y="6192"/>
                  <a:pt x="4909" y="5846"/>
                </a:cubicBezTo>
                <a:cubicBezTo>
                  <a:pt x="4923" y="5297"/>
                  <a:pt x="3987" y="4429"/>
                  <a:pt x="3987" y="4428"/>
                </a:cubicBezTo>
                <a:lnTo>
                  <a:pt x="3987" y="4428"/>
                </a:lnTo>
                <a:cubicBezTo>
                  <a:pt x="3987" y="4429"/>
                  <a:pt x="4146" y="4558"/>
                  <a:pt x="4307" y="4558"/>
                </a:cubicBezTo>
                <a:cubicBezTo>
                  <a:pt x="4415" y="4558"/>
                  <a:pt x="4524" y="4500"/>
                  <a:pt x="4588" y="4307"/>
                </a:cubicBezTo>
                <a:cubicBezTo>
                  <a:pt x="4749" y="3826"/>
                  <a:pt x="3720" y="2810"/>
                  <a:pt x="3719" y="2809"/>
                </a:cubicBezTo>
                <a:lnTo>
                  <a:pt x="3719" y="2809"/>
                </a:lnTo>
                <a:cubicBezTo>
                  <a:pt x="3720" y="2809"/>
                  <a:pt x="3991" y="3016"/>
                  <a:pt x="4220" y="3016"/>
                </a:cubicBezTo>
                <a:cubicBezTo>
                  <a:pt x="4320" y="3016"/>
                  <a:pt x="4411" y="2977"/>
                  <a:pt x="4468" y="2863"/>
                </a:cubicBezTo>
                <a:cubicBezTo>
                  <a:pt x="4736" y="2301"/>
                  <a:pt x="3491" y="14"/>
                  <a:pt x="2742" y="0"/>
                </a:cubicBezTo>
                <a:cubicBezTo>
                  <a:pt x="2740" y="0"/>
                  <a:pt x="2737" y="0"/>
                  <a:pt x="273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0" name="Google Shape;290;p32"/>
          <p:cNvSpPr/>
          <p:nvPr/>
        </p:nvSpPr>
        <p:spPr>
          <a:xfrm>
            <a:off x="7030748" y="3938625"/>
            <a:ext cx="200181" cy="1193851"/>
          </a:xfrm>
          <a:custGeom>
            <a:avLst/>
            <a:gdLst/>
            <a:ahLst/>
            <a:cxnLst/>
            <a:rect l="l" t="t" r="r" b="b"/>
            <a:pathLst>
              <a:path w="1726" h="10293" extrusionOk="0">
                <a:moveTo>
                  <a:pt x="1685" y="0"/>
                </a:moveTo>
                <a:cubicBezTo>
                  <a:pt x="1681" y="0"/>
                  <a:pt x="1676" y="2"/>
                  <a:pt x="1672" y="6"/>
                </a:cubicBezTo>
                <a:cubicBezTo>
                  <a:pt x="1311" y="314"/>
                  <a:pt x="1044" y="689"/>
                  <a:pt x="816" y="1076"/>
                </a:cubicBezTo>
                <a:cubicBezTo>
                  <a:pt x="762" y="1183"/>
                  <a:pt x="709" y="1277"/>
                  <a:pt x="655" y="1384"/>
                </a:cubicBezTo>
                <a:lnTo>
                  <a:pt x="589" y="1545"/>
                </a:lnTo>
                <a:lnTo>
                  <a:pt x="521" y="1705"/>
                </a:lnTo>
                <a:cubicBezTo>
                  <a:pt x="428" y="1905"/>
                  <a:pt x="361" y="2133"/>
                  <a:pt x="295" y="2347"/>
                </a:cubicBezTo>
                <a:cubicBezTo>
                  <a:pt x="174" y="2788"/>
                  <a:pt x="93" y="3243"/>
                  <a:pt x="40" y="3698"/>
                </a:cubicBezTo>
                <a:cubicBezTo>
                  <a:pt x="27" y="3805"/>
                  <a:pt x="27" y="3926"/>
                  <a:pt x="27" y="4033"/>
                </a:cubicBezTo>
                <a:cubicBezTo>
                  <a:pt x="13" y="4153"/>
                  <a:pt x="13" y="4260"/>
                  <a:pt x="0" y="4380"/>
                </a:cubicBezTo>
                <a:cubicBezTo>
                  <a:pt x="13" y="4607"/>
                  <a:pt x="13" y="4835"/>
                  <a:pt x="27" y="5062"/>
                </a:cubicBezTo>
                <a:cubicBezTo>
                  <a:pt x="81" y="5972"/>
                  <a:pt x="227" y="6868"/>
                  <a:pt x="468" y="7751"/>
                </a:cubicBezTo>
                <a:cubicBezTo>
                  <a:pt x="589" y="8192"/>
                  <a:pt x="735" y="8620"/>
                  <a:pt x="896" y="9048"/>
                </a:cubicBezTo>
                <a:cubicBezTo>
                  <a:pt x="1056" y="9476"/>
                  <a:pt x="1231" y="9891"/>
                  <a:pt x="1472" y="10279"/>
                </a:cubicBezTo>
                <a:cubicBezTo>
                  <a:pt x="1472" y="10293"/>
                  <a:pt x="1485" y="10293"/>
                  <a:pt x="1498" y="10293"/>
                </a:cubicBezTo>
                <a:cubicBezTo>
                  <a:pt x="1511" y="10293"/>
                  <a:pt x="1525" y="10279"/>
                  <a:pt x="1511" y="10252"/>
                </a:cubicBezTo>
                <a:cubicBezTo>
                  <a:pt x="1177" y="9423"/>
                  <a:pt x="869" y="8581"/>
                  <a:pt x="655" y="7698"/>
                </a:cubicBezTo>
                <a:cubicBezTo>
                  <a:pt x="589" y="7484"/>
                  <a:pt x="548" y="7270"/>
                  <a:pt x="495" y="7042"/>
                </a:cubicBezTo>
                <a:cubicBezTo>
                  <a:pt x="455" y="6828"/>
                  <a:pt x="414" y="6601"/>
                  <a:pt x="375" y="6387"/>
                </a:cubicBezTo>
                <a:lnTo>
                  <a:pt x="321" y="6052"/>
                </a:lnTo>
                <a:lnTo>
                  <a:pt x="281" y="5718"/>
                </a:lnTo>
                <a:cubicBezTo>
                  <a:pt x="241" y="5490"/>
                  <a:pt x="227" y="5276"/>
                  <a:pt x="200" y="5049"/>
                </a:cubicBezTo>
                <a:cubicBezTo>
                  <a:pt x="120" y="4153"/>
                  <a:pt x="188" y="3243"/>
                  <a:pt x="441" y="2387"/>
                </a:cubicBezTo>
                <a:cubicBezTo>
                  <a:pt x="575" y="1959"/>
                  <a:pt x="735" y="1545"/>
                  <a:pt x="949" y="1156"/>
                </a:cubicBezTo>
                <a:cubicBezTo>
                  <a:pt x="1163" y="755"/>
                  <a:pt x="1404" y="380"/>
                  <a:pt x="1712" y="59"/>
                </a:cubicBezTo>
                <a:lnTo>
                  <a:pt x="1712" y="47"/>
                </a:lnTo>
                <a:cubicBezTo>
                  <a:pt x="1725" y="47"/>
                  <a:pt x="1725" y="20"/>
                  <a:pt x="1712" y="6"/>
                </a:cubicBezTo>
                <a:cubicBezTo>
                  <a:pt x="1703" y="6"/>
                  <a:pt x="1694" y="0"/>
                  <a:pt x="1685"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1" name="Google Shape;291;p32"/>
          <p:cNvSpPr/>
          <p:nvPr/>
        </p:nvSpPr>
        <p:spPr>
          <a:xfrm>
            <a:off x="7595455" y="3000642"/>
            <a:ext cx="54279" cy="52889"/>
          </a:xfrm>
          <a:custGeom>
            <a:avLst/>
            <a:gdLst/>
            <a:ahLst/>
            <a:cxnLst/>
            <a:rect l="l" t="t" r="r" b="b"/>
            <a:pathLst>
              <a:path w="468" h="456" extrusionOk="0">
                <a:moveTo>
                  <a:pt x="241" y="1"/>
                </a:moveTo>
                <a:cubicBezTo>
                  <a:pt x="200" y="1"/>
                  <a:pt x="174" y="1"/>
                  <a:pt x="147" y="14"/>
                </a:cubicBezTo>
                <a:cubicBezTo>
                  <a:pt x="120" y="28"/>
                  <a:pt x="93" y="40"/>
                  <a:pt x="67" y="67"/>
                </a:cubicBezTo>
                <a:cubicBezTo>
                  <a:pt x="54" y="81"/>
                  <a:pt x="40" y="108"/>
                  <a:pt x="27" y="135"/>
                </a:cubicBezTo>
                <a:cubicBezTo>
                  <a:pt x="13" y="161"/>
                  <a:pt x="0" y="201"/>
                  <a:pt x="0" y="228"/>
                </a:cubicBezTo>
                <a:cubicBezTo>
                  <a:pt x="13" y="254"/>
                  <a:pt x="13" y="268"/>
                  <a:pt x="13" y="295"/>
                </a:cubicBezTo>
                <a:cubicBezTo>
                  <a:pt x="27" y="335"/>
                  <a:pt x="40" y="361"/>
                  <a:pt x="67" y="388"/>
                </a:cubicBezTo>
                <a:cubicBezTo>
                  <a:pt x="93" y="402"/>
                  <a:pt x="107" y="415"/>
                  <a:pt x="120" y="429"/>
                </a:cubicBezTo>
                <a:cubicBezTo>
                  <a:pt x="161" y="456"/>
                  <a:pt x="200" y="456"/>
                  <a:pt x="241" y="456"/>
                </a:cubicBezTo>
                <a:cubicBezTo>
                  <a:pt x="268" y="456"/>
                  <a:pt x="295" y="456"/>
                  <a:pt x="321" y="442"/>
                </a:cubicBezTo>
                <a:cubicBezTo>
                  <a:pt x="348" y="429"/>
                  <a:pt x="375" y="415"/>
                  <a:pt x="402" y="388"/>
                </a:cubicBezTo>
                <a:cubicBezTo>
                  <a:pt x="428" y="375"/>
                  <a:pt x="441" y="349"/>
                  <a:pt x="441" y="322"/>
                </a:cubicBezTo>
                <a:cubicBezTo>
                  <a:pt x="468" y="295"/>
                  <a:pt x="468" y="254"/>
                  <a:pt x="468" y="228"/>
                </a:cubicBezTo>
                <a:cubicBezTo>
                  <a:pt x="468" y="201"/>
                  <a:pt x="468" y="188"/>
                  <a:pt x="455" y="161"/>
                </a:cubicBezTo>
                <a:cubicBezTo>
                  <a:pt x="455" y="121"/>
                  <a:pt x="428" y="94"/>
                  <a:pt x="402" y="67"/>
                </a:cubicBezTo>
                <a:cubicBezTo>
                  <a:pt x="388" y="54"/>
                  <a:pt x="375" y="40"/>
                  <a:pt x="348" y="28"/>
                </a:cubicBezTo>
                <a:cubicBezTo>
                  <a:pt x="321" y="1"/>
                  <a:pt x="281" y="1"/>
                  <a:pt x="24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2" name="Google Shape;292;p32"/>
          <p:cNvSpPr/>
          <p:nvPr/>
        </p:nvSpPr>
        <p:spPr>
          <a:xfrm>
            <a:off x="7702390" y="3023839"/>
            <a:ext cx="38969" cy="38972"/>
          </a:xfrm>
          <a:custGeom>
            <a:avLst/>
            <a:gdLst/>
            <a:ahLst/>
            <a:cxnLst/>
            <a:rect l="l" t="t" r="r" b="b"/>
            <a:pathLst>
              <a:path w="336" h="336" extrusionOk="0">
                <a:moveTo>
                  <a:pt x="161" y="1"/>
                </a:moveTo>
                <a:cubicBezTo>
                  <a:pt x="134" y="1"/>
                  <a:pt x="108" y="15"/>
                  <a:pt x="81" y="28"/>
                </a:cubicBezTo>
                <a:cubicBezTo>
                  <a:pt x="54" y="42"/>
                  <a:pt x="41" y="68"/>
                  <a:pt x="27" y="81"/>
                </a:cubicBezTo>
                <a:cubicBezTo>
                  <a:pt x="15" y="108"/>
                  <a:pt x="1" y="135"/>
                  <a:pt x="1" y="175"/>
                </a:cubicBezTo>
                <a:cubicBezTo>
                  <a:pt x="1" y="202"/>
                  <a:pt x="15" y="229"/>
                  <a:pt x="27" y="256"/>
                </a:cubicBezTo>
                <a:cubicBezTo>
                  <a:pt x="41" y="282"/>
                  <a:pt x="54" y="295"/>
                  <a:pt x="81" y="309"/>
                </a:cubicBezTo>
                <a:cubicBezTo>
                  <a:pt x="108" y="322"/>
                  <a:pt x="134" y="336"/>
                  <a:pt x="161" y="336"/>
                </a:cubicBezTo>
                <a:cubicBezTo>
                  <a:pt x="202" y="336"/>
                  <a:pt x="229" y="322"/>
                  <a:pt x="255" y="309"/>
                </a:cubicBezTo>
                <a:cubicBezTo>
                  <a:pt x="268" y="295"/>
                  <a:pt x="282" y="295"/>
                  <a:pt x="295" y="282"/>
                </a:cubicBezTo>
                <a:cubicBezTo>
                  <a:pt x="309" y="268"/>
                  <a:pt x="309" y="256"/>
                  <a:pt x="322" y="242"/>
                </a:cubicBezTo>
                <a:cubicBezTo>
                  <a:pt x="322" y="242"/>
                  <a:pt x="322" y="229"/>
                  <a:pt x="336" y="229"/>
                </a:cubicBezTo>
                <a:lnTo>
                  <a:pt x="336" y="175"/>
                </a:lnTo>
                <a:lnTo>
                  <a:pt x="336" y="135"/>
                </a:lnTo>
                <a:cubicBezTo>
                  <a:pt x="336" y="122"/>
                  <a:pt x="336" y="122"/>
                  <a:pt x="322" y="108"/>
                </a:cubicBezTo>
                <a:cubicBezTo>
                  <a:pt x="322" y="95"/>
                  <a:pt x="309" y="81"/>
                  <a:pt x="309" y="68"/>
                </a:cubicBezTo>
                <a:cubicBezTo>
                  <a:pt x="282" y="54"/>
                  <a:pt x="295" y="54"/>
                  <a:pt x="268" y="42"/>
                </a:cubicBezTo>
                <a:cubicBezTo>
                  <a:pt x="268" y="42"/>
                  <a:pt x="268" y="28"/>
                  <a:pt x="255" y="28"/>
                </a:cubicBezTo>
                <a:cubicBezTo>
                  <a:pt x="229" y="15"/>
                  <a:pt x="202" y="1"/>
                  <a:pt x="16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3" name="Google Shape;293;p32"/>
          <p:cNvSpPr/>
          <p:nvPr/>
        </p:nvSpPr>
        <p:spPr>
          <a:xfrm>
            <a:off x="7707145" y="2968050"/>
            <a:ext cx="32591" cy="28069"/>
          </a:xfrm>
          <a:custGeom>
            <a:avLst/>
            <a:gdLst/>
            <a:ahLst/>
            <a:cxnLst/>
            <a:rect l="l" t="t" r="r" b="b"/>
            <a:pathLst>
              <a:path w="281" h="242" extrusionOk="0">
                <a:moveTo>
                  <a:pt x="120" y="0"/>
                </a:moveTo>
                <a:cubicBezTo>
                  <a:pt x="107" y="0"/>
                  <a:pt x="93" y="0"/>
                  <a:pt x="81" y="14"/>
                </a:cubicBezTo>
                <a:cubicBezTo>
                  <a:pt x="67" y="14"/>
                  <a:pt x="54" y="14"/>
                  <a:pt x="40" y="27"/>
                </a:cubicBezTo>
                <a:cubicBezTo>
                  <a:pt x="27" y="41"/>
                  <a:pt x="27" y="54"/>
                  <a:pt x="13" y="68"/>
                </a:cubicBezTo>
                <a:cubicBezTo>
                  <a:pt x="13" y="81"/>
                  <a:pt x="0" y="95"/>
                  <a:pt x="0" y="121"/>
                </a:cubicBezTo>
                <a:cubicBezTo>
                  <a:pt x="13" y="134"/>
                  <a:pt x="13" y="134"/>
                  <a:pt x="13" y="148"/>
                </a:cubicBezTo>
                <a:cubicBezTo>
                  <a:pt x="13" y="175"/>
                  <a:pt x="27" y="188"/>
                  <a:pt x="40" y="202"/>
                </a:cubicBezTo>
                <a:lnTo>
                  <a:pt x="67" y="228"/>
                </a:lnTo>
                <a:cubicBezTo>
                  <a:pt x="81" y="228"/>
                  <a:pt x="107" y="241"/>
                  <a:pt x="120" y="241"/>
                </a:cubicBezTo>
                <a:lnTo>
                  <a:pt x="174" y="241"/>
                </a:lnTo>
                <a:cubicBezTo>
                  <a:pt x="174" y="228"/>
                  <a:pt x="174" y="228"/>
                  <a:pt x="188" y="228"/>
                </a:cubicBezTo>
                <a:cubicBezTo>
                  <a:pt x="200" y="228"/>
                  <a:pt x="200" y="228"/>
                  <a:pt x="214" y="214"/>
                </a:cubicBezTo>
                <a:cubicBezTo>
                  <a:pt x="241" y="202"/>
                  <a:pt x="254" y="188"/>
                  <a:pt x="254" y="175"/>
                </a:cubicBezTo>
                <a:cubicBezTo>
                  <a:pt x="268" y="161"/>
                  <a:pt x="281" y="134"/>
                  <a:pt x="281" y="121"/>
                </a:cubicBezTo>
                <a:cubicBezTo>
                  <a:pt x="281" y="95"/>
                  <a:pt x="268" y="81"/>
                  <a:pt x="254" y="54"/>
                </a:cubicBezTo>
                <a:cubicBezTo>
                  <a:pt x="254" y="41"/>
                  <a:pt x="241" y="27"/>
                  <a:pt x="214" y="14"/>
                </a:cubicBezTo>
                <a:cubicBezTo>
                  <a:pt x="200" y="14"/>
                  <a:pt x="200" y="14"/>
                  <a:pt x="18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4" name="Google Shape;294;p32"/>
          <p:cNvSpPr/>
          <p:nvPr/>
        </p:nvSpPr>
        <p:spPr>
          <a:xfrm>
            <a:off x="7345635" y="5200677"/>
            <a:ext cx="43492" cy="43495"/>
          </a:xfrm>
          <a:custGeom>
            <a:avLst/>
            <a:gdLst/>
            <a:ahLst/>
            <a:cxnLst/>
            <a:rect l="l" t="t" r="r" b="b"/>
            <a:pathLst>
              <a:path w="375" h="375" extrusionOk="0">
                <a:moveTo>
                  <a:pt x="187" y="0"/>
                </a:moveTo>
                <a:cubicBezTo>
                  <a:pt x="161" y="0"/>
                  <a:pt x="134" y="13"/>
                  <a:pt x="107" y="27"/>
                </a:cubicBezTo>
                <a:cubicBezTo>
                  <a:pt x="94" y="27"/>
                  <a:pt x="68" y="40"/>
                  <a:pt x="54" y="54"/>
                </a:cubicBezTo>
                <a:cubicBezTo>
                  <a:pt x="41" y="81"/>
                  <a:pt x="27" y="93"/>
                  <a:pt x="14" y="120"/>
                </a:cubicBezTo>
                <a:cubicBezTo>
                  <a:pt x="0" y="147"/>
                  <a:pt x="0" y="161"/>
                  <a:pt x="0" y="188"/>
                </a:cubicBezTo>
                <a:lnTo>
                  <a:pt x="0" y="241"/>
                </a:lnTo>
                <a:cubicBezTo>
                  <a:pt x="14" y="268"/>
                  <a:pt x="27" y="295"/>
                  <a:pt x="54" y="321"/>
                </a:cubicBezTo>
                <a:cubicBezTo>
                  <a:pt x="68" y="334"/>
                  <a:pt x="80" y="334"/>
                  <a:pt x="94" y="348"/>
                </a:cubicBezTo>
                <a:cubicBezTo>
                  <a:pt x="121" y="361"/>
                  <a:pt x="148" y="375"/>
                  <a:pt x="187" y="375"/>
                </a:cubicBezTo>
                <a:cubicBezTo>
                  <a:pt x="214" y="375"/>
                  <a:pt x="228" y="375"/>
                  <a:pt x="255" y="361"/>
                </a:cubicBezTo>
                <a:cubicBezTo>
                  <a:pt x="282" y="348"/>
                  <a:pt x="294" y="334"/>
                  <a:pt x="308" y="321"/>
                </a:cubicBezTo>
                <a:cubicBezTo>
                  <a:pt x="335" y="307"/>
                  <a:pt x="348" y="281"/>
                  <a:pt x="348" y="254"/>
                </a:cubicBezTo>
                <a:cubicBezTo>
                  <a:pt x="362" y="241"/>
                  <a:pt x="375" y="214"/>
                  <a:pt x="362" y="188"/>
                </a:cubicBezTo>
                <a:lnTo>
                  <a:pt x="362" y="147"/>
                </a:lnTo>
                <a:cubicBezTo>
                  <a:pt x="348" y="107"/>
                  <a:pt x="335" y="81"/>
                  <a:pt x="308" y="54"/>
                </a:cubicBezTo>
                <a:cubicBezTo>
                  <a:pt x="294" y="54"/>
                  <a:pt x="294" y="40"/>
                  <a:pt x="282" y="27"/>
                </a:cubicBezTo>
                <a:cubicBezTo>
                  <a:pt x="255" y="13"/>
                  <a:pt x="214" y="0"/>
                  <a:pt x="187"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5" name="Google Shape;295;p32"/>
          <p:cNvSpPr/>
          <p:nvPr/>
        </p:nvSpPr>
        <p:spPr>
          <a:xfrm>
            <a:off x="7437143" y="5216567"/>
            <a:ext cx="31199" cy="28765"/>
          </a:xfrm>
          <a:custGeom>
            <a:avLst/>
            <a:gdLst/>
            <a:ahLst/>
            <a:cxnLst/>
            <a:rect l="l" t="t" r="r" b="b"/>
            <a:pathLst>
              <a:path w="269" h="248" extrusionOk="0">
                <a:moveTo>
                  <a:pt x="141" y="0"/>
                </a:moveTo>
                <a:cubicBezTo>
                  <a:pt x="131" y="0"/>
                  <a:pt x="121" y="4"/>
                  <a:pt x="108" y="10"/>
                </a:cubicBezTo>
                <a:lnTo>
                  <a:pt x="94" y="10"/>
                </a:lnTo>
                <a:cubicBezTo>
                  <a:pt x="81" y="10"/>
                  <a:pt x="81" y="24"/>
                  <a:pt x="67" y="24"/>
                </a:cubicBezTo>
                <a:cubicBezTo>
                  <a:pt x="54" y="37"/>
                  <a:pt x="40" y="37"/>
                  <a:pt x="28" y="51"/>
                </a:cubicBezTo>
                <a:cubicBezTo>
                  <a:pt x="28" y="63"/>
                  <a:pt x="14" y="63"/>
                  <a:pt x="14" y="77"/>
                </a:cubicBezTo>
                <a:cubicBezTo>
                  <a:pt x="14" y="90"/>
                  <a:pt x="1" y="104"/>
                  <a:pt x="1" y="131"/>
                </a:cubicBezTo>
                <a:cubicBezTo>
                  <a:pt x="14" y="131"/>
                  <a:pt x="14" y="144"/>
                  <a:pt x="14" y="158"/>
                </a:cubicBezTo>
                <a:cubicBezTo>
                  <a:pt x="14" y="170"/>
                  <a:pt x="14" y="170"/>
                  <a:pt x="28" y="184"/>
                </a:cubicBezTo>
                <a:cubicBezTo>
                  <a:pt x="28" y="197"/>
                  <a:pt x="40" y="211"/>
                  <a:pt x="54" y="211"/>
                </a:cubicBezTo>
                <a:cubicBezTo>
                  <a:pt x="67" y="224"/>
                  <a:pt x="81" y="238"/>
                  <a:pt x="94" y="238"/>
                </a:cubicBezTo>
                <a:lnTo>
                  <a:pt x="108" y="238"/>
                </a:lnTo>
                <a:cubicBezTo>
                  <a:pt x="121" y="244"/>
                  <a:pt x="131" y="247"/>
                  <a:pt x="141" y="247"/>
                </a:cubicBezTo>
                <a:cubicBezTo>
                  <a:pt x="151" y="247"/>
                  <a:pt x="161" y="244"/>
                  <a:pt x="174" y="238"/>
                </a:cubicBezTo>
                <a:cubicBezTo>
                  <a:pt x="188" y="238"/>
                  <a:pt x="215" y="224"/>
                  <a:pt x="228" y="211"/>
                </a:cubicBezTo>
                <a:cubicBezTo>
                  <a:pt x="228" y="197"/>
                  <a:pt x="242" y="197"/>
                  <a:pt x="242" y="184"/>
                </a:cubicBezTo>
                <a:cubicBezTo>
                  <a:pt x="254" y="170"/>
                  <a:pt x="268" y="144"/>
                  <a:pt x="268" y="131"/>
                </a:cubicBezTo>
                <a:cubicBezTo>
                  <a:pt x="268" y="104"/>
                  <a:pt x="254" y="90"/>
                  <a:pt x="254" y="77"/>
                </a:cubicBezTo>
                <a:cubicBezTo>
                  <a:pt x="242" y="63"/>
                  <a:pt x="242" y="51"/>
                  <a:pt x="228" y="37"/>
                </a:cubicBezTo>
                <a:cubicBezTo>
                  <a:pt x="215" y="24"/>
                  <a:pt x="188" y="10"/>
                  <a:pt x="174" y="10"/>
                </a:cubicBezTo>
                <a:cubicBezTo>
                  <a:pt x="161" y="4"/>
                  <a:pt x="151" y="0"/>
                  <a:pt x="14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6" name="Google Shape;296;p32"/>
          <p:cNvSpPr/>
          <p:nvPr/>
        </p:nvSpPr>
        <p:spPr>
          <a:xfrm>
            <a:off x="7370456" y="5112179"/>
            <a:ext cx="40361" cy="40480"/>
          </a:xfrm>
          <a:custGeom>
            <a:avLst/>
            <a:gdLst/>
            <a:ahLst/>
            <a:cxnLst/>
            <a:rect l="l" t="t" r="r" b="b"/>
            <a:pathLst>
              <a:path w="348" h="349" extrusionOk="0">
                <a:moveTo>
                  <a:pt x="187" y="0"/>
                </a:moveTo>
                <a:cubicBezTo>
                  <a:pt x="175" y="14"/>
                  <a:pt x="148" y="14"/>
                  <a:pt x="134" y="14"/>
                </a:cubicBezTo>
                <a:cubicBezTo>
                  <a:pt x="107" y="14"/>
                  <a:pt x="94" y="27"/>
                  <a:pt x="68" y="54"/>
                </a:cubicBezTo>
                <a:lnTo>
                  <a:pt x="54" y="68"/>
                </a:lnTo>
                <a:cubicBezTo>
                  <a:pt x="41" y="81"/>
                  <a:pt x="41" y="95"/>
                  <a:pt x="27" y="107"/>
                </a:cubicBezTo>
                <a:cubicBezTo>
                  <a:pt x="14" y="121"/>
                  <a:pt x="14" y="134"/>
                  <a:pt x="14" y="148"/>
                </a:cubicBezTo>
                <a:lnTo>
                  <a:pt x="14" y="161"/>
                </a:lnTo>
                <a:cubicBezTo>
                  <a:pt x="0" y="188"/>
                  <a:pt x="0" y="214"/>
                  <a:pt x="14" y="241"/>
                </a:cubicBezTo>
                <a:cubicBezTo>
                  <a:pt x="14" y="268"/>
                  <a:pt x="27" y="282"/>
                  <a:pt x="54" y="309"/>
                </a:cubicBezTo>
                <a:cubicBezTo>
                  <a:pt x="68" y="321"/>
                  <a:pt x="94" y="335"/>
                  <a:pt x="121" y="348"/>
                </a:cubicBezTo>
                <a:lnTo>
                  <a:pt x="214" y="348"/>
                </a:lnTo>
                <a:cubicBezTo>
                  <a:pt x="228" y="335"/>
                  <a:pt x="241" y="335"/>
                  <a:pt x="255" y="321"/>
                </a:cubicBezTo>
                <a:cubicBezTo>
                  <a:pt x="268" y="321"/>
                  <a:pt x="268" y="309"/>
                  <a:pt x="282" y="295"/>
                </a:cubicBezTo>
                <a:cubicBezTo>
                  <a:pt x="294" y="295"/>
                  <a:pt x="294" y="295"/>
                  <a:pt x="294" y="282"/>
                </a:cubicBezTo>
                <a:cubicBezTo>
                  <a:pt x="321" y="268"/>
                  <a:pt x="321" y="255"/>
                  <a:pt x="335" y="228"/>
                </a:cubicBezTo>
                <a:cubicBezTo>
                  <a:pt x="348" y="214"/>
                  <a:pt x="348" y="188"/>
                  <a:pt x="348" y="175"/>
                </a:cubicBezTo>
                <a:cubicBezTo>
                  <a:pt x="348" y="148"/>
                  <a:pt x="348" y="121"/>
                  <a:pt x="335" y="107"/>
                </a:cubicBezTo>
                <a:cubicBezTo>
                  <a:pt x="321" y="81"/>
                  <a:pt x="321" y="68"/>
                  <a:pt x="294" y="54"/>
                </a:cubicBezTo>
                <a:cubicBezTo>
                  <a:pt x="294" y="41"/>
                  <a:pt x="282" y="41"/>
                  <a:pt x="268" y="27"/>
                </a:cubicBezTo>
                <a:cubicBezTo>
                  <a:pt x="241" y="14"/>
                  <a:pt x="214" y="0"/>
                  <a:pt x="187"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7" name="Google Shape;297;p32"/>
          <p:cNvSpPr/>
          <p:nvPr/>
        </p:nvSpPr>
        <p:spPr>
          <a:xfrm>
            <a:off x="9996938" y="2615914"/>
            <a:ext cx="60541" cy="57413"/>
          </a:xfrm>
          <a:custGeom>
            <a:avLst/>
            <a:gdLst/>
            <a:ahLst/>
            <a:cxnLst/>
            <a:rect l="l" t="t" r="r" b="b"/>
            <a:pathLst>
              <a:path w="522" h="495" extrusionOk="0">
                <a:moveTo>
                  <a:pt x="188" y="0"/>
                </a:moveTo>
                <a:cubicBezTo>
                  <a:pt x="147" y="13"/>
                  <a:pt x="121" y="27"/>
                  <a:pt x="94" y="54"/>
                </a:cubicBezTo>
                <a:cubicBezTo>
                  <a:pt x="67" y="67"/>
                  <a:pt x="54" y="94"/>
                  <a:pt x="28" y="120"/>
                </a:cubicBezTo>
                <a:cubicBezTo>
                  <a:pt x="14" y="147"/>
                  <a:pt x="1" y="174"/>
                  <a:pt x="1" y="215"/>
                </a:cubicBezTo>
                <a:cubicBezTo>
                  <a:pt x="1" y="241"/>
                  <a:pt x="1" y="281"/>
                  <a:pt x="14" y="308"/>
                </a:cubicBezTo>
                <a:cubicBezTo>
                  <a:pt x="14" y="334"/>
                  <a:pt x="28" y="348"/>
                  <a:pt x="28" y="375"/>
                </a:cubicBezTo>
                <a:cubicBezTo>
                  <a:pt x="54" y="415"/>
                  <a:pt x="81" y="441"/>
                  <a:pt x="121" y="468"/>
                </a:cubicBezTo>
                <a:cubicBezTo>
                  <a:pt x="147" y="468"/>
                  <a:pt x="161" y="482"/>
                  <a:pt x="188" y="495"/>
                </a:cubicBezTo>
                <a:lnTo>
                  <a:pt x="322" y="495"/>
                </a:lnTo>
                <a:cubicBezTo>
                  <a:pt x="335" y="482"/>
                  <a:pt x="361" y="468"/>
                  <a:pt x="375" y="455"/>
                </a:cubicBezTo>
                <a:lnTo>
                  <a:pt x="388" y="455"/>
                </a:lnTo>
                <a:cubicBezTo>
                  <a:pt x="388" y="455"/>
                  <a:pt x="402" y="455"/>
                  <a:pt x="402" y="441"/>
                </a:cubicBezTo>
                <a:cubicBezTo>
                  <a:pt x="415" y="429"/>
                  <a:pt x="429" y="415"/>
                  <a:pt x="442" y="415"/>
                </a:cubicBezTo>
                <a:cubicBezTo>
                  <a:pt x="468" y="388"/>
                  <a:pt x="482" y="361"/>
                  <a:pt x="495" y="334"/>
                </a:cubicBezTo>
                <a:cubicBezTo>
                  <a:pt x="509" y="308"/>
                  <a:pt x="509" y="295"/>
                  <a:pt x="509" y="268"/>
                </a:cubicBezTo>
                <a:cubicBezTo>
                  <a:pt x="522" y="241"/>
                  <a:pt x="522" y="201"/>
                  <a:pt x="509" y="174"/>
                </a:cubicBezTo>
                <a:cubicBezTo>
                  <a:pt x="509" y="161"/>
                  <a:pt x="495" y="134"/>
                  <a:pt x="482" y="120"/>
                </a:cubicBezTo>
                <a:cubicBezTo>
                  <a:pt x="468" y="94"/>
                  <a:pt x="456" y="81"/>
                  <a:pt x="442" y="67"/>
                </a:cubicBezTo>
                <a:cubicBezTo>
                  <a:pt x="429" y="40"/>
                  <a:pt x="402" y="27"/>
                  <a:pt x="375" y="13"/>
                </a:cubicBezTo>
                <a:cubicBezTo>
                  <a:pt x="349" y="0"/>
                  <a:pt x="308" y="0"/>
                  <a:pt x="28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8" name="Google Shape;298;p32"/>
          <p:cNvSpPr/>
          <p:nvPr/>
        </p:nvSpPr>
        <p:spPr>
          <a:xfrm>
            <a:off x="9911577" y="2699656"/>
            <a:ext cx="37345" cy="36536"/>
          </a:xfrm>
          <a:custGeom>
            <a:avLst/>
            <a:gdLst/>
            <a:ahLst/>
            <a:cxnLst/>
            <a:rect l="l" t="t" r="r" b="b"/>
            <a:pathLst>
              <a:path w="322" h="315" extrusionOk="0">
                <a:moveTo>
                  <a:pt x="134" y="1"/>
                </a:moveTo>
                <a:cubicBezTo>
                  <a:pt x="121" y="1"/>
                  <a:pt x="108" y="1"/>
                  <a:pt x="95" y="14"/>
                </a:cubicBezTo>
                <a:cubicBezTo>
                  <a:pt x="81" y="14"/>
                  <a:pt x="68" y="14"/>
                  <a:pt x="68" y="28"/>
                </a:cubicBezTo>
                <a:cubicBezTo>
                  <a:pt x="41" y="40"/>
                  <a:pt x="27" y="54"/>
                  <a:pt x="14" y="67"/>
                </a:cubicBezTo>
                <a:cubicBezTo>
                  <a:pt x="1" y="94"/>
                  <a:pt x="1" y="121"/>
                  <a:pt x="1" y="147"/>
                </a:cubicBezTo>
                <a:cubicBezTo>
                  <a:pt x="1" y="188"/>
                  <a:pt x="1" y="215"/>
                  <a:pt x="14" y="228"/>
                </a:cubicBezTo>
                <a:cubicBezTo>
                  <a:pt x="27" y="242"/>
                  <a:pt x="41" y="254"/>
                  <a:pt x="41" y="268"/>
                </a:cubicBezTo>
                <a:cubicBezTo>
                  <a:pt x="54" y="281"/>
                  <a:pt x="68" y="281"/>
                  <a:pt x="81" y="295"/>
                </a:cubicBezTo>
                <a:cubicBezTo>
                  <a:pt x="95" y="295"/>
                  <a:pt x="108" y="308"/>
                  <a:pt x="121" y="308"/>
                </a:cubicBezTo>
                <a:cubicBezTo>
                  <a:pt x="130" y="308"/>
                  <a:pt x="145" y="314"/>
                  <a:pt x="158" y="314"/>
                </a:cubicBezTo>
                <a:cubicBezTo>
                  <a:pt x="164" y="314"/>
                  <a:pt x="170" y="313"/>
                  <a:pt x="175" y="308"/>
                </a:cubicBezTo>
                <a:cubicBezTo>
                  <a:pt x="188" y="308"/>
                  <a:pt x="202" y="308"/>
                  <a:pt x="215" y="295"/>
                </a:cubicBezTo>
                <a:cubicBezTo>
                  <a:pt x="228" y="295"/>
                  <a:pt x="241" y="295"/>
                  <a:pt x="255" y="281"/>
                </a:cubicBezTo>
                <a:cubicBezTo>
                  <a:pt x="268" y="268"/>
                  <a:pt x="282" y="268"/>
                  <a:pt x="282" y="254"/>
                </a:cubicBezTo>
                <a:cubicBezTo>
                  <a:pt x="295" y="242"/>
                  <a:pt x="309" y="228"/>
                  <a:pt x="309" y="215"/>
                </a:cubicBezTo>
                <a:lnTo>
                  <a:pt x="309" y="201"/>
                </a:lnTo>
                <a:cubicBezTo>
                  <a:pt x="322" y="188"/>
                  <a:pt x="322" y="174"/>
                  <a:pt x="322" y="147"/>
                </a:cubicBezTo>
                <a:lnTo>
                  <a:pt x="322" y="121"/>
                </a:lnTo>
                <a:cubicBezTo>
                  <a:pt x="309" y="108"/>
                  <a:pt x="309" y="94"/>
                  <a:pt x="295" y="81"/>
                </a:cubicBezTo>
                <a:lnTo>
                  <a:pt x="295" y="67"/>
                </a:lnTo>
                <a:cubicBezTo>
                  <a:pt x="282" y="67"/>
                  <a:pt x="282" y="54"/>
                  <a:pt x="268" y="40"/>
                </a:cubicBezTo>
                <a:lnTo>
                  <a:pt x="241" y="14"/>
                </a:lnTo>
                <a:cubicBezTo>
                  <a:pt x="215" y="1"/>
                  <a:pt x="202" y="1"/>
                  <a:pt x="175"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9" name="Google Shape;299;p32"/>
          <p:cNvSpPr/>
          <p:nvPr/>
        </p:nvSpPr>
        <p:spPr>
          <a:xfrm>
            <a:off x="9995313" y="2744660"/>
            <a:ext cx="34331" cy="27953"/>
          </a:xfrm>
          <a:custGeom>
            <a:avLst/>
            <a:gdLst/>
            <a:ahLst/>
            <a:cxnLst/>
            <a:rect l="l" t="t" r="r" b="b"/>
            <a:pathLst>
              <a:path w="296" h="241" extrusionOk="0">
                <a:moveTo>
                  <a:pt x="149" y="0"/>
                </a:moveTo>
                <a:cubicBezTo>
                  <a:pt x="1" y="0"/>
                  <a:pt x="1" y="241"/>
                  <a:pt x="149" y="241"/>
                </a:cubicBezTo>
                <a:cubicBezTo>
                  <a:pt x="295" y="241"/>
                  <a:pt x="295" y="0"/>
                  <a:pt x="149"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0" name="Google Shape;300;p32"/>
          <p:cNvSpPr/>
          <p:nvPr/>
        </p:nvSpPr>
        <p:spPr>
          <a:xfrm>
            <a:off x="9705364" y="2017423"/>
            <a:ext cx="45000" cy="47787"/>
          </a:xfrm>
          <a:custGeom>
            <a:avLst/>
            <a:gdLst/>
            <a:ahLst/>
            <a:cxnLst/>
            <a:rect l="l" t="t" r="r" b="b"/>
            <a:pathLst>
              <a:path w="388" h="412" extrusionOk="0">
                <a:moveTo>
                  <a:pt x="174" y="0"/>
                </a:moveTo>
                <a:cubicBezTo>
                  <a:pt x="161" y="0"/>
                  <a:pt x="147" y="4"/>
                  <a:pt x="134" y="10"/>
                </a:cubicBezTo>
                <a:cubicBezTo>
                  <a:pt x="120" y="10"/>
                  <a:pt x="107" y="24"/>
                  <a:pt x="93" y="24"/>
                </a:cubicBezTo>
                <a:cubicBezTo>
                  <a:pt x="66" y="37"/>
                  <a:pt x="54" y="64"/>
                  <a:pt x="40" y="78"/>
                </a:cubicBezTo>
                <a:cubicBezTo>
                  <a:pt x="13" y="104"/>
                  <a:pt x="13" y="117"/>
                  <a:pt x="0" y="144"/>
                </a:cubicBezTo>
                <a:lnTo>
                  <a:pt x="0" y="197"/>
                </a:lnTo>
                <a:cubicBezTo>
                  <a:pt x="0" y="238"/>
                  <a:pt x="0" y="265"/>
                  <a:pt x="27" y="304"/>
                </a:cubicBezTo>
                <a:lnTo>
                  <a:pt x="54" y="345"/>
                </a:lnTo>
                <a:cubicBezTo>
                  <a:pt x="66" y="345"/>
                  <a:pt x="80" y="358"/>
                  <a:pt x="80" y="372"/>
                </a:cubicBezTo>
                <a:lnTo>
                  <a:pt x="93" y="372"/>
                </a:lnTo>
                <a:cubicBezTo>
                  <a:pt x="107" y="385"/>
                  <a:pt x="107" y="385"/>
                  <a:pt x="134" y="399"/>
                </a:cubicBezTo>
                <a:cubicBezTo>
                  <a:pt x="147" y="399"/>
                  <a:pt x="173" y="411"/>
                  <a:pt x="187" y="411"/>
                </a:cubicBezTo>
                <a:cubicBezTo>
                  <a:pt x="200" y="411"/>
                  <a:pt x="227" y="399"/>
                  <a:pt x="241" y="399"/>
                </a:cubicBezTo>
                <a:cubicBezTo>
                  <a:pt x="254" y="399"/>
                  <a:pt x="268" y="385"/>
                  <a:pt x="280" y="385"/>
                </a:cubicBezTo>
                <a:cubicBezTo>
                  <a:pt x="280" y="385"/>
                  <a:pt x="280" y="372"/>
                  <a:pt x="294" y="372"/>
                </a:cubicBezTo>
                <a:cubicBezTo>
                  <a:pt x="307" y="358"/>
                  <a:pt x="321" y="358"/>
                  <a:pt x="334" y="345"/>
                </a:cubicBezTo>
                <a:cubicBezTo>
                  <a:pt x="348" y="318"/>
                  <a:pt x="361" y="304"/>
                  <a:pt x="375" y="278"/>
                </a:cubicBezTo>
                <a:cubicBezTo>
                  <a:pt x="387" y="251"/>
                  <a:pt x="387" y="224"/>
                  <a:pt x="387" y="197"/>
                </a:cubicBezTo>
                <a:lnTo>
                  <a:pt x="387" y="144"/>
                </a:lnTo>
                <a:cubicBezTo>
                  <a:pt x="375" y="117"/>
                  <a:pt x="361" y="104"/>
                  <a:pt x="348" y="78"/>
                </a:cubicBezTo>
                <a:cubicBezTo>
                  <a:pt x="334" y="64"/>
                  <a:pt x="321" y="37"/>
                  <a:pt x="294" y="24"/>
                </a:cubicBezTo>
                <a:cubicBezTo>
                  <a:pt x="268" y="10"/>
                  <a:pt x="241" y="10"/>
                  <a:pt x="214" y="10"/>
                </a:cubicBezTo>
                <a:cubicBezTo>
                  <a:pt x="201" y="4"/>
                  <a:pt x="187" y="0"/>
                  <a:pt x="17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1" name="Google Shape;301;p32"/>
          <p:cNvSpPr/>
          <p:nvPr/>
        </p:nvSpPr>
        <p:spPr>
          <a:xfrm>
            <a:off x="9786665" y="2076575"/>
            <a:ext cx="45464" cy="34680"/>
          </a:xfrm>
          <a:custGeom>
            <a:avLst/>
            <a:gdLst/>
            <a:ahLst/>
            <a:cxnLst/>
            <a:rect l="l" t="t" r="r" b="b"/>
            <a:pathLst>
              <a:path w="392" h="299" extrusionOk="0">
                <a:moveTo>
                  <a:pt x="212" y="1"/>
                </a:moveTo>
                <a:cubicBezTo>
                  <a:pt x="179" y="1"/>
                  <a:pt x="145" y="15"/>
                  <a:pt x="114" y="49"/>
                </a:cubicBezTo>
                <a:cubicBezTo>
                  <a:pt x="0" y="163"/>
                  <a:pt x="124" y="298"/>
                  <a:pt x="233" y="298"/>
                </a:cubicBezTo>
                <a:cubicBezTo>
                  <a:pt x="278" y="298"/>
                  <a:pt x="319" y="276"/>
                  <a:pt x="342" y="222"/>
                </a:cubicBezTo>
                <a:cubicBezTo>
                  <a:pt x="392" y="123"/>
                  <a:pt x="308" y="1"/>
                  <a:pt x="21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2" name="Google Shape;302;p32"/>
          <p:cNvSpPr/>
          <p:nvPr/>
        </p:nvSpPr>
        <p:spPr>
          <a:xfrm>
            <a:off x="9872840" y="2105457"/>
            <a:ext cx="37345" cy="26561"/>
          </a:xfrm>
          <a:custGeom>
            <a:avLst/>
            <a:gdLst/>
            <a:ahLst/>
            <a:cxnLst/>
            <a:rect l="l" t="t" r="r" b="b"/>
            <a:pathLst>
              <a:path w="322" h="229" extrusionOk="0">
                <a:moveTo>
                  <a:pt x="147" y="0"/>
                </a:moveTo>
                <a:cubicBezTo>
                  <a:pt x="4" y="0"/>
                  <a:pt x="1" y="229"/>
                  <a:pt x="136" y="229"/>
                </a:cubicBezTo>
                <a:cubicBezTo>
                  <a:pt x="140" y="229"/>
                  <a:pt x="143" y="228"/>
                  <a:pt x="147" y="228"/>
                </a:cubicBezTo>
                <a:lnTo>
                  <a:pt x="174" y="228"/>
                </a:lnTo>
                <a:cubicBezTo>
                  <a:pt x="322" y="228"/>
                  <a:pt x="322" y="14"/>
                  <a:pt x="17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 name="Google Shape;303;p32"/>
          <p:cNvSpPr/>
          <p:nvPr/>
        </p:nvSpPr>
        <p:spPr>
          <a:xfrm>
            <a:off x="9171625" y="2035633"/>
            <a:ext cx="48132" cy="48135"/>
          </a:xfrm>
          <a:custGeom>
            <a:avLst/>
            <a:gdLst/>
            <a:ahLst/>
            <a:cxnLst/>
            <a:rect l="l" t="t" r="r" b="b"/>
            <a:pathLst>
              <a:path w="415" h="415" extrusionOk="0">
                <a:moveTo>
                  <a:pt x="188" y="1"/>
                </a:moveTo>
                <a:cubicBezTo>
                  <a:pt x="161" y="1"/>
                  <a:pt x="147" y="14"/>
                  <a:pt x="134" y="28"/>
                </a:cubicBezTo>
                <a:cubicBezTo>
                  <a:pt x="108" y="28"/>
                  <a:pt x="81" y="40"/>
                  <a:pt x="67" y="67"/>
                </a:cubicBezTo>
                <a:lnTo>
                  <a:pt x="27" y="108"/>
                </a:lnTo>
                <a:lnTo>
                  <a:pt x="13" y="147"/>
                </a:lnTo>
                <a:lnTo>
                  <a:pt x="13" y="161"/>
                </a:lnTo>
                <a:cubicBezTo>
                  <a:pt x="1" y="174"/>
                  <a:pt x="13" y="174"/>
                  <a:pt x="1" y="188"/>
                </a:cubicBezTo>
                <a:lnTo>
                  <a:pt x="1" y="242"/>
                </a:lnTo>
                <a:cubicBezTo>
                  <a:pt x="1" y="254"/>
                  <a:pt x="1" y="268"/>
                  <a:pt x="13" y="268"/>
                </a:cubicBezTo>
                <a:lnTo>
                  <a:pt x="13" y="295"/>
                </a:lnTo>
                <a:cubicBezTo>
                  <a:pt x="27" y="322"/>
                  <a:pt x="40" y="335"/>
                  <a:pt x="54" y="361"/>
                </a:cubicBezTo>
                <a:cubicBezTo>
                  <a:pt x="67" y="375"/>
                  <a:pt x="81" y="375"/>
                  <a:pt x="94" y="388"/>
                </a:cubicBezTo>
                <a:lnTo>
                  <a:pt x="147" y="402"/>
                </a:lnTo>
                <a:lnTo>
                  <a:pt x="147" y="415"/>
                </a:lnTo>
                <a:lnTo>
                  <a:pt x="201" y="415"/>
                </a:lnTo>
                <a:cubicBezTo>
                  <a:pt x="227" y="415"/>
                  <a:pt x="241" y="415"/>
                  <a:pt x="268" y="402"/>
                </a:cubicBezTo>
                <a:cubicBezTo>
                  <a:pt x="268" y="402"/>
                  <a:pt x="281" y="402"/>
                  <a:pt x="295" y="388"/>
                </a:cubicBezTo>
                <a:cubicBezTo>
                  <a:pt x="308" y="388"/>
                  <a:pt x="334" y="375"/>
                  <a:pt x="348" y="349"/>
                </a:cubicBezTo>
                <a:lnTo>
                  <a:pt x="388" y="308"/>
                </a:lnTo>
                <a:lnTo>
                  <a:pt x="402" y="268"/>
                </a:lnTo>
                <a:cubicBezTo>
                  <a:pt x="415" y="242"/>
                  <a:pt x="415" y="201"/>
                  <a:pt x="415" y="174"/>
                </a:cubicBezTo>
                <a:cubicBezTo>
                  <a:pt x="415" y="161"/>
                  <a:pt x="402" y="147"/>
                  <a:pt x="402" y="135"/>
                </a:cubicBezTo>
                <a:cubicBezTo>
                  <a:pt x="388" y="108"/>
                  <a:pt x="375" y="81"/>
                  <a:pt x="348" y="67"/>
                </a:cubicBezTo>
                <a:lnTo>
                  <a:pt x="308" y="28"/>
                </a:lnTo>
                <a:lnTo>
                  <a:pt x="268" y="14"/>
                </a:lnTo>
                <a:cubicBezTo>
                  <a:pt x="241" y="1"/>
                  <a:pt x="215" y="1"/>
                  <a:pt x="1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 name="Google Shape;304;p32"/>
          <p:cNvSpPr/>
          <p:nvPr/>
        </p:nvSpPr>
        <p:spPr>
          <a:xfrm>
            <a:off x="9185541" y="2150807"/>
            <a:ext cx="31083" cy="32244"/>
          </a:xfrm>
          <a:custGeom>
            <a:avLst/>
            <a:gdLst/>
            <a:ahLst/>
            <a:cxnLst/>
            <a:rect l="l" t="t" r="r" b="b"/>
            <a:pathLst>
              <a:path w="268" h="278" extrusionOk="0">
                <a:moveTo>
                  <a:pt x="161" y="1"/>
                </a:moveTo>
                <a:cubicBezTo>
                  <a:pt x="151" y="1"/>
                  <a:pt x="141" y="4"/>
                  <a:pt x="134" y="10"/>
                </a:cubicBezTo>
                <a:cubicBezTo>
                  <a:pt x="121" y="10"/>
                  <a:pt x="107" y="10"/>
                  <a:pt x="95" y="24"/>
                </a:cubicBezTo>
                <a:cubicBezTo>
                  <a:pt x="95" y="24"/>
                  <a:pt x="81" y="24"/>
                  <a:pt x="81" y="37"/>
                </a:cubicBezTo>
                <a:lnTo>
                  <a:pt x="54" y="37"/>
                </a:lnTo>
                <a:cubicBezTo>
                  <a:pt x="54" y="37"/>
                  <a:pt x="54" y="51"/>
                  <a:pt x="41" y="51"/>
                </a:cubicBezTo>
                <a:cubicBezTo>
                  <a:pt x="41" y="51"/>
                  <a:pt x="27" y="64"/>
                  <a:pt x="27" y="78"/>
                </a:cubicBezTo>
                <a:cubicBezTo>
                  <a:pt x="14" y="91"/>
                  <a:pt x="14" y="78"/>
                  <a:pt x="14" y="105"/>
                </a:cubicBezTo>
                <a:cubicBezTo>
                  <a:pt x="0" y="117"/>
                  <a:pt x="0" y="131"/>
                  <a:pt x="0" y="144"/>
                </a:cubicBezTo>
                <a:lnTo>
                  <a:pt x="0" y="158"/>
                </a:lnTo>
                <a:cubicBezTo>
                  <a:pt x="0" y="171"/>
                  <a:pt x="0" y="185"/>
                  <a:pt x="14" y="198"/>
                </a:cubicBezTo>
                <a:cubicBezTo>
                  <a:pt x="14" y="212"/>
                  <a:pt x="27" y="224"/>
                  <a:pt x="27" y="238"/>
                </a:cubicBezTo>
                <a:cubicBezTo>
                  <a:pt x="41" y="251"/>
                  <a:pt x="54" y="251"/>
                  <a:pt x="54" y="251"/>
                </a:cubicBezTo>
                <a:cubicBezTo>
                  <a:pt x="81" y="265"/>
                  <a:pt x="95" y="278"/>
                  <a:pt x="121" y="278"/>
                </a:cubicBezTo>
                <a:cubicBezTo>
                  <a:pt x="134" y="278"/>
                  <a:pt x="148" y="278"/>
                  <a:pt x="161" y="265"/>
                </a:cubicBezTo>
                <a:lnTo>
                  <a:pt x="188" y="251"/>
                </a:lnTo>
                <a:cubicBezTo>
                  <a:pt x="202" y="251"/>
                  <a:pt x="202" y="238"/>
                  <a:pt x="214" y="238"/>
                </a:cubicBezTo>
                <a:cubicBezTo>
                  <a:pt x="214" y="224"/>
                  <a:pt x="228" y="224"/>
                  <a:pt x="228" y="212"/>
                </a:cubicBezTo>
                <a:lnTo>
                  <a:pt x="241" y="198"/>
                </a:lnTo>
                <a:cubicBezTo>
                  <a:pt x="241" y="185"/>
                  <a:pt x="255" y="185"/>
                  <a:pt x="255" y="171"/>
                </a:cubicBezTo>
                <a:cubicBezTo>
                  <a:pt x="255" y="171"/>
                  <a:pt x="268" y="158"/>
                  <a:pt x="268" y="144"/>
                </a:cubicBezTo>
                <a:lnTo>
                  <a:pt x="268" y="105"/>
                </a:lnTo>
                <a:cubicBezTo>
                  <a:pt x="268" y="91"/>
                  <a:pt x="268" y="78"/>
                  <a:pt x="255" y="78"/>
                </a:cubicBezTo>
                <a:cubicBezTo>
                  <a:pt x="255" y="64"/>
                  <a:pt x="241" y="51"/>
                  <a:pt x="241" y="37"/>
                </a:cubicBezTo>
                <a:cubicBezTo>
                  <a:pt x="228" y="24"/>
                  <a:pt x="214" y="24"/>
                  <a:pt x="214" y="24"/>
                </a:cubicBezTo>
                <a:cubicBezTo>
                  <a:pt x="202" y="10"/>
                  <a:pt x="188" y="10"/>
                  <a:pt x="188" y="10"/>
                </a:cubicBezTo>
                <a:cubicBezTo>
                  <a:pt x="181" y="4"/>
                  <a:pt x="171" y="1"/>
                  <a:pt x="16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 name="Google Shape;305;p32"/>
          <p:cNvSpPr/>
          <p:nvPr/>
        </p:nvSpPr>
        <p:spPr>
          <a:xfrm>
            <a:off x="8557278" y="2124013"/>
            <a:ext cx="37345" cy="35840"/>
          </a:xfrm>
          <a:custGeom>
            <a:avLst/>
            <a:gdLst/>
            <a:ahLst/>
            <a:cxnLst/>
            <a:rect l="l" t="t" r="r" b="b"/>
            <a:pathLst>
              <a:path w="322" h="309" extrusionOk="0">
                <a:moveTo>
                  <a:pt x="161" y="1"/>
                </a:moveTo>
                <a:cubicBezTo>
                  <a:pt x="134" y="1"/>
                  <a:pt x="120" y="1"/>
                  <a:pt x="108" y="15"/>
                </a:cubicBezTo>
                <a:cubicBezTo>
                  <a:pt x="81" y="15"/>
                  <a:pt x="67" y="27"/>
                  <a:pt x="54" y="41"/>
                </a:cubicBezTo>
                <a:cubicBezTo>
                  <a:pt x="40" y="54"/>
                  <a:pt x="27" y="68"/>
                  <a:pt x="13" y="95"/>
                </a:cubicBezTo>
                <a:cubicBezTo>
                  <a:pt x="13" y="108"/>
                  <a:pt x="1" y="134"/>
                  <a:pt x="1" y="161"/>
                </a:cubicBezTo>
                <a:cubicBezTo>
                  <a:pt x="1" y="175"/>
                  <a:pt x="13" y="188"/>
                  <a:pt x="13" y="202"/>
                </a:cubicBezTo>
                <a:cubicBezTo>
                  <a:pt x="13" y="229"/>
                  <a:pt x="27" y="241"/>
                  <a:pt x="54" y="268"/>
                </a:cubicBezTo>
                <a:lnTo>
                  <a:pt x="81" y="295"/>
                </a:lnTo>
                <a:cubicBezTo>
                  <a:pt x="108" y="309"/>
                  <a:pt x="134" y="309"/>
                  <a:pt x="161" y="309"/>
                </a:cubicBezTo>
                <a:cubicBezTo>
                  <a:pt x="188" y="309"/>
                  <a:pt x="201" y="309"/>
                  <a:pt x="227" y="295"/>
                </a:cubicBezTo>
                <a:cubicBezTo>
                  <a:pt x="241" y="295"/>
                  <a:pt x="254" y="282"/>
                  <a:pt x="281" y="268"/>
                </a:cubicBezTo>
                <a:cubicBezTo>
                  <a:pt x="295" y="255"/>
                  <a:pt x="308" y="241"/>
                  <a:pt x="308" y="215"/>
                </a:cubicBezTo>
                <a:cubicBezTo>
                  <a:pt x="322" y="202"/>
                  <a:pt x="322" y="175"/>
                  <a:pt x="322" y="161"/>
                </a:cubicBezTo>
                <a:lnTo>
                  <a:pt x="322" y="108"/>
                </a:lnTo>
                <a:cubicBezTo>
                  <a:pt x="308" y="81"/>
                  <a:pt x="295" y="68"/>
                  <a:pt x="281" y="41"/>
                </a:cubicBezTo>
                <a:cubicBezTo>
                  <a:pt x="268" y="27"/>
                  <a:pt x="254" y="27"/>
                  <a:pt x="241" y="15"/>
                </a:cubicBezTo>
                <a:cubicBezTo>
                  <a:pt x="215" y="1"/>
                  <a:pt x="188" y="1"/>
                  <a:pt x="16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 name="Google Shape;306;p32"/>
          <p:cNvSpPr/>
          <p:nvPr/>
        </p:nvSpPr>
        <p:spPr>
          <a:xfrm>
            <a:off x="8613181" y="2054306"/>
            <a:ext cx="40361" cy="31084"/>
          </a:xfrm>
          <a:custGeom>
            <a:avLst/>
            <a:gdLst/>
            <a:ahLst/>
            <a:cxnLst/>
            <a:rect l="l" t="t" r="r" b="b"/>
            <a:pathLst>
              <a:path w="348" h="268" extrusionOk="0">
                <a:moveTo>
                  <a:pt x="173" y="0"/>
                </a:moveTo>
                <a:cubicBezTo>
                  <a:pt x="0" y="0"/>
                  <a:pt x="0" y="268"/>
                  <a:pt x="173" y="268"/>
                </a:cubicBezTo>
                <a:cubicBezTo>
                  <a:pt x="348" y="268"/>
                  <a:pt x="348" y="0"/>
                  <a:pt x="17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 name="Google Shape;307;p32"/>
          <p:cNvSpPr/>
          <p:nvPr/>
        </p:nvSpPr>
        <p:spPr>
          <a:xfrm>
            <a:off x="10209412" y="2238841"/>
            <a:ext cx="153789" cy="175836"/>
          </a:xfrm>
          <a:custGeom>
            <a:avLst/>
            <a:gdLst/>
            <a:ahLst/>
            <a:cxnLst/>
            <a:rect l="l" t="t" r="r" b="b"/>
            <a:pathLst>
              <a:path w="1326" h="1516" extrusionOk="0">
                <a:moveTo>
                  <a:pt x="1098" y="1"/>
                </a:moveTo>
                <a:lnTo>
                  <a:pt x="1098" y="1"/>
                </a:lnTo>
                <a:cubicBezTo>
                  <a:pt x="710" y="27"/>
                  <a:pt x="1" y="1151"/>
                  <a:pt x="536" y="1445"/>
                </a:cubicBezTo>
                <a:cubicBezTo>
                  <a:pt x="622" y="1494"/>
                  <a:pt x="698" y="1515"/>
                  <a:pt x="765" y="1515"/>
                </a:cubicBezTo>
                <a:cubicBezTo>
                  <a:pt x="1325" y="1515"/>
                  <a:pt x="1265" y="1"/>
                  <a:pt x="1098" y="1"/>
                </a:cubicBezTo>
                <a:close/>
              </a:path>
            </a:pathLst>
          </a:custGeom>
          <a:solidFill>
            <a:srgbClr val="92CC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 name="Google Shape;308;p32"/>
          <p:cNvSpPr/>
          <p:nvPr/>
        </p:nvSpPr>
        <p:spPr>
          <a:xfrm>
            <a:off x="10240727" y="2524168"/>
            <a:ext cx="202733" cy="149043"/>
          </a:xfrm>
          <a:custGeom>
            <a:avLst/>
            <a:gdLst/>
            <a:ahLst/>
            <a:cxnLst/>
            <a:rect l="l" t="t" r="r" b="b"/>
            <a:pathLst>
              <a:path w="1748" h="1285" extrusionOk="0">
                <a:moveTo>
                  <a:pt x="1513" y="1"/>
                </a:moveTo>
                <a:cubicBezTo>
                  <a:pt x="1095" y="1"/>
                  <a:pt x="0" y="643"/>
                  <a:pt x="574" y="1193"/>
                </a:cubicBezTo>
                <a:cubicBezTo>
                  <a:pt x="641" y="1256"/>
                  <a:pt x="712" y="1284"/>
                  <a:pt x="785" y="1284"/>
                </a:cubicBezTo>
                <a:cubicBezTo>
                  <a:pt x="1243" y="1284"/>
                  <a:pt x="1748" y="169"/>
                  <a:pt x="1644" y="42"/>
                </a:cubicBezTo>
                <a:cubicBezTo>
                  <a:pt x="1619" y="14"/>
                  <a:pt x="1573" y="1"/>
                  <a:pt x="1513" y="1"/>
                </a:cubicBezTo>
                <a:close/>
              </a:path>
            </a:pathLst>
          </a:custGeom>
          <a:solidFill>
            <a:srgbClr val="92CC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 name="Google Shape;309;p32"/>
          <p:cNvSpPr/>
          <p:nvPr/>
        </p:nvSpPr>
        <p:spPr>
          <a:xfrm>
            <a:off x="10327132" y="2239420"/>
            <a:ext cx="298416" cy="183259"/>
          </a:xfrm>
          <a:custGeom>
            <a:avLst/>
            <a:gdLst/>
            <a:ahLst/>
            <a:cxnLst/>
            <a:rect l="l" t="t" r="r" b="b"/>
            <a:pathLst>
              <a:path w="2573" h="1580" extrusionOk="0">
                <a:moveTo>
                  <a:pt x="419" y="0"/>
                </a:moveTo>
                <a:cubicBezTo>
                  <a:pt x="340" y="0"/>
                  <a:pt x="268" y="12"/>
                  <a:pt x="204" y="36"/>
                </a:cubicBezTo>
                <a:cubicBezTo>
                  <a:pt x="1" y="119"/>
                  <a:pt x="1155" y="1580"/>
                  <a:pt x="1835" y="1580"/>
                </a:cubicBezTo>
                <a:cubicBezTo>
                  <a:pt x="1919" y="1580"/>
                  <a:pt x="1996" y="1558"/>
                  <a:pt x="2062" y="1508"/>
                </a:cubicBezTo>
                <a:cubicBezTo>
                  <a:pt x="2572" y="1106"/>
                  <a:pt x="1197" y="0"/>
                  <a:pt x="419" y="0"/>
                </a:cubicBezTo>
                <a:close/>
              </a:path>
            </a:pathLst>
          </a:custGeom>
          <a:solidFill>
            <a:srgbClr val="92CC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 name="Google Shape;310;p32"/>
          <p:cNvSpPr/>
          <p:nvPr/>
        </p:nvSpPr>
        <p:spPr>
          <a:xfrm>
            <a:off x="10420381" y="2526604"/>
            <a:ext cx="135233" cy="170152"/>
          </a:xfrm>
          <a:custGeom>
            <a:avLst/>
            <a:gdLst/>
            <a:ahLst/>
            <a:cxnLst/>
            <a:rect l="l" t="t" r="r" b="b"/>
            <a:pathLst>
              <a:path w="1166" h="1467" extrusionOk="0">
                <a:moveTo>
                  <a:pt x="244" y="0"/>
                </a:moveTo>
                <a:cubicBezTo>
                  <a:pt x="208" y="0"/>
                  <a:pt x="180" y="11"/>
                  <a:pt x="162" y="34"/>
                </a:cubicBezTo>
                <a:cubicBezTo>
                  <a:pt x="1" y="209"/>
                  <a:pt x="175" y="1466"/>
                  <a:pt x="737" y="1466"/>
                </a:cubicBezTo>
                <a:cubicBezTo>
                  <a:pt x="1165" y="1466"/>
                  <a:pt x="1151" y="944"/>
                  <a:pt x="937" y="556"/>
                </a:cubicBezTo>
                <a:cubicBezTo>
                  <a:pt x="750" y="247"/>
                  <a:pt x="415" y="0"/>
                  <a:pt x="244" y="0"/>
                </a:cubicBezTo>
                <a:close/>
              </a:path>
            </a:pathLst>
          </a:custGeom>
          <a:solidFill>
            <a:srgbClr val="92CC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 name="Google Shape;311;p32"/>
          <p:cNvSpPr/>
          <p:nvPr/>
        </p:nvSpPr>
        <p:spPr>
          <a:xfrm>
            <a:off x="10190856" y="2780499"/>
            <a:ext cx="172579" cy="90237"/>
          </a:xfrm>
          <a:custGeom>
            <a:avLst/>
            <a:gdLst/>
            <a:ahLst/>
            <a:cxnLst/>
            <a:rect l="l" t="t" r="r" b="b"/>
            <a:pathLst>
              <a:path w="1488" h="778" extrusionOk="0">
                <a:moveTo>
                  <a:pt x="902" y="0"/>
                </a:moveTo>
                <a:cubicBezTo>
                  <a:pt x="761" y="0"/>
                  <a:pt x="609" y="16"/>
                  <a:pt x="469" y="53"/>
                </a:cubicBezTo>
                <a:cubicBezTo>
                  <a:pt x="14" y="173"/>
                  <a:pt x="0" y="748"/>
                  <a:pt x="402" y="775"/>
                </a:cubicBezTo>
                <a:cubicBezTo>
                  <a:pt x="416" y="777"/>
                  <a:pt x="431" y="777"/>
                  <a:pt x="446" y="777"/>
                </a:cubicBezTo>
                <a:cubicBezTo>
                  <a:pt x="832" y="777"/>
                  <a:pt x="1367" y="301"/>
                  <a:pt x="1432" y="173"/>
                </a:cubicBezTo>
                <a:cubicBezTo>
                  <a:pt x="1488" y="80"/>
                  <a:pt x="1222" y="0"/>
                  <a:pt x="902" y="0"/>
                </a:cubicBezTo>
                <a:close/>
              </a:path>
            </a:pathLst>
          </a:custGeom>
          <a:solidFill>
            <a:srgbClr val="92CC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 name="Google Shape;312;p32"/>
          <p:cNvSpPr/>
          <p:nvPr/>
        </p:nvSpPr>
        <p:spPr>
          <a:xfrm>
            <a:off x="10350677" y="2772496"/>
            <a:ext cx="104729" cy="157625"/>
          </a:xfrm>
          <a:custGeom>
            <a:avLst/>
            <a:gdLst/>
            <a:ahLst/>
            <a:cxnLst/>
            <a:rect l="l" t="t" r="r" b="b"/>
            <a:pathLst>
              <a:path w="903" h="1359" extrusionOk="0">
                <a:moveTo>
                  <a:pt x="255" y="0"/>
                </a:moveTo>
                <a:cubicBezTo>
                  <a:pt x="237" y="0"/>
                  <a:pt x="223" y="9"/>
                  <a:pt x="215" y="28"/>
                </a:cubicBezTo>
                <a:cubicBezTo>
                  <a:pt x="134" y="149"/>
                  <a:pt x="1" y="911"/>
                  <a:pt x="227" y="1232"/>
                </a:cubicBezTo>
                <a:cubicBezTo>
                  <a:pt x="293" y="1320"/>
                  <a:pt x="378" y="1358"/>
                  <a:pt x="465" y="1358"/>
                </a:cubicBezTo>
                <a:cubicBezTo>
                  <a:pt x="681" y="1358"/>
                  <a:pt x="902" y="1116"/>
                  <a:pt x="816" y="791"/>
                </a:cubicBezTo>
                <a:cubicBezTo>
                  <a:pt x="699" y="405"/>
                  <a:pt x="379" y="0"/>
                  <a:pt x="255" y="0"/>
                </a:cubicBezTo>
                <a:close/>
              </a:path>
            </a:pathLst>
          </a:custGeom>
          <a:solidFill>
            <a:srgbClr val="92CC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 name="Google Shape;313;p32"/>
          <p:cNvSpPr/>
          <p:nvPr/>
        </p:nvSpPr>
        <p:spPr>
          <a:xfrm>
            <a:off x="9610609" y="1719220"/>
            <a:ext cx="834708" cy="1225283"/>
          </a:xfrm>
          <a:custGeom>
            <a:avLst/>
            <a:gdLst/>
            <a:ahLst/>
            <a:cxnLst/>
            <a:rect l="l" t="t" r="r" b="b"/>
            <a:pathLst>
              <a:path w="7197" h="10564" extrusionOk="0">
                <a:moveTo>
                  <a:pt x="41" y="0"/>
                </a:moveTo>
                <a:cubicBezTo>
                  <a:pt x="27" y="0"/>
                  <a:pt x="14" y="0"/>
                  <a:pt x="1" y="13"/>
                </a:cubicBezTo>
                <a:cubicBezTo>
                  <a:pt x="1" y="27"/>
                  <a:pt x="1" y="40"/>
                  <a:pt x="14" y="54"/>
                </a:cubicBezTo>
                <a:cubicBezTo>
                  <a:pt x="1017" y="735"/>
                  <a:pt x="2087" y="1311"/>
                  <a:pt x="3157" y="1886"/>
                </a:cubicBezTo>
                <a:cubicBezTo>
                  <a:pt x="3680" y="2180"/>
                  <a:pt x="4201" y="2488"/>
                  <a:pt x="4682" y="2863"/>
                </a:cubicBezTo>
                <a:cubicBezTo>
                  <a:pt x="5151" y="3223"/>
                  <a:pt x="5579" y="3638"/>
                  <a:pt x="5927" y="4133"/>
                </a:cubicBezTo>
                <a:lnTo>
                  <a:pt x="6047" y="4320"/>
                </a:lnTo>
                <a:cubicBezTo>
                  <a:pt x="6087" y="4374"/>
                  <a:pt x="6127" y="4441"/>
                  <a:pt x="6168" y="4507"/>
                </a:cubicBezTo>
                <a:lnTo>
                  <a:pt x="6275" y="4708"/>
                </a:lnTo>
                <a:cubicBezTo>
                  <a:pt x="6287" y="4735"/>
                  <a:pt x="6301" y="4775"/>
                  <a:pt x="6328" y="4802"/>
                </a:cubicBezTo>
                <a:lnTo>
                  <a:pt x="6368" y="4909"/>
                </a:lnTo>
                <a:cubicBezTo>
                  <a:pt x="6435" y="5042"/>
                  <a:pt x="6501" y="5176"/>
                  <a:pt x="6555" y="5310"/>
                </a:cubicBezTo>
                <a:lnTo>
                  <a:pt x="6703" y="5738"/>
                </a:lnTo>
                <a:cubicBezTo>
                  <a:pt x="6903" y="6300"/>
                  <a:pt x="7010" y="6888"/>
                  <a:pt x="6970" y="7477"/>
                </a:cubicBezTo>
                <a:cubicBezTo>
                  <a:pt x="6943" y="8065"/>
                  <a:pt x="6769" y="8654"/>
                  <a:pt x="6462" y="9162"/>
                </a:cubicBezTo>
                <a:cubicBezTo>
                  <a:pt x="6168" y="9684"/>
                  <a:pt x="5766" y="10139"/>
                  <a:pt x="5298" y="10514"/>
                </a:cubicBezTo>
                <a:cubicBezTo>
                  <a:pt x="5285" y="10527"/>
                  <a:pt x="5285" y="10540"/>
                  <a:pt x="5298" y="10553"/>
                </a:cubicBezTo>
                <a:cubicBezTo>
                  <a:pt x="5298" y="10560"/>
                  <a:pt x="5301" y="10564"/>
                  <a:pt x="5306" y="10564"/>
                </a:cubicBezTo>
                <a:cubicBezTo>
                  <a:pt x="5311" y="10564"/>
                  <a:pt x="5318" y="10560"/>
                  <a:pt x="5324" y="10553"/>
                </a:cubicBezTo>
                <a:cubicBezTo>
                  <a:pt x="6355" y="9898"/>
                  <a:pt x="7077" y="8734"/>
                  <a:pt x="7157" y="7491"/>
                </a:cubicBezTo>
                <a:cubicBezTo>
                  <a:pt x="7197" y="6875"/>
                  <a:pt x="7104" y="6246"/>
                  <a:pt x="6903" y="5672"/>
                </a:cubicBezTo>
                <a:cubicBezTo>
                  <a:pt x="6703" y="5083"/>
                  <a:pt x="6435" y="4534"/>
                  <a:pt x="6073" y="4026"/>
                </a:cubicBezTo>
                <a:cubicBezTo>
                  <a:pt x="5713" y="3531"/>
                  <a:pt x="5258" y="3103"/>
                  <a:pt x="4763" y="2742"/>
                </a:cubicBezTo>
                <a:cubicBezTo>
                  <a:pt x="4643" y="2649"/>
                  <a:pt x="4522" y="2554"/>
                  <a:pt x="4388" y="2474"/>
                </a:cubicBezTo>
                <a:lnTo>
                  <a:pt x="4013" y="2220"/>
                </a:lnTo>
                <a:cubicBezTo>
                  <a:pt x="3746" y="2073"/>
                  <a:pt x="3492" y="1912"/>
                  <a:pt x="3225" y="1766"/>
                </a:cubicBezTo>
                <a:cubicBezTo>
                  <a:pt x="2957" y="1605"/>
                  <a:pt x="2690" y="1457"/>
                  <a:pt x="2435" y="1311"/>
                </a:cubicBezTo>
                <a:lnTo>
                  <a:pt x="1632" y="883"/>
                </a:lnTo>
                <a:cubicBezTo>
                  <a:pt x="1365" y="735"/>
                  <a:pt x="1111" y="589"/>
                  <a:pt x="844" y="441"/>
                </a:cubicBezTo>
                <a:lnTo>
                  <a:pt x="41" y="0"/>
                </a:ln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 name="Google Shape;314;p32"/>
          <p:cNvSpPr/>
          <p:nvPr/>
        </p:nvSpPr>
        <p:spPr>
          <a:xfrm>
            <a:off x="10218807" y="2977329"/>
            <a:ext cx="52771" cy="51383"/>
          </a:xfrm>
          <a:custGeom>
            <a:avLst/>
            <a:gdLst/>
            <a:ahLst/>
            <a:cxnLst/>
            <a:rect l="l" t="t" r="r" b="b"/>
            <a:pathLst>
              <a:path w="455" h="443" extrusionOk="0">
                <a:moveTo>
                  <a:pt x="228" y="1"/>
                </a:moveTo>
                <a:cubicBezTo>
                  <a:pt x="201" y="1"/>
                  <a:pt x="174" y="1"/>
                  <a:pt x="148" y="15"/>
                </a:cubicBezTo>
                <a:cubicBezTo>
                  <a:pt x="121" y="27"/>
                  <a:pt x="94" y="41"/>
                  <a:pt x="67" y="68"/>
                </a:cubicBezTo>
                <a:cubicBezTo>
                  <a:pt x="54" y="81"/>
                  <a:pt x="41" y="108"/>
                  <a:pt x="27" y="134"/>
                </a:cubicBezTo>
                <a:cubicBezTo>
                  <a:pt x="14" y="161"/>
                  <a:pt x="0" y="188"/>
                  <a:pt x="0" y="215"/>
                </a:cubicBezTo>
                <a:cubicBezTo>
                  <a:pt x="14" y="241"/>
                  <a:pt x="14" y="255"/>
                  <a:pt x="14" y="282"/>
                </a:cubicBezTo>
                <a:cubicBezTo>
                  <a:pt x="27" y="322"/>
                  <a:pt x="41" y="348"/>
                  <a:pt x="67" y="375"/>
                </a:cubicBezTo>
                <a:cubicBezTo>
                  <a:pt x="80" y="389"/>
                  <a:pt x="107" y="402"/>
                  <a:pt x="121" y="416"/>
                </a:cubicBezTo>
                <a:cubicBezTo>
                  <a:pt x="148" y="429"/>
                  <a:pt x="187" y="443"/>
                  <a:pt x="228" y="443"/>
                </a:cubicBezTo>
                <a:cubicBezTo>
                  <a:pt x="255" y="443"/>
                  <a:pt x="282" y="443"/>
                  <a:pt x="308" y="429"/>
                </a:cubicBezTo>
                <a:cubicBezTo>
                  <a:pt x="335" y="416"/>
                  <a:pt x="362" y="402"/>
                  <a:pt x="389" y="375"/>
                </a:cubicBezTo>
                <a:cubicBezTo>
                  <a:pt x="401" y="362"/>
                  <a:pt x="415" y="336"/>
                  <a:pt x="428" y="309"/>
                </a:cubicBezTo>
                <a:cubicBezTo>
                  <a:pt x="442" y="282"/>
                  <a:pt x="455" y="255"/>
                  <a:pt x="442" y="215"/>
                </a:cubicBezTo>
                <a:lnTo>
                  <a:pt x="442" y="161"/>
                </a:lnTo>
                <a:cubicBezTo>
                  <a:pt x="428" y="122"/>
                  <a:pt x="415" y="95"/>
                  <a:pt x="389" y="68"/>
                </a:cubicBezTo>
                <a:cubicBezTo>
                  <a:pt x="375" y="54"/>
                  <a:pt x="348" y="41"/>
                  <a:pt x="335" y="27"/>
                </a:cubicBezTo>
                <a:cubicBezTo>
                  <a:pt x="308" y="15"/>
                  <a:pt x="268" y="1"/>
                  <a:pt x="228" y="1"/>
                </a:cubicBezTo>
                <a:close/>
              </a:path>
            </a:pathLst>
          </a:custGeom>
          <a:solidFill>
            <a:srgbClr val="92CC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5" name="Google Shape;315;p32"/>
          <p:cNvSpPr/>
          <p:nvPr/>
        </p:nvSpPr>
        <p:spPr>
          <a:xfrm>
            <a:off x="10307301" y="2958769"/>
            <a:ext cx="40361" cy="40016"/>
          </a:xfrm>
          <a:custGeom>
            <a:avLst/>
            <a:gdLst/>
            <a:ahLst/>
            <a:cxnLst/>
            <a:rect l="l" t="t" r="r" b="b"/>
            <a:pathLst>
              <a:path w="348" h="345" extrusionOk="0">
                <a:moveTo>
                  <a:pt x="120" y="0"/>
                </a:moveTo>
                <a:cubicBezTo>
                  <a:pt x="93" y="14"/>
                  <a:pt x="66" y="27"/>
                  <a:pt x="54" y="54"/>
                </a:cubicBezTo>
                <a:cubicBezTo>
                  <a:pt x="27" y="68"/>
                  <a:pt x="13" y="94"/>
                  <a:pt x="0" y="121"/>
                </a:cubicBezTo>
                <a:lnTo>
                  <a:pt x="0" y="214"/>
                </a:lnTo>
                <a:cubicBezTo>
                  <a:pt x="13" y="241"/>
                  <a:pt x="27" y="268"/>
                  <a:pt x="54" y="294"/>
                </a:cubicBezTo>
                <a:cubicBezTo>
                  <a:pt x="66" y="308"/>
                  <a:pt x="93" y="321"/>
                  <a:pt x="120" y="335"/>
                </a:cubicBezTo>
                <a:lnTo>
                  <a:pt x="147" y="335"/>
                </a:lnTo>
                <a:cubicBezTo>
                  <a:pt x="154" y="341"/>
                  <a:pt x="160" y="345"/>
                  <a:pt x="167" y="345"/>
                </a:cubicBezTo>
                <a:cubicBezTo>
                  <a:pt x="174" y="345"/>
                  <a:pt x="180" y="341"/>
                  <a:pt x="187" y="335"/>
                </a:cubicBezTo>
                <a:lnTo>
                  <a:pt x="227" y="335"/>
                </a:lnTo>
                <a:lnTo>
                  <a:pt x="254" y="321"/>
                </a:lnTo>
                <a:cubicBezTo>
                  <a:pt x="280" y="308"/>
                  <a:pt x="294" y="294"/>
                  <a:pt x="307" y="282"/>
                </a:cubicBezTo>
                <a:cubicBezTo>
                  <a:pt x="321" y="255"/>
                  <a:pt x="334" y="241"/>
                  <a:pt x="334" y="228"/>
                </a:cubicBezTo>
                <a:lnTo>
                  <a:pt x="334" y="214"/>
                </a:lnTo>
                <a:lnTo>
                  <a:pt x="334" y="187"/>
                </a:lnTo>
                <a:cubicBezTo>
                  <a:pt x="348" y="175"/>
                  <a:pt x="348" y="161"/>
                  <a:pt x="334" y="148"/>
                </a:cubicBezTo>
                <a:lnTo>
                  <a:pt x="334" y="121"/>
                </a:lnTo>
                <a:cubicBezTo>
                  <a:pt x="321" y="94"/>
                  <a:pt x="307" y="68"/>
                  <a:pt x="294" y="54"/>
                </a:cubicBezTo>
                <a:cubicBezTo>
                  <a:pt x="268" y="27"/>
                  <a:pt x="241" y="14"/>
                  <a:pt x="214" y="0"/>
                </a:cubicBezTo>
                <a:close/>
              </a:path>
            </a:pathLst>
          </a:custGeom>
          <a:solidFill>
            <a:srgbClr val="92CC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6" name="Google Shape;316;p32"/>
          <p:cNvSpPr/>
          <p:nvPr/>
        </p:nvSpPr>
        <p:spPr>
          <a:xfrm>
            <a:off x="10336643" y="2909128"/>
            <a:ext cx="28067" cy="29576"/>
          </a:xfrm>
          <a:custGeom>
            <a:avLst/>
            <a:gdLst/>
            <a:ahLst/>
            <a:cxnLst/>
            <a:rect l="l" t="t" r="r" b="b"/>
            <a:pathLst>
              <a:path w="242" h="255" extrusionOk="0">
                <a:moveTo>
                  <a:pt x="122" y="0"/>
                </a:moveTo>
                <a:cubicBezTo>
                  <a:pt x="108" y="0"/>
                  <a:pt x="95" y="0"/>
                  <a:pt x="68" y="14"/>
                </a:cubicBezTo>
                <a:cubicBezTo>
                  <a:pt x="54" y="14"/>
                  <a:pt x="41" y="27"/>
                  <a:pt x="27" y="41"/>
                </a:cubicBezTo>
                <a:cubicBezTo>
                  <a:pt x="27" y="54"/>
                  <a:pt x="15" y="67"/>
                  <a:pt x="15" y="80"/>
                </a:cubicBezTo>
                <a:cubicBezTo>
                  <a:pt x="1" y="94"/>
                  <a:pt x="1" y="107"/>
                  <a:pt x="1" y="121"/>
                </a:cubicBezTo>
                <a:lnTo>
                  <a:pt x="1" y="161"/>
                </a:lnTo>
                <a:cubicBezTo>
                  <a:pt x="15" y="187"/>
                  <a:pt x="15" y="201"/>
                  <a:pt x="27" y="214"/>
                </a:cubicBezTo>
                <a:cubicBezTo>
                  <a:pt x="41" y="228"/>
                  <a:pt x="54" y="228"/>
                  <a:pt x="54" y="241"/>
                </a:cubicBezTo>
                <a:cubicBezTo>
                  <a:pt x="81" y="241"/>
                  <a:pt x="95" y="255"/>
                  <a:pt x="122" y="255"/>
                </a:cubicBezTo>
                <a:cubicBezTo>
                  <a:pt x="134" y="255"/>
                  <a:pt x="148" y="255"/>
                  <a:pt x="175" y="241"/>
                </a:cubicBezTo>
                <a:cubicBezTo>
                  <a:pt x="188" y="241"/>
                  <a:pt x="202" y="228"/>
                  <a:pt x="215" y="214"/>
                </a:cubicBezTo>
                <a:cubicBezTo>
                  <a:pt x="215" y="201"/>
                  <a:pt x="229" y="187"/>
                  <a:pt x="229" y="174"/>
                </a:cubicBezTo>
                <a:cubicBezTo>
                  <a:pt x="241" y="161"/>
                  <a:pt x="241" y="148"/>
                  <a:pt x="241" y="121"/>
                </a:cubicBezTo>
                <a:lnTo>
                  <a:pt x="241" y="94"/>
                </a:lnTo>
                <a:cubicBezTo>
                  <a:pt x="241" y="67"/>
                  <a:pt x="229" y="54"/>
                  <a:pt x="215" y="41"/>
                </a:cubicBezTo>
                <a:cubicBezTo>
                  <a:pt x="202" y="27"/>
                  <a:pt x="188" y="27"/>
                  <a:pt x="188" y="14"/>
                </a:cubicBezTo>
                <a:cubicBezTo>
                  <a:pt x="161" y="14"/>
                  <a:pt x="148" y="0"/>
                  <a:pt x="122" y="0"/>
                </a:cubicBezTo>
                <a:close/>
              </a:path>
            </a:pathLst>
          </a:custGeom>
          <a:solidFill>
            <a:srgbClr val="92CC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7" name="Google Shape;317;p32"/>
          <p:cNvSpPr/>
          <p:nvPr/>
        </p:nvSpPr>
        <p:spPr>
          <a:xfrm>
            <a:off x="6870929" y="5246608"/>
            <a:ext cx="192527" cy="94297"/>
          </a:xfrm>
          <a:custGeom>
            <a:avLst/>
            <a:gdLst/>
            <a:ahLst/>
            <a:cxnLst/>
            <a:rect l="l" t="t" r="r" b="b"/>
            <a:pathLst>
              <a:path w="1660" h="813" extrusionOk="0">
                <a:moveTo>
                  <a:pt x="1031" y="1"/>
                </a:moveTo>
                <a:cubicBezTo>
                  <a:pt x="618" y="1"/>
                  <a:pt x="114" y="219"/>
                  <a:pt x="41" y="446"/>
                </a:cubicBezTo>
                <a:cubicBezTo>
                  <a:pt x="0" y="551"/>
                  <a:pt x="628" y="812"/>
                  <a:pt x="1098" y="812"/>
                </a:cubicBezTo>
                <a:cubicBezTo>
                  <a:pt x="1415" y="812"/>
                  <a:pt x="1659" y="693"/>
                  <a:pt x="1578" y="327"/>
                </a:cubicBezTo>
                <a:cubicBezTo>
                  <a:pt x="1526" y="91"/>
                  <a:pt x="1297" y="1"/>
                  <a:pt x="103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8" name="Google Shape;318;p32"/>
          <p:cNvSpPr/>
          <p:nvPr/>
        </p:nvSpPr>
        <p:spPr>
          <a:xfrm>
            <a:off x="7111123" y="5361434"/>
            <a:ext cx="205748" cy="117959"/>
          </a:xfrm>
          <a:custGeom>
            <a:avLst/>
            <a:gdLst/>
            <a:ahLst/>
            <a:cxnLst/>
            <a:rect l="l" t="t" r="r" b="b"/>
            <a:pathLst>
              <a:path w="1774" h="1017" extrusionOk="0">
                <a:moveTo>
                  <a:pt x="1137" y="1"/>
                </a:moveTo>
                <a:cubicBezTo>
                  <a:pt x="645" y="1"/>
                  <a:pt x="1" y="775"/>
                  <a:pt x="123" y="969"/>
                </a:cubicBezTo>
                <a:cubicBezTo>
                  <a:pt x="144" y="1001"/>
                  <a:pt x="227" y="1017"/>
                  <a:pt x="342" y="1017"/>
                </a:cubicBezTo>
                <a:cubicBezTo>
                  <a:pt x="799" y="1017"/>
                  <a:pt x="1773" y="764"/>
                  <a:pt x="1528" y="273"/>
                </a:cubicBezTo>
                <a:cubicBezTo>
                  <a:pt x="1432" y="78"/>
                  <a:pt x="1292" y="1"/>
                  <a:pt x="1137"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9" name="Google Shape;319;p32"/>
          <p:cNvSpPr/>
          <p:nvPr/>
        </p:nvSpPr>
        <p:spPr>
          <a:xfrm>
            <a:off x="6827784" y="5310284"/>
            <a:ext cx="186032" cy="197989"/>
          </a:xfrm>
          <a:custGeom>
            <a:avLst/>
            <a:gdLst/>
            <a:ahLst/>
            <a:cxnLst/>
            <a:rect l="l" t="t" r="r" b="b"/>
            <a:pathLst>
              <a:path w="1604" h="1707" extrusionOk="0">
                <a:moveTo>
                  <a:pt x="451" y="1"/>
                </a:moveTo>
                <a:cubicBezTo>
                  <a:pt x="435" y="1"/>
                  <a:pt x="422" y="7"/>
                  <a:pt x="413" y="18"/>
                </a:cubicBezTo>
                <a:cubicBezTo>
                  <a:pt x="0" y="536"/>
                  <a:pt x="344" y="1706"/>
                  <a:pt x="816" y="1706"/>
                </a:cubicBezTo>
                <a:cubicBezTo>
                  <a:pt x="880" y="1706"/>
                  <a:pt x="947" y="1685"/>
                  <a:pt x="1014" y="1636"/>
                </a:cubicBezTo>
                <a:cubicBezTo>
                  <a:pt x="1603" y="1224"/>
                  <a:pt x="690" y="1"/>
                  <a:pt x="45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0" name="Google Shape;320;p32"/>
          <p:cNvSpPr/>
          <p:nvPr/>
        </p:nvSpPr>
        <p:spPr>
          <a:xfrm>
            <a:off x="7105208" y="5478696"/>
            <a:ext cx="175477" cy="143592"/>
          </a:xfrm>
          <a:custGeom>
            <a:avLst/>
            <a:gdLst/>
            <a:ahLst/>
            <a:cxnLst/>
            <a:rect l="l" t="t" r="r" b="b"/>
            <a:pathLst>
              <a:path w="1513" h="1238" extrusionOk="0">
                <a:moveTo>
                  <a:pt x="224" y="0"/>
                </a:moveTo>
                <a:cubicBezTo>
                  <a:pt x="198" y="0"/>
                  <a:pt x="176" y="4"/>
                  <a:pt x="161" y="11"/>
                </a:cubicBezTo>
                <a:cubicBezTo>
                  <a:pt x="0" y="91"/>
                  <a:pt x="147" y="600"/>
                  <a:pt x="441" y="907"/>
                </a:cubicBezTo>
                <a:cubicBezTo>
                  <a:pt x="613" y="1102"/>
                  <a:pt x="853" y="1238"/>
                  <a:pt x="1049" y="1238"/>
                </a:cubicBezTo>
                <a:cubicBezTo>
                  <a:pt x="1190" y="1238"/>
                  <a:pt x="1309" y="1168"/>
                  <a:pt x="1365" y="1001"/>
                </a:cubicBezTo>
                <a:cubicBezTo>
                  <a:pt x="1513" y="495"/>
                  <a:pt x="534" y="0"/>
                  <a:pt x="22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1" name="Google Shape;321;p32"/>
          <p:cNvSpPr/>
          <p:nvPr/>
        </p:nvSpPr>
        <p:spPr>
          <a:xfrm>
            <a:off x="7389591" y="5343805"/>
            <a:ext cx="124679" cy="137908"/>
          </a:xfrm>
          <a:custGeom>
            <a:avLst/>
            <a:gdLst/>
            <a:ahLst/>
            <a:cxnLst/>
            <a:rect l="l" t="t" r="r" b="b"/>
            <a:pathLst>
              <a:path w="1075" h="1189" extrusionOk="0">
                <a:moveTo>
                  <a:pt x="697" y="1"/>
                </a:moveTo>
                <a:cubicBezTo>
                  <a:pt x="561" y="1"/>
                  <a:pt x="414" y="68"/>
                  <a:pt x="317" y="224"/>
                </a:cubicBezTo>
                <a:cubicBezTo>
                  <a:pt x="71" y="612"/>
                  <a:pt x="0" y="1189"/>
                  <a:pt x="130" y="1189"/>
                </a:cubicBezTo>
                <a:cubicBezTo>
                  <a:pt x="134" y="1189"/>
                  <a:pt x="139" y="1188"/>
                  <a:pt x="143" y="1187"/>
                </a:cubicBezTo>
                <a:cubicBezTo>
                  <a:pt x="290" y="1160"/>
                  <a:pt x="946" y="759"/>
                  <a:pt x="1026" y="371"/>
                </a:cubicBezTo>
                <a:cubicBezTo>
                  <a:pt x="1074" y="148"/>
                  <a:pt x="898" y="1"/>
                  <a:pt x="697"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2" name="Google Shape;322;p32"/>
          <p:cNvSpPr/>
          <p:nvPr/>
        </p:nvSpPr>
        <p:spPr>
          <a:xfrm>
            <a:off x="7358044" y="5490179"/>
            <a:ext cx="172115" cy="103576"/>
          </a:xfrm>
          <a:custGeom>
            <a:avLst/>
            <a:gdLst/>
            <a:ahLst/>
            <a:cxnLst/>
            <a:rect l="l" t="t" r="r" b="b"/>
            <a:pathLst>
              <a:path w="1484" h="893" extrusionOk="0">
                <a:moveTo>
                  <a:pt x="227" y="1"/>
                </a:moveTo>
                <a:cubicBezTo>
                  <a:pt x="199" y="1"/>
                  <a:pt x="176" y="2"/>
                  <a:pt x="161" y="5"/>
                </a:cubicBezTo>
                <a:cubicBezTo>
                  <a:pt x="0" y="46"/>
                  <a:pt x="321" y="554"/>
                  <a:pt x="722" y="808"/>
                </a:cubicBezTo>
                <a:cubicBezTo>
                  <a:pt x="813" y="867"/>
                  <a:pt x="905" y="892"/>
                  <a:pt x="991" y="892"/>
                </a:cubicBezTo>
                <a:cubicBezTo>
                  <a:pt x="1274" y="892"/>
                  <a:pt x="1483" y="616"/>
                  <a:pt x="1298" y="380"/>
                </a:cubicBezTo>
                <a:cubicBezTo>
                  <a:pt x="1094" y="105"/>
                  <a:pt x="464" y="1"/>
                  <a:pt x="227"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3" name="Google Shape;323;p32"/>
          <p:cNvSpPr/>
          <p:nvPr/>
        </p:nvSpPr>
        <p:spPr>
          <a:xfrm>
            <a:off x="6697075" y="4587803"/>
            <a:ext cx="884464" cy="922789"/>
          </a:xfrm>
          <a:custGeom>
            <a:avLst/>
            <a:gdLst/>
            <a:ahLst/>
            <a:cxnLst/>
            <a:rect l="l" t="t" r="r" b="b"/>
            <a:pathLst>
              <a:path w="7626" h="7956" extrusionOk="0">
                <a:moveTo>
                  <a:pt x="161" y="0"/>
                </a:moveTo>
                <a:cubicBezTo>
                  <a:pt x="135" y="0"/>
                  <a:pt x="122" y="14"/>
                  <a:pt x="122" y="27"/>
                </a:cubicBezTo>
                <a:cubicBezTo>
                  <a:pt x="28" y="576"/>
                  <a:pt x="1" y="1124"/>
                  <a:pt x="15" y="1673"/>
                </a:cubicBezTo>
                <a:cubicBezTo>
                  <a:pt x="15" y="1953"/>
                  <a:pt x="42" y="2235"/>
                  <a:pt x="68" y="2502"/>
                </a:cubicBezTo>
                <a:cubicBezTo>
                  <a:pt x="108" y="2782"/>
                  <a:pt x="161" y="3050"/>
                  <a:pt x="215" y="3317"/>
                </a:cubicBezTo>
                <a:cubicBezTo>
                  <a:pt x="336" y="3853"/>
                  <a:pt x="496" y="4388"/>
                  <a:pt x="737" y="4896"/>
                </a:cubicBezTo>
                <a:cubicBezTo>
                  <a:pt x="964" y="5404"/>
                  <a:pt x="1258" y="5886"/>
                  <a:pt x="1633" y="6301"/>
                </a:cubicBezTo>
                <a:cubicBezTo>
                  <a:pt x="1994" y="6715"/>
                  <a:pt x="2435" y="7077"/>
                  <a:pt x="2917" y="7357"/>
                </a:cubicBezTo>
                <a:cubicBezTo>
                  <a:pt x="3158" y="7505"/>
                  <a:pt x="3412" y="7625"/>
                  <a:pt x="3680" y="7719"/>
                </a:cubicBezTo>
                <a:cubicBezTo>
                  <a:pt x="3933" y="7812"/>
                  <a:pt x="4215" y="7879"/>
                  <a:pt x="4495" y="7919"/>
                </a:cubicBezTo>
                <a:cubicBezTo>
                  <a:pt x="4665" y="7944"/>
                  <a:pt x="4838" y="7956"/>
                  <a:pt x="5011" y="7956"/>
                </a:cubicBezTo>
                <a:cubicBezTo>
                  <a:pt x="5396" y="7956"/>
                  <a:pt x="5785" y="7896"/>
                  <a:pt x="6154" y="7785"/>
                </a:cubicBezTo>
                <a:cubicBezTo>
                  <a:pt x="6689" y="7625"/>
                  <a:pt x="7197" y="7371"/>
                  <a:pt x="7613" y="7009"/>
                </a:cubicBezTo>
                <a:cubicBezTo>
                  <a:pt x="7625" y="6996"/>
                  <a:pt x="7625" y="6983"/>
                  <a:pt x="7625" y="6970"/>
                </a:cubicBezTo>
                <a:cubicBezTo>
                  <a:pt x="7619" y="6963"/>
                  <a:pt x="7612" y="6959"/>
                  <a:pt x="7606" y="6959"/>
                </a:cubicBezTo>
                <a:cubicBezTo>
                  <a:pt x="7599" y="6959"/>
                  <a:pt x="7592" y="6963"/>
                  <a:pt x="7586" y="6970"/>
                </a:cubicBezTo>
                <a:cubicBezTo>
                  <a:pt x="7131" y="7277"/>
                  <a:pt x="6635" y="7505"/>
                  <a:pt x="6114" y="7639"/>
                </a:cubicBezTo>
                <a:cubicBezTo>
                  <a:pt x="5784" y="7731"/>
                  <a:pt x="5443" y="7776"/>
                  <a:pt x="5105" y="7776"/>
                </a:cubicBezTo>
                <a:cubicBezTo>
                  <a:pt x="4909" y="7776"/>
                  <a:pt x="4714" y="7761"/>
                  <a:pt x="4522" y="7732"/>
                </a:cubicBezTo>
                <a:cubicBezTo>
                  <a:pt x="3987" y="7651"/>
                  <a:pt x="3479" y="7451"/>
                  <a:pt x="3011" y="7184"/>
                </a:cubicBezTo>
                <a:cubicBezTo>
                  <a:pt x="2542" y="6916"/>
                  <a:pt x="2128" y="6581"/>
                  <a:pt x="1767" y="6180"/>
                </a:cubicBezTo>
                <a:cubicBezTo>
                  <a:pt x="1392" y="5779"/>
                  <a:pt x="1098" y="5324"/>
                  <a:pt x="871" y="4830"/>
                </a:cubicBezTo>
                <a:cubicBezTo>
                  <a:pt x="630" y="4348"/>
                  <a:pt x="470" y="3826"/>
                  <a:pt x="363" y="3291"/>
                </a:cubicBezTo>
                <a:cubicBezTo>
                  <a:pt x="149" y="2221"/>
                  <a:pt x="95" y="1124"/>
                  <a:pt x="175" y="41"/>
                </a:cubicBezTo>
                <a:cubicBezTo>
                  <a:pt x="188" y="14"/>
                  <a:pt x="175" y="0"/>
                  <a:pt x="161"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4" name="Google Shape;324;p32"/>
          <p:cNvSpPr/>
          <p:nvPr/>
        </p:nvSpPr>
        <p:spPr>
          <a:xfrm>
            <a:off x="10130895" y="3280518"/>
            <a:ext cx="697736" cy="613337"/>
          </a:xfrm>
          <a:custGeom>
            <a:avLst/>
            <a:gdLst/>
            <a:ahLst/>
            <a:cxnLst/>
            <a:rect l="l" t="t" r="r" b="b"/>
            <a:pathLst>
              <a:path w="6016" h="5288" extrusionOk="0">
                <a:moveTo>
                  <a:pt x="1089" y="0"/>
                </a:moveTo>
                <a:cubicBezTo>
                  <a:pt x="863" y="0"/>
                  <a:pt x="627" y="20"/>
                  <a:pt x="384" y="62"/>
                </a:cubicBezTo>
                <a:cubicBezTo>
                  <a:pt x="0" y="138"/>
                  <a:pt x="801" y="5288"/>
                  <a:pt x="3353" y="5288"/>
                </a:cubicBezTo>
                <a:cubicBezTo>
                  <a:pt x="3474" y="5288"/>
                  <a:pt x="3599" y="5276"/>
                  <a:pt x="3728" y="5252"/>
                </a:cubicBezTo>
                <a:cubicBezTo>
                  <a:pt x="6016" y="4812"/>
                  <a:pt x="4630" y="0"/>
                  <a:pt x="108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5" name="Google Shape;325;p32"/>
          <p:cNvSpPr/>
          <p:nvPr/>
        </p:nvSpPr>
        <p:spPr>
          <a:xfrm>
            <a:off x="10105612" y="3261380"/>
            <a:ext cx="499641" cy="579353"/>
          </a:xfrm>
          <a:custGeom>
            <a:avLst/>
            <a:gdLst/>
            <a:ahLst/>
            <a:cxnLst/>
            <a:rect l="l" t="t" r="r" b="b"/>
            <a:pathLst>
              <a:path w="4308" h="4995" extrusionOk="0">
                <a:moveTo>
                  <a:pt x="40" y="0"/>
                </a:moveTo>
                <a:cubicBezTo>
                  <a:pt x="27" y="0"/>
                  <a:pt x="13" y="0"/>
                  <a:pt x="0" y="13"/>
                </a:cubicBezTo>
                <a:cubicBezTo>
                  <a:pt x="0" y="27"/>
                  <a:pt x="0" y="54"/>
                  <a:pt x="27" y="54"/>
                </a:cubicBezTo>
                <a:cubicBezTo>
                  <a:pt x="268" y="161"/>
                  <a:pt x="521" y="307"/>
                  <a:pt x="749" y="455"/>
                </a:cubicBezTo>
                <a:cubicBezTo>
                  <a:pt x="869" y="521"/>
                  <a:pt x="976" y="601"/>
                  <a:pt x="1083" y="682"/>
                </a:cubicBezTo>
                <a:cubicBezTo>
                  <a:pt x="1204" y="762"/>
                  <a:pt x="1311" y="842"/>
                  <a:pt x="1418" y="922"/>
                </a:cubicBezTo>
                <a:cubicBezTo>
                  <a:pt x="1859" y="1270"/>
                  <a:pt x="2233" y="1685"/>
                  <a:pt x="2568" y="2126"/>
                </a:cubicBezTo>
                <a:lnTo>
                  <a:pt x="2809" y="2461"/>
                </a:lnTo>
                <a:lnTo>
                  <a:pt x="3036" y="2809"/>
                </a:lnTo>
                <a:lnTo>
                  <a:pt x="3157" y="2970"/>
                </a:lnTo>
                <a:cubicBezTo>
                  <a:pt x="3197" y="3036"/>
                  <a:pt x="3237" y="3089"/>
                  <a:pt x="3264" y="3157"/>
                </a:cubicBezTo>
                <a:lnTo>
                  <a:pt x="3478" y="3505"/>
                </a:lnTo>
                <a:cubicBezTo>
                  <a:pt x="3625" y="3745"/>
                  <a:pt x="3745" y="3999"/>
                  <a:pt x="3879" y="4240"/>
                </a:cubicBezTo>
                <a:cubicBezTo>
                  <a:pt x="3999" y="4494"/>
                  <a:pt x="4120" y="4735"/>
                  <a:pt x="4254" y="4976"/>
                </a:cubicBezTo>
                <a:lnTo>
                  <a:pt x="4254" y="4989"/>
                </a:lnTo>
                <a:cubicBezTo>
                  <a:pt x="4262" y="4989"/>
                  <a:pt x="4271" y="4995"/>
                  <a:pt x="4280" y="4995"/>
                </a:cubicBezTo>
                <a:cubicBezTo>
                  <a:pt x="4285" y="4995"/>
                  <a:pt x="4289" y="4993"/>
                  <a:pt x="4293" y="4989"/>
                </a:cubicBezTo>
                <a:cubicBezTo>
                  <a:pt x="4307" y="4989"/>
                  <a:pt x="4307" y="4976"/>
                  <a:pt x="4307" y="4962"/>
                </a:cubicBezTo>
                <a:cubicBezTo>
                  <a:pt x="4227" y="4695"/>
                  <a:pt x="4120" y="4427"/>
                  <a:pt x="4013" y="4173"/>
                </a:cubicBezTo>
                <a:lnTo>
                  <a:pt x="3839" y="3785"/>
                </a:lnTo>
                <a:lnTo>
                  <a:pt x="3745" y="3598"/>
                </a:lnTo>
                <a:lnTo>
                  <a:pt x="3705" y="3505"/>
                </a:lnTo>
                <a:lnTo>
                  <a:pt x="3651" y="3410"/>
                </a:lnTo>
                <a:lnTo>
                  <a:pt x="3437" y="3050"/>
                </a:lnTo>
                <a:cubicBezTo>
                  <a:pt x="3398" y="2982"/>
                  <a:pt x="3371" y="2929"/>
                  <a:pt x="3330" y="2863"/>
                </a:cubicBezTo>
                <a:lnTo>
                  <a:pt x="3210" y="2688"/>
                </a:lnTo>
                <a:lnTo>
                  <a:pt x="2970" y="2340"/>
                </a:lnTo>
                <a:lnTo>
                  <a:pt x="2702" y="2006"/>
                </a:lnTo>
                <a:cubicBezTo>
                  <a:pt x="2340" y="1578"/>
                  <a:pt x="1953" y="1177"/>
                  <a:pt x="1511" y="815"/>
                </a:cubicBezTo>
                <a:cubicBezTo>
                  <a:pt x="1297" y="628"/>
                  <a:pt x="1070" y="468"/>
                  <a:pt x="829" y="321"/>
                </a:cubicBezTo>
                <a:cubicBezTo>
                  <a:pt x="575" y="187"/>
                  <a:pt x="321" y="66"/>
                  <a:pt x="40"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6" name="Google Shape;326;p32"/>
          <p:cNvSpPr/>
          <p:nvPr/>
        </p:nvSpPr>
        <p:spPr>
          <a:xfrm>
            <a:off x="10485562" y="3681367"/>
            <a:ext cx="180117" cy="178040"/>
          </a:xfrm>
          <a:custGeom>
            <a:avLst/>
            <a:gdLst/>
            <a:ahLst/>
            <a:cxnLst/>
            <a:rect l="l" t="t" r="r" b="b"/>
            <a:pathLst>
              <a:path w="1553" h="1535" extrusionOk="0">
                <a:moveTo>
                  <a:pt x="426" y="1"/>
                </a:moveTo>
                <a:cubicBezTo>
                  <a:pt x="389" y="1"/>
                  <a:pt x="347" y="36"/>
                  <a:pt x="336" y="71"/>
                </a:cubicBezTo>
                <a:lnTo>
                  <a:pt x="255" y="431"/>
                </a:lnTo>
                <a:cubicBezTo>
                  <a:pt x="229" y="552"/>
                  <a:pt x="202" y="672"/>
                  <a:pt x="161" y="779"/>
                </a:cubicBezTo>
                <a:cubicBezTo>
                  <a:pt x="122" y="900"/>
                  <a:pt x="81" y="1020"/>
                  <a:pt x="54" y="1141"/>
                </a:cubicBezTo>
                <a:cubicBezTo>
                  <a:pt x="28" y="1261"/>
                  <a:pt x="1" y="1382"/>
                  <a:pt x="1" y="1502"/>
                </a:cubicBezTo>
                <a:cubicBezTo>
                  <a:pt x="1" y="1515"/>
                  <a:pt x="15" y="1528"/>
                  <a:pt x="15" y="1528"/>
                </a:cubicBezTo>
                <a:cubicBezTo>
                  <a:pt x="18" y="1532"/>
                  <a:pt x="23" y="1534"/>
                  <a:pt x="29" y="1534"/>
                </a:cubicBezTo>
                <a:cubicBezTo>
                  <a:pt x="41" y="1534"/>
                  <a:pt x="54" y="1525"/>
                  <a:pt x="54" y="1515"/>
                </a:cubicBezTo>
                <a:cubicBezTo>
                  <a:pt x="122" y="1408"/>
                  <a:pt x="161" y="1301"/>
                  <a:pt x="202" y="1181"/>
                </a:cubicBezTo>
                <a:cubicBezTo>
                  <a:pt x="242" y="1061"/>
                  <a:pt x="268" y="940"/>
                  <a:pt x="295" y="820"/>
                </a:cubicBezTo>
                <a:cubicBezTo>
                  <a:pt x="336" y="713"/>
                  <a:pt x="362" y="592"/>
                  <a:pt x="402" y="472"/>
                </a:cubicBezTo>
                <a:lnTo>
                  <a:pt x="491" y="217"/>
                </a:lnTo>
                <a:lnTo>
                  <a:pt x="491" y="217"/>
                </a:lnTo>
                <a:cubicBezTo>
                  <a:pt x="557" y="240"/>
                  <a:pt x="630" y="266"/>
                  <a:pt x="696" y="285"/>
                </a:cubicBezTo>
                <a:cubicBezTo>
                  <a:pt x="777" y="324"/>
                  <a:pt x="871" y="365"/>
                  <a:pt x="964" y="405"/>
                </a:cubicBezTo>
                <a:cubicBezTo>
                  <a:pt x="1058" y="445"/>
                  <a:pt x="1151" y="485"/>
                  <a:pt x="1231" y="538"/>
                </a:cubicBezTo>
                <a:cubicBezTo>
                  <a:pt x="1326" y="579"/>
                  <a:pt x="1406" y="633"/>
                  <a:pt x="1513" y="672"/>
                </a:cubicBezTo>
                <a:cubicBezTo>
                  <a:pt x="1513" y="679"/>
                  <a:pt x="1516" y="683"/>
                  <a:pt x="1521" y="683"/>
                </a:cubicBezTo>
                <a:cubicBezTo>
                  <a:pt x="1526" y="683"/>
                  <a:pt x="1533" y="679"/>
                  <a:pt x="1540" y="672"/>
                </a:cubicBezTo>
                <a:cubicBezTo>
                  <a:pt x="1552" y="672"/>
                  <a:pt x="1552" y="645"/>
                  <a:pt x="1540" y="633"/>
                </a:cubicBezTo>
                <a:cubicBezTo>
                  <a:pt x="1472" y="552"/>
                  <a:pt x="1406" y="472"/>
                  <a:pt x="1312" y="405"/>
                </a:cubicBezTo>
                <a:cubicBezTo>
                  <a:pt x="1231" y="351"/>
                  <a:pt x="1138" y="285"/>
                  <a:pt x="1044" y="231"/>
                </a:cubicBezTo>
                <a:cubicBezTo>
                  <a:pt x="964" y="178"/>
                  <a:pt x="857" y="137"/>
                  <a:pt x="764" y="98"/>
                </a:cubicBezTo>
                <a:cubicBezTo>
                  <a:pt x="657" y="57"/>
                  <a:pt x="563" y="30"/>
                  <a:pt x="456" y="3"/>
                </a:cubicBezTo>
                <a:lnTo>
                  <a:pt x="443" y="3"/>
                </a:lnTo>
                <a:cubicBezTo>
                  <a:pt x="437" y="2"/>
                  <a:pt x="432" y="1"/>
                  <a:pt x="426" y="1"/>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7" name="Google Shape;327;p32"/>
          <p:cNvSpPr/>
          <p:nvPr/>
        </p:nvSpPr>
        <p:spPr>
          <a:xfrm>
            <a:off x="10386284" y="3537080"/>
            <a:ext cx="266985" cy="240904"/>
          </a:xfrm>
          <a:custGeom>
            <a:avLst/>
            <a:gdLst/>
            <a:ahLst/>
            <a:cxnLst/>
            <a:rect l="l" t="t" r="r" b="b"/>
            <a:pathLst>
              <a:path w="2302" h="2077" extrusionOk="0">
                <a:moveTo>
                  <a:pt x="515" y="0"/>
                </a:moveTo>
                <a:cubicBezTo>
                  <a:pt x="483" y="0"/>
                  <a:pt x="453" y="26"/>
                  <a:pt x="443" y="70"/>
                </a:cubicBezTo>
                <a:cubicBezTo>
                  <a:pt x="389" y="245"/>
                  <a:pt x="362" y="405"/>
                  <a:pt x="322" y="566"/>
                </a:cubicBezTo>
                <a:cubicBezTo>
                  <a:pt x="282" y="726"/>
                  <a:pt x="241" y="887"/>
                  <a:pt x="202" y="1060"/>
                </a:cubicBezTo>
                <a:cubicBezTo>
                  <a:pt x="148" y="1221"/>
                  <a:pt x="108" y="1381"/>
                  <a:pt x="81" y="1542"/>
                </a:cubicBezTo>
                <a:cubicBezTo>
                  <a:pt x="41" y="1702"/>
                  <a:pt x="15" y="1877"/>
                  <a:pt x="1" y="2037"/>
                </a:cubicBezTo>
                <a:cubicBezTo>
                  <a:pt x="1" y="2050"/>
                  <a:pt x="15" y="2064"/>
                  <a:pt x="15" y="2077"/>
                </a:cubicBezTo>
                <a:cubicBezTo>
                  <a:pt x="41" y="2077"/>
                  <a:pt x="54" y="2077"/>
                  <a:pt x="54" y="2050"/>
                </a:cubicBezTo>
                <a:cubicBezTo>
                  <a:pt x="122" y="1903"/>
                  <a:pt x="175" y="1743"/>
                  <a:pt x="229" y="1582"/>
                </a:cubicBezTo>
                <a:cubicBezTo>
                  <a:pt x="268" y="1422"/>
                  <a:pt x="309" y="1247"/>
                  <a:pt x="336" y="1087"/>
                </a:cubicBezTo>
                <a:cubicBezTo>
                  <a:pt x="375" y="926"/>
                  <a:pt x="416" y="766"/>
                  <a:pt x="469" y="605"/>
                </a:cubicBezTo>
                <a:cubicBezTo>
                  <a:pt x="501" y="476"/>
                  <a:pt x="542" y="338"/>
                  <a:pt x="585" y="212"/>
                </a:cubicBezTo>
                <a:lnTo>
                  <a:pt x="585" y="212"/>
                </a:lnTo>
                <a:cubicBezTo>
                  <a:pt x="707" y="245"/>
                  <a:pt x="829" y="281"/>
                  <a:pt x="951" y="325"/>
                </a:cubicBezTo>
                <a:cubicBezTo>
                  <a:pt x="1098" y="365"/>
                  <a:pt x="1245" y="405"/>
                  <a:pt x="1392" y="459"/>
                </a:cubicBezTo>
                <a:cubicBezTo>
                  <a:pt x="1540" y="512"/>
                  <a:pt x="1673" y="552"/>
                  <a:pt x="1820" y="605"/>
                </a:cubicBezTo>
                <a:cubicBezTo>
                  <a:pt x="1968" y="659"/>
                  <a:pt x="2114" y="726"/>
                  <a:pt x="2262" y="766"/>
                </a:cubicBezTo>
                <a:cubicBezTo>
                  <a:pt x="2275" y="766"/>
                  <a:pt x="2289" y="766"/>
                  <a:pt x="2289" y="753"/>
                </a:cubicBezTo>
                <a:cubicBezTo>
                  <a:pt x="2301" y="753"/>
                  <a:pt x="2301" y="726"/>
                  <a:pt x="2289" y="726"/>
                </a:cubicBezTo>
                <a:cubicBezTo>
                  <a:pt x="2168" y="619"/>
                  <a:pt x="2021" y="539"/>
                  <a:pt x="1887" y="472"/>
                </a:cubicBezTo>
                <a:cubicBezTo>
                  <a:pt x="1740" y="405"/>
                  <a:pt x="1593" y="338"/>
                  <a:pt x="1445" y="284"/>
                </a:cubicBezTo>
                <a:cubicBezTo>
                  <a:pt x="1299" y="218"/>
                  <a:pt x="1151" y="177"/>
                  <a:pt x="1004" y="124"/>
                </a:cubicBezTo>
                <a:cubicBezTo>
                  <a:pt x="857" y="84"/>
                  <a:pt x="710" y="44"/>
                  <a:pt x="550" y="4"/>
                </a:cubicBezTo>
                <a:lnTo>
                  <a:pt x="536" y="4"/>
                </a:lnTo>
                <a:cubicBezTo>
                  <a:pt x="529" y="2"/>
                  <a:pt x="522" y="0"/>
                  <a:pt x="515"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8" name="Google Shape;328;p32"/>
          <p:cNvSpPr/>
          <p:nvPr/>
        </p:nvSpPr>
        <p:spPr>
          <a:xfrm>
            <a:off x="10294889" y="3400911"/>
            <a:ext cx="297952" cy="273264"/>
          </a:xfrm>
          <a:custGeom>
            <a:avLst/>
            <a:gdLst/>
            <a:ahLst/>
            <a:cxnLst/>
            <a:rect l="l" t="t" r="r" b="b"/>
            <a:pathLst>
              <a:path w="2569" h="2356" extrusionOk="0">
                <a:moveTo>
                  <a:pt x="428" y="1"/>
                </a:moveTo>
                <a:cubicBezTo>
                  <a:pt x="414" y="14"/>
                  <a:pt x="401" y="14"/>
                  <a:pt x="387" y="14"/>
                </a:cubicBezTo>
                <a:lnTo>
                  <a:pt x="361" y="28"/>
                </a:lnTo>
                <a:cubicBezTo>
                  <a:pt x="348" y="28"/>
                  <a:pt x="334" y="40"/>
                  <a:pt x="334" y="40"/>
                </a:cubicBezTo>
                <a:cubicBezTo>
                  <a:pt x="321" y="40"/>
                  <a:pt x="280" y="94"/>
                  <a:pt x="280" y="94"/>
                </a:cubicBezTo>
                <a:lnTo>
                  <a:pt x="254" y="147"/>
                </a:lnTo>
                <a:cubicBezTo>
                  <a:pt x="241" y="174"/>
                  <a:pt x="241" y="201"/>
                  <a:pt x="241" y="228"/>
                </a:cubicBezTo>
                <a:cubicBezTo>
                  <a:pt x="227" y="268"/>
                  <a:pt x="227" y="322"/>
                  <a:pt x="214" y="361"/>
                </a:cubicBezTo>
                <a:lnTo>
                  <a:pt x="173" y="643"/>
                </a:lnTo>
                <a:lnTo>
                  <a:pt x="93" y="1205"/>
                </a:lnTo>
                <a:cubicBezTo>
                  <a:pt x="40" y="1579"/>
                  <a:pt x="0" y="1940"/>
                  <a:pt x="0" y="2328"/>
                </a:cubicBezTo>
                <a:cubicBezTo>
                  <a:pt x="0" y="2341"/>
                  <a:pt x="13" y="2355"/>
                  <a:pt x="27" y="2355"/>
                </a:cubicBezTo>
                <a:cubicBezTo>
                  <a:pt x="40" y="2355"/>
                  <a:pt x="66" y="2341"/>
                  <a:pt x="66" y="2328"/>
                </a:cubicBezTo>
                <a:cubicBezTo>
                  <a:pt x="161" y="1967"/>
                  <a:pt x="200" y="1592"/>
                  <a:pt x="241" y="1218"/>
                </a:cubicBezTo>
                <a:cubicBezTo>
                  <a:pt x="268" y="1030"/>
                  <a:pt x="294" y="857"/>
                  <a:pt x="321" y="670"/>
                </a:cubicBezTo>
                <a:cubicBezTo>
                  <a:pt x="334" y="576"/>
                  <a:pt x="348" y="482"/>
                  <a:pt x="375" y="402"/>
                </a:cubicBezTo>
                <a:cubicBezTo>
                  <a:pt x="387" y="349"/>
                  <a:pt x="387" y="308"/>
                  <a:pt x="401" y="268"/>
                </a:cubicBezTo>
                <a:cubicBezTo>
                  <a:pt x="414" y="242"/>
                  <a:pt x="414" y="215"/>
                  <a:pt x="428" y="201"/>
                </a:cubicBezTo>
                <a:cubicBezTo>
                  <a:pt x="428" y="188"/>
                  <a:pt x="482" y="188"/>
                  <a:pt x="521" y="188"/>
                </a:cubicBezTo>
                <a:cubicBezTo>
                  <a:pt x="562" y="188"/>
                  <a:pt x="601" y="201"/>
                  <a:pt x="642" y="201"/>
                </a:cubicBezTo>
                <a:cubicBezTo>
                  <a:pt x="735" y="215"/>
                  <a:pt x="829" y="228"/>
                  <a:pt x="910" y="242"/>
                </a:cubicBezTo>
                <a:cubicBezTo>
                  <a:pt x="1097" y="281"/>
                  <a:pt x="1270" y="322"/>
                  <a:pt x="1458" y="361"/>
                </a:cubicBezTo>
                <a:cubicBezTo>
                  <a:pt x="1632" y="402"/>
                  <a:pt x="1819" y="456"/>
                  <a:pt x="1993" y="495"/>
                </a:cubicBezTo>
                <a:cubicBezTo>
                  <a:pt x="2167" y="549"/>
                  <a:pt x="2354" y="602"/>
                  <a:pt x="2542" y="643"/>
                </a:cubicBezTo>
                <a:cubicBezTo>
                  <a:pt x="2542" y="643"/>
                  <a:pt x="2554" y="643"/>
                  <a:pt x="2568" y="629"/>
                </a:cubicBezTo>
                <a:cubicBezTo>
                  <a:pt x="2568" y="616"/>
                  <a:pt x="2568" y="602"/>
                  <a:pt x="2554" y="589"/>
                </a:cubicBezTo>
                <a:cubicBezTo>
                  <a:pt x="2394" y="495"/>
                  <a:pt x="2221" y="415"/>
                  <a:pt x="2046" y="361"/>
                </a:cubicBezTo>
                <a:cubicBezTo>
                  <a:pt x="1859" y="295"/>
                  <a:pt x="1685" y="228"/>
                  <a:pt x="1498" y="174"/>
                </a:cubicBezTo>
                <a:cubicBezTo>
                  <a:pt x="1324" y="121"/>
                  <a:pt x="1136" y="81"/>
                  <a:pt x="949" y="40"/>
                </a:cubicBezTo>
                <a:lnTo>
                  <a:pt x="669" y="1"/>
                </a:ln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9" name="Google Shape;329;p32"/>
          <p:cNvSpPr/>
          <p:nvPr/>
        </p:nvSpPr>
        <p:spPr>
          <a:xfrm>
            <a:off x="10477907" y="4147634"/>
            <a:ext cx="681151" cy="1225863"/>
          </a:xfrm>
          <a:custGeom>
            <a:avLst/>
            <a:gdLst/>
            <a:ahLst/>
            <a:cxnLst/>
            <a:rect l="l" t="t" r="r" b="b"/>
            <a:pathLst>
              <a:path w="5873" h="10569" extrusionOk="0">
                <a:moveTo>
                  <a:pt x="1991" y="0"/>
                </a:moveTo>
                <a:cubicBezTo>
                  <a:pt x="1892" y="0"/>
                  <a:pt x="1806" y="16"/>
                  <a:pt x="1739" y="50"/>
                </a:cubicBezTo>
                <a:cubicBezTo>
                  <a:pt x="937" y="451"/>
                  <a:pt x="402" y="2244"/>
                  <a:pt x="669" y="2966"/>
                </a:cubicBezTo>
                <a:cubicBezTo>
                  <a:pt x="818" y="3347"/>
                  <a:pt x="1153" y="3405"/>
                  <a:pt x="1344" y="3405"/>
                </a:cubicBezTo>
                <a:cubicBezTo>
                  <a:pt x="1428" y="3405"/>
                  <a:pt x="1485" y="3394"/>
                  <a:pt x="1485" y="3394"/>
                </a:cubicBezTo>
                <a:lnTo>
                  <a:pt x="1485" y="3394"/>
                </a:lnTo>
                <a:cubicBezTo>
                  <a:pt x="1485" y="3394"/>
                  <a:pt x="589" y="4598"/>
                  <a:pt x="750" y="5280"/>
                </a:cubicBezTo>
                <a:cubicBezTo>
                  <a:pt x="850" y="5654"/>
                  <a:pt x="1218" y="5699"/>
                  <a:pt x="1392" y="5699"/>
                </a:cubicBezTo>
                <a:cubicBezTo>
                  <a:pt x="1449" y="5699"/>
                  <a:pt x="1485" y="5695"/>
                  <a:pt x="1485" y="5695"/>
                </a:cubicBezTo>
                <a:lnTo>
                  <a:pt x="1485" y="5695"/>
                </a:lnTo>
                <a:cubicBezTo>
                  <a:pt x="1485" y="5695"/>
                  <a:pt x="0" y="7340"/>
                  <a:pt x="174" y="8129"/>
                </a:cubicBezTo>
                <a:cubicBezTo>
                  <a:pt x="303" y="8767"/>
                  <a:pt x="712" y="8828"/>
                  <a:pt x="865" y="8828"/>
                </a:cubicBezTo>
                <a:cubicBezTo>
                  <a:pt x="901" y="8828"/>
                  <a:pt x="923" y="8825"/>
                  <a:pt x="923" y="8825"/>
                </a:cubicBezTo>
                <a:lnTo>
                  <a:pt x="923" y="8825"/>
                </a:lnTo>
                <a:cubicBezTo>
                  <a:pt x="923" y="8825"/>
                  <a:pt x="509" y="10230"/>
                  <a:pt x="1231" y="10524"/>
                </a:cubicBezTo>
                <a:cubicBezTo>
                  <a:pt x="1309" y="10554"/>
                  <a:pt x="1399" y="10568"/>
                  <a:pt x="1497" y="10568"/>
                </a:cubicBezTo>
                <a:cubicBezTo>
                  <a:pt x="2320" y="10568"/>
                  <a:pt x="3725" y="9542"/>
                  <a:pt x="3773" y="7929"/>
                </a:cubicBezTo>
                <a:cubicBezTo>
                  <a:pt x="3773" y="7929"/>
                  <a:pt x="3970" y="8139"/>
                  <a:pt x="4223" y="8139"/>
                </a:cubicBezTo>
                <a:cubicBezTo>
                  <a:pt x="4342" y="8139"/>
                  <a:pt x="4473" y="8093"/>
                  <a:pt x="4602" y="7956"/>
                </a:cubicBezTo>
                <a:cubicBezTo>
                  <a:pt x="5110" y="7380"/>
                  <a:pt x="4428" y="5602"/>
                  <a:pt x="4427" y="5602"/>
                </a:cubicBezTo>
                <a:lnTo>
                  <a:pt x="4427" y="5602"/>
                </a:lnTo>
                <a:cubicBezTo>
                  <a:pt x="4428" y="5602"/>
                  <a:pt x="4854" y="6103"/>
                  <a:pt x="5192" y="6103"/>
                </a:cubicBezTo>
                <a:cubicBezTo>
                  <a:pt x="5329" y="6103"/>
                  <a:pt x="5451" y="6020"/>
                  <a:pt x="5524" y="5789"/>
                </a:cubicBezTo>
                <a:cubicBezTo>
                  <a:pt x="5872" y="4705"/>
                  <a:pt x="5043" y="3528"/>
                  <a:pt x="5043" y="3528"/>
                </a:cubicBezTo>
                <a:lnTo>
                  <a:pt x="5043" y="3528"/>
                </a:lnTo>
                <a:cubicBezTo>
                  <a:pt x="5043" y="3528"/>
                  <a:pt x="5044" y="3528"/>
                  <a:pt x="5046" y="3528"/>
                </a:cubicBezTo>
                <a:cubicBezTo>
                  <a:pt x="5093" y="3528"/>
                  <a:pt x="5743" y="3515"/>
                  <a:pt x="5485" y="2805"/>
                </a:cubicBezTo>
                <a:cubicBezTo>
                  <a:pt x="4931" y="1289"/>
                  <a:pt x="2883" y="0"/>
                  <a:pt x="199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0" name="Google Shape;330;p32"/>
          <p:cNvSpPr/>
          <p:nvPr/>
        </p:nvSpPr>
        <p:spPr>
          <a:xfrm>
            <a:off x="10665561" y="3993603"/>
            <a:ext cx="204936" cy="1267619"/>
          </a:xfrm>
          <a:custGeom>
            <a:avLst/>
            <a:gdLst/>
            <a:ahLst/>
            <a:cxnLst/>
            <a:rect l="l" t="t" r="r" b="b"/>
            <a:pathLst>
              <a:path w="1767" h="10929" extrusionOk="0">
                <a:moveTo>
                  <a:pt x="27" y="1"/>
                </a:moveTo>
                <a:cubicBezTo>
                  <a:pt x="14" y="1"/>
                  <a:pt x="0" y="27"/>
                  <a:pt x="14" y="40"/>
                </a:cubicBezTo>
                <a:cubicBezTo>
                  <a:pt x="214" y="964"/>
                  <a:pt x="482" y="1859"/>
                  <a:pt x="803" y="2756"/>
                </a:cubicBezTo>
                <a:cubicBezTo>
                  <a:pt x="1138" y="3639"/>
                  <a:pt x="1405" y="4535"/>
                  <a:pt x="1512" y="5458"/>
                </a:cubicBezTo>
                <a:cubicBezTo>
                  <a:pt x="1606" y="6394"/>
                  <a:pt x="1525" y="7331"/>
                  <a:pt x="1298" y="8226"/>
                </a:cubicBezTo>
                <a:cubicBezTo>
                  <a:pt x="1245" y="8454"/>
                  <a:pt x="1178" y="8681"/>
                  <a:pt x="1124" y="8909"/>
                </a:cubicBezTo>
                <a:cubicBezTo>
                  <a:pt x="1058" y="9136"/>
                  <a:pt x="977" y="9350"/>
                  <a:pt x="897" y="9578"/>
                </a:cubicBezTo>
                <a:lnTo>
                  <a:pt x="656" y="10233"/>
                </a:lnTo>
                <a:cubicBezTo>
                  <a:pt x="562" y="10447"/>
                  <a:pt x="482" y="10675"/>
                  <a:pt x="402" y="10889"/>
                </a:cubicBezTo>
                <a:cubicBezTo>
                  <a:pt x="389" y="10902"/>
                  <a:pt x="402" y="10916"/>
                  <a:pt x="416" y="10928"/>
                </a:cubicBezTo>
                <a:cubicBezTo>
                  <a:pt x="428" y="10928"/>
                  <a:pt x="442" y="10928"/>
                  <a:pt x="442" y="10916"/>
                </a:cubicBezTo>
                <a:cubicBezTo>
                  <a:pt x="562" y="10702"/>
                  <a:pt x="656" y="10488"/>
                  <a:pt x="763" y="10286"/>
                </a:cubicBezTo>
                <a:cubicBezTo>
                  <a:pt x="857" y="10060"/>
                  <a:pt x="951" y="9846"/>
                  <a:pt x="1044" y="9632"/>
                </a:cubicBezTo>
                <a:cubicBezTo>
                  <a:pt x="1124" y="9404"/>
                  <a:pt x="1204" y="9190"/>
                  <a:pt x="1285" y="8963"/>
                </a:cubicBezTo>
                <a:cubicBezTo>
                  <a:pt x="1352" y="8735"/>
                  <a:pt x="1432" y="8508"/>
                  <a:pt x="1486" y="8280"/>
                </a:cubicBezTo>
                <a:cubicBezTo>
                  <a:pt x="1512" y="8160"/>
                  <a:pt x="1552" y="8053"/>
                  <a:pt x="1566" y="7932"/>
                </a:cubicBezTo>
                <a:lnTo>
                  <a:pt x="1632" y="7584"/>
                </a:lnTo>
                <a:cubicBezTo>
                  <a:pt x="1659" y="7465"/>
                  <a:pt x="1673" y="7344"/>
                  <a:pt x="1686" y="7224"/>
                </a:cubicBezTo>
                <a:cubicBezTo>
                  <a:pt x="1700" y="7103"/>
                  <a:pt x="1727" y="6996"/>
                  <a:pt x="1727" y="6876"/>
                </a:cubicBezTo>
                <a:cubicBezTo>
                  <a:pt x="1766" y="6394"/>
                  <a:pt x="1753" y="5913"/>
                  <a:pt x="1686" y="5444"/>
                </a:cubicBezTo>
                <a:cubicBezTo>
                  <a:pt x="1566" y="4495"/>
                  <a:pt x="1258" y="3598"/>
                  <a:pt x="951" y="2703"/>
                </a:cubicBezTo>
                <a:cubicBezTo>
                  <a:pt x="643" y="1820"/>
                  <a:pt x="375" y="910"/>
                  <a:pt x="68" y="27"/>
                </a:cubicBezTo>
                <a:cubicBezTo>
                  <a:pt x="68" y="1"/>
                  <a:pt x="41" y="1"/>
                  <a:pt x="27" y="1"/>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1" name="Google Shape;331;p32"/>
          <p:cNvSpPr/>
          <p:nvPr/>
        </p:nvSpPr>
        <p:spPr>
          <a:xfrm>
            <a:off x="10833154" y="3963564"/>
            <a:ext cx="127231" cy="124801"/>
          </a:xfrm>
          <a:custGeom>
            <a:avLst/>
            <a:gdLst/>
            <a:ahLst/>
            <a:cxnLst/>
            <a:rect l="l" t="t" r="r" b="b"/>
            <a:pathLst>
              <a:path w="1097" h="1076" extrusionOk="0">
                <a:moveTo>
                  <a:pt x="594" y="0"/>
                </a:moveTo>
                <a:cubicBezTo>
                  <a:pt x="569" y="0"/>
                  <a:pt x="545" y="2"/>
                  <a:pt x="522" y="5"/>
                </a:cubicBezTo>
                <a:cubicBezTo>
                  <a:pt x="469" y="19"/>
                  <a:pt x="415" y="32"/>
                  <a:pt x="375" y="58"/>
                </a:cubicBezTo>
                <a:cubicBezTo>
                  <a:pt x="201" y="112"/>
                  <a:pt x="54" y="260"/>
                  <a:pt x="27" y="447"/>
                </a:cubicBezTo>
                <a:cubicBezTo>
                  <a:pt x="0" y="661"/>
                  <a:pt x="80" y="861"/>
                  <a:pt x="255" y="982"/>
                </a:cubicBezTo>
                <a:cubicBezTo>
                  <a:pt x="340" y="1046"/>
                  <a:pt x="441" y="1075"/>
                  <a:pt x="542" y="1075"/>
                </a:cubicBezTo>
                <a:cubicBezTo>
                  <a:pt x="631" y="1075"/>
                  <a:pt x="721" y="1052"/>
                  <a:pt x="803" y="1009"/>
                </a:cubicBezTo>
                <a:cubicBezTo>
                  <a:pt x="977" y="915"/>
                  <a:pt x="1097" y="727"/>
                  <a:pt x="1084" y="527"/>
                </a:cubicBezTo>
                <a:cubicBezTo>
                  <a:pt x="1084" y="340"/>
                  <a:pt x="990" y="139"/>
                  <a:pt x="817" y="46"/>
                </a:cubicBezTo>
                <a:cubicBezTo>
                  <a:pt x="746" y="15"/>
                  <a:pt x="668" y="0"/>
                  <a:pt x="59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2" name="Google Shape;332;p32"/>
          <p:cNvSpPr/>
          <p:nvPr/>
        </p:nvSpPr>
        <p:spPr>
          <a:xfrm>
            <a:off x="10963400" y="4088249"/>
            <a:ext cx="37345" cy="37348"/>
          </a:xfrm>
          <a:custGeom>
            <a:avLst/>
            <a:gdLst/>
            <a:ahLst/>
            <a:cxnLst/>
            <a:rect l="l" t="t" r="r" b="b"/>
            <a:pathLst>
              <a:path w="322" h="322" extrusionOk="0">
                <a:moveTo>
                  <a:pt x="122" y="0"/>
                </a:moveTo>
                <a:cubicBezTo>
                  <a:pt x="95" y="14"/>
                  <a:pt x="68" y="27"/>
                  <a:pt x="54" y="41"/>
                </a:cubicBezTo>
                <a:cubicBezTo>
                  <a:pt x="41" y="54"/>
                  <a:pt x="41" y="67"/>
                  <a:pt x="27" y="67"/>
                </a:cubicBezTo>
                <a:cubicBezTo>
                  <a:pt x="15" y="94"/>
                  <a:pt x="15" y="121"/>
                  <a:pt x="15" y="148"/>
                </a:cubicBezTo>
                <a:cubicBezTo>
                  <a:pt x="1" y="148"/>
                  <a:pt x="1" y="161"/>
                  <a:pt x="1" y="161"/>
                </a:cubicBezTo>
                <a:cubicBezTo>
                  <a:pt x="15" y="174"/>
                  <a:pt x="15" y="187"/>
                  <a:pt x="15" y="201"/>
                </a:cubicBezTo>
                <a:cubicBezTo>
                  <a:pt x="15" y="214"/>
                  <a:pt x="27" y="228"/>
                  <a:pt x="27" y="241"/>
                </a:cubicBezTo>
                <a:cubicBezTo>
                  <a:pt x="41" y="268"/>
                  <a:pt x="54" y="281"/>
                  <a:pt x="81" y="294"/>
                </a:cubicBezTo>
                <a:cubicBezTo>
                  <a:pt x="108" y="308"/>
                  <a:pt x="134" y="321"/>
                  <a:pt x="161" y="321"/>
                </a:cubicBezTo>
                <a:cubicBezTo>
                  <a:pt x="188" y="321"/>
                  <a:pt x="215" y="308"/>
                  <a:pt x="241" y="294"/>
                </a:cubicBezTo>
                <a:cubicBezTo>
                  <a:pt x="268" y="281"/>
                  <a:pt x="282" y="268"/>
                  <a:pt x="295" y="241"/>
                </a:cubicBezTo>
                <a:cubicBezTo>
                  <a:pt x="295" y="241"/>
                  <a:pt x="295" y="228"/>
                  <a:pt x="309" y="228"/>
                </a:cubicBezTo>
                <a:lnTo>
                  <a:pt x="309" y="187"/>
                </a:lnTo>
                <a:cubicBezTo>
                  <a:pt x="322" y="174"/>
                  <a:pt x="322" y="174"/>
                  <a:pt x="322" y="161"/>
                </a:cubicBezTo>
                <a:lnTo>
                  <a:pt x="322" y="148"/>
                </a:lnTo>
                <a:cubicBezTo>
                  <a:pt x="322" y="134"/>
                  <a:pt x="309" y="107"/>
                  <a:pt x="309" y="94"/>
                </a:cubicBezTo>
                <a:cubicBezTo>
                  <a:pt x="295" y="67"/>
                  <a:pt x="282" y="54"/>
                  <a:pt x="268" y="41"/>
                </a:cubicBezTo>
                <a:cubicBezTo>
                  <a:pt x="255" y="27"/>
                  <a:pt x="241" y="14"/>
                  <a:pt x="215" y="14"/>
                </a:cubicBezTo>
                <a:cubicBezTo>
                  <a:pt x="202" y="0"/>
                  <a:pt x="188" y="0"/>
                  <a:pt x="16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3" name="Google Shape;333;p32"/>
          <p:cNvSpPr/>
          <p:nvPr/>
        </p:nvSpPr>
        <p:spPr>
          <a:xfrm>
            <a:off x="6802616" y="3920531"/>
            <a:ext cx="180117" cy="180939"/>
          </a:xfrm>
          <a:custGeom>
            <a:avLst/>
            <a:gdLst/>
            <a:ahLst/>
            <a:cxnLst/>
            <a:rect l="l" t="t" r="r" b="b"/>
            <a:pathLst>
              <a:path w="1553" h="1560" extrusionOk="0">
                <a:moveTo>
                  <a:pt x="1346" y="1"/>
                </a:moveTo>
                <a:cubicBezTo>
                  <a:pt x="1301" y="1"/>
                  <a:pt x="1255" y="19"/>
                  <a:pt x="1218" y="42"/>
                </a:cubicBezTo>
                <a:cubicBezTo>
                  <a:pt x="964" y="96"/>
                  <a:pt x="763" y="229"/>
                  <a:pt x="576" y="403"/>
                </a:cubicBezTo>
                <a:cubicBezTo>
                  <a:pt x="389" y="563"/>
                  <a:pt x="188" y="750"/>
                  <a:pt x="81" y="978"/>
                </a:cubicBezTo>
                <a:cubicBezTo>
                  <a:pt x="0" y="1166"/>
                  <a:pt x="0" y="1500"/>
                  <a:pt x="255" y="1553"/>
                </a:cubicBezTo>
                <a:cubicBezTo>
                  <a:pt x="275" y="1557"/>
                  <a:pt x="295" y="1559"/>
                  <a:pt x="314" y="1559"/>
                </a:cubicBezTo>
                <a:cubicBezTo>
                  <a:pt x="542" y="1559"/>
                  <a:pt x="733" y="1286"/>
                  <a:pt x="857" y="1125"/>
                </a:cubicBezTo>
                <a:cubicBezTo>
                  <a:pt x="1031" y="898"/>
                  <a:pt x="1178" y="643"/>
                  <a:pt x="1338" y="390"/>
                </a:cubicBezTo>
                <a:cubicBezTo>
                  <a:pt x="1392" y="310"/>
                  <a:pt x="1552" y="135"/>
                  <a:pt x="1445" y="42"/>
                </a:cubicBezTo>
                <a:cubicBezTo>
                  <a:pt x="1416" y="12"/>
                  <a:pt x="1381" y="1"/>
                  <a:pt x="134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4" name="Google Shape;334;p32"/>
          <p:cNvSpPr/>
          <p:nvPr/>
        </p:nvSpPr>
        <p:spPr>
          <a:xfrm>
            <a:off x="6971715" y="3874137"/>
            <a:ext cx="40477" cy="43495"/>
          </a:xfrm>
          <a:custGeom>
            <a:avLst/>
            <a:gdLst/>
            <a:ahLst/>
            <a:cxnLst/>
            <a:rect l="l" t="t" r="r" b="b"/>
            <a:pathLst>
              <a:path w="349" h="375" extrusionOk="0">
                <a:moveTo>
                  <a:pt x="174" y="0"/>
                </a:moveTo>
                <a:cubicBezTo>
                  <a:pt x="148" y="0"/>
                  <a:pt x="135" y="0"/>
                  <a:pt x="108" y="14"/>
                </a:cubicBezTo>
                <a:cubicBezTo>
                  <a:pt x="94" y="14"/>
                  <a:pt x="81" y="27"/>
                  <a:pt x="67" y="41"/>
                </a:cubicBezTo>
                <a:cubicBezTo>
                  <a:pt x="54" y="41"/>
                  <a:pt x="41" y="54"/>
                  <a:pt x="41" y="68"/>
                </a:cubicBezTo>
                <a:cubicBezTo>
                  <a:pt x="28" y="80"/>
                  <a:pt x="28" y="94"/>
                  <a:pt x="14" y="107"/>
                </a:cubicBezTo>
                <a:cubicBezTo>
                  <a:pt x="14" y="121"/>
                  <a:pt x="1" y="134"/>
                  <a:pt x="1" y="148"/>
                </a:cubicBezTo>
                <a:lnTo>
                  <a:pt x="1" y="201"/>
                </a:lnTo>
                <a:cubicBezTo>
                  <a:pt x="1" y="214"/>
                  <a:pt x="14" y="228"/>
                  <a:pt x="14" y="241"/>
                </a:cubicBezTo>
                <a:cubicBezTo>
                  <a:pt x="28" y="255"/>
                  <a:pt x="28" y="268"/>
                  <a:pt x="41" y="282"/>
                </a:cubicBezTo>
                <a:cubicBezTo>
                  <a:pt x="54" y="294"/>
                  <a:pt x="67" y="321"/>
                  <a:pt x="94" y="321"/>
                </a:cubicBezTo>
                <a:lnTo>
                  <a:pt x="94" y="335"/>
                </a:lnTo>
                <a:lnTo>
                  <a:pt x="108" y="335"/>
                </a:lnTo>
                <a:cubicBezTo>
                  <a:pt x="108" y="348"/>
                  <a:pt x="121" y="348"/>
                  <a:pt x="135" y="348"/>
                </a:cubicBezTo>
                <a:cubicBezTo>
                  <a:pt x="135" y="362"/>
                  <a:pt x="148" y="362"/>
                  <a:pt x="162" y="362"/>
                </a:cubicBezTo>
                <a:cubicBezTo>
                  <a:pt x="174" y="362"/>
                  <a:pt x="188" y="362"/>
                  <a:pt x="201" y="375"/>
                </a:cubicBezTo>
                <a:cubicBezTo>
                  <a:pt x="215" y="375"/>
                  <a:pt x="242" y="362"/>
                  <a:pt x="255" y="362"/>
                </a:cubicBezTo>
                <a:cubicBezTo>
                  <a:pt x="255" y="348"/>
                  <a:pt x="269" y="348"/>
                  <a:pt x="281" y="335"/>
                </a:cubicBezTo>
                <a:cubicBezTo>
                  <a:pt x="295" y="335"/>
                  <a:pt x="308" y="321"/>
                  <a:pt x="308" y="308"/>
                </a:cubicBezTo>
                <a:cubicBezTo>
                  <a:pt x="308" y="308"/>
                  <a:pt x="308" y="294"/>
                  <a:pt x="322" y="294"/>
                </a:cubicBezTo>
                <a:cubicBezTo>
                  <a:pt x="322" y="282"/>
                  <a:pt x="322" y="282"/>
                  <a:pt x="335" y="268"/>
                </a:cubicBezTo>
                <a:cubicBezTo>
                  <a:pt x="335" y="255"/>
                  <a:pt x="335" y="255"/>
                  <a:pt x="349" y="241"/>
                </a:cubicBezTo>
                <a:lnTo>
                  <a:pt x="349" y="228"/>
                </a:lnTo>
                <a:lnTo>
                  <a:pt x="349" y="175"/>
                </a:lnTo>
                <a:lnTo>
                  <a:pt x="349" y="134"/>
                </a:lnTo>
                <a:cubicBezTo>
                  <a:pt x="335" y="121"/>
                  <a:pt x="335" y="94"/>
                  <a:pt x="335" y="80"/>
                </a:cubicBezTo>
                <a:cubicBezTo>
                  <a:pt x="322" y="80"/>
                  <a:pt x="308" y="68"/>
                  <a:pt x="308" y="54"/>
                </a:cubicBezTo>
                <a:cubicBezTo>
                  <a:pt x="295" y="41"/>
                  <a:pt x="281" y="27"/>
                  <a:pt x="269" y="27"/>
                </a:cubicBezTo>
                <a:lnTo>
                  <a:pt x="228"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5" name="Google Shape;335;p32"/>
          <p:cNvSpPr/>
          <p:nvPr/>
        </p:nvSpPr>
        <p:spPr>
          <a:xfrm>
            <a:off x="8282638" y="1235672"/>
            <a:ext cx="305839" cy="271989"/>
          </a:xfrm>
          <a:custGeom>
            <a:avLst/>
            <a:gdLst/>
            <a:ahLst/>
            <a:cxnLst/>
            <a:rect l="l" t="t" r="r" b="b"/>
            <a:pathLst>
              <a:path w="2637" h="2345" extrusionOk="0">
                <a:moveTo>
                  <a:pt x="1595" y="0"/>
                </a:moveTo>
                <a:cubicBezTo>
                  <a:pt x="1295" y="0"/>
                  <a:pt x="955" y="115"/>
                  <a:pt x="630" y="383"/>
                </a:cubicBezTo>
                <a:cubicBezTo>
                  <a:pt x="0" y="905"/>
                  <a:pt x="41" y="2042"/>
                  <a:pt x="402" y="2229"/>
                </a:cubicBezTo>
                <a:cubicBezTo>
                  <a:pt x="561" y="2309"/>
                  <a:pt x="730" y="2344"/>
                  <a:pt x="900" y="2344"/>
                </a:cubicBezTo>
                <a:cubicBezTo>
                  <a:pt x="1755" y="2344"/>
                  <a:pt x="2636" y="1438"/>
                  <a:pt x="2502" y="691"/>
                </a:cubicBezTo>
                <a:cubicBezTo>
                  <a:pt x="2429" y="276"/>
                  <a:pt x="2060" y="0"/>
                  <a:pt x="1595"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6" name="Google Shape;336;p32"/>
          <p:cNvSpPr/>
          <p:nvPr/>
        </p:nvSpPr>
        <p:spPr>
          <a:xfrm>
            <a:off x="8253178" y="1351427"/>
            <a:ext cx="220477" cy="245196"/>
          </a:xfrm>
          <a:custGeom>
            <a:avLst/>
            <a:gdLst/>
            <a:ahLst/>
            <a:cxnLst/>
            <a:rect l="l" t="t" r="r" b="b"/>
            <a:pathLst>
              <a:path w="1901" h="2114" extrusionOk="0">
                <a:moveTo>
                  <a:pt x="1847" y="0"/>
                </a:moveTo>
                <a:cubicBezTo>
                  <a:pt x="1592" y="41"/>
                  <a:pt x="1365" y="148"/>
                  <a:pt x="1164" y="282"/>
                </a:cubicBezTo>
                <a:cubicBezTo>
                  <a:pt x="964" y="402"/>
                  <a:pt x="777" y="576"/>
                  <a:pt x="629" y="763"/>
                </a:cubicBezTo>
                <a:cubicBezTo>
                  <a:pt x="468" y="951"/>
                  <a:pt x="349" y="1165"/>
                  <a:pt x="242" y="1379"/>
                </a:cubicBezTo>
                <a:cubicBezTo>
                  <a:pt x="188" y="1486"/>
                  <a:pt x="147" y="1593"/>
                  <a:pt x="108" y="1712"/>
                </a:cubicBezTo>
                <a:cubicBezTo>
                  <a:pt x="67" y="1819"/>
                  <a:pt x="40" y="1940"/>
                  <a:pt x="14" y="2047"/>
                </a:cubicBezTo>
                <a:cubicBezTo>
                  <a:pt x="1" y="2074"/>
                  <a:pt x="14" y="2101"/>
                  <a:pt x="28" y="2114"/>
                </a:cubicBezTo>
                <a:cubicBezTo>
                  <a:pt x="54" y="2114"/>
                  <a:pt x="81" y="2114"/>
                  <a:pt x="94" y="2087"/>
                </a:cubicBezTo>
                <a:cubicBezTo>
                  <a:pt x="147" y="1980"/>
                  <a:pt x="201" y="1873"/>
                  <a:pt x="242" y="1766"/>
                </a:cubicBezTo>
                <a:cubicBezTo>
                  <a:pt x="295" y="1659"/>
                  <a:pt x="349" y="1552"/>
                  <a:pt x="402" y="1459"/>
                </a:cubicBezTo>
                <a:cubicBezTo>
                  <a:pt x="468" y="1365"/>
                  <a:pt x="509" y="1258"/>
                  <a:pt x="575" y="1165"/>
                </a:cubicBezTo>
                <a:cubicBezTo>
                  <a:pt x="616" y="1124"/>
                  <a:pt x="643" y="1070"/>
                  <a:pt x="682" y="1031"/>
                </a:cubicBezTo>
                <a:lnTo>
                  <a:pt x="789" y="897"/>
                </a:lnTo>
                <a:cubicBezTo>
                  <a:pt x="923" y="723"/>
                  <a:pt x="1084" y="562"/>
                  <a:pt x="1271" y="428"/>
                </a:cubicBezTo>
                <a:cubicBezTo>
                  <a:pt x="1445" y="295"/>
                  <a:pt x="1646" y="175"/>
                  <a:pt x="1860" y="107"/>
                </a:cubicBezTo>
                <a:cubicBezTo>
                  <a:pt x="1886" y="94"/>
                  <a:pt x="1900" y="68"/>
                  <a:pt x="1900" y="54"/>
                </a:cubicBezTo>
                <a:cubicBezTo>
                  <a:pt x="1900" y="27"/>
                  <a:pt x="1874" y="0"/>
                  <a:pt x="1847"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7" name="Google Shape;337;p32"/>
          <p:cNvSpPr/>
          <p:nvPr/>
        </p:nvSpPr>
        <p:spPr>
          <a:xfrm>
            <a:off x="8321724" y="1413016"/>
            <a:ext cx="407785" cy="236381"/>
          </a:xfrm>
          <a:custGeom>
            <a:avLst/>
            <a:gdLst/>
            <a:ahLst/>
            <a:cxnLst/>
            <a:rect l="l" t="t" r="r" b="b"/>
            <a:pathLst>
              <a:path w="3516" h="2038" extrusionOk="0">
                <a:moveTo>
                  <a:pt x="1808" y="1"/>
                </a:moveTo>
                <a:cubicBezTo>
                  <a:pt x="1283" y="1"/>
                  <a:pt x="1149" y="527"/>
                  <a:pt x="1149" y="527"/>
                </a:cubicBezTo>
                <a:cubicBezTo>
                  <a:pt x="1149" y="527"/>
                  <a:pt x="952" y="408"/>
                  <a:pt x="726" y="408"/>
                </a:cubicBezTo>
                <a:cubicBezTo>
                  <a:pt x="613" y="408"/>
                  <a:pt x="493" y="437"/>
                  <a:pt x="386" y="527"/>
                </a:cubicBezTo>
                <a:cubicBezTo>
                  <a:pt x="1" y="819"/>
                  <a:pt x="475" y="2038"/>
                  <a:pt x="1742" y="2038"/>
                </a:cubicBezTo>
                <a:cubicBezTo>
                  <a:pt x="1750" y="2038"/>
                  <a:pt x="1757" y="2038"/>
                  <a:pt x="1764" y="2038"/>
                </a:cubicBezTo>
                <a:cubicBezTo>
                  <a:pt x="3048" y="2025"/>
                  <a:pt x="3516" y="807"/>
                  <a:pt x="3222" y="620"/>
                </a:cubicBezTo>
                <a:cubicBezTo>
                  <a:pt x="3079" y="534"/>
                  <a:pt x="2948" y="503"/>
                  <a:pt x="2832" y="503"/>
                </a:cubicBezTo>
                <a:cubicBezTo>
                  <a:pt x="2513" y="503"/>
                  <a:pt x="2312" y="741"/>
                  <a:pt x="2312" y="741"/>
                </a:cubicBezTo>
                <a:cubicBezTo>
                  <a:pt x="2312" y="741"/>
                  <a:pt x="2513" y="58"/>
                  <a:pt x="1884" y="4"/>
                </a:cubicBezTo>
                <a:cubicBezTo>
                  <a:pt x="1858" y="2"/>
                  <a:pt x="1833" y="1"/>
                  <a:pt x="180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8" name="Google Shape;338;p32"/>
          <p:cNvSpPr/>
          <p:nvPr/>
        </p:nvSpPr>
        <p:spPr>
          <a:xfrm>
            <a:off x="8412999" y="1470894"/>
            <a:ext cx="167591" cy="121207"/>
          </a:xfrm>
          <a:custGeom>
            <a:avLst/>
            <a:gdLst/>
            <a:ahLst/>
            <a:cxnLst/>
            <a:rect l="l" t="t" r="r" b="b"/>
            <a:pathLst>
              <a:path w="1445" h="1045" extrusionOk="0">
                <a:moveTo>
                  <a:pt x="790" y="1"/>
                </a:moveTo>
                <a:cubicBezTo>
                  <a:pt x="722" y="1"/>
                  <a:pt x="656" y="28"/>
                  <a:pt x="603" y="81"/>
                </a:cubicBezTo>
                <a:cubicBezTo>
                  <a:pt x="549" y="135"/>
                  <a:pt x="522" y="215"/>
                  <a:pt x="508" y="295"/>
                </a:cubicBezTo>
                <a:cubicBezTo>
                  <a:pt x="496" y="361"/>
                  <a:pt x="482" y="415"/>
                  <a:pt x="469" y="468"/>
                </a:cubicBezTo>
                <a:cubicBezTo>
                  <a:pt x="401" y="388"/>
                  <a:pt x="321" y="322"/>
                  <a:pt x="214" y="281"/>
                </a:cubicBezTo>
                <a:lnTo>
                  <a:pt x="187" y="281"/>
                </a:lnTo>
                <a:cubicBezTo>
                  <a:pt x="94" y="281"/>
                  <a:pt x="0" y="375"/>
                  <a:pt x="41" y="468"/>
                </a:cubicBezTo>
                <a:cubicBezTo>
                  <a:pt x="94" y="629"/>
                  <a:pt x="174" y="789"/>
                  <a:pt x="321" y="884"/>
                </a:cubicBezTo>
                <a:lnTo>
                  <a:pt x="362" y="964"/>
                </a:lnTo>
                <a:cubicBezTo>
                  <a:pt x="415" y="1030"/>
                  <a:pt x="496" y="1044"/>
                  <a:pt x="576" y="1044"/>
                </a:cubicBezTo>
                <a:cubicBezTo>
                  <a:pt x="603" y="1044"/>
                  <a:pt x="642" y="1030"/>
                  <a:pt x="669" y="1030"/>
                </a:cubicBezTo>
                <a:lnTo>
                  <a:pt x="763" y="1030"/>
                </a:lnTo>
                <a:cubicBezTo>
                  <a:pt x="763" y="1017"/>
                  <a:pt x="763" y="1017"/>
                  <a:pt x="776" y="1017"/>
                </a:cubicBezTo>
                <a:cubicBezTo>
                  <a:pt x="829" y="1003"/>
                  <a:pt x="897" y="991"/>
                  <a:pt x="950" y="977"/>
                </a:cubicBezTo>
                <a:cubicBezTo>
                  <a:pt x="1043" y="950"/>
                  <a:pt x="1124" y="910"/>
                  <a:pt x="1204" y="857"/>
                </a:cubicBezTo>
                <a:cubicBezTo>
                  <a:pt x="1298" y="803"/>
                  <a:pt x="1391" y="736"/>
                  <a:pt x="1418" y="629"/>
                </a:cubicBezTo>
                <a:cubicBezTo>
                  <a:pt x="1445" y="509"/>
                  <a:pt x="1378" y="361"/>
                  <a:pt x="1257" y="335"/>
                </a:cubicBezTo>
                <a:cubicBezTo>
                  <a:pt x="1245" y="335"/>
                  <a:pt x="1218" y="322"/>
                  <a:pt x="1204" y="322"/>
                </a:cubicBezTo>
                <a:cubicBezTo>
                  <a:pt x="1150" y="322"/>
                  <a:pt x="1097" y="349"/>
                  <a:pt x="1043" y="388"/>
                </a:cubicBezTo>
                <a:cubicBezTo>
                  <a:pt x="1057" y="228"/>
                  <a:pt x="1031" y="54"/>
                  <a:pt x="856" y="14"/>
                </a:cubicBezTo>
                <a:cubicBezTo>
                  <a:pt x="843" y="1"/>
                  <a:pt x="817" y="1"/>
                  <a:pt x="790"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9" name="Google Shape;339;p32"/>
          <p:cNvSpPr/>
          <p:nvPr/>
        </p:nvSpPr>
        <p:spPr>
          <a:xfrm>
            <a:off x="9402772" y="1556143"/>
            <a:ext cx="252952" cy="178852"/>
          </a:xfrm>
          <a:custGeom>
            <a:avLst/>
            <a:gdLst/>
            <a:ahLst/>
            <a:cxnLst/>
            <a:rect l="l" t="t" r="r" b="b"/>
            <a:pathLst>
              <a:path w="2181" h="1542" extrusionOk="0">
                <a:moveTo>
                  <a:pt x="887" y="1"/>
                </a:moveTo>
                <a:cubicBezTo>
                  <a:pt x="271" y="1"/>
                  <a:pt x="12" y="609"/>
                  <a:pt x="0" y="643"/>
                </a:cubicBezTo>
                <a:cubicBezTo>
                  <a:pt x="456" y="1314"/>
                  <a:pt x="948" y="1542"/>
                  <a:pt x="1384" y="1542"/>
                </a:cubicBezTo>
                <a:cubicBezTo>
                  <a:pt x="1409" y="1542"/>
                  <a:pt x="1434" y="1541"/>
                  <a:pt x="1459" y="1540"/>
                </a:cubicBezTo>
                <a:cubicBezTo>
                  <a:pt x="1459" y="1540"/>
                  <a:pt x="2181" y="363"/>
                  <a:pt x="1218" y="54"/>
                </a:cubicBezTo>
                <a:cubicBezTo>
                  <a:pt x="1098" y="17"/>
                  <a:pt x="988" y="1"/>
                  <a:pt x="887"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0" name="Google Shape;340;p32"/>
          <p:cNvSpPr/>
          <p:nvPr/>
        </p:nvSpPr>
        <p:spPr>
          <a:xfrm>
            <a:off x="9362411" y="1430878"/>
            <a:ext cx="350724" cy="303885"/>
          </a:xfrm>
          <a:custGeom>
            <a:avLst/>
            <a:gdLst/>
            <a:ahLst/>
            <a:cxnLst/>
            <a:rect l="l" t="t" r="r" b="b"/>
            <a:pathLst>
              <a:path w="3024" h="2620" extrusionOk="0">
                <a:moveTo>
                  <a:pt x="919" y="0"/>
                </a:moveTo>
                <a:cubicBezTo>
                  <a:pt x="886" y="0"/>
                  <a:pt x="852" y="4"/>
                  <a:pt x="817" y="11"/>
                </a:cubicBezTo>
                <a:cubicBezTo>
                  <a:pt x="309" y="105"/>
                  <a:pt x="0" y="1188"/>
                  <a:pt x="255" y="1589"/>
                </a:cubicBezTo>
                <a:cubicBezTo>
                  <a:pt x="282" y="1630"/>
                  <a:pt x="321" y="1683"/>
                  <a:pt x="348" y="1723"/>
                </a:cubicBezTo>
                <a:cubicBezTo>
                  <a:pt x="360" y="1689"/>
                  <a:pt x="619" y="1081"/>
                  <a:pt x="1235" y="1081"/>
                </a:cubicBezTo>
                <a:cubicBezTo>
                  <a:pt x="1336" y="1081"/>
                  <a:pt x="1446" y="1097"/>
                  <a:pt x="1566" y="1134"/>
                </a:cubicBezTo>
                <a:cubicBezTo>
                  <a:pt x="2529" y="1443"/>
                  <a:pt x="1807" y="2620"/>
                  <a:pt x="1807" y="2620"/>
                </a:cubicBezTo>
                <a:cubicBezTo>
                  <a:pt x="2435" y="2579"/>
                  <a:pt x="2916" y="2098"/>
                  <a:pt x="2957" y="1803"/>
                </a:cubicBezTo>
                <a:cubicBezTo>
                  <a:pt x="3023" y="1309"/>
                  <a:pt x="2542" y="1215"/>
                  <a:pt x="2542" y="1215"/>
                </a:cubicBezTo>
                <a:cubicBezTo>
                  <a:pt x="2542" y="1215"/>
                  <a:pt x="2984" y="733"/>
                  <a:pt x="2475" y="385"/>
                </a:cubicBezTo>
                <a:cubicBezTo>
                  <a:pt x="2365" y="308"/>
                  <a:pt x="2259" y="277"/>
                  <a:pt x="2162" y="277"/>
                </a:cubicBezTo>
                <a:cubicBezTo>
                  <a:pt x="1826" y="277"/>
                  <a:pt x="1593" y="640"/>
                  <a:pt x="1593" y="640"/>
                </a:cubicBezTo>
                <a:cubicBezTo>
                  <a:pt x="1593" y="640"/>
                  <a:pt x="1371" y="0"/>
                  <a:pt x="919" y="0"/>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1" name="Google Shape;341;p32"/>
          <p:cNvSpPr/>
          <p:nvPr/>
        </p:nvSpPr>
        <p:spPr>
          <a:xfrm>
            <a:off x="9421328" y="1464746"/>
            <a:ext cx="77707" cy="80727"/>
          </a:xfrm>
          <a:custGeom>
            <a:avLst/>
            <a:gdLst/>
            <a:ahLst/>
            <a:cxnLst/>
            <a:rect l="l" t="t" r="r" b="b"/>
            <a:pathLst>
              <a:path w="670" h="696" extrusionOk="0">
                <a:moveTo>
                  <a:pt x="509" y="0"/>
                </a:moveTo>
                <a:cubicBezTo>
                  <a:pt x="443" y="0"/>
                  <a:pt x="375" y="54"/>
                  <a:pt x="362" y="120"/>
                </a:cubicBezTo>
                <a:cubicBezTo>
                  <a:pt x="348" y="134"/>
                  <a:pt x="348" y="147"/>
                  <a:pt x="348" y="161"/>
                </a:cubicBezTo>
                <a:cubicBezTo>
                  <a:pt x="309" y="107"/>
                  <a:pt x="241" y="81"/>
                  <a:pt x="188" y="81"/>
                </a:cubicBezTo>
                <a:cubicBezTo>
                  <a:pt x="161" y="81"/>
                  <a:pt x="134" y="81"/>
                  <a:pt x="108" y="93"/>
                </a:cubicBezTo>
                <a:cubicBezTo>
                  <a:pt x="1" y="147"/>
                  <a:pt x="1" y="295"/>
                  <a:pt x="1" y="414"/>
                </a:cubicBezTo>
                <a:cubicBezTo>
                  <a:pt x="1" y="455"/>
                  <a:pt x="1" y="509"/>
                  <a:pt x="15" y="548"/>
                </a:cubicBezTo>
                <a:cubicBezTo>
                  <a:pt x="15" y="575"/>
                  <a:pt x="15" y="602"/>
                  <a:pt x="27" y="628"/>
                </a:cubicBezTo>
                <a:cubicBezTo>
                  <a:pt x="54" y="655"/>
                  <a:pt x="81" y="682"/>
                  <a:pt x="122" y="682"/>
                </a:cubicBezTo>
                <a:cubicBezTo>
                  <a:pt x="122" y="682"/>
                  <a:pt x="134" y="682"/>
                  <a:pt x="148" y="669"/>
                </a:cubicBezTo>
                <a:cubicBezTo>
                  <a:pt x="202" y="655"/>
                  <a:pt x="215" y="602"/>
                  <a:pt x="229" y="548"/>
                </a:cubicBezTo>
                <a:lnTo>
                  <a:pt x="229" y="535"/>
                </a:lnTo>
                <a:cubicBezTo>
                  <a:pt x="255" y="602"/>
                  <a:pt x="295" y="655"/>
                  <a:pt x="362" y="682"/>
                </a:cubicBezTo>
                <a:cubicBezTo>
                  <a:pt x="389" y="696"/>
                  <a:pt x="416" y="696"/>
                  <a:pt x="429" y="696"/>
                </a:cubicBezTo>
                <a:cubicBezTo>
                  <a:pt x="496" y="696"/>
                  <a:pt x="562" y="655"/>
                  <a:pt x="576" y="575"/>
                </a:cubicBezTo>
                <a:cubicBezTo>
                  <a:pt x="603" y="455"/>
                  <a:pt x="630" y="321"/>
                  <a:pt x="657" y="188"/>
                </a:cubicBezTo>
                <a:cubicBezTo>
                  <a:pt x="669" y="107"/>
                  <a:pt x="616" y="27"/>
                  <a:pt x="536" y="13"/>
                </a:cubicBezTo>
                <a:cubicBezTo>
                  <a:pt x="523" y="0"/>
                  <a:pt x="523" y="0"/>
                  <a:pt x="50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2" name="Google Shape;342;p32"/>
          <p:cNvSpPr/>
          <p:nvPr/>
        </p:nvSpPr>
        <p:spPr>
          <a:xfrm>
            <a:off x="9550183" y="1483305"/>
            <a:ext cx="97771" cy="83975"/>
          </a:xfrm>
          <a:custGeom>
            <a:avLst/>
            <a:gdLst/>
            <a:ahLst/>
            <a:cxnLst/>
            <a:rect l="l" t="t" r="r" b="b"/>
            <a:pathLst>
              <a:path w="843" h="724" extrusionOk="0">
                <a:moveTo>
                  <a:pt x="441" y="1"/>
                </a:moveTo>
                <a:cubicBezTo>
                  <a:pt x="402" y="1"/>
                  <a:pt x="361" y="14"/>
                  <a:pt x="321" y="40"/>
                </a:cubicBezTo>
                <a:cubicBezTo>
                  <a:pt x="254" y="81"/>
                  <a:pt x="201" y="121"/>
                  <a:pt x="147" y="174"/>
                </a:cubicBezTo>
                <a:cubicBezTo>
                  <a:pt x="120" y="201"/>
                  <a:pt x="94" y="228"/>
                  <a:pt x="81" y="254"/>
                </a:cubicBezTo>
                <a:cubicBezTo>
                  <a:pt x="67" y="268"/>
                  <a:pt x="54" y="281"/>
                  <a:pt x="40" y="308"/>
                </a:cubicBezTo>
                <a:cubicBezTo>
                  <a:pt x="27" y="322"/>
                  <a:pt x="27" y="322"/>
                  <a:pt x="27" y="335"/>
                </a:cubicBezTo>
                <a:lnTo>
                  <a:pt x="13" y="349"/>
                </a:lnTo>
                <a:lnTo>
                  <a:pt x="13" y="375"/>
                </a:lnTo>
                <a:cubicBezTo>
                  <a:pt x="0" y="415"/>
                  <a:pt x="27" y="468"/>
                  <a:pt x="54" y="482"/>
                </a:cubicBezTo>
                <a:cubicBezTo>
                  <a:pt x="67" y="495"/>
                  <a:pt x="94" y="495"/>
                  <a:pt x="107" y="495"/>
                </a:cubicBezTo>
                <a:cubicBezTo>
                  <a:pt x="134" y="495"/>
                  <a:pt x="147" y="495"/>
                  <a:pt x="161" y="482"/>
                </a:cubicBezTo>
                <a:lnTo>
                  <a:pt x="161" y="495"/>
                </a:lnTo>
                <a:cubicBezTo>
                  <a:pt x="174" y="589"/>
                  <a:pt x="254" y="656"/>
                  <a:pt x="334" y="670"/>
                </a:cubicBezTo>
                <a:lnTo>
                  <a:pt x="348" y="670"/>
                </a:lnTo>
                <a:cubicBezTo>
                  <a:pt x="375" y="670"/>
                  <a:pt x="388" y="656"/>
                  <a:pt x="415" y="656"/>
                </a:cubicBezTo>
                <a:cubicBezTo>
                  <a:pt x="441" y="696"/>
                  <a:pt x="482" y="723"/>
                  <a:pt x="522" y="723"/>
                </a:cubicBezTo>
                <a:cubicBezTo>
                  <a:pt x="548" y="723"/>
                  <a:pt x="575" y="709"/>
                  <a:pt x="589" y="696"/>
                </a:cubicBezTo>
                <a:cubicBezTo>
                  <a:pt x="642" y="656"/>
                  <a:pt x="696" y="602"/>
                  <a:pt x="736" y="549"/>
                </a:cubicBezTo>
                <a:cubicBezTo>
                  <a:pt x="789" y="495"/>
                  <a:pt x="843" y="429"/>
                  <a:pt x="830" y="335"/>
                </a:cubicBezTo>
                <a:cubicBezTo>
                  <a:pt x="830" y="281"/>
                  <a:pt x="789" y="228"/>
                  <a:pt x="736" y="201"/>
                </a:cubicBezTo>
                <a:cubicBezTo>
                  <a:pt x="723" y="201"/>
                  <a:pt x="696" y="188"/>
                  <a:pt x="669" y="188"/>
                </a:cubicBezTo>
                <a:cubicBezTo>
                  <a:pt x="642" y="188"/>
                  <a:pt x="616" y="201"/>
                  <a:pt x="589" y="215"/>
                </a:cubicBezTo>
                <a:cubicBezTo>
                  <a:pt x="602" y="174"/>
                  <a:pt x="602" y="147"/>
                  <a:pt x="589" y="108"/>
                </a:cubicBezTo>
                <a:cubicBezTo>
                  <a:pt x="575" y="54"/>
                  <a:pt x="522" y="14"/>
                  <a:pt x="468"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 name="Google Shape;343;p32"/>
          <p:cNvSpPr/>
          <p:nvPr/>
        </p:nvSpPr>
        <p:spPr>
          <a:xfrm>
            <a:off x="9613739" y="1598131"/>
            <a:ext cx="62165" cy="91629"/>
          </a:xfrm>
          <a:custGeom>
            <a:avLst/>
            <a:gdLst/>
            <a:ahLst/>
            <a:cxnLst/>
            <a:rect l="l" t="t" r="r" b="b"/>
            <a:pathLst>
              <a:path w="536" h="790" extrusionOk="0">
                <a:moveTo>
                  <a:pt x="282" y="1"/>
                </a:moveTo>
                <a:cubicBezTo>
                  <a:pt x="268" y="1"/>
                  <a:pt x="255" y="1"/>
                  <a:pt x="241" y="13"/>
                </a:cubicBezTo>
                <a:cubicBezTo>
                  <a:pt x="201" y="54"/>
                  <a:pt x="161" y="81"/>
                  <a:pt x="134" y="121"/>
                </a:cubicBezTo>
                <a:cubicBezTo>
                  <a:pt x="94" y="161"/>
                  <a:pt x="68" y="201"/>
                  <a:pt x="41" y="241"/>
                </a:cubicBezTo>
                <a:cubicBezTo>
                  <a:pt x="14" y="268"/>
                  <a:pt x="0" y="295"/>
                  <a:pt x="0" y="335"/>
                </a:cubicBezTo>
                <a:cubicBezTo>
                  <a:pt x="14" y="361"/>
                  <a:pt x="27" y="402"/>
                  <a:pt x="54" y="429"/>
                </a:cubicBezTo>
                <a:lnTo>
                  <a:pt x="134" y="468"/>
                </a:lnTo>
                <a:cubicBezTo>
                  <a:pt x="107" y="495"/>
                  <a:pt x="94" y="522"/>
                  <a:pt x="68" y="549"/>
                </a:cubicBezTo>
                <a:cubicBezTo>
                  <a:pt x="54" y="575"/>
                  <a:pt x="41" y="602"/>
                  <a:pt x="41" y="643"/>
                </a:cubicBezTo>
                <a:cubicBezTo>
                  <a:pt x="41" y="696"/>
                  <a:pt x="68" y="736"/>
                  <a:pt x="94" y="763"/>
                </a:cubicBezTo>
                <a:cubicBezTo>
                  <a:pt x="121" y="776"/>
                  <a:pt x="148" y="789"/>
                  <a:pt x="175" y="789"/>
                </a:cubicBezTo>
                <a:cubicBezTo>
                  <a:pt x="188" y="789"/>
                  <a:pt x="201" y="789"/>
                  <a:pt x="214" y="776"/>
                </a:cubicBezTo>
                <a:cubicBezTo>
                  <a:pt x="255" y="776"/>
                  <a:pt x="282" y="750"/>
                  <a:pt x="308" y="709"/>
                </a:cubicBezTo>
                <a:cubicBezTo>
                  <a:pt x="335" y="682"/>
                  <a:pt x="348" y="656"/>
                  <a:pt x="362" y="629"/>
                </a:cubicBezTo>
                <a:cubicBezTo>
                  <a:pt x="375" y="616"/>
                  <a:pt x="389" y="602"/>
                  <a:pt x="389" y="589"/>
                </a:cubicBezTo>
                <a:cubicBezTo>
                  <a:pt x="402" y="589"/>
                  <a:pt x="402" y="575"/>
                  <a:pt x="402" y="575"/>
                </a:cubicBezTo>
                <a:cubicBezTo>
                  <a:pt x="428" y="549"/>
                  <a:pt x="442" y="522"/>
                  <a:pt x="455" y="495"/>
                </a:cubicBezTo>
                <a:cubicBezTo>
                  <a:pt x="482" y="455"/>
                  <a:pt x="509" y="415"/>
                  <a:pt x="523" y="375"/>
                </a:cubicBezTo>
                <a:cubicBezTo>
                  <a:pt x="535" y="268"/>
                  <a:pt x="469" y="174"/>
                  <a:pt x="375" y="161"/>
                </a:cubicBezTo>
                <a:lnTo>
                  <a:pt x="362" y="161"/>
                </a:lnTo>
                <a:cubicBezTo>
                  <a:pt x="362" y="134"/>
                  <a:pt x="375" y="121"/>
                  <a:pt x="375" y="108"/>
                </a:cubicBezTo>
                <a:cubicBezTo>
                  <a:pt x="389" y="67"/>
                  <a:pt x="375" y="40"/>
                  <a:pt x="335" y="13"/>
                </a:cubicBezTo>
                <a:cubicBezTo>
                  <a:pt x="321" y="1"/>
                  <a:pt x="308" y="1"/>
                  <a:pt x="282"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 name="Google Shape;344;p32"/>
          <p:cNvSpPr/>
          <p:nvPr/>
        </p:nvSpPr>
        <p:spPr>
          <a:xfrm>
            <a:off x="8914149" y="1442941"/>
            <a:ext cx="296329" cy="185927"/>
          </a:xfrm>
          <a:custGeom>
            <a:avLst/>
            <a:gdLst/>
            <a:ahLst/>
            <a:cxnLst/>
            <a:rect l="l" t="t" r="r" b="b"/>
            <a:pathLst>
              <a:path w="2555" h="1603" extrusionOk="0">
                <a:moveTo>
                  <a:pt x="411" y="1"/>
                </a:moveTo>
                <a:cubicBezTo>
                  <a:pt x="408" y="1"/>
                  <a:pt x="405" y="1"/>
                  <a:pt x="401" y="1"/>
                </a:cubicBezTo>
                <a:cubicBezTo>
                  <a:pt x="0" y="14"/>
                  <a:pt x="0" y="415"/>
                  <a:pt x="0" y="456"/>
                </a:cubicBezTo>
                <a:cubicBezTo>
                  <a:pt x="147" y="804"/>
                  <a:pt x="388" y="1137"/>
                  <a:pt x="735" y="1325"/>
                </a:cubicBezTo>
                <a:cubicBezTo>
                  <a:pt x="1136" y="1521"/>
                  <a:pt x="1512" y="1602"/>
                  <a:pt x="1856" y="1602"/>
                </a:cubicBezTo>
                <a:cubicBezTo>
                  <a:pt x="2075" y="1602"/>
                  <a:pt x="2282" y="1569"/>
                  <a:pt x="2474" y="1512"/>
                </a:cubicBezTo>
                <a:cubicBezTo>
                  <a:pt x="2555" y="1061"/>
                  <a:pt x="2290" y="958"/>
                  <a:pt x="2033" y="958"/>
                </a:cubicBezTo>
                <a:cubicBezTo>
                  <a:pt x="1817" y="958"/>
                  <a:pt x="1605" y="1030"/>
                  <a:pt x="1605" y="1030"/>
                </a:cubicBezTo>
                <a:cubicBezTo>
                  <a:pt x="1605" y="1030"/>
                  <a:pt x="1819" y="402"/>
                  <a:pt x="1391" y="255"/>
                </a:cubicBezTo>
                <a:cubicBezTo>
                  <a:pt x="1361" y="242"/>
                  <a:pt x="1328" y="237"/>
                  <a:pt x="1293" y="237"/>
                </a:cubicBezTo>
                <a:cubicBezTo>
                  <a:pt x="1026" y="237"/>
                  <a:pt x="669" y="563"/>
                  <a:pt x="669" y="563"/>
                </a:cubicBezTo>
                <a:cubicBezTo>
                  <a:pt x="669" y="563"/>
                  <a:pt x="681" y="1"/>
                  <a:pt x="411"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5" name="Google Shape;345;p32"/>
          <p:cNvSpPr/>
          <p:nvPr/>
        </p:nvSpPr>
        <p:spPr>
          <a:xfrm>
            <a:off x="8890721" y="1265017"/>
            <a:ext cx="493495" cy="353412"/>
          </a:xfrm>
          <a:custGeom>
            <a:avLst/>
            <a:gdLst/>
            <a:ahLst/>
            <a:cxnLst/>
            <a:rect l="l" t="t" r="r" b="b"/>
            <a:pathLst>
              <a:path w="4255" h="3047" extrusionOk="0">
                <a:moveTo>
                  <a:pt x="1471" y="1"/>
                </a:moveTo>
                <a:cubicBezTo>
                  <a:pt x="997" y="1"/>
                  <a:pt x="844" y="732"/>
                  <a:pt x="844" y="732"/>
                </a:cubicBezTo>
                <a:cubicBezTo>
                  <a:pt x="844" y="732"/>
                  <a:pt x="657" y="494"/>
                  <a:pt x="448" y="494"/>
                </a:cubicBezTo>
                <a:cubicBezTo>
                  <a:pt x="337" y="494"/>
                  <a:pt x="220" y="562"/>
                  <a:pt x="122" y="772"/>
                </a:cubicBezTo>
                <a:cubicBezTo>
                  <a:pt x="1" y="1040"/>
                  <a:pt x="15" y="1521"/>
                  <a:pt x="202" y="1990"/>
                </a:cubicBezTo>
                <a:cubicBezTo>
                  <a:pt x="202" y="1949"/>
                  <a:pt x="202" y="1548"/>
                  <a:pt x="603" y="1535"/>
                </a:cubicBezTo>
                <a:cubicBezTo>
                  <a:pt x="607" y="1535"/>
                  <a:pt x="610" y="1535"/>
                  <a:pt x="613" y="1535"/>
                </a:cubicBezTo>
                <a:cubicBezTo>
                  <a:pt x="883" y="1535"/>
                  <a:pt x="871" y="2097"/>
                  <a:pt x="871" y="2097"/>
                </a:cubicBezTo>
                <a:cubicBezTo>
                  <a:pt x="871" y="2097"/>
                  <a:pt x="1228" y="1771"/>
                  <a:pt x="1495" y="1771"/>
                </a:cubicBezTo>
                <a:cubicBezTo>
                  <a:pt x="1530" y="1771"/>
                  <a:pt x="1563" y="1776"/>
                  <a:pt x="1593" y="1789"/>
                </a:cubicBezTo>
                <a:cubicBezTo>
                  <a:pt x="2021" y="1936"/>
                  <a:pt x="1807" y="2564"/>
                  <a:pt x="1807" y="2564"/>
                </a:cubicBezTo>
                <a:cubicBezTo>
                  <a:pt x="1807" y="2564"/>
                  <a:pt x="2019" y="2492"/>
                  <a:pt x="2235" y="2492"/>
                </a:cubicBezTo>
                <a:cubicBezTo>
                  <a:pt x="2492" y="2492"/>
                  <a:pt x="2757" y="2595"/>
                  <a:pt x="2676" y="3046"/>
                </a:cubicBezTo>
                <a:cubicBezTo>
                  <a:pt x="3693" y="2752"/>
                  <a:pt x="4255" y="1762"/>
                  <a:pt x="3907" y="1455"/>
                </a:cubicBezTo>
                <a:cubicBezTo>
                  <a:pt x="3788" y="1352"/>
                  <a:pt x="3665" y="1313"/>
                  <a:pt x="3546" y="1313"/>
                </a:cubicBezTo>
                <a:cubicBezTo>
                  <a:pt x="3167" y="1313"/>
                  <a:pt x="2824" y="1711"/>
                  <a:pt x="2783" y="1762"/>
                </a:cubicBezTo>
                <a:cubicBezTo>
                  <a:pt x="2837" y="1682"/>
                  <a:pt x="3359" y="933"/>
                  <a:pt x="2863" y="518"/>
                </a:cubicBezTo>
                <a:cubicBezTo>
                  <a:pt x="2781" y="451"/>
                  <a:pt x="2696" y="422"/>
                  <a:pt x="2611" y="422"/>
                </a:cubicBezTo>
                <a:cubicBezTo>
                  <a:pt x="2163" y="422"/>
                  <a:pt x="1727" y="1227"/>
                  <a:pt x="1727" y="1227"/>
                </a:cubicBezTo>
                <a:cubicBezTo>
                  <a:pt x="1727" y="1227"/>
                  <a:pt x="2102" y="103"/>
                  <a:pt x="1567" y="10"/>
                </a:cubicBezTo>
                <a:cubicBezTo>
                  <a:pt x="1533" y="4"/>
                  <a:pt x="1501" y="1"/>
                  <a:pt x="1471"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6" name="Google Shape;346;p32"/>
          <p:cNvSpPr/>
          <p:nvPr/>
        </p:nvSpPr>
        <p:spPr>
          <a:xfrm>
            <a:off x="8996262" y="1297146"/>
            <a:ext cx="59033" cy="161453"/>
          </a:xfrm>
          <a:custGeom>
            <a:avLst/>
            <a:gdLst/>
            <a:ahLst/>
            <a:cxnLst/>
            <a:rect l="l" t="t" r="r" b="b"/>
            <a:pathLst>
              <a:path w="509" h="1392" extrusionOk="0">
                <a:moveTo>
                  <a:pt x="429" y="1"/>
                </a:moveTo>
                <a:cubicBezTo>
                  <a:pt x="416" y="1"/>
                  <a:pt x="389" y="14"/>
                  <a:pt x="375" y="27"/>
                </a:cubicBezTo>
                <a:cubicBezTo>
                  <a:pt x="268" y="228"/>
                  <a:pt x="175" y="455"/>
                  <a:pt x="121" y="682"/>
                </a:cubicBezTo>
                <a:cubicBezTo>
                  <a:pt x="95" y="789"/>
                  <a:pt x="68" y="896"/>
                  <a:pt x="54" y="1017"/>
                </a:cubicBezTo>
                <a:cubicBezTo>
                  <a:pt x="27" y="1124"/>
                  <a:pt x="1" y="1258"/>
                  <a:pt x="54" y="1351"/>
                </a:cubicBezTo>
                <a:cubicBezTo>
                  <a:pt x="54" y="1378"/>
                  <a:pt x="81" y="1392"/>
                  <a:pt x="95" y="1392"/>
                </a:cubicBezTo>
                <a:cubicBezTo>
                  <a:pt x="121" y="1392"/>
                  <a:pt x="134" y="1378"/>
                  <a:pt x="148" y="1351"/>
                </a:cubicBezTo>
                <a:cubicBezTo>
                  <a:pt x="188" y="1312"/>
                  <a:pt x="188" y="1258"/>
                  <a:pt x="202" y="1205"/>
                </a:cubicBezTo>
                <a:cubicBezTo>
                  <a:pt x="215" y="1151"/>
                  <a:pt x="215" y="1084"/>
                  <a:pt x="228" y="1030"/>
                </a:cubicBezTo>
                <a:cubicBezTo>
                  <a:pt x="255" y="923"/>
                  <a:pt x="268" y="816"/>
                  <a:pt x="295" y="709"/>
                </a:cubicBezTo>
                <a:cubicBezTo>
                  <a:pt x="362" y="495"/>
                  <a:pt x="429" y="295"/>
                  <a:pt x="496" y="81"/>
                </a:cubicBezTo>
                <a:cubicBezTo>
                  <a:pt x="509" y="27"/>
                  <a:pt x="469" y="1"/>
                  <a:pt x="42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7" name="Google Shape;347;p32"/>
          <p:cNvSpPr/>
          <p:nvPr/>
        </p:nvSpPr>
        <p:spPr>
          <a:xfrm>
            <a:off x="9041261" y="1331246"/>
            <a:ext cx="32707" cy="93253"/>
          </a:xfrm>
          <a:custGeom>
            <a:avLst/>
            <a:gdLst/>
            <a:ahLst/>
            <a:cxnLst/>
            <a:rect l="l" t="t" r="r" b="b"/>
            <a:pathLst>
              <a:path w="282" h="804" extrusionOk="0">
                <a:moveTo>
                  <a:pt x="215" y="1"/>
                </a:moveTo>
                <a:cubicBezTo>
                  <a:pt x="188" y="1"/>
                  <a:pt x="174" y="14"/>
                  <a:pt x="162" y="41"/>
                </a:cubicBezTo>
                <a:cubicBezTo>
                  <a:pt x="148" y="148"/>
                  <a:pt x="121" y="255"/>
                  <a:pt x="94" y="362"/>
                </a:cubicBezTo>
                <a:cubicBezTo>
                  <a:pt x="81" y="415"/>
                  <a:pt x="67" y="469"/>
                  <a:pt x="41" y="522"/>
                </a:cubicBezTo>
                <a:cubicBezTo>
                  <a:pt x="28" y="576"/>
                  <a:pt x="14" y="629"/>
                  <a:pt x="1" y="697"/>
                </a:cubicBezTo>
                <a:cubicBezTo>
                  <a:pt x="1" y="736"/>
                  <a:pt x="14" y="777"/>
                  <a:pt x="54" y="790"/>
                </a:cubicBezTo>
                <a:cubicBezTo>
                  <a:pt x="67" y="790"/>
                  <a:pt x="81" y="804"/>
                  <a:pt x="94" y="804"/>
                </a:cubicBezTo>
                <a:cubicBezTo>
                  <a:pt x="121" y="804"/>
                  <a:pt x="148" y="790"/>
                  <a:pt x="162" y="750"/>
                </a:cubicBezTo>
                <a:cubicBezTo>
                  <a:pt x="215" y="643"/>
                  <a:pt x="242" y="522"/>
                  <a:pt x="255" y="402"/>
                </a:cubicBezTo>
                <a:cubicBezTo>
                  <a:pt x="269" y="281"/>
                  <a:pt x="281" y="174"/>
                  <a:pt x="281" y="54"/>
                </a:cubicBezTo>
                <a:cubicBezTo>
                  <a:pt x="281" y="14"/>
                  <a:pt x="242" y="1"/>
                  <a:pt x="21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8" name="Google Shape;348;p32"/>
          <p:cNvSpPr/>
          <p:nvPr/>
        </p:nvSpPr>
        <p:spPr>
          <a:xfrm>
            <a:off x="9107951" y="1349919"/>
            <a:ext cx="73068" cy="94645"/>
          </a:xfrm>
          <a:custGeom>
            <a:avLst/>
            <a:gdLst/>
            <a:ahLst/>
            <a:cxnLst/>
            <a:rect l="l" t="t" r="r" b="b"/>
            <a:pathLst>
              <a:path w="630" h="816" extrusionOk="0">
                <a:moveTo>
                  <a:pt x="536" y="0"/>
                </a:moveTo>
                <a:cubicBezTo>
                  <a:pt x="536" y="0"/>
                  <a:pt x="523" y="0"/>
                  <a:pt x="509" y="13"/>
                </a:cubicBezTo>
                <a:cubicBezTo>
                  <a:pt x="443" y="40"/>
                  <a:pt x="375" y="94"/>
                  <a:pt x="336" y="147"/>
                </a:cubicBezTo>
                <a:cubicBezTo>
                  <a:pt x="282" y="201"/>
                  <a:pt x="229" y="268"/>
                  <a:pt x="175" y="334"/>
                </a:cubicBezTo>
                <a:cubicBezTo>
                  <a:pt x="134" y="388"/>
                  <a:pt x="108" y="455"/>
                  <a:pt x="68" y="522"/>
                </a:cubicBezTo>
                <a:cubicBezTo>
                  <a:pt x="27" y="602"/>
                  <a:pt x="1" y="682"/>
                  <a:pt x="15" y="762"/>
                </a:cubicBezTo>
                <a:cubicBezTo>
                  <a:pt x="27" y="803"/>
                  <a:pt x="54" y="816"/>
                  <a:pt x="81" y="816"/>
                </a:cubicBezTo>
                <a:cubicBezTo>
                  <a:pt x="95" y="816"/>
                  <a:pt x="108" y="816"/>
                  <a:pt x="122" y="803"/>
                </a:cubicBezTo>
                <a:cubicBezTo>
                  <a:pt x="188" y="762"/>
                  <a:pt x="215" y="696"/>
                  <a:pt x="255" y="629"/>
                </a:cubicBezTo>
                <a:cubicBezTo>
                  <a:pt x="295" y="575"/>
                  <a:pt x="336" y="509"/>
                  <a:pt x="362" y="455"/>
                </a:cubicBezTo>
                <a:cubicBezTo>
                  <a:pt x="402" y="388"/>
                  <a:pt x="443" y="334"/>
                  <a:pt x="482" y="281"/>
                </a:cubicBezTo>
                <a:cubicBezTo>
                  <a:pt x="523" y="227"/>
                  <a:pt x="576" y="161"/>
                  <a:pt x="603" y="107"/>
                </a:cubicBezTo>
                <a:cubicBezTo>
                  <a:pt x="630" y="54"/>
                  <a:pt x="589" y="0"/>
                  <a:pt x="53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9" name="Google Shape;349;p32"/>
          <p:cNvSpPr/>
          <p:nvPr/>
        </p:nvSpPr>
        <p:spPr>
          <a:xfrm>
            <a:off x="9145181" y="1368476"/>
            <a:ext cx="59033" cy="93253"/>
          </a:xfrm>
          <a:custGeom>
            <a:avLst/>
            <a:gdLst/>
            <a:ahLst/>
            <a:cxnLst/>
            <a:rect l="l" t="t" r="r" b="b"/>
            <a:pathLst>
              <a:path w="509" h="804" extrusionOk="0">
                <a:moveTo>
                  <a:pt x="429" y="1"/>
                </a:moveTo>
                <a:cubicBezTo>
                  <a:pt x="416" y="1"/>
                  <a:pt x="389" y="14"/>
                  <a:pt x="375" y="41"/>
                </a:cubicBezTo>
                <a:cubicBezTo>
                  <a:pt x="309" y="148"/>
                  <a:pt x="229" y="255"/>
                  <a:pt x="161" y="376"/>
                </a:cubicBezTo>
                <a:cubicBezTo>
                  <a:pt x="134" y="429"/>
                  <a:pt x="95" y="483"/>
                  <a:pt x="68" y="549"/>
                </a:cubicBezTo>
                <a:cubicBezTo>
                  <a:pt x="27" y="616"/>
                  <a:pt x="1" y="670"/>
                  <a:pt x="1" y="750"/>
                </a:cubicBezTo>
                <a:cubicBezTo>
                  <a:pt x="1" y="777"/>
                  <a:pt x="27" y="804"/>
                  <a:pt x="68" y="804"/>
                </a:cubicBezTo>
                <a:lnTo>
                  <a:pt x="95" y="804"/>
                </a:lnTo>
                <a:cubicBezTo>
                  <a:pt x="148" y="763"/>
                  <a:pt x="188" y="697"/>
                  <a:pt x="229" y="643"/>
                </a:cubicBezTo>
                <a:cubicBezTo>
                  <a:pt x="255" y="576"/>
                  <a:pt x="282" y="522"/>
                  <a:pt x="322" y="469"/>
                </a:cubicBezTo>
                <a:cubicBezTo>
                  <a:pt x="375" y="349"/>
                  <a:pt x="429" y="228"/>
                  <a:pt x="496" y="108"/>
                </a:cubicBezTo>
                <a:cubicBezTo>
                  <a:pt x="509" y="54"/>
                  <a:pt x="469" y="1"/>
                  <a:pt x="42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0" name="Google Shape;350;p32"/>
          <p:cNvSpPr/>
          <p:nvPr/>
        </p:nvSpPr>
        <p:spPr>
          <a:xfrm>
            <a:off x="9184034" y="1388659"/>
            <a:ext cx="32591" cy="65300"/>
          </a:xfrm>
          <a:custGeom>
            <a:avLst/>
            <a:gdLst/>
            <a:ahLst/>
            <a:cxnLst/>
            <a:rect l="l" t="t" r="r" b="b"/>
            <a:pathLst>
              <a:path w="281" h="563" extrusionOk="0">
                <a:moveTo>
                  <a:pt x="227" y="0"/>
                </a:moveTo>
                <a:cubicBezTo>
                  <a:pt x="201" y="0"/>
                  <a:pt x="188" y="27"/>
                  <a:pt x="174" y="41"/>
                </a:cubicBezTo>
                <a:cubicBezTo>
                  <a:pt x="161" y="121"/>
                  <a:pt x="134" y="188"/>
                  <a:pt x="94" y="268"/>
                </a:cubicBezTo>
                <a:cubicBezTo>
                  <a:pt x="81" y="295"/>
                  <a:pt x="67" y="335"/>
                  <a:pt x="54" y="362"/>
                </a:cubicBezTo>
                <a:cubicBezTo>
                  <a:pt x="40" y="389"/>
                  <a:pt x="27" y="416"/>
                  <a:pt x="27" y="428"/>
                </a:cubicBezTo>
                <a:cubicBezTo>
                  <a:pt x="13" y="455"/>
                  <a:pt x="13" y="482"/>
                  <a:pt x="1" y="509"/>
                </a:cubicBezTo>
                <a:cubicBezTo>
                  <a:pt x="1" y="523"/>
                  <a:pt x="27" y="549"/>
                  <a:pt x="40" y="562"/>
                </a:cubicBezTo>
                <a:lnTo>
                  <a:pt x="67" y="562"/>
                </a:lnTo>
                <a:cubicBezTo>
                  <a:pt x="94" y="562"/>
                  <a:pt x="108" y="562"/>
                  <a:pt x="120" y="549"/>
                </a:cubicBezTo>
                <a:cubicBezTo>
                  <a:pt x="134" y="535"/>
                  <a:pt x="147" y="509"/>
                  <a:pt x="161" y="496"/>
                </a:cubicBezTo>
                <a:cubicBezTo>
                  <a:pt x="174" y="469"/>
                  <a:pt x="188" y="455"/>
                  <a:pt x="188" y="428"/>
                </a:cubicBezTo>
                <a:lnTo>
                  <a:pt x="227" y="309"/>
                </a:lnTo>
                <a:cubicBezTo>
                  <a:pt x="254" y="228"/>
                  <a:pt x="268" y="148"/>
                  <a:pt x="281" y="68"/>
                </a:cubicBezTo>
                <a:cubicBezTo>
                  <a:pt x="281" y="41"/>
                  <a:pt x="268" y="14"/>
                  <a:pt x="241" y="14"/>
                </a:cubicBezTo>
                <a:lnTo>
                  <a:pt x="227"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1" name="Google Shape;351;p32"/>
          <p:cNvSpPr/>
          <p:nvPr/>
        </p:nvSpPr>
        <p:spPr>
          <a:xfrm>
            <a:off x="9185542" y="1470894"/>
            <a:ext cx="86985" cy="52889"/>
          </a:xfrm>
          <a:custGeom>
            <a:avLst/>
            <a:gdLst/>
            <a:ahLst/>
            <a:cxnLst/>
            <a:rect l="l" t="t" r="r" b="b"/>
            <a:pathLst>
              <a:path w="750" h="456" extrusionOk="0">
                <a:moveTo>
                  <a:pt x="643" y="1"/>
                </a:moveTo>
                <a:cubicBezTo>
                  <a:pt x="616" y="1"/>
                  <a:pt x="589" y="14"/>
                  <a:pt x="549" y="14"/>
                </a:cubicBezTo>
                <a:cubicBezTo>
                  <a:pt x="523" y="28"/>
                  <a:pt x="496" y="40"/>
                  <a:pt x="455" y="54"/>
                </a:cubicBezTo>
                <a:cubicBezTo>
                  <a:pt x="402" y="81"/>
                  <a:pt x="348" y="121"/>
                  <a:pt x="295" y="161"/>
                </a:cubicBezTo>
                <a:cubicBezTo>
                  <a:pt x="188" y="228"/>
                  <a:pt x="81" y="308"/>
                  <a:pt x="14" y="429"/>
                </a:cubicBezTo>
                <a:cubicBezTo>
                  <a:pt x="0" y="429"/>
                  <a:pt x="0" y="442"/>
                  <a:pt x="0" y="456"/>
                </a:cubicBezTo>
                <a:cubicBezTo>
                  <a:pt x="148" y="375"/>
                  <a:pt x="295" y="308"/>
                  <a:pt x="442" y="268"/>
                </a:cubicBezTo>
                <a:cubicBezTo>
                  <a:pt x="469" y="254"/>
                  <a:pt x="509" y="228"/>
                  <a:pt x="535" y="215"/>
                </a:cubicBezTo>
                <a:cubicBezTo>
                  <a:pt x="589" y="188"/>
                  <a:pt x="643" y="147"/>
                  <a:pt x="696" y="121"/>
                </a:cubicBezTo>
                <a:cubicBezTo>
                  <a:pt x="750" y="81"/>
                  <a:pt x="723" y="1"/>
                  <a:pt x="656"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2" name="Google Shape;352;p32"/>
          <p:cNvSpPr/>
          <p:nvPr/>
        </p:nvSpPr>
        <p:spPr>
          <a:xfrm>
            <a:off x="8637884" y="1144623"/>
            <a:ext cx="209576" cy="197757"/>
          </a:xfrm>
          <a:custGeom>
            <a:avLst/>
            <a:gdLst/>
            <a:ahLst/>
            <a:cxnLst/>
            <a:rect l="l" t="t" r="r" b="b"/>
            <a:pathLst>
              <a:path w="1807" h="1705" extrusionOk="0">
                <a:moveTo>
                  <a:pt x="673" y="0"/>
                </a:moveTo>
                <a:cubicBezTo>
                  <a:pt x="433" y="0"/>
                  <a:pt x="218" y="129"/>
                  <a:pt x="148" y="472"/>
                </a:cubicBezTo>
                <a:cubicBezTo>
                  <a:pt x="1" y="1123"/>
                  <a:pt x="753" y="1705"/>
                  <a:pt x="1199" y="1705"/>
                </a:cubicBezTo>
                <a:cubicBezTo>
                  <a:pt x="1240" y="1705"/>
                  <a:pt x="1277" y="1700"/>
                  <a:pt x="1312" y="1690"/>
                </a:cubicBezTo>
                <a:cubicBezTo>
                  <a:pt x="1606" y="1596"/>
                  <a:pt x="1806" y="861"/>
                  <a:pt x="1392" y="353"/>
                </a:cubicBezTo>
                <a:cubicBezTo>
                  <a:pt x="1231" y="156"/>
                  <a:pt x="937" y="0"/>
                  <a:pt x="67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3" name="Google Shape;353;p32"/>
          <p:cNvSpPr/>
          <p:nvPr/>
        </p:nvSpPr>
        <p:spPr>
          <a:xfrm>
            <a:off x="8731017" y="1215259"/>
            <a:ext cx="85361" cy="203672"/>
          </a:xfrm>
          <a:custGeom>
            <a:avLst/>
            <a:gdLst/>
            <a:ahLst/>
            <a:cxnLst/>
            <a:rect l="l" t="t" r="r" b="b"/>
            <a:pathLst>
              <a:path w="736" h="1756" extrusionOk="0">
                <a:moveTo>
                  <a:pt x="49" y="1"/>
                </a:moveTo>
                <a:cubicBezTo>
                  <a:pt x="41" y="1"/>
                  <a:pt x="34" y="4"/>
                  <a:pt x="27" y="11"/>
                </a:cubicBezTo>
                <a:cubicBezTo>
                  <a:pt x="1" y="38"/>
                  <a:pt x="1" y="65"/>
                  <a:pt x="27" y="91"/>
                </a:cubicBezTo>
                <a:cubicBezTo>
                  <a:pt x="134" y="184"/>
                  <a:pt x="241" y="305"/>
                  <a:pt x="308" y="425"/>
                </a:cubicBezTo>
                <a:cubicBezTo>
                  <a:pt x="388" y="546"/>
                  <a:pt x="442" y="680"/>
                  <a:pt x="482" y="814"/>
                </a:cubicBezTo>
                <a:cubicBezTo>
                  <a:pt x="522" y="960"/>
                  <a:pt x="536" y="1094"/>
                  <a:pt x="549" y="1242"/>
                </a:cubicBezTo>
                <a:lnTo>
                  <a:pt x="549" y="1469"/>
                </a:lnTo>
                <a:cubicBezTo>
                  <a:pt x="549" y="1549"/>
                  <a:pt x="536" y="1616"/>
                  <a:pt x="536" y="1697"/>
                </a:cubicBezTo>
                <a:cubicBezTo>
                  <a:pt x="536" y="1723"/>
                  <a:pt x="549" y="1736"/>
                  <a:pt x="575" y="1750"/>
                </a:cubicBezTo>
                <a:cubicBezTo>
                  <a:pt x="579" y="1753"/>
                  <a:pt x="585" y="1755"/>
                  <a:pt x="591" y="1755"/>
                </a:cubicBezTo>
                <a:cubicBezTo>
                  <a:pt x="608" y="1755"/>
                  <a:pt x="629" y="1743"/>
                  <a:pt x="629" y="1723"/>
                </a:cubicBezTo>
                <a:cubicBezTo>
                  <a:pt x="656" y="1643"/>
                  <a:pt x="670" y="1563"/>
                  <a:pt x="696" y="1482"/>
                </a:cubicBezTo>
                <a:cubicBezTo>
                  <a:pt x="709" y="1415"/>
                  <a:pt x="723" y="1335"/>
                  <a:pt x="723" y="1255"/>
                </a:cubicBezTo>
                <a:cubicBezTo>
                  <a:pt x="736" y="1081"/>
                  <a:pt x="723" y="921"/>
                  <a:pt x="682" y="760"/>
                </a:cubicBezTo>
                <a:cubicBezTo>
                  <a:pt x="629" y="600"/>
                  <a:pt x="563" y="452"/>
                  <a:pt x="456" y="318"/>
                </a:cubicBezTo>
                <a:cubicBezTo>
                  <a:pt x="361" y="184"/>
                  <a:pt x="228" y="77"/>
                  <a:pt x="81" y="11"/>
                </a:cubicBezTo>
                <a:cubicBezTo>
                  <a:pt x="68" y="4"/>
                  <a:pt x="57" y="1"/>
                  <a:pt x="49" y="1"/>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4" name="Google Shape;354;p32"/>
          <p:cNvSpPr/>
          <p:nvPr/>
        </p:nvSpPr>
        <p:spPr>
          <a:xfrm>
            <a:off x="7984801" y="1981815"/>
            <a:ext cx="198673" cy="183143"/>
          </a:xfrm>
          <a:custGeom>
            <a:avLst/>
            <a:gdLst/>
            <a:ahLst/>
            <a:cxnLst/>
            <a:rect l="l" t="t" r="r" b="b"/>
            <a:pathLst>
              <a:path w="1713" h="1579" extrusionOk="0">
                <a:moveTo>
                  <a:pt x="1158" y="0"/>
                </a:moveTo>
                <a:cubicBezTo>
                  <a:pt x="706" y="0"/>
                  <a:pt x="0" y="398"/>
                  <a:pt x="0" y="1000"/>
                </a:cubicBezTo>
                <a:cubicBezTo>
                  <a:pt x="0" y="1421"/>
                  <a:pt x="277" y="1578"/>
                  <a:pt x="583" y="1578"/>
                </a:cubicBezTo>
                <a:cubicBezTo>
                  <a:pt x="801" y="1578"/>
                  <a:pt x="1035" y="1497"/>
                  <a:pt x="1191" y="1374"/>
                </a:cubicBezTo>
                <a:cubicBezTo>
                  <a:pt x="1712" y="959"/>
                  <a:pt x="1673" y="197"/>
                  <a:pt x="1391" y="50"/>
                </a:cubicBezTo>
                <a:cubicBezTo>
                  <a:pt x="1329" y="16"/>
                  <a:pt x="1249" y="0"/>
                  <a:pt x="1158"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5" name="Google Shape;355;p32"/>
          <p:cNvSpPr/>
          <p:nvPr/>
        </p:nvSpPr>
        <p:spPr>
          <a:xfrm>
            <a:off x="8065407" y="1912455"/>
            <a:ext cx="111805" cy="186855"/>
          </a:xfrm>
          <a:custGeom>
            <a:avLst/>
            <a:gdLst/>
            <a:ahLst/>
            <a:cxnLst/>
            <a:rect l="l" t="t" r="r" b="b"/>
            <a:pathLst>
              <a:path w="964" h="1611" extrusionOk="0">
                <a:moveTo>
                  <a:pt x="889" y="0"/>
                </a:moveTo>
                <a:cubicBezTo>
                  <a:pt x="871" y="0"/>
                  <a:pt x="857" y="13"/>
                  <a:pt x="857" y="32"/>
                </a:cubicBezTo>
                <a:lnTo>
                  <a:pt x="857" y="46"/>
                </a:lnTo>
                <a:cubicBezTo>
                  <a:pt x="844" y="113"/>
                  <a:pt x="830" y="193"/>
                  <a:pt x="817" y="273"/>
                </a:cubicBezTo>
                <a:cubicBezTo>
                  <a:pt x="803" y="340"/>
                  <a:pt x="790" y="421"/>
                  <a:pt x="777" y="487"/>
                </a:cubicBezTo>
                <a:cubicBezTo>
                  <a:pt x="737" y="635"/>
                  <a:pt x="683" y="768"/>
                  <a:pt x="616" y="902"/>
                </a:cubicBezTo>
                <a:cubicBezTo>
                  <a:pt x="550" y="1022"/>
                  <a:pt x="469" y="1143"/>
                  <a:pt x="375" y="1250"/>
                </a:cubicBezTo>
                <a:cubicBezTo>
                  <a:pt x="268" y="1343"/>
                  <a:pt x="161" y="1450"/>
                  <a:pt x="28" y="1518"/>
                </a:cubicBezTo>
                <a:cubicBezTo>
                  <a:pt x="1" y="1530"/>
                  <a:pt x="1" y="1544"/>
                  <a:pt x="1" y="1571"/>
                </a:cubicBezTo>
                <a:cubicBezTo>
                  <a:pt x="1" y="1598"/>
                  <a:pt x="28" y="1611"/>
                  <a:pt x="54" y="1611"/>
                </a:cubicBezTo>
                <a:cubicBezTo>
                  <a:pt x="229" y="1571"/>
                  <a:pt x="375" y="1491"/>
                  <a:pt x="496" y="1384"/>
                </a:cubicBezTo>
                <a:cubicBezTo>
                  <a:pt x="616" y="1263"/>
                  <a:pt x="723" y="1129"/>
                  <a:pt x="803" y="995"/>
                </a:cubicBezTo>
                <a:cubicBezTo>
                  <a:pt x="871" y="835"/>
                  <a:pt x="924" y="688"/>
                  <a:pt x="951" y="528"/>
                </a:cubicBezTo>
                <a:cubicBezTo>
                  <a:pt x="964" y="447"/>
                  <a:pt x="964" y="367"/>
                  <a:pt x="964" y="287"/>
                </a:cubicBezTo>
                <a:cubicBezTo>
                  <a:pt x="964" y="207"/>
                  <a:pt x="964" y="126"/>
                  <a:pt x="951" y="46"/>
                </a:cubicBezTo>
                <a:cubicBezTo>
                  <a:pt x="951" y="19"/>
                  <a:pt x="937" y="6"/>
                  <a:pt x="910" y="6"/>
                </a:cubicBezTo>
                <a:cubicBezTo>
                  <a:pt x="903" y="2"/>
                  <a:pt x="896" y="0"/>
                  <a:pt x="889"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6" name="Google Shape;356;p32"/>
          <p:cNvSpPr/>
          <p:nvPr/>
        </p:nvSpPr>
        <p:spPr>
          <a:xfrm>
            <a:off x="9640183" y="1623069"/>
            <a:ext cx="381691" cy="272105"/>
          </a:xfrm>
          <a:custGeom>
            <a:avLst/>
            <a:gdLst/>
            <a:ahLst/>
            <a:cxnLst/>
            <a:rect l="l" t="t" r="r" b="b"/>
            <a:pathLst>
              <a:path w="3291" h="2346" extrusionOk="0">
                <a:moveTo>
                  <a:pt x="1610" y="1"/>
                </a:moveTo>
                <a:cubicBezTo>
                  <a:pt x="755" y="1"/>
                  <a:pt x="0" y="913"/>
                  <a:pt x="0" y="1284"/>
                </a:cubicBezTo>
                <a:cubicBezTo>
                  <a:pt x="23" y="1824"/>
                  <a:pt x="803" y="2345"/>
                  <a:pt x="1528" y="2345"/>
                </a:cubicBezTo>
                <a:cubicBezTo>
                  <a:pt x="1665" y="2345"/>
                  <a:pt x="1799" y="2327"/>
                  <a:pt x="1926" y="2286"/>
                </a:cubicBezTo>
                <a:cubicBezTo>
                  <a:pt x="2581" y="2072"/>
                  <a:pt x="3291" y="1002"/>
                  <a:pt x="2381" y="280"/>
                </a:cubicBezTo>
                <a:cubicBezTo>
                  <a:pt x="2127" y="81"/>
                  <a:pt x="1864" y="1"/>
                  <a:pt x="161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7" name="Google Shape;357;p32"/>
          <p:cNvSpPr/>
          <p:nvPr/>
        </p:nvSpPr>
        <p:spPr>
          <a:xfrm>
            <a:off x="9452411" y="1689992"/>
            <a:ext cx="426807" cy="102184"/>
          </a:xfrm>
          <a:custGeom>
            <a:avLst/>
            <a:gdLst/>
            <a:ahLst/>
            <a:cxnLst/>
            <a:rect l="l" t="t" r="r" b="b"/>
            <a:pathLst>
              <a:path w="3680" h="881" extrusionOk="0">
                <a:moveTo>
                  <a:pt x="54" y="1"/>
                </a:moveTo>
                <a:cubicBezTo>
                  <a:pt x="44" y="1"/>
                  <a:pt x="34" y="4"/>
                  <a:pt x="27" y="11"/>
                </a:cubicBezTo>
                <a:cubicBezTo>
                  <a:pt x="0" y="38"/>
                  <a:pt x="0" y="65"/>
                  <a:pt x="27" y="91"/>
                </a:cubicBezTo>
                <a:cubicBezTo>
                  <a:pt x="80" y="145"/>
                  <a:pt x="148" y="185"/>
                  <a:pt x="214" y="238"/>
                </a:cubicBezTo>
                <a:cubicBezTo>
                  <a:pt x="268" y="292"/>
                  <a:pt x="335" y="345"/>
                  <a:pt x="401" y="386"/>
                </a:cubicBezTo>
                <a:lnTo>
                  <a:pt x="615" y="520"/>
                </a:lnTo>
                <a:cubicBezTo>
                  <a:pt x="683" y="559"/>
                  <a:pt x="749" y="586"/>
                  <a:pt x="830" y="627"/>
                </a:cubicBezTo>
                <a:cubicBezTo>
                  <a:pt x="977" y="707"/>
                  <a:pt x="1138" y="734"/>
                  <a:pt x="1284" y="787"/>
                </a:cubicBezTo>
                <a:cubicBezTo>
                  <a:pt x="1445" y="827"/>
                  <a:pt x="1605" y="867"/>
                  <a:pt x="1766" y="867"/>
                </a:cubicBezTo>
                <a:cubicBezTo>
                  <a:pt x="1871" y="876"/>
                  <a:pt x="1975" y="880"/>
                  <a:pt x="2078" y="880"/>
                </a:cubicBezTo>
                <a:cubicBezTo>
                  <a:pt x="2303" y="880"/>
                  <a:pt x="2523" y="859"/>
                  <a:pt x="2743" y="814"/>
                </a:cubicBezTo>
                <a:cubicBezTo>
                  <a:pt x="3050" y="746"/>
                  <a:pt x="3358" y="639"/>
                  <a:pt x="3639" y="479"/>
                </a:cubicBezTo>
                <a:cubicBezTo>
                  <a:pt x="3665" y="466"/>
                  <a:pt x="3679" y="439"/>
                  <a:pt x="3665" y="413"/>
                </a:cubicBezTo>
                <a:cubicBezTo>
                  <a:pt x="3656" y="393"/>
                  <a:pt x="3639" y="380"/>
                  <a:pt x="3620" y="380"/>
                </a:cubicBezTo>
                <a:cubicBezTo>
                  <a:pt x="3613" y="380"/>
                  <a:pt x="3606" y="382"/>
                  <a:pt x="3599" y="386"/>
                </a:cubicBezTo>
                <a:cubicBezTo>
                  <a:pt x="3451" y="439"/>
                  <a:pt x="3305" y="493"/>
                  <a:pt x="3157" y="532"/>
                </a:cubicBezTo>
                <a:cubicBezTo>
                  <a:pt x="3091" y="559"/>
                  <a:pt x="3010" y="573"/>
                  <a:pt x="2930" y="586"/>
                </a:cubicBezTo>
                <a:cubicBezTo>
                  <a:pt x="2863" y="613"/>
                  <a:pt x="2782" y="627"/>
                  <a:pt x="2702" y="639"/>
                </a:cubicBezTo>
                <a:cubicBezTo>
                  <a:pt x="2505" y="666"/>
                  <a:pt x="2307" y="680"/>
                  <a:pt x="2112" y="680"/>
                </a:cubicBezTo>
                <a:cubicBezTo>
                  <a:pt x="2004" y="680"/>
                  <a:pt x="1898" y="676"/>
                  <a:pt x="1793" y="666"/>
                </a:cubicBezTo>
                <a:cubicBezTo>
                  <a:pt x="1632" y="666"/>
                  <a:pt x="1485" y="627"/>
                  <a:pt x="1338" y="600"/>
                </a:cubicBezTo>
                <a:cubicBezTo>
                  <a:pt x="1191" y="559"/>
                  <a:pt x="1044" y="520"/>
                  <a:pt x="897" y="466"/>
                </a:cubicBezTo>
                <a:cubicBezTo>
                  <a:pt x="603" y="359"/>
                  <a:pt x="348" y="185"/>
                  <a:pt x="94" y="11"/>
                </a:cubicBezTo>
                <a:lnTo>
                  <a:pt x="80" y="11"/>
                </a:lnTo>
                <a:cubicBezTo>
                  <a:pt x="74" y="4"/>
                  <a:pt x="64" y="1"/>
                  <a:pt x="54" y="1"/>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8" name="Google Shape;358;p32"/>
          <p:cNvSpPr/>
          <p:nvPr/>
        </p:nvSpPr>
        <p:spPr>
          <a:xfrm>
            <a:off x="7871837" y="1419512"/>
            <a:ext cx="581524" cy="548849"/>
          </a:xfrm>
          <a:custGeom>
            <a:avLst/>
            <a:gdLst/>
            <a:ahLst/>
            <a:cxnLst/>
            <a:rect l="l" t="t" r="r" b="b"/>
            <a:pathLst>
              <a:path w="5014" h="4732" extrusionOk="0">
                <a:moveTo>
                  <a:pt x="2142" y="0"/>
                </a:moveTo>
                <a:cubicBezTo>
                  <a:pt x="2123" y="0"/>
                  <a:pt x="2104" y="1"/>
                  <a:pt x="2085" y="2"/>
                </a:cubicBezTo>
                <a:cubicBezTo>
                  <a:pt x="1068" y="55"/>
                  <a:pt x="1416" y="1273"/>
                  <a:pt x="1550" y="1661"/>
                </a:cubicBezTo>
                <a:cubicBezTo>
                  <a:pt x="1550" y="1661"/>
                  <a:pt x="1359" y="1612"/>
                  <a:pt x="1116" y="1612"/>
                </a:cubicBezTo>
                <a:cubicBezTo>
                  <a:pt x="747" y="1612"/>
                  <a:pt x="258" y="1724"/>
                  <a:pt x="145" y="2290"/>
                </a:cubicBezTo>
                <a:cubicBezTo>
                  <a:pt x="1" y="3067"/>
                  <a:pt x="659" y="3245"/>
                  <a:pt x="1024" y="3245"/>
                </a:cubicBezTo>
                <a:cubicBezTo>
                  <a:pt x="1099" y="3245"/>
                  <a:pt x="1161" y="3237"/>
                  <a:pt x="1202" y="3226"/>
                </a:cubicBezTo>
                <a:lnTo>
                  <a:pt x="1202" y="3226"/>
                </a:lnTo>
                <a:cubicBezTo>
                  <a:pt x="1202" y="3226"/>
                  <a:pt x="373" y="4002"/>
                  <a:pt x="921" y="4510"/>
                </a:cubicBezTo>
                <a:cubicBezTo>
                  <a:pt x="1099" y="4671"/>
                  <a:pt x="1288" y="4731"/>
                  <a:pt x="1471" y="4731"/>
                </a:cubicBezTo>
                <a:cubicBezTo>
                  <a:pt x="1999" y="4731"/>
                  <a:pt x="2472" y="4229"/>
                  <a:pt x="2472" y="4229"/>
                </a:cubicBezTo>
                <a:cubicBezTo>
                  <a:pt x="2472" y="4229"/>
                  <a:pt x="2773" y="4624"/>
                  <a:pt x="3289" y="4624"/>
                </a:cubicBezTo>
                <a:cubicBezTo>
                  <a:pt x="3444" y="4624"/>
                  <a:pt x="3619" y="4589"/>
                  <a:pt x="3810" y="4496"/>
                </a:cubicBezTo>
                <a:cubicBezTo>
                  <a:pt x="4639" y="4109"/>
                  <a:pt x="4131" y="3092"/>
                  <a:pt x="4131" y="3092"/>
                </a:cubicBezTo>
                <a:cubicBezTo>
                  <a:pt x="4131" y="3092"/>
                  <a:pt x="5014" y="2611"/>
                  <a:pt x="4787" y="1687"/>
                </a:cubicBezTo>
                <a:cubicBezTo>
                  <a:pt x="4682" y="1235"/>
                  <a:pt x="4328" y="978"/>
                  <a:pt x="3949" y="978"/>
                </a:cubicBezTo>
                <a:cubicBezTo>
                  <a:pt x="3701" y="978"/>
                  <a:pt x="3442" y="1088"/>
                  <a:pt x="3235" y="1327"/>
                </a:cubicBezTo>
                <a:cubicBezTo>
                  <a:pt x="3235" y="1327"/>
                  <a:pt x="3107" y="0"/>
                  <a:pt x="214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9" name="Google Shape;359;p32"/>
          <p:cNvSpPr/>
          <p:nvPr/>
        </p:nvSpPr>
        <p:spPr>
          <a:xfrm>
            <a:off x="8060883" y="1620168"/>
            <a:ext cx="214215" cy="165629"/>
          </a:xfrm>
          <a:custGeom>
            <a:avLst/>
            <a:gdLst/>
            <a:ahLst/>
            <a:cxnLst/>
            <a:rect l="l" t="t" r="r" b="b"/>
            <a:pathLst>
              <a:path w="1847" h="1428" extrusionOk="0">
                <a:moveTo>
                  <a:pt x="1160" y="0"/>
                </a:moveTo>
                <a:cubicBezTo>
                  <a:pt x="975" y="0"/>
                  <a:pt x="768" y="61"/>
                  <a:pt x="575" y="185"/>
                </a:cubicBezTo>
                <a:cubicBezTo>
                  <a:pt x="174" y="453"/>
                  <a:pt x="0" y="908"/>
                  <a:pt x="187" y="1202"/>
                </a:cubicBezTo>
                <a:cubicBezTo>
                  <a:pt x="287" y="1350"/>
                  <a:pt x="472" y="1428"/>
                  <a:pt x="685" y="1428"/>
                </a:cubicBezTo>
                <a:cubicBezTo>
                  <a:pt x="873" y="1428"/>
                  <a:pt x="1082" y="1367"/>
                  <a:pt x="1270" y="1241"/>
                </a:cubicBezTo>
                <a:cubicBezTo>
                  <a:pt x="1672" y="974"/>
                  <a:pt x="1846" y="533"/>
                  <a:pt x="1659" y="239"/>
                </a:cubicBezTo>
                <a:cubicBezTo>
                  <a:pt x="1559" y="81"/>
                  <a:pt x="1374" y="0"/>
                  <a:pt x="116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0" name="Google Shape;360;p32"/>
          <p:cNvSpPr/>
          <p:nvPr/>
        </p:nvSpPr>
        <p:spPr>
          <a:xfrm>
            <a:off x="7928897" y="1643134"/>
            <a:ext cx="96264" cy="122713"/>
          </a:xfrm>
          <a:custGeom>
            <a:avLst/>
            <a:gdLst/>
            <a:ahLst/>
            <a:cxnLst/>
            <a:rect l="l" t="t" r="r" b="b"/>
            <a:pathLst>
              <a:path w="830" h="1058" extrusionOk="0">
                <a:moveTo>
                  <a:pt x="536" y="0"/>
                </a:moveTo>
                <a:cubicBezTo>
                  <a:pt x="496" y="0"/>
                  <a:pt x="443" y="14"/>
                  <a:pt x="389" y="27"/>
                </a:cubicBezTo>
                <a:cubicBezTo>
                  <a:pt x="268" y="54"/>
                  <a:pt x="122" y="94"/>
                  <a:pt x="54" y="201"/>
                </a:cubicBezTo>
                <a:cubicBezTo>
                  <a:pt x="1" y="294"/>
                  <a:pt x="15" y="401"/>
                  <a:pt x="81" y="482"/>
                </a:cubicBezTo>
                <a:cubicBezTo>
                  <a:pt x="108" y="508"/>
                  <a:pt x="134" y="522"/>
                  <a:pt x="161" y="549"/>
                </a:cubicBezTo>
                <a:cubicBezTo>
                  <a:pt x="134" y="562"/>
                  <a:pt x="122" y="576"/>
                  <a:pt x="95" y="589"/>
                </a:cubicBezTo>
                <a:cubicBezTo>
                  <a:pt x="41" y="669"/>
                  <a:pt x="1" y="763"/>
                  <a:pt x="41" y="856"/>
                </a:cubicBezTo>
                <a:cubicBezTo>
                  <a:pt x="81" y="1004"/>
                  <a:pt x="229" y="1057"/>
                  <a:pt x="375" y="1057"/>
                </a:cubicBezTo>
                <a:lnTo>
                  <a:pt x="402" y="1057"/>
                </a:lnTo>
                <a:cubicBezTo>
                  <a:pt x="469" y="1057"/>
                  <a:pt x="550" y="1043"/>
                  <a:pt x="616" y="1017"/>
                </a:cubicBezTo>
                <a:cubicBezTo>
                  <a:pt x="643" y="990"/>
                  <a:pt x="669" y="977"/>
                  <a:pt x="696" y="950"/>
                </a:cubicBezTo>
                <a:lnTo>
                  <a:pt x="737" y="910"/>
                </a:lnTo>
                <a:cubicBezTo>
                  <a:pt x="750" y="883"/>
                  <a:pt x="750" y="870"/>
                  <a:pt x="750" y="856"/>
                </a:cubicBezTo>
                <a:lnTo>
                  <a:pt x="764" y="843"/>
                </a:lnTo>
                <a:cubicBezTo>
                  <a:pt x="776" y="817"/>
                  <a:pt x="764" y="776"/>
                  <a:pt x="737" y="749"/>
                </a:cubicBezTo>
                <a:cubicBezTo>
                  <a:pt x="790" y="722"/>
                  <a:pt x="817" y="669"/>
                  <a:pt x="830" y="615"/>
                </a:cubicBezTo>
                <a:cubicBezTo>
                  <a:pt x="830" y="549"/>
                  <a:pt x="803" y="469"/>
                  <a:pt x="737" y="442"/>
                </a:cubicBezTo>
                <a:lnTo>
                  <a:pt x="496" y="321"/>
                </a:lnTo>
                <a:cubicBezTo>
                  <a:pt x="509" y="321"/>
                  <a:pt x="536" y="308"/>
                  <a:pt x="550" y="308"/>
                </a:cubicBezTo>
                <a:cubicBezTo>
                  <a:pt x="562" y="308"/>
                  <a:pt x="603" y="294"/>
                  <a:pt x="603" y="294"/>
                </a:cubicBezTo>
                <a:lnTo>
                  <a:pt x="710" y="294"/>
                </a:lnTo>
                <a:cubicBezTo>
                  <a:pt x="750" y="294"/>
                  <a:pt x="790" y="268"/>
                  <a:pt x="817" y="214"/>
                </a:cubicBezTo>
                <a:cubicBezTo>
                  <a:pt x="830" y="174"/>
                  <a:pt x="830" y="121"/>
                  <a:pt x="790" y="94"/>
                </a:cubicBezTo>
                <a:cubicBezTo>
                  <a:pt x="737" y="41"/>
                  <a:pt x="669" y="14"/>
                  <a:pt x="603" y="14"/>
                </a:cubicBezTo>
                <a:cubicBezTo>
                  <a:pt x="589" y="0"/>
                  <a:pt x="562" y="0"/>
                  <a:pt x="536"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1" name="Google Shape;361;p32"/>
          <p:cNvSpPr/>
          <p:nvPr/>
        </p:nvSpPr>
        <p:spPr>
          <a:xfrm>
            <a:off x="7987817" y="1804471"/>
            <a:ext cx="125839" cy="139764"/>
          </a:xfrm>
          <a:custGeom>
            <a:avLst/>
            <a:gdLst/>
            <a:ahLst/>
            <a:cxnLst/>
            <a:rect l="l" t="t" r="r" b="b"/>
            <a:pathLst>
              <a:path w="1085" h="1205" extrusionOk="0">
                <a:moveTo>
                  <a:pt x="470" y="0"/>
                </a:moveTo>
                <a:cubicBezTo>
                  <a:pt x="443" y="0"/>
                  <a:pt x="402" y="14"/>
                  <a:pt x="375" y="27"/>
                </a:cubicBezTo>
                <a:cubicBezTo>
                  <a:pt x="282" y="107"/>
                  <a:pt x="202" y="187"/>
                  <a:pt x="135" y="282"/>
                </a:cubicBezTo>
                <a:cubicBezTo>
                  <a:pt x="68" y="389"/>
                  <a:pt x="1" y="522"/>
                  <a:pt x="15" y="642"/>
                </a:cubicBezTo>
                <a:cubicBezTo>
                  <a:pt x="28" y="736"/>
                  <a:pt x="95" y="803"/>
                  <a:pt x="175" y="817"/>
                </a:cubicBezTo>
                <a:cubicBezTo>
                  <a:pt x="202" y="829"/>
                  <a:pt x="215" y="829"/>
                  <a:pt x="229" y="829"/>
                </a:cubicBezTo>
                <a:cubicBezTo>
                  <a:pt x="256" y="829"/>
                  <a:pt x="268" y="829"/>
                  <a:pt x="295" y="817"/>
                </a:cubicBezTo>
                <a:lnTo>
                  <a:pt x="295" y="817"/>
                </a:lnTo>
                <a:cubicBezTo>
                  <a:pt x="282" y="856"/>
                  <a:pt x="268" y="897"/>
                  <a:pt x="256" y="950"/>
                </a:cubicBezTo>
                <a:cubicBezTo>
                  <a:pt x="242" y="1044"/>
                  <a:pt x="295" y="1164"/>
                  <a:pt x="402" y="1164"/>
                </a:cubicBezTo>
                <a:lnTo>
                  <a:pt x="416" y="1164"/>
                </a:lnTo>
                <a:cubicBezTo>
                  <a:pt x="482" y="1151"/>
                  <a:pt x="536" y="1138"/>
                  <a:pt x="589" y="1097"/>
                </a:cubicBezTo>
                <a:cubicBezTo>
                  <a:pt x="616" y="1164"/>
                  <a:pt x="684" y="1204"/>
                  <a:pt x="750" y="1204"/>
                </a:cubicBezTo>
                <a:cubicBezTo>
                  <a:pt x="791" y="1204"/>
                  <a:pt x="844" y="1177"/>
                  <a:pt x="871" y="1124"/>
                </a:cubicBezTo>
                <a:cubicBezTo>
                  <a:pt x="937" y="1017"/>
                  <a:pt x="978" y="910"/>
                  <a:pt x="1018" y="803"/>
                </a:cubicBezTo>
                <a:cubicBezTo>
                  <a:pt x="1044" y="710"/>
                  <a:pt x="1085" y="576"/>
                  <a:pt x="1085" y="469"/>
                </a:cubicBezTo>
                <a:cubicBezTo>
                  <a:pt x="1071" y="375"/>
                  <a:pt x="991" y="321"/>
                  <a:pt x="924" y="321"/>
                </a:cubicBezTo>
                <a:cubicBezTo>
                  <a:pt x="884" y="321"/>
                  <a:pt x="844" y="335"/>
                  <a:pt x="804" y="375"/>
                </a:cubicBezTo>
                <a:cubicBezTo>
                  <a:pt x="804" y="335"/>
                  <a:pt x="791" y="308"/>
                  <a:pt x="764" y="282"/>
                </a:cubicBezTo>
                <a:cubicBezTo>
                  <a:pt x="737" y="255"/>
                  <a:pt x="684" y="228"/>
                  <a:pt x="643" y="228"/>
                </a:cubicBezTo>
                <a:cubicBezTo>
                  <a:pt x="616" y="228"/>
                  <a:pt x="589" y="241"/>
                  <a:pt x="563" y="255"/>
                </a:cubicBezTo>
                <a:cubicBezTo>
                  <a:pt x="536" y="268"/>
                  <a:pt x="509" y="294"/>
                  <a:pt x="482" y="308"/>
                </a:cubicBezTo>
                <a:cubicBezTo>
                  <a:pt x="523" y="268"/>
                  <a:pt x="550" y="228"/>
                  <a:pt x="577" y="175"/>
                </a:cubicBezTo>
                <a:cubicBezTo>
                  <a:pt x="603" y="134"/>
                  <a:pt x="589" y="54"/>
                  <a:pt x="536" y="27"/>
                </a:cubicBezTo>
                <a:cubicBezTo>
                  <a:pt x="523" y="0"/>
                  <a:pt x="496" y="0"/>
                  <a:pt x="47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2" name="Google Shape;362;p32"/>
          <p:cNvSpPr/>
          <p:nvPr/>
        </p:nvSpPr>
        <p:spPr>
          <a:xfrm>
            <a:off x="8189506" y="1813750"/>
            <a:ext cx="118068" cy="107172"/>
          </a:xfrm>
          <a:custGeom>
            <a:avLst/>
            <a:gdLst/>
            <a:ahLst/>
            <a:cxnLst/>
            <a:rect l="l" t="t" r="r" b="b"/>
            <a:pathLst>
              <a:path w="1018" h="924" extrusionOk="0">
                <a:moveTo>
                  <a:pt x="643" y="0"/>
                </a:moveTo>
                <a:cubicBezTo>
                  <a:pt x="616" y="0"/>
                  <a:pt x="589" y="14"/>
                  <a:pt x="563" y="27"/>
                </a:cubicBezTo>
                <a:cubicBezTo>
                  <a:pt x="523" y="54"/>
                  <a:pt x="482" y="107"/>
                  <a:pt x="482" y="161"/>
                </a:cubicBezTo>
                <a:lnTo>
                  <a:pt x="470" y="161"/>
                </a:lnTo>
                <a:cubicBezTo>
                  <a:pt x="389" y="161"/>
                  <a:pt x="295" y="241"/>
                  <a:pt x="322" y="348"/>
                </a:cubicBezTo>
                <a:cubicBezTo>
                  <a:pt x="336" y="402"/>
                  <a:pt x="349" y="442"/>
                  <a:pt x="349" y="482"/>
                </a:cubicBezTo>
                <a:lnTo>
                  <a:pt x="309" y="402"/>
                </a:lnTo>
                <a:cubicBezTo>
                  <a:pt x="295" y="389"/>
                  <a:pt x="282" y="362"/>
                  <a:pt x="282" y="348"/>
                </a:cubicBezTo>
                <a:lnTo>
                  <a:pt x="268" y="335"/>
                </a:lnTo>
                <a:lnTo>
                  <a:pt x="268" y="309"/>
                </a:lnTo>
                <a:lnTo>
                  <a:pt x="229" y="188"/>
                </a:lnTo>
                <a:cubicBezTo>
                  <a:pt x="215" y="134"/>
                  <a:pt x="175" y="95"/>
                  <a:pt x="122" y="95"/>
                </a:cubicBezTo>
                <a:cubicBezTo>
                  <a:pt x="68" y="95"/>
                  <a:pt x="15" y="134"/>
                  <a:pt x="15" y="188"/>
                </a:cubicBezTo>
                <a:cubicBezTo>
                  <a:pt x="1" y="214"/>
                  <a:pt x="1" y="255"/>
                  <a:pt x="1" y="282"/>
                </a:cubicBezTo>
                <a:cubicBezTo>
                  <a:pt x="1" y="321"/>
                  <a:pt x="15" y="348"/>
                  <a:pt x="15" y="389"/>
                </a:cubicBezTo>
                <a:cubicBezTo>
                  <a:pt x="28" y="442"/>
                  <a:pt x="54" y="496"/>
                  <a:pt x="68" y="562"/>
                </a:cubicBezTo>
                <a:cubicBezTo>
                  <a:pt x="122" y="656"/>
                  <a:pt x="202" y="749"/>
                  <a:pt x="282" y="830"/>
                </a:cubicBezTo>
                <a:cubicBezTo>
                  <a:pt x="336" y="870"/>
                  <a:pt x="402" y="924"/>
                  <a:pt x="482" y="924"/>
                </a:cubicBezTo>
                <a:lnTo>
                  <a:pt x="523" y="924"/>
                </a:lnTo>
                <a:cubicBezTo>
                  <a:pt x="630" y="897"/>
                  <a:pt x="657" y="803"/>
                  <a:pt x="670" y="710"/>
                </a:cubicBezTo>
                <a:cubicBezTo>
                  <a:pt x="684" y="723"/>
                  <a:pt x="710" y="737"/>
                  <a:pt x="737" y="737"/>
                </a:cubicBezTo>
                <a:cubicBezTo>
                  <a:pt x="750" y="737"/>
                  <a:pt x="764" y="749"/>
                  <a:pt x="777" y="749"/>
                </a:cubicBezTo>
                <a:cubicBezTo>
                  <a:pt x="857" y="749"/>
                  <a:pt x="924" y="710"/>
                  <a:pt x="951" y="642"/>
                </a:cubicBezTo>
                <a:cubicBezTo>
                  <a:pt x="1017" y="535"/>
                  <a:pt x="964" y="428"/>
                  <a:pt x="924" y="321"/>
                </a:cubicBezTo>
                <a:cubicBezTo>
                  <a:pt x="884" y="241"/>
                  <a:pt x="830" y="161"/>
                  <a:pt x="777" y="81"/>
                </a:cubicBezTo>
                <a:cubicBezTo>
                  <a:pt x="750" y="41"/>
                  <a:pt x="696" y="0"/>
                  <a:pt x="643"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3" name="Google Shape;363;p32"/>
          <p:cNvSpPr/>
          <p:nvPr/>
        </p:nvSpPr>
        <p:spPr>
          <a:xfrm>
            <a:off x="8074801" y="1477157"/>
            <a:ext cx="130361" cy="125729"/>
          </a:xfrm>
          <a:custGeom>
            <a:avLst/>
            <a:gdLst/>
            <a:ahLst/>
            <a:cxnLst/>
            <a:rect l="l" t="t" r="r" b="b"/>
            <a:pathLst>
              <a:path w="1124" h="1084" extrusionOk="0">
                <a:moveTo>
                  <a:pt x="535" y="0"/>
                </a:moveTo>
                <a:cubicBezTo>
                  <a:pt x="469" y="0"/>
                  <a:pt x="388" y="40"/>
                  <a:pt x="375" y="120"/>
                </a:cubicBezTo>
                <a:cubicBezTo>
                  <a:pt x="362" y="174"/>
                  <a:pt x="362" y="227"/>
                  <a:pt x="362" y="268"/>
                </a:cubicBezTo>
                <a:lnTo>
                  <a:pt x="281" y="188"/>
                </a:lnTo>
                <a:cubicBezTo>
                  <a:pt x="241" y="161"/>
                  <a:pt x="201" y="147"/>
                  <a:pt x="161" y="147"/>
                </a:cubicBezTo>
                <a:cubicBezTo>
                  <a:pt x="148" y="147"/>
                  <a:pt x="121" y="147"/>
                  <a:pt x="107" y="161"/>
                </a:cubicBezTo>
                <a:cubicBezTo>
                  <a:pt x="41" y="188"/>
                  <a:pt x="14" y="241"/>
                  <a:pt x="14" y="295"/>
                </a:cubicBezTo>
                <a:cubicBezTo>
                  <a:pt x="0" y="428"/>
                  <a:pt x="14" y="562"/>
                  <a:pt x="41" y="696"/>
                </a:cubicBezTo>
                <a:cubicBezTo>
                  <a:pt x="54" y="762"/>
                  <a:pt x="67" y="816"/>
                  <a:pt x="94" y="883"/>
                </a:cubicBezTo>
                <a:cubicBezTo>
                  <a:pt x="121" y="949"/>
                  <a:pt x="134" y="1003"/>
                  <a:pt x="187" y="1056"/>
                </a:cubicBezTo>
                <a:cubicBezTo>
                  <a:pt x="214" y="1070"/>
                  <a:pt x="241" y="1083"/>
                  <a:pt x="268" y="1083"/>
                </a:cubicBezTo>
                <a:cubicBezTo>
                  <a:pt x="321" y="1083"/>
                  <a:pt x="375" y="1044"/>
                  <a:pt x="375" y="976"/>
                </a:cubicBezTo>
                <a:cubicBezTo>
                  <a:pt x="375" y="937"/>
                  <a:pt x="375" y="910"/>
                  <a:pt x="362" y="869"/>
                </a:cubicBezTo>
                <a:lnTo>
                  <a:pt x="362" y="830"/>
                </a:lnTo>
                <a:lnTo>
                  <a:pt x="348" y="803"/>
                </a:lnTo>
                <a:lnTo>
                  <a:pt x="348" y="776"/>
                </a:lnTo>
                <a:cubicBezTo>
                  <a:pt x="362" y="803"/>
                  <a:pt x="388" y="842"/>
                  <a:pt x="401" y="869"/>
                </a:cubicBezTo>
                <a:cubicBezTo>
                  <a:pt x="428" y="923"/>
                  <a:pt x="495" y="949"/>
                  <a:pt x="549" y="949"/>
                </a:cubicBezTo>
                <a:cubicBezTo>
                  <a:pt x="602" y="949"/>
                  <a:pt x="656" y="923"/>
                  <a:pt x="683" y="869"/>
                </a:cubicBezTo>
                <a:cubicBezTo>
                  <a:pt x="696" y="842"/>
                  <a:pt x="696" y="816"/>
                  <a:pt x="709" y="789"/>
                </a:cubicBezTo>
                <a:cubicBezTo>
                  <a:pt x="736" y="816"/>
                  <a:pt x="763" y="816"/>
                  <a:pt x="803" y="816"/>
                </a:cubicBezTo>
                <a:lnTo>
                  <a:pt x="817" y="816"/>
                </a:lnTo>
                <a:cubicBezTo>
                  <a:pt x="829" y="830"/>
                  <a:pt x="829" y="842"/>
                  <a:pt x="843" y="856"/>
                </a:cubicBezTo>
                <a:cubicBezTo>
                  <a:pt x="870" y="883"/>
                  <a:pt x="910" y="896"/>
                  <a:pt x="950" y="896"/>
                </a:cubicBezTo>
                <a:cubicBezTo>
                  <a:pt x="963" y="896"/>
                  <a:pt x="977" y="896"/>
                  <a:pt x="990" y="883"/>
                </a:cubicBezTo>
                <a:cubicBezTo>
                  <a:pt x="1031" y="869"/>
                  <a:pt x="1070" y="842"/>
                  <a:pt x="1084" y="789"/>
                </a:cubicBezTo>
                <a:cubicBezTo>
                  <a:pt x="1124" y="655"/>
                  <a:pt x="1057" y="509"/>
                  <a:pt x="1004" y="402"/>
                </a:cubicBezTo>
                <a:cubicBezTo>
                  <a:pt x="950" y="281"/>
                  <a:pt x="883" y="188"/>
                  <a:pt x="817" y="93"/>
                </a:cubicBezTo>
                <a:cubicBezTo>
                  <a:pt x="790" y="67"/>
                  <a:pt x="749" y="54"/>
                  <a:pt x="696" y="54"/>
                </a:cubicBezTo>
                <a:lnTo>
                  <a:pt x="656" y="54"/>
                </a:lnTo>
                <a:cubicBezTo>
                  <a:pt x="615" y="27"/>
                  <a:pt x="576" y="0"/>
                  <a:pt x="53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4" name="Google Shape;364;p32"/>
          <p:cNvSpPr/>
          <p:nvPr/>
        </p:nvSpPr>
        <p:spPr>
          <a:xfrm>
            <a:off x="8270227" y="1560899"/>
            <a:ext cx="83853" cy="91629"/>
          </a:xfrm>
          <a:custGeom>
            <a:avLst/>
            <a:gdLst/>
            <a:ahLst/>
            <a:cxnLst/>
            <a:rect l="l" t="t" r="r" b="b"/>
            <a:pathLst>
              <a:path w="723" h="790" extrusionOk="0">
                <a:moveTo>
                  <a:pt x="469" y="1"/>
                </a:moveTo>
                <a:cubicBezTo>
                  <a:pt x="455" y="1"/>
                  <a:pt x="442" y="1"/>
                  <a:pt x="428" y="13"/>
                </a:cubicBezTo>
                <a:cubicBezTo>
                  <a:pt x="375" y="27"/>
                  <a:pt x="335" y="40"/>
                  <a:pt x="295" y="54"/>
                </a:cubicBezTo>
                <a:cubicBezTo>
                  <a:pt x="255" y="67"/>
                  <a:pt x="228" y="94"/>
                  <a:pt x="188" y="108"/>
                </a:cubicBezTo>
                <a:cubicBezTo>
                  <a:pt x="121" y="161"/>
                  <a:pt x="54" y="241"/>
                  <a:pt x="14" y="322"/>
                </a:cubicBezTo>
                <a:cubicBezTo>
                  <a:pt x="0" y="361"/>
                  <a:pt x="0" y="415"/>
                  <a:pt x="41" y="442"/>
                </a:cubicBezTo>
                <a:cubicBezTo>
                  <a:pt x="54" y="455"/>
                  <a:pt x="81" y="455"/>
                  <a:pt x="107" y="455"/>
                </a:cubicBezTo>
                <a:cubicBezTo>
                  <a:pt x="121" y="455"/>
                  <a:pt x="148" y="455"/>
                  <a:pt x="161" y="429"/>
                </a:cubicBezTo>
                <a:lnTo>
                  <a:pt x="161" y="429"/>
                </a:lnTo>
                <a:cubicBezTo>
                  <a:pt x="148" y="468"/>
                  <a:pt x="134" y="509"/>
                  <a:pt x="107" y="549"/>
                </a:cubicBezTo>
                <a:cubicBezTo>
                  <a:pt x="68" y="602"/>
                  <a:pt x="81" y="696"/>
                  <a:pt x="134" y="736"/>
                </a:cubicBezTo>
                <a:cubicBezTo>
                  <a:pt x="148" y="763"/>
                  <a:pt x="175" y="776"/>
                  <a:pt x="202" y="776"/>
                </a:cubicBezTo>
                <a:cubicBezTo>
                  <a:pt x="214" y="789"/>
                  <a:pt x="228" y="789"/>
                  <a:pt x="241" y="789"/>
                </a:cubicBezTo>
                <a:cubicBezTo>
                  <a:pt x="282" y="789"/>
                  <a:pt x="309" y="776"/>
                  <a:pt x="335" y="763"/>
                </a:cubicBezTo>
                <a:cubicBezTo>
                  <a:pt x="389" y="723"/>
                  <a:pt x="442" y="696"/>
                  <a:pt x="496" y="656"/>
                </a:cubicBezTo>
                <a:cubicBezTo>
                  <a:pt x="523" y="643"/>
                  <a:pt x="535" y="616"/>
                  <a:pt x="562" y="602"/>
                </a:cubicBezTo>
                <a:cubicBezTo>
                  <a:pt x="616" y="575"/>
                  <a:pt x="656" y="549"/>
                  <a:pt x="683" y="495"/>
                </a:cubicBezTo>
                <a:cubicBezTo>
                  <a:pt x="723" y="442"/>
                  <a:pt x="710" y="375"/>
                  <a:pt x="683" y="322"/>
                </a:cubicBezTo>
                <a:cubicBezTo>
                  <a:pt x="656" y="295"/>
                  <a:pt x="642" y="281"/>
                  <a:pt x="616" y="268"/>
                </a:cubicBezTo>
                <a:lnTo>
                  <a:pt x="589" y="268"/>
                </a:lnTo>
                <a:cubicBezTo>
                  <a:pt x="589" y="241"/>
                  <a:pt x="603" y="215"/>
                  <a:pt x="603" y="188"/>
                </a:cubicBezTo>
                <a:cubicBezTo>
                  <a:pt x="616" y="161"/>
                  <a:pt x="616" y="134"/>
                  <a:pt x="603" y="108"/>
                </a:cubicBezTo>
                <a:cubicBezTo>
                  <a:pt x="603" y="94"/>
                  <a:pt x="589" y="67"/>
                  <a:pt x="562" y="54"/>
                </a:cubicBezTo>
                <a:cubicBezTo>
                  <a:pt x="535" y="27"/>
                  <a:pt x="496" y="1"/>
                  <a:pt x="46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5" name="Google Shape;365;p32"/>
          <p:cNvSpPr/>
          <p:nvPr/>
        </p:nvSpPr>
        <p:spPr>
          <a:xfrm>
            <a:off x="8417638" y="1678858"/>
            <a:ext cx="172231" cy="97777"/>
          </a:xfrm>
          <a:custGeom>
            <a:avLst/>
            <a:gdLst/>
            <a:ahLst/>
            <a:cxnLst/>
            <a:rect l="l" t="t" r="r" b="b"/>
            <a:pathLst>
              <a:path w="1485" h="843" extrusionOk="0">
                <a:moveTo>
                  <a:pt x="723" y="0"/>
                </a:moveTo>
                <a:cubicBezTo>
                  <a:pt x="308" y="0"/>
                  <a:pt x="1" y="361"/>
                  <a:pt x="1" y="361"/>
                </a:cubicBezTo>
                <a:cubicBezTo>
                  <a:pt x="27" y="414"/>
                  <a:pt x="40" y="468"/>
                  <a:pt x="40" y="535"/>
                </a:cubicBezTo>
                <a:cubicBezTo>
                  <a:pt x="40" y="535"/>
                  <a:pt x="442" y="548"/>
                  <a:pt x="656" y="842"/>
                </a:cubicBezTo>
                <a:lnTo>
                  <a:pt x="670" y="830"/>
                </a:lnTo>
                <a:cubicBezTo>
                  <a:pt x="670" y="830"/>
                  <a:pt x="750" y="628"/>
                  <a:pt x="937" y="575"/>
                </a:cubicBezTo>
                <a:cubicBezTo>
                  <a:pt x="982" y="562"/>
                  <a:pt x="1026" y="556"/>
                  <a:pt x="1068" y="556"/>
                </a:cubicBezTo>
                <a:cubicBezTo>
                  <a:pt x="1282" y="556"/>
                  <a:pt x="1458" y="696"/>
                  <a:pt x="1458" y="696"/>
                </a:cubicBezTo>
                <a:cubicBezTo>
                  <a:pt x="1458" y="696"/>
                  <a:pt x="1458" y="548"/>
                  <a:pt x="1485" y="361"/>
                </a:cubicBezTo>
                <a:cubicBezTo>
                  <a:pt x="1485" y="361"/>
                  <a:pt x="1271" y="0"/>
                  <a:pt x="723"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6" name="Google Shape;366;p32"/>
          <p:cNvSpPr/>
          <p:nvPr/>
        </p:nvSpPr>
        <p:spPr>
          <a:xfrm>
            <a:off x="8318360" y="1596507"/>
            <a:ext cx="366265" cy="124221"/>
          </a:xfrm>
          <a:custGeom>
            <a:avLst/>
            <a:gdLst/>
            <a:ahLst/>
            <a:cxnLst/>
            <a:rect l="l" t="t" r="r" b="b"/>
            <a:pathLst>
              <a:path w="3158" h="1071" extrusionOk="0">
                <a:moveTo>
                  <a:pt x="1779" y="1"/>
                </a:moveTo>
                <a:cubicBezTo>
                  <a:pt x="1431" y="1"/>
                  <a:pt x="1285" y="375"/>
                  <a:pt x="1285" y="375"/>
                </a:cubicBezTo>
                <a:cubicBezTo>
                  <a:pt x="1285" y="375"/>
                  <a:pt x="1041" y="155"/>
                  <a:pt x="758" y="155"/>
                </a:cubicBezTo>
                <a:cubicBezTo>
                  <a:pt x="672" y="155"/>
                  <a:pt x="582" y="176"/>
                  <a:pt x="495" y="229"/>
                </a:cubicBezTo>
                <a:cubicBezTo>
                  <a:pt x="120" y="443"/>
                  <a:pt x="13" y="871"/>
                  <a:pt x="1" y="910"/>
                </a:cubicBezTo>
                <a:cubicBezTo>
                  <a:pt x="27" y="884"/>
                  <a:pt x="67" y="857"/>
                  <a:pt x="94" y="844"/>
                </a:cubicBezTo>
                <a:cubicBezTo>
                  <a:pt x="193" y="794"/>
                  <a:pt x="287" y="773"/>
                  <a:pt x="375" y="773"/>
                </a:cubicBezTo>
                <a:cubicBezTo>
                  <a:pt x="595" y="773"/>
                  <a:pt x="770" y="908"/>
                  <a:pt x="857" y="1071"/>
                </a:cubicBezTo>
                <a:cubicBezTo>
                  <a:pt x="857" y="1071"/>
                  <a:pt x="1164" y="710"/>
                  <a:pt x="1579" y="710"/>
                </a:cubicBezTo>
                <a:cubicBezTo>
                  <a:pt x="2127" y="710"/>
                  <a:pt x="2341" y="1071"/>
                  <a:pt x="2341" y="1071"/>
                </a:cubicBezTo>
                <a:cubicBezTo>
                  <a:pt x="2392" y="763"/>
                  <a:pt x="2530" y="333"/>
                  <a:pt x="2905" y="333"/>
                </a:cubicBezTo>
                <a:cubicBezTo>
                  <a:pt x="2922" y="333"/>
                  <a:pt x="2939" y="334"/>
                  <a:pt x="2956" y="336"/>
                </a:cubicBezTo>
                <a:cubicBezTo>
                  <a:pt x="3037" y="336"/>
                  <a:pt x="3104" y="362"/>
                  <a:pt x="3157" y="402"/>
                </a:cubicBezTo>
                <a:cubicBezTo>
                  <a:pt x="3004" y="205"/>
                  <a:pt x="2829" y="147"/>
                  <a:pt x="2675" y="147"/>
                </a:cubicBezTo>
                <a:cubicBezTo>
                  <a:pt x="2452" y="147"/>
                  <a:pt x="2275" y="268"/>
                  <a:pt x="2275" y="268"/>
                </a:cubicBezTo>
                <a:cubicBezTo>
                  <a:pt x="2275" y="268"/>
                  <a:pt x="2087" y="1"/>
                  <a:pt x="177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7" name="Google Shape;367;p32"/>
          <p:cNvSpPr/>
          <p:nvPr/>
        </p:nvSpPr>
        <p:spPr>
          <a:xfrm>
            <a:off x="8493605" y="1635132"/>
            <a:ext cx="235903" cy="304465"/>
          </a:xfrm>
          <a:custGeom>
            <a:avLst/>
            <a:gdLst/>
            <a:ahLst/>
            <a:cxnLst/>
            <a:rect l="l" t="t" r="r" b="b"/>
            <a:pathLst>
              <a:path w="2034" h="2625" extrusionOk="0">
                <a:moveTo>
                  <a:pt x="1394" y="0"/>
                </a:moveTo>
                <a:cubicBezTo>
                  <a:pt x="1019" y="0"/>
                  <a:pt x="881" y="430"/>
                  <a:pt x="830" y="738"/>
                </a:cubicBezTo>
                <a:cubicBezTo>
                  <a:pt x="803" y="925"/>
                  <a:pt x="803" y="1073"/>
                  <a:pt x="803" y="1073"/>
                </a:cubicBezTo>
                <a:cubicBezTo>
                  <a:pt x="803" y="1073"/>
                  <a:pt x="627" y="933"/>
                  <a:pt x="413" y="933"/>
                </a:cubicBezTo>
                <a:cubicBezTo>
                  <a:pt x="371" y="933"/>
                  <a:pt x="327" y="939"/>
                  <a:pt x="282" y="952"/>
                </a:cubicBezTo>
                <a:cubicBezTo>
                  <a:pt x="95" y="1005"/>
                  <a:pt x="15" y="1207"/>
                  <a:pt x="15" y="1207"/>
                </a:cubicBezTo>
                <a:lnTo>
                  <a:pt x="1" y="1219"/>
                </a:lnTo>
                <a:cubicBezTo>
                  <a:pt x="81" y="1314"/>
                  <a:pt x="134" y="1433"/>
                  <a:pt x="161" y="1594"/>
                </a:cubicBezTo>
                <a:cubicBezTo>
                  <a:pt x="161" y="1594"/>
                  <a:pt x="225" y="1560"/>
                  <a:pt x="318" y="1560"/>
                </a:cubicBezTo>
                <a:cubicBezTo>
                  <a:pt x="402" y="1560"/>
                  <a:pt x="509" y="1587"/>
                  <a:pt x="616" y="1688"/>
                </a:cubicBezTo>
                <a:cubicBezTo>
                  <a:pt x="897" y="1956"/>
                  <a:pt x="776" y="2584"/>
                  <a:pt x="764" y="2624"/>
                </a:cubicBezTo>
                <a:cubicBezTo>
                  <a:pt x="1419" y="2384"/>
                  <a:pt x="1793" y="1822"/>
                  <a:pt x="1900" y="1421"/>
                </a:cubicBezTo>
                <a:cubicBezTo>
                  <a:pt x="2034" y="939"/>
                  <a:pt x="1994" y="283"/>
                  <a:pt x="1646" y="69"/>
                </a:cubicBezTo>
                <a:cubicBezTo>
                  <a:pt x="1593" y="29"/>
                  <a:pt x="1526" y="3"/>
                  <a:pt x="1445" y="3"/>
                </a:cubicBezTo>
                <a:cubicBezTo>
                  <a:pt x="1428" y="1"/>
                  <a:pt x="1411" y="0"/>
                  <a:pt x="139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8" name="Google Shape;368;p32"/>
          <p:cNvSpPr/>
          <p:nvPr/>
        </p:nvSpPr>
        <p:spPr>
          <a:xfrm>
            <a:off x="8279506" y="1686048"/>
            <a:ext cx="318249" cy="266189"/>
          </a:xfrm>
          <a:custGeom>
            <a:avLst/>
            <a:gdLst/>
            <a:ahLst/>
            <a:cxnLst/>
            <a:rect l="l" t="t" r="r" b="b"/>
            <a:pathLst>
              <a:path w="2744" h="2295" extrusionOk="0">
                <a:moveTo>
                  <a:pt x="710" y="1"/>
                </a:moveTo>
                <a:cubicBezTo>
                  <a:pt x="622" y="1"/>
                  <a:pt x="528" y="22"/>
                  <a:pt x="429" y="72"/>
                </a:cubicBezTo>
                <a:cubicBezTo>
                  <a:pt x="402" y="85"/>
                  <a:pt x="362" y="112"/>
                  <a:pt x="336" y="138"/>
                </a:cubicBezTo>
                <a:cubicBezTo>
                  <a:pt x="1" y="513"/>
                  <a:pt x="81" y="1945"/>
                  <a:pt x="1406" y="2239"/>
                </a:cubicBezTo>
                <a:cubicBezTo>
                  <a:pt x="1596" y="2277"/>
                  <a:pt x="1775" y="2295"/>
                  <a:pt x="1944" y="2295"/>
                </a:cubicBezTo>
                <a:cubicBezTo>
                  <a:pt x="2189" y="2295"/>
                  <a:pt x="2411" y="2257"/>
                  <a:pt x="2610" y="2185"/>
                </a:cubicBezTo>
                <a:cubicBezTo>
                  <a:pt x="2622" y="2145"/>
                  <a:pt x="2743" y="1517"/>
                  <a:pt x="2462" y="1249"/>
                </a:cubicBezTo>
                <a:cubicBezTo>
                  <a:pt x="2355" y="1148"/>
                  <a:pt x="2248" y="1121"/>
                  <a:pt x="2164" y="1121"/>
                </a:cubicBezTo>
                <a:cubicBezTo>
                  <a:pt x="2071" y="1121"/>
                  <a:pt x="2007" y="1155"/>
                  <a:pt x="2007" y="1155"/>
                </a:cubicBezTo>
                <a:cubicBezTo>
                  <a:pt x="1980" y="994"/>
                  <a:pt x="1927" y="875"/>
                  <a:pt x="1847" y="780"/>
                </a:cubicBezTo>
                <a:cubicBezTo>
                  <a:pt x="1633" y="486"/>
                  <a:pt x="1231" y="473"/>
                  <a:pt x="1231" y="473"/>
                </a:cubicBezTo>
                <a:cubicBezTo>
                  <a:pt x="1231" y="406"/>
                  <a:pt x="1218" y="352"/>
                  <a:pt x="1192" y="299"/>
                </a:cubicBezTo>
                <a:cubicBezTo>
                  <a:pt x="1105" y="136"/>
                  <a:pt x="930" y="1"/>
                  <a:pt x="71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9" name="Google Shape;369;p32"/>
          <p:cNvSpPr/>
          <p:nvPr/>
        </p:nvSpPr>
        <p:spPr>
          <a:xfrm>
            <a:off x="8338423" y="1771879"/>
            <a:ext cx="189396" cy="152175"/>
          </a:xfrm>
          <a:custGeom>
            <a:avLst/>
            <a:gdLst/>
            <a:ahLst/>
            <a:cxnLst/>
            <a:rect l="l" t="t" r="r" b="b"/>
            <a:pathLst>
              <a:path w="1633" h="1312" extrusionOk="0">
                <a:moveTo>
                  <a:pt x="215" y="1"/>
                </a:moveTo>
                <a:cubicBezTo>
                  <a:pt x="122" y="1"/>
                  <a:pt x="42" y="67"/>
                  <a:pt x="15" y="161"/>
                </a:cubicBezTo>
                <a:cubicBezTo>
                  <a:pt x="1" y="254"/>
                  <a:pt x="15" y="349"/>
                  <a:pt x="42" y="442"/>
                </a:cubicBezTo>
                <a:cubicBezTo>
                  <a:pt x="68" y="616"/>
                  <a:pt x="149" y="763"/>
                  <a:pt x="256" y="896"/>
                </a:cubicBezTo>
                <a:cubicBezTo>
                  <a:pt x="282" y="991"/>
                  <a:pt x="376" y="1044"/>
                  <a:pt x="456" y="1084"/>
                </a:cubicBezTo>
                <a:cubicBezTo>
                  <a:pt x="616" y="1178"/>
                  <a:pt x="791" y="1244"/>
                  <a:pt x="964" y="1285"/>
                </a:cubicBezTo>
                <a:cubicBezTo>
                  <a:pt x="1044" y="1298"/>
                  <a:pt x="1151" y="1312"/>
                  <a:pt x="1258" y="1312"/>
                </a:cubicBezTo>
                <a:cubicBezTo>
                  <a:pt x="1392" y="1312"/>
                  <a:pt x="1526" y="1285"/>
                  <a:pt x="1567" y="1151"/>
                </a:cubicBezTo>
                <a:cubicBezTo>
                  <a:pt x="1633" y="950"/>
                  <a:pt x="1499" y="736"/>
                  <a:pt x="1312" y="670"/>
                </a:cubicBezTo>
                <a:cubicBezTo>
                  <a:pt x="1272" y="656"/>
                  <a:pt x="1246" y="656"/>
                  <a:pt x="1205" y="656"/>
                </a:cubicBezTo>
                <a:cubicBezTo>
                  <a:pt x="1139" y="656"/>
                  <a:pt x="1071" y="670"/>
                  <a:pt x="1018" y="709"/>
                </a:cubicBezTo>
                <a:cubicBezTo>
                  <a:pt x="1005" y="656"/>
                  <a:pt x="991" y="616"/>
                  <a:pt x="991" y="575"/>
                </a:cubicBezTo>
                <a:cubicBezTo>
                  <a:pt x="964" y="429"/>
                  <a:pt x="951" y="254"/>
                  <a:pt x="777" y="242"/>
                </a:cubicBezTo>
                <a:lnTo>
                  <a:pt x="750" y="242"/>
                </a:lnTo>
                <a:cubicBezTo>
                  <a:pt x="657" y="242"/>
                  <a:pt x="590" y="295"/>
                  <a:pt x="536" y="361"/>
                </a:cubicBezTo>
                <a:cubicBezTo>
                  <a:pt x="496" y="228"/>
                  <a:pt x="443" y="94"/>
                  <a:pt x="309" y="28"/>
                </a:cubicBezTo>
                <a:cubicBezTo>
                  <a:pt x="282" y="14"/>
                  <a:pt x="256" y="1"/>
                  <a:pt x="215"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 name="Google Shape;370;p32"/>
          <p:cNvSpPr/>
          <p:nvPr/>
        </p:nvSpPr>
        <p:spPr>
          <a:xfrm>
            <a:off x="8589753" y="1722236"/>
            <a:ext cx="102527" cy="153683"/>
          </a:xfrm>
          <a:custGeom>
            <a:avLst/>
            <a:gdLst/>
            <a:ahLst/>
            <a:cxnLst/>
            <a:rect l="l" t="t" r="r" b="b"/>
            <a:pathLst>
              <a:path w="884" h="1325" extrusionOk="0">
                <a:moveTo>
                  <a:pt x="563" y="1"/>
                </a:moveTo>
                <a:cubicBezTo>
                  <a:pt x="523" y="1"/>
                  <a:pt x="482" y="14"/>
                  <a:pt x="456" y="28"/>
                </a:cubicBezTo>
                <a:cubicBezTo>
                  <a:pt x="363" y="94"/>
                  <a:pt x="336" y="201"/>
                  <a:pt x="309" y="295"/>
                </a:cubicBezTo>
                <a:cubicBezTo>
                  <a:pt x="295" y="388"/>
                  <a:pt x="282" y="468"/>
                  <a:pt x="268" y="563"/>
                </a:cubicBezTo>
                <a:lnTo>
                  <a:pt x="268" y="629"/>
                </a:lnTo>
                <a:cubicBezTo>
                  <a:pt x="242" y="616"/>
                  <a:pt x="215" y="602"/>
                  <a:pt x="175" y="602"/>
                </a:cubicBezTo>
                <a:lnTo>
                  <a:pt x="149" y="602"/>
                </a:lnTo>
                <a:cubicBezTo>
                  <a:pt x="81" y="616"/>
                  <a:pt x="28" y="670"/>
                  <a:pt x="15" y="736"/>
                </a:cubicBezTo>
                <a:cubicBezTo>
                  <a:pt x="1" y="789"/>
                  <a:pt x="1" y="843"/>
                  <a:pt x="28" y="896"/>
                </a:cubicBezTo>
                <a:cubicBezTo>
                  <a:pt x="54" y="991"/>
                  <a:pt x="81" y="1098"/>
                  <a:pt x="149" y="1178"/>
                </a:cubicBezTo>
                <a:cubicBezTo>
                  <a:pt x="161" y="1231"/>
                  <a:pt x="175" y="1271"/>
                  <a:pt x="242" y="1298"/>
                </a:cubicBezTo>
                <a:cubicBezTo>
                  <a:pt x="268" y="1312"/>
                  <a:pt x="295" y="1324"/>
                  <a:pt x="322" y="1324"/>
                </a:cubicBezTo>
                <a:cubicBezTo>
                  <a:pt x="363" y="1324"/>
                  <a:pt x="416" y="1298"/>
                  <a:pt x="456" y="1271"/>
                </a:cubicBezTo>
                <a:cubicBezTo>
                  <a:pt x="456" y="1258"/>
                  <a:pt x="470" y="1244"/>
                  <a:pt x="482" y="1231"/>
                </a:cubicBezTo>
                <a:cubicBezTo>
                  <a:pt x="509" y="1231"/>
                  <a:pt x="536" y="1217"/>
                  <a:pt x="550" y="1191"/>
                </a:cubicBezTo>
                <a:cubicBezTo>
                  <a:pt x="791" y="977"/>
                  <a:pt x="884" y="643"/>
                  <a:pt x="830" y="335"/>
                </a:cubicBezTo>
                <a:cubicBezTo>
                  <a:pt x="817" y="268"/>
                  <a:pt x="804" y="188"/>
                  <a:pt x="764" y="121"/>
                </a:cubicBezTo>
                <a:cubicBezTo>
                  <a:pt x="723" y="40"/>
                  <a:pt x="643" y="1"/>
                  <a:pt x="56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 name="Google Shape;371;p32"/>
          <p:cNvSpPr/>
          <p:nvPr/>
        </p:nvSpPr>
        <p:spPr>
          <a:xfrm>
            <a:off x="8572007" y="1393530"/>
            <a:ext cx="512400" cy="414884"/>
          </a:xfrm>
          <a:custGeom>
            <a:avLst/>
            <a:gdLst/>
            <a:ahLst/>
            <a:cxnLst/>
            <a:rect l="l" t="t" r="r" b="b"/>
            <a:pathLst>
              <a:path w="4418" h="3577" extrusionOk="0">
                <a:moveTo>
                  <a:pt x="1411" y="0"/>
                </a:moveTo>
                <a:cubicBezTo>
                  <a:pt x="1340" y="0"/>
                  <a:pt x="1265" y="12"/>
                  <a:pt x="1184" y="39"/>
                </a:cubicBezTo>
                <a:cubicBezTo>
                  <a:pt x="421" y="293"/>
                  <a:pt x="850" y="1310"/>
                  <a:pt x="850" y="1310"/>
                </a:cubicBezTo>
                <a:cubicBezTo>
                  <a:pt x="850" y="1310"/>
                  <a:pt x="777" y="1282"/>
                  <a:pt x="675" y="1282"/>
                </a:cubicBezTo>
                <a:cubicBezTo>
                  <a:pt x="524" y="1282"/>
                  <a:pt x="309" y="1345"/>
                  <a:pt x="181" y="1658"/>
                </a:cubicBezTo>
                <a:cubicBezTo>
                  <a:pt x="0" y="2086"/>
                  <a:pt x="353" y="2581"/>
                  <a:pt x="925" y="2581"/>
                </a:cubicBezTo>
                <a:cubicBezTo>
                  <a:pt x="1031" y="2581"/>
                  <a:pt x="1145" y="2564"/>
                  <a:pt x="1265" y="2527"/>
                </a:cubicBezTo>
                <a:lnTo>
                  <a:pt x="1265" y="2527"/>
                </a:lnTo>
                <a:cubicBezTo>
                  <a:pt x="1265" y="2527"/>
                  <a:pt x="1064" y="3463"/>
                  <a:pt x="1880" y="3570"/>
                </a:cubicBezTo>
                <a:cubicBezTo>
                  <a:pt x="1916" y="3575"/>
                  <a:pt x="1952" y="3577"/>
                  <a:pt x="1986" y="3577"/>
                </a:cubicBezTo>
                <a:cubicBezTo>
                  <a:pt x="2728" y="3577"/>
                  <a:pt x="2923" y="2514"/>
                  <a:pt x="2923" y="2514"/>
                </a:cubicBezTo>
                <a:cubicBezTo>
                  <a:pt x="2923" y="2514"/>
                  <a:pt x="3044" y="2533"/>
                  <a:pt x="3214" y="2533"/>
                </a:cubicBezTo>
                <a:cubicBezTo>
                  <a:pt x="3578" y="2533"/>
                  <a:pt x="4169" y="2446"/>
                  <a:pt x="4288" y="1898"/>
                </a:cubicBezTo>
                <a:cubicBezTo>
                  <a:pt x="4418" y="1296"/>
                  <a:pt x="3803" y="1221"/>
                  <a:pt x="3488" y="1221"/>
                </a:cubicBezTo>
                <a:cubicBezTo>
                  <a:pt x="3383" y="1221"/>
                  <a:pt x="3311" y="1230"/>
                  <a:pt x="3311" y="1230"/>
                </a:cubicBezTo>
                <a:cubicBezTo>
                  <a:pt x="3311" y="1230"/>
                  <a:pt x="3792" y="641"/>
                  <a:pt x="3391" y="293"/>
                </a:cubicBezTo>
                <a:cubicBezTo>
                  <a:pt x="3265" y="186"/>
                  <a:pt x="3129" y="145"/>
                  <a:pt x="2996" y="145"/>
                </a:cubicBezTo>
                <a:cubicBezTo>
                  <a:pt x="2566" y="145"/>
                  <a:pt x="2160" y="574"/>
                  <a:pt x="2160" y="574"/>
                </a:cubicBezTo>
                <a:cubicBezTo>
                  <a:pt x="2160" y="574"/>
                  <a:pt x="1905" y="0"/>
                  <a:pt x="141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 name="Google Shape;372;p32"/>
          <p:cNvSpPr/>
          <p:nvPr/>
        </p:nvSpPr>
        <p:spPr>
          <a:xfrm>
            <a:off x="8754212" y="1542341"/>
            <a:ext cx="147643" cy="107056"/>
          </a:xfrm>
          <a:custGeom>
            <a:avLst/>
            <a:gdLst/>
            <a:ahLst/>
            <a:cxnLst/>
            <a:rect l="l" t="t" r="r" b="b"/>
            <a:pathLst>
              <a:path w="1273" h="923" extrusionOk="0">
                <a:moveTo>
                  <a:pt x="630" y="0"/>
                </a:moveTo>
                <a:cubicBezTo>
                  <a:pt x="282" y="0"/>
                  <a:pt x="1" y="214"/>
                  <a:pt x="1" y="468"/>
                </a:cubicBezTo>
                <a:cubicBezTo>
                  <a:pt x="1" y="722"/>
                  <a:pt x="282" y="923"/>
                  <a:pt x="630" y="923"/>
                </a:cubicBezTo>
                <a:cubicBezTo>
                  <a:pt x="978" y="923"/>
                  <a:pt x="1272" y="722"/>
                  <a:pt x="1272" y="468"/>
                </a:cubicBezTo>
                <a:cubicBezTo>
                  <a:pt x="1272" y="214"/>
                  <a:pt x="978" y="0"/>
                  <a:pt x="63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 name="Google Shape;373;p32"/>
          <p:cNvSpPr/>
          <p:nvPr/>
        </p:nvSpPr>
        <p:spPr>
          <a:xfrm>
            <a:off x="8687639" y="1439925"/>
            <a:ext cx="105541" cy="110188"/>
          </a:xfrm>
          <a:custGeom>
            <a:avLst/>
            <a:gdLst/>
            <a:ahLst/>
            <a:cxnLst/>
            <a:rect l="l" t="t" r="r" b="b"/>
            <a:pathLst>
              <a:path w="910" h="950" extrusionOk="0">
                <a:moveTo>
                  <a:pt x="468" y="0"/>
                </a:moveTo>
                <a:cubicBezTo>
                  <a:pt x="414" y="0"/>
                  <a:pt x="375" y="27"/>
                  <a:pt x="334" y="54"/>
                </a:cubicBezTo>
                <a:lnTo>
                  <a:pt x="307" y="54"/>
                </a:lnTo>
                <a:cubicBezTo>
                  <a:pt x="281" y="54"/>
                  <a:pt x="254" y="67"/>
                  <a:pt x="227" y="81"/>
                </a:cubicBezTo>
                <a:cubicBezTo>
                  <a:pt x="214" y="81"/>
                  <a:pt x="214" y="93"/>
                  <a:pt x="200" y="107"/>
                </a:cubicBezTo>
                <a:lnTo>
                  <a:pt x="134" y="107"/>
                </a:lnTo>
                <a:cubicBezTo>
                  <a:pt x="54" y="134"/>
                  <a:pt x="13" y="188"/>
                  <a:pt x="13" y="268"/>
                </a:cubicBezTo>
                <a:cubicBezTo>
                  <a:pt x="0" y="388"/>
                  <a:pt x="13" y="509"/>
                  <a:pt x="54" y="616"/>
                </a:cubicBezTo>
                <a:cubicBezTo>
                  <a:pt x="80" y="669"/>
                  <a:pt x="93" y="735"/>
                  <a:pt x="134" y="776"/>
                </a:cubicBezTo>
                <a:cubicBezTo>
                  <a:pt x="174" y="830"/>
                  <a:pt x="214" y="883"/>
                  <a:pt x="254" y="923"/>
                </a:cubicBezTo>
                <a:cubicBezTo>
                  <a:pt x="281" y="937"/>
                  <a:pt x="321" y="949"/>
                  <a:pt x="348" y="949"/>
                </a:cubicBezTo>
                <a:cubicBezTo>
                  <a:pt x="375" y="949"/>
                  <a:pt x="401" y="949"/>
                  <a:pt x="428" y="923"/>
                </a:cubicBezTo>
                <a:cubicBezTo>
                  <a:pt x="455" y="910"/>
                  <a:pt x="468" y="869"/>
                  <a:pt x="468" y="842"/>
                </a:cubicBezTo>
                <a:lnTo>
                  <a:pt x="508" y="842"/>
                </a:lnTo>
                <a:cubicBezTo>
                  <a:pt x="535" y="842"/>
                  <a:pt x="562" y="842"/>
                  <a:pt x="589" y="830"/>
                </a:cubicBezTo>
                <a:lnTo>
                  <a:pt x="642" y="776"/>
                </a:lnTo>
                <a:lnTo>
                  <a:pt x="655" y="776"/>
                </a:lnTo>
                <a:cubicBezTo>
                  <a:pt x="709" y="762"/>
                  <a:pt x="749" y="735"/>
                  <a:pt x="776" y="682"/>
                </a:cubicBezTo>
                <a:cubicBezTo>
                  <a:pt x="830" y="669"/>
                  <a:pt x="883" y="628"/>
                  <a:pt x="896" y="575"/>
                </a:cubicBezTo>
                <a:cubicBezTo>
                  <a:pt x="896" y="535"/>
                  <a:pt x="910" y="495"/>
                  <a:pt x="896" y="441"/>
                </a:cubicBezTo>
                <a:cubicBezTo>
                  <a:pt x="883" y="414"/>
                  <a:pt x="869" y="375"/>
                  <a:pt x="856" y="348"/>
                </a:cubicBezTo>
                <a:cubicBezTo>
                  <a:pt x="842" y="307"/>
                  <a:pt x="803" y="254"/>
                  <a:pt x="776" y="214"/>
                </a:cubicBezTo>
                <a:cubicBezTo>
                  <a:pt x="709" y="147"/>
                  <a:pt x="628" y="81"/>
                  <a:pt x="535" y="27"/>
                </a:cubicBezTo>
                <a:cubicBezTo>
                  <a:pt x="521" y="13"/>
                  <a:pt x="495" y="0"/>
                  <a:pt x="46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 name="Google Shape;374;p32"/>
          <p:cNvSpPr/>
          <p:nvPr/>
        </p:nvSpPr>
        <p:spPr>
          <a:xfrm>
            <a:off x="8841080" y="1449204"/>
            <a:ext cx="99395" cy="91629"/>
          </a:xfrm>
          <a:custGeom>
            <a:avLst/>
            <a:gdLst/>
            <a:ahLst/>
            <a:cxnLst/>
            <a:rect l="l" t="t" r="r" b="b"/>
            <a:pathLst>
              <a:path w="857" h="790" extrusionOk="0">
                <a:moveTo>
                  <a:pt x="456" y="1"/>
                </a:moveTo>
                <a:cubicBezTo>
                  <a:pt x="349" y="40"/>
                  <a:pt x="256" y="94"/>
                  <a:pt x="175" y="174"/>
                </a:cubicBezTo>
                <a:cubicBezTo>
                  <a:pt x="135" y="201"/>
                  <a:pt x="108" y="241"/>
                  <a:pt x="81" y="281"/>
                </a:cubicBezTo>
                <a:cubicBezTo>
                  <a:pt x="54" y="295"/>
                  <a:pt x="54" y="322"/>
                  <a:pt x="42" y="348"/>
                </a:cubicBezTo>
                <a:cubicBezTo>
                  <a:pt x="28" y="361"/>
                  <a:pt x="15" y="388"/>
                  <a:pt x="15" y="402"/>
                </a:cubicBezTo>
                <a:cubicBezTo>
                  <a:pt x="1" y="429"/>
                  <a:pt x="15" y="455"/>
                  <a:pt x="15" y="468"/>
                </a:cubicBezTo>
                <a:cubicBezTo>
                  <a:pt x="28" y="522"/>
                  <a:pt x="68" y="548"/>
                  <a:pt x="122" y="548"/>
                </a:cubicBezTo>
                <a:lnTo>
                  <a:pt x="149" y="548"/>
                </a:lnTo>
                <a:lnTo>
                  <a:pt x="161" y="536"/>
                </a:lnTo>
                <a:cubicBezTo>
                  <a:pt x="161" y="562"/>
                  <a:pt x="175" y="575"/>
                  <a:pt x="188" y="589"/>
                </a:cubicBezTo>
                <a:cubicBezTo>
                  <a:pt x="229" y="629"/>
                  <a:pt x="282" y="655"/>
                  <a:pt x="336" y="655"/>
                </a:cubicBezTo>
                <a:lnTo>
                  <a:pt x="363" y="655"/>
                </a:lnTo>
                <a:cubicBezTo>
                  <a:pt x="363" y="669"/>
                  <a:pt x="363" y="696"/>
                  <a:pt x="375" y="709"/>
                </a:cubicBezTo>
                <a:cubicBezTo>
                  <a:pt x="402" y="762"/>
                  <a:pt x="456" y="789"/>
                  <a:pt x="509" y="789"/>
                </a:cubicBezTo>
                <a:cubicBezTo>
                  <a:pt x="523" y="789"/>
                  <a:pt x="536" y="789"/>
                  <a:pt x="536" y="776"/>
                </a:cubicBezTo>
                <a:cubicBezTo>
                  <a:pt x="603" y="776"/>
                  <a:pt x="657" y="723"/>
                  <a:pt x="696" y="682"/>
                </a:cubicBezTo>
                <a:cubicBezTo>
                  <a:pt x="723" y="655"/>
                  <a:pt x="764" y="616"/>
                  <a:pt x="791" y="562"/>
                </a:cubicBezTo>
                <a:cubicBezTo>
                  <a:pt x="830" y="482"/>
                  <a:pt x="857" y="375"/>
                  <a:pt x="844" y="268"/>
                </a:cubicBezTo>
                <a:cubicBezTo>
                  <a:pt x="844" y="215"/>
                  <a:pt x="817" y="174"/>
                  <a:pt x="777" y="147"/>
                </a:cubicBezTo>
                <a:cubicBezTo>
                  <a:pt x="750" y="134"/>
                  <a:pt x="723" y="120"/>
                  <a:pt x="696" y="120"/>
                </a:cubicBezTo>
                <a:cubicBezTo>
                  <a:pt x="684" y="120"/>
                  <a:pt x="657" y="120"/>
                  <a:pt x="643" y="134"/>
                </a:cubicBezTo>
                <a:cubicBezTo>
                  <a:pt x="630" y="94"/>
                  <a:pt x="616" y="67"/>
                  <a:pt x="589" y="40"/>
                </a:cubicBezTo>
                <a:cubicBezTo>
                  <a:pt x="563" y="13"/>
                  <a:pt x="536" y="1"/>
                  <a:pt x="496"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5" name="Google Shape;375;p32"/>
          <p:cNvSpPr/>
          <p:nvPr/>
        </p:nvSpPr>
        <p:spPr>
          <a:xfrm>
            <a:off x="8638001" y="1562408"/>
            <a:ext cx="71444" cy="54513"/>
          </a:xfrm>
          <a:custGeom>
            <a:avLst/>
            <a:gdLst/>
            <a:ahLst/>
            <a:cxnLst/>
            <a:rect l="l" t="t" r="r" b="b"/>
            <a:pathLst>
              <a:path w="616" h="470" extrusionOk="0">
                <a:moveTo>
                  <a:pt x="307" y="0"/>
                </a:moveTo>
                <a:cubicBezTo>
                  <a:pt x="268" y="0"/>
                  <a:pt x="241" y="14"/>
                  <a:pt x="200" y="14"/>
                </a:cubicBezTo>
                <a:cubicBezTo>
                  <a:pt x="161" y="14"/>
                  <a:pt x="134" y="27"/>
                  <a:pt x="107" y="41"/>
                </a:cubicBezTo>
                <a:cubicBezTo>
                  <a:pt x="80" y="54"/>
                  <a:pt x="66" y="68"/>
                  <a:pt x="54" y="81"/>
                </a:cubicBezTo>
                <a:cubicBezTo>
                  <a:pt x="27" y="107"/>
                  <a:pt x="13" y="148"/>
                  <a:pt x="0" y="188"/>
                </a:cubicBezTo>
                <a:cubicBezTo>
                  <a:pt x="0" y="228"/>
                  <a:pt x="0" y="255"/>
                  <a:pt x="13" y="295"/>
                </a:cubicBezTo>
                <a:cubicBezTo>
                  <a:pt x="27" y="309"/>
                  <a:pt x="40" y="335"/>
                  <a:pt x="66" y="362"/>
                </a:cubicBezTo>
                <a:cubicBezTo>
                  <a:pt x="107" y="389"/>
                  <a:pt x="147" y="402"/>
                  <a:pt x="187" y="429"/>
                </a:cubicBezTo>
                <a:cubicBezTo>
                  <a:pt x="214" y="442"/>
                  <a:pt x="241" y="442"/>
                  <a:pt x="254" y="442"/>
                </a:cubicBezTo>
                <a:cubicBezTo>
                  <a:pt x="294" y="455"/>
                  <a:pt x="334" y="455"/>
                  <a:pt x="375" y="469"/>
                </a:cubicBezTo>
                <a:lnTo>
                  <a:pt x="388" y="469"/>
                </a:lnTo>
                <a:cubicBezTo>
                  <a:pt x="428" y="469"/>
                  <a:pt x="468" y="455"/>
                  <a:pt x="495" y="455"/>
                </a:cubicBezTo>
                <a:lnTo>
                  <a:pt x="535" y="429"/>
                </a:lnTo>
                <a:cubicBezTo>
                  <a:pt x="562" y="429"/>
                  <a:pt x="575" y="416"/>
                  <a:pt x="589" y="389"/>
                </a:cubicBezTo>
                <a:cubicBezTo>
                  <a:pt x="602" y="362"/>
                  <a:pt x="615" y="335"/>
                  <a:pt x="615" y="295"/>
                </a:cubicBezTo>
                <a:cubicBezTo>
                  <a:pt x="615" y="255"/>
                  <a:pt x="589" y="202"/>
                  <a:pt x="562" y="175"/>
                </a:cubicBezTo>
                <a:lnTo>
                  <a:pt x="562" y="148"/>
                </a:lnTo>
                <a:cubicBezTo>
                  <a:pt x="562" y="107"/>
                  <a:pt x="548" y="68"/>
                  <a:pt x="508" y="54"/>
                </a:cubicBezTo>
                <a:cubicBezTo>
                  <a:pt x="482" y="41"/>
                  <a:pt x="455" y="14"/>
                  <a:pt x="428" y="14"/>
                </a:cubicBezTo>
                <a:cubicBezTo>
                  <a:pt x="388" y="14"/>
                  <a:pt x="348" y="0"/>
                  <a:pt x="321"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6" name="Google Shape;376;p32"/>
          <p:cNvSpPr/>
          <p:nvPr/>
        </p:nvSpPr>
        <p:spPr>
          <a:xfrm>
            <a:off x="8748065" y="1678857"/>
            <a:ext cx="90116" cy="83859"/>
          </a:xfrm>
          <a:custGeom>
            <a:avLst/>
            <a:gdLst/>
            <a:ahLst/>
            <a:cxnLst/>
            <a:rect l="l" t="t" r="r" b="b"/>
            <a:pathLst>
              <a:path w="777" h="723" extrusionOk="0">
                <a:moveTo>
                  <a:pt x="241" y="0"/>
                </a:moveTo>
                <a:cubicBezTo>
                  <a:pt x="214" y="0"/>
                  <a:pt x="188" y="13"/>
                  <a:pt x="161" y="40"/>
                </a:cubicBezTo>
                <a:cubicBezTo>
                  <a:pt x="41" y="187"/>
                  <a:pt x="0" y="414"/>
                  <a:pt x="107" y="589"/>
                </a:cubicBezTo>
                <a:cubicBezTo>
                  <a:pt x="134" y="628"/>
                  <a:pt x="175" y="642"/>
                  <a:pt x="228" y="642"/>
                </a:cubicBezTo>
                <a:cubicBezTo>
                  <a:pt x="255" y="642"/>
                  <a:pt x="295" y="628"/>
                  <a:pt x="321" y="616"/>
                </a:cubicBezTo>
                <a:lnTo>
                  <a:pt x="321" y="602"/>
                </a:lnTo>
                <a:cubicBezTo>
                  <a:pt x="348" y="669"/>
                  <a:pt x="416" y="723"/>
                  <a:pt x="496" y="723"/>
                </a:cubicBezTo>
                <a:cubicBezTo>
                  <a:pt x="509" y="723"/>
                  <a:pt x="523" y="709"/>
                  <a:pt x="535" y="709"/>
                </a:cubicBezTo>
                <a:cubicBezTo>
                  <a:pt x="603" y="696"/>
                  <a:pt x="642" y="642"/>
                  <a:pt x="669" y="575"/>
                </a:cubicBezTo>
                <a:cubicBezTo>
                  <a:pt x="696" y="535"/>
                  <a:pt x="710" y="482"/>
                  <a:pt x="737" y="428"/>
                </a:cubicBezTo>
                <a:cubicBezTo>
                  <a:pt x="749" y="388"/>
                  <a:pt x="749" y="348"/>
                  <a:pt x="763" y="307"/>
                </a:cubicBezTo>
                <a:cubicBezTo>
                  <a:pt x="763" y="268"/>
                  <a:pt x="776" y="227"/>
                  <a:pt x="763" y="187"/>
                </a:cubicBezTo>
                <a:cubicBezTo>
                  <a:pt x="763" y="161"/>
                  <a:pt x="749" y="134"/>
                  <a:pt x="723" y="107"/>
                </a:cubicBezTo>
                <a:cubicBezTo>
                  <a:pt x="710" y="80"/>
                  <a:pt x="683" y="67"/>
                  <a:pt x="642" y="54"/>
                </a:cubicBezTo>
                <a:lnTo>
                  <a:pt x="630" y="54"/>
                </a:lnTo>
                <a:cubicBezTo>
                  <a:pt x="603" y="54"/>
                  <a:pt x="576" y="67"/>
                  <a:pt x="562" y="93"/>
                </a:cubicBezTo>
                <a:cubicBezTo>
                  <a:pt x="549" y="93"/>
                  <a:pt x="535" y="107"/>
                  <a:pt x="535" y="120"/>
                </a:cubicBezTo>
                <a:lnTo>
                  <a:pt x="496" y="80"/>
                </a:lnTo>
                <a:cubicBezTo>
                  <a:pt x="469" y="54"/>
                  <a:pt x="428" y="40"/>
                  <a:pt x="389" y="40"/>
                </a:cubicBezTo>
                <a:cubicBezTo>
                  <a:pt x="375" y="40"/>
                  <a:pt x="362" y="40"/>
                  <a:pt x="335" y="54"/>
                </a:cubicBezTo>
                <a:lnTo>
                  <a:pt x="309" y="27"/>
                </a:lnTo>
                <a:cubicBezTo>
                  <a:pt x="282" y="13"/>
                  <a:pt x="268" y="0"/>
                  <a:pt x="241"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7" name="Google Shape;377;p32"/>
          <p:cNvSpPr/>
          <p:nvPr/>
        </p:nvSpPr>
        <p:spPr>
          <a:xfrm>
            <a:off x="8938968" y="1560899"/>
            <a:ext cx="90000" cy="96269"/>
          </a:xfrm>
          <a:custGeom>
            <a:avLst/>
            <a:gdLst/>
            <a:ahLst/>
            <a:cxnLst/>
            <a:rect l="l" t="t" r="r" b="b"/>
            <a:pathLst>
              <a:path w="776" h="830" extrusionOk="0">
                <a:moveTo>
                  <a:pt x="268" y="1"/>
                </a:moveTo>
                <a:cubicBezTo>
                  <a:pt x="214" y="13"/>
                  <a:pt x="174" y="27"/>
                  <a:pt x="120" y="54"/>
                </a:cubicBezTo>
                <a:cubicBezTo>
                  <a:pt x="66" y="81"/>
                  <a:pt x="54" y="147"/>
                  <a:pt x="80" y="201"/>
                </a:cubicBezTo>
                <a:cubicBezTo>
                  <a:pt x="93" y="227"/>
                  <a:pt x="120" y="254"/>
                  <a:pt x="161" y="254"/>
                </a:cubicBezTo>
                <a:cubicBezTo>
                  <a:pt x="107" y="295"/>
                  <a:pt x="80" y="334"/>
                  <a:pt x="80" y="402"/>
                </a:cubicBezTo>
                <a:cubicBezTo>
                  <a:pt x="80" y="429"/>
                  <a:pt x="93" y="468"/>
                  <a:pt x="107" y="495"/>
                </a:cubicBezTo>
                <a:cubicBezTo>
                  <a:pt x="54" y="522"/>
                  <a:pt x="0" y="575"/>
                  <a:pt x="13" y="643"/>
                </a:cubicBezTo>
                <a:cubicBezTo>
                  <a:pt x="13" y="682"/>
                  <a:pt x="13" y="709"/>
                  <a:pt x="27" y="736"/>
                </a:cubicBezTo>
                <a:cubicBezTo>
                  <a:pt x="54" y="776"/>
                  <a:pt x="93" y="789"/>
                  <a:pt x="134" y="816"/>
                </a:cubicBezTo>
                <a:cubicBezTo>
                  <a:pt x="161" y="816"/>
                  <a:pt x="187" y="830"/>
                  <a:pt x="214" y="830"/>
                </a:cubicBezTo>
                <a:cubicBezTo>
                  <a:pt x="241" y="830"/>
                  <a:pt x="268" y="816"/>
                  <a:pt x="294" y="816"/>
                </a:cubicBezTo>
                <a:cubicBezTo>
                  <a:pt x="348" y="816"/>
                  <a:pt x="401" y="803"/>
                  <a:pt x="441" y="789"/>
                </a:cubicBezTo>
                <a:cubicBezTo>
                  <a:pt x="495" y="776"/>
                  <a:pt x="535" y="750"/>
                  <a:pt x="589" y="736"/>
                </a:cubicBezTo>
                <a:cubicBezTo>
                  <a:pt x="628" y="709"/>
                  <a:pt x="669" y="682"/>
                  <a:pt x="696" y="643"/>
                </a:cubicBezTo>
                <a:cubicBezTo>
                  <a:pt x="776" y="562"/>
                  <a:pt x="776" y="442"/>
                  <a:pt x="696" y="375"/>
                </a:cubicBezTo>
                <a:cubicBezTo>
                  <a:pt x="696" y="361"/>
                  <a:pt x="682" y="348"/>
                  <a:pt x="669" y="348"/>
                </a:cubicBezTo>
                <a:cubicBezTo>
                  <a:pt x="682" y="334"/>
                  <a:pt x="696" y="334"/>
                  <a:pt x="709" y="322"/>
                </a:cubicBezTo>
                <a:cubicBezTo>
                  <a:pt x="749" y="295"/>
                  <a:pt x="776" y="254"/>
                  <a:pt x="776" y="201"/>
                </a:cubicBezTo>
                <a:cubicBezTo>
                  <a:pt x="776" y="147"/>
                  <a:pt x="762" y="94"/>
                  <a:pt x="709" y="81"/>
                </a:cubicBezTo>
                <a:cubicBezTo>
                  <a:pt x="615" y="27"/>
                  <a:pt x="521" y="1"/>
                  <a:pt x="414"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8" name="Google Shape;378;p32"/>
          <p:cNvSpPr/>
          <p:nvPr/>
        </p:nvSpPr>
        <p:spPr>
          <a:xfrm>
            <a:off x="9283312" y="1618312"/>
            <a:ext cx="83853" cy="141272"/>
          </a:xfrm>
          <a:custGeom>
            <a:avLst/>
            <a:gdLst/>
            <a:ahLst/>
            <a:cxnLst/>
            <a:rect l="l" t="t" r="r" b="b"/>
            <a:pathLst>
              <a:path w="723" h="1218" extrusionOk="0">
                <a:moveTo>
                  <a:pt x="241" y="0"/>
                </a:moveTo>
                <a:cubicBezTo>
                  <a:pt x="108" y="121"/>
                  <a:pt x="1" y="201"/>
                  <a:pt x="1" y="201"/>
                </a:cubicBezTo>
                <a:cubicBezTo>
                  <a:pt x="1" y="201"/>
                  <a:pt x="442" y="268"/>
                  <a:pt x="281" y="990"/>
                </a:cubicBezTo>
                <a:cubicBezTo>
                  <a:pt x="268" y="1070"/>
                  <a:pt x="228" y="1150"/>
                  <a:pt x="174" y="1218"/>
                </a:cubicBezTo>
                <a:cubicBezTo>
                  <a:pt x="536" y="1124"/>
                  <a:pt x="723" y="642"/>
                  <a:pt x="616" y="375"/>
                </a:cubicBezTo>
                <a:cubicBezTo>
                  <a:pt x="522" y="121"/>
                  <a:pt x="268" y="0"/>
                  <a:pt x="24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9" name="Google Shape;379;p32"/>
          <p:cNvSpPr/>
          <p:nvPr/>
        </p:nvSpPr>
        <p:spPr>
          <a:xfrm>
            <a:off x="9281688" y="1551620"/>
            <a:ext cx="132101" cy="248328"/>
          </a:xfrm>
          <a:custGeom>
            <a:avLst/>
            <a:gdLst/>
            <a:ahLst/>
            <a:cxnLst/>
            <a:rect l="l" t="t" r="r" b="b"/>
            <a:pathLst>
              <a:path w="1139" h="2141" extrusionOk="0">
                <a:moveTo>
                  <a:pt x="589" y="0"/>
                </a:moveTo>
                <a:cubicBezTo>
                  <a:pt x="550" y="227"/>
                  <a:pt x="389" y="428"/>
                  <a:pt x="255" y="575"/>
                </a:cubicBezTo>
                <a:cubicBezTo>
                  <a:pt x="282" y="575"/>
                  <a:pt x="536" y="696"/>
                  <a:pt x="630" y="950"/>
                </a:cubicBezTo>
                <a:cubicBezTo>
                  <a:pt x="737" y="1217"/>
                  <a:pt x="550" y="1699"/>
                  <a:pt x="188" y="1793"/>
                </a:cubicBezTo>
                <a:cubicBezTo>
                  <a:pt x="135" y="1859"/>
                  <a:pt x="81" y="1913"/>
                  <a:pt x="1" y="1966"/>
                </a:cubicBezTo>
                <a:lnTo>
                  <a:pt x="15" y="1993"/>
                </a:lnTo>
                <a:cubicBezTo>
                  <a:pt x="188" y="1993"/>
                  <a:pt x="322" y="2046"/>
                  <a:pt x="429" y="2141"/>
                </a:cubicBezTo>
                <a:cubicBezTo>
                  <a:pt x="456" y="2127"/>
                  <a:pt x="764" y="2034"/>
                  <a:pt x="951" y="1659"/>
                </a:cubicBezTo>
                <a:cubicBezTo>
                  <a:pt x="1138" y="1271"/>
                  <a:pt x="910" y="923"/>
                  <a:pt x="910" y="923"/>
                </a:cubicBezTo>
                <a:cubicBezTo>
                  <a:pt x="910" y="923"/>
                  <a:pt x="1044" y="762"/>
                  <a:pt x="964" y="441"/>
                </a:cubicBezTo>
                <a:cubicBezTo>
                  <a:pt x="884" y="107"/>
                  <a:pt x="589" y="0"/>
                  <a:pt x="589"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 name="Google Shape;380;p32"/>
          <p:cNvSpPr/>
          <p:nvPr/>
        </p:nvSpPr>
        <p:spPr>
          <a:xfrm>
            <a:off x="9277166" y="1484927"/>
            <a:ext cx="209460" cy="359907"/>
          </a:xfrm>
          <a:custGeom>
            <a:avLst/>
            <a:gdLst/>
            <a:ahLst/>
            <a:cxnLst/>
            <a:rect l="l" t="t" r="r" b="b"/>
            <a:pathLst>
              <a:path w="1806" h="3103" extrusionOk="0">
                <a:moveTo>
                  <a:pt x="579" y="0"/>
                </a:moveTo>
                <a:cubicBezTo>
                  <a:pt x="422" y="0"/>
                  <a:pt x="231" y="20"/>
                  <a:pt x="0" y="67"/>
                </a:cubicBezTo>
                <a:cubicBezTo>
                  <a:pt x="55" y="59"/>
                  <a:pt x="108" y="54"/>
                  <a:pt x="158" y="54"/>
                </a:cubicBezTo>
                <a:cubicBezTo>
                  <a:pt x="355" y="54"/>
                  <a:pt x="514" y="121"/>
                  <a:pt x="589" y="281"/>
                </a:cubicBezTo>
                <a:cubicBezTo>
                  <a:pt x="628" y="374"/>
                  <a:pt x="642" y="481"/>
                  <a:pt x="628" y="575"/>
                </a:cubicBezTo>
                <a:cubicBezTo>
                  <a:pt x="628" y="575"/>
                  <a:pt x="923" y="682"/>
                  <a:pt x="1003" y="1016"/>
                </a:cubicBezTo>
                <a:cubicBezTo>
                  <a:pt x="1083" y="1337"/>
                  <a:pt x="949" y="1498"/>
                  <a:pt x="949" y="1498"/>
                </a:cubicBezTo>
                <a:cubicBezTo>
                  <a:pt x="949" y="1498"/>
                  <a:pt x="1177" y="1846"/>
                  <a:pt x="990" y="2234"/>
                </a:cubicBezTo>
                <a:cubicBezTo>
                  <a:pt x="803" y="2609"/>
                  <a:pt x="495" y="2702"/>
                  <a:pt x="468" y="2716"/>
                </a:cubicBezTo>
                <a:cubicBezTo>
                  <a:pt x="682" y="2876"/>
                  <a:pt x="762" y="3103"/>
                  <a:pt x="762" y="3103"/>
                </a:cubicBezTo>
                <a:cubicBezTo>
                  <a:pt x="1793" y="2742"/>
                  <a:pt x="1284" y="1979"/>
                  <a:pt x="1284" y="1979"/>
                </a:cubicBezTo>
                <a:cubicBezTo>
                  <a:pt x="1284" y="1979"/>
                  <a:pt x="1805" y="1859"/>
                  <a:pt x="1793" y="1230"/>
                </a:cubicBezTo>
                <a:cubicBezTo>
                  <a:pt x="1779" y="870"/>
                  <a:pt x="1270" y="682"/>
                  <a:pt x="1270" y="682"/>
                </a:cubicBezTo>
                <a:cubicBezTo>
                  <a:pt x="1270" y="682"/>
                  <a:pt x="1495" y="0"/>
                  <a:pt x="57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1" name="Google Shape;381;p32"/>
          <p:cNvSpPr/>
          <p:nvPr/>
        </p:nvSpPr>
        <p:spPr>
          <a:xfrm>
            <a:off x="9058311" y="1737779"/>
            <a:ext cx="307347" cy="136632"/>
          </a:xfrm>
          <a:custGeom>
            <a:avLst/>
            <a:gdLst/>
            <a:ahLst/>
            <a:cxnLst/>
            <a:rect l="l" t="t" r="r" b="b"/>
            <a:pathLst>
              <a:path w="2650" h="1178" extrusionOk="0">
                <a:moveTo>
                  <a:pt x="1" y="1"/>
                </a:moveTo>
                <a:lnTo>
                  <a:pt x="1" y="13"/>
                </a:lnTo>
                <a:cubicBezTo>
                  <a:pt x="133" y="252"/>
                  <a:pt x="702" y="1178"/>
                  <a:pt x="1692" y="1178"/>
                </a:cubicBezTo>
                <a:cubicBezTo>
                  <a:pt x="1699" y="1178"/>
                  <a:pt x="1706" y="1178"/>
                  <a:pt x="1713" y="1178"/>
                </a:cubicBezTo>
                <a:cubicBezTo>
                  <a:pt x="2476" y="1164"/>
                  <a:pt x="2649" y="923"/>
                  <a:pt x="2649" y="923"/>
                </a:cubicBezTo>
                <a:cubicBezTo>
                  <a:pt x="2649" y="923"/>
                  <a:pt x="2569" y="696"/>
                  <a:pt x="2355" y="536"/>
                </a:cubicBezTo>
                <a:cubicBezTo>
                  <a:pt x="2248" y="441"/>
                  <a:pt x="2114" y="388"/>
                  <a:pt x="1941" y="388"/>
                </a:cubicBezTo>
                <a:lnTo>
                  <a:pt x="1927" y="361"/>
                </a:lnTo>
                <a:cubicBezTo>
                  <a:pt x="1596" y="568"/>
                  <a:pt x="1107" y="591"/>
                  <a:pt x="901" y="591"/>
                </a:cubicBezTo>
                <a:cubicBezTo>
                  <a:pt x="839" y="591"/>
                  <a:pt x="803" y="589"/>
                  <a:pt x="803" y="589"/>
                </a:cubicBezTo>
                <a:cubicBezTo>
                  <a:pt x="469" y="522"/>
                  <a:pt x="161" y="308"/>
                  <a:pt x="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2" name="Google Shape;382;p32"/>
          <p:cNvSpPr/>
          <p:nvPr/>
        </p:nvSpPr>
        <p:spPr>
          <a:xfrm>
            <a:off x="9035116" y="1491191"/>
            <a:ext cx="316625" cy="315252"/>
          </a:xfrm>
          <a:custGeom>
            <a:avLst/>
            <a:gdLst/>
            <a:ahLst/>
            <a:cxnLst/>
            <a:rect l="l" t="t" r="r" b="b"/>
            <a:pathLst>
              <a:path w="2730" h="2718" extrusionOk="0">
                <a:moveTo>
                  <a:pt x="2245" y="0"/>
                </a:moveTo>
                <a:cubicBezTo>
                  <a:pt x="2195" y="0"/>
                  <a:pt x="2142" y="5"/>
                  <a:pt x="2087" y="13"/>
                </a:cubicBezTo>
                <a:lnTo>
                  <a:pt x="2073" y="13"/>
                </a:lnTo>
                <a:cubicBezTo>
                  <a:pt x="1592" y="79"/>
                  <a:pt x="950" y="414"/>
                  <a:pt x="562" y="775"/>
                </a:cubicBezTo>
                <a:cubicBezTo>
                  <a:pt x="40" y="1283"/>
                  <a:pt x="0" y="1765"/>
                  <a:pt x="201" y="2127"/>
                </a:cubicBezTo>
                <a:cubicBezTo>
                  <a:pt x="361" y="2434"/>
                  <a:pt x="669" y="2648"/>
                  <a:pt x="1003" y="2715"/>
                </a:cubicBezTo>
                <a:cubicBezTo>
                  <a:pt x="1003" y="2715"/>
                  <a:pt x="1039" y="2717"/>
                  <a:pt x="1101" y="2717"/>
                </a:cubicBezTo>
                <a:cubicBezTo>
                  <a:pt x="1307" y="2717"/>
                  <a:pt x="1796" y="2694"/>
                  <a:pt x="2127" y="2487"/>
                </a:cubicBezTo>
                <a:cubicBezTo>
                  <a:pt x="2207" y="2434"/>
                  <a:pt x="2261" y="2380"/>
                  <a:pt x="2314" y="2314"/>
                </a:cubicBezTo>
                <a:cubicBezTo>
                  <a:pt x="2368" y="2246"/>
                  <a:pt x="2408" y="2166"/>
                  <a:pt x="2421" y="2086"/>
                </a:cubicBezTo>
                <a:cubicBezTo>
                  <a:pt x="2582" y="1364"/>
                  <a:pt x="2141" y="1297"/>
                  <a:pt x="2141" y="1297"/>
                </a:cubicBezTo>
                <a:cubicBezTo>
                  <a:pt x="2141" y="1297"/>
                  <a:pt x="2248" y="1217"/>
                  <a:pt x="2381" y="1096"/>
                </a:cubicBezTo>
                <a:cubicBezTo>
                  <a:pt x="2515" y="949"/>
                  <a:pt x="2676" y="748"/>
                  <a:pt x="2715" y="521"/>
                </a:cubicBezTo>
                <a:cubicBezTo>
                  <a:pt x="2729" y="427"/>
                  <a:pt x="2715" y="320"/>
                  <a:pt x="2676" y="227"/>
                </a:cubicBezTo>
                <a:cubicBezTo>
                  <a:pt x="2601" y="67"/>
                  <a:pt x="2442" y="0"/>
                  <a:pt x="2245"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3" name="Google Shape;383;p32"/>
          <p:cNvSpPr/>
          <p:nvPr/>
        </p:nvSpPr>
        <p:spPr>
          <a:xfrm>
            <a:off x="9100297" y="1551621"/>
            <a:ext cx="150543" cy="206340"/>
          </a:xfrm>
          <a:custGeom>
            <a:avLst/>
            <a:gdLst/>
            <a:ahLst/>
            <a:cxnLst/>
            <a:rect l="l" t="t" r="r" b="b"/>
            <a:pathLst>
              <a:path w="1298" h="1779" extrusionOk="0">
                <a:moveTo>
                  <a:pt x="976" y="0"/>
                </a:moveTo>
                <a:cubicBezTo>
                  <a:pt x="803" y="0"/>
                  <a:pt x="628" y="107"/>
                  <a:pt x="495" y="188"/>
                </a:cubicBezTo>
                <a:cubicBezTo>
                  <a:pt x="307" y="281"/>
                  <a:pt x="147" y="428"/>
                  <a:pt x="40" y="616"/>
                </a:cubicBezTo>
                <a:cubicBezTo>
                  <a:pt x="27" y="629"/>
                  <a:pt x="27" y="655"/>
                  <a:pt x="27" y="669"/>
                </a:cubicBezTo>
                <a:cubicBezTo>
                  <a:pt x="13" y="709"/>
                  <a:pt x="0" y="749"/>
                  <a:pt x="0" y="789"/>
                </a:cubicBezTo>
                <a:cubicBezTo>
                  <a:pt x="13" y="869"/>
                  <a:pt x="81" y="950"/>
                  <a:pt x="120" y="1030"/>
                </a:cubicBezTo>
                <a:cubicBezTo>
                  <a:pt x="161" y="1097"/>
                  <a:pt x="200" y="1177"/>
                  <a:pt x="241" y="1244"/>
                </a:cubicBezTo>
                <a:cubicBezTo>
                  <a:pt x="334" y="1392"/>
                  <a:pt x="414" y="1552"/>
                  <a:pt x="509" y="1699"/>
                </a:cubicBezTo>
                <a:cubicBezTo>
                  <a:pt x="535" y="1752"/>
                  <a:pt x="589" y="1779"/>
                  <a:pt x="642" y="1779"/>
                </a:cubicBezTo>
                <a:cubicBezTo>
                  <a:pt x="682" y="1779"/>
                  <a:pt x="709" y="1766"/>
                  <a:pt x="735" y="1752"/>
                </a:cubicBezTo>
                <a:cubicBezTo>
                  <a:pt x="963" y="1592"/>
                  <a:pt x="1190" y="1365"/>
                  <a:pt x="1124" y="1070"/>
                </a:cubicBezTo>
                <a:cubicBezTo>
                  <a:pt x="1097" y="937"/>
                  <a:pt x="1030" y="830"/>
                  <a:pt x="910" y="762"/>
                </a:cubicBezTo>
                <a:cubicBezTo>
                  <a:pt x="963" y="723"/>
                  <a:pt x="1030" y="669"/>
                  <a:pt x="1083" y="616"/>
                </a:cubicBezTo>
                <a:cubicBezTo>
                  <a:pt x="1163" y="535"/>
                  <a:pt x="1244" y="455"/>
                  <a:pt x="1270" y="334"/>
                </a:cubicBezTo>
                <a:cubicBezTo>
                  <a:pt x="1297" y="214"/>
                  <a:pt x="1231" y="93"/>
                  <a:pt x="1124" y="40"/>
                </a:cubicBezTo>
                <a:cubicBezTo>
                  <a:pt x="1070" y="13"/>
                  <a:pt x="1030" y="0"/>
                  <a:pt x="97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4" name="Google Shape;384;p32"/>
          <p:cNvSpPr/>
          <p:nvPr/>
        </p:nvSpPr>
        <p:spPr>
          <a:xfrm>
            <a:off x="8948131" y="1703216"/>
            <a:ext cx="296445" cy="233249"/>
          </a:xfrm>
          <a:custGeom>
            <a:avLst/>
            <a:gdLst/>
            <a:ahLst/>
            <a:cxnLst/>
            <a:rect l="l" t="t" r="r" b="b"/>
            <a:pathLst>
              <a:path w="2556" h="2011" extrusionOk="0">
                <a:moveTo>
                  <a:pt x="425" y="1"/>
                </a:moveTo>
                <a:cubicBezTo>
                  <a:pt x="286" y="1"/>
                  <a:pt x="185" y="21"/>
                  <a:pt x="135" y="44"/>
                </a:cubicBezTo>
                <a:cubicBezTo>
                  <a:pt x="0" y="105"/>
                  <a:pt x="537" y="2011"/>
                  <a:pt x="1856" y="2011"/>
                </a:cubicBezTo>
                <a:cubicBezTo>
                  <a:pt x="1980" y="2011"/>
                  <a:pt x="2111" y="1994"/>
                  <a:pt x="2249" y="1957"/>
                </a:cubicBezTo>
                <a:cubicBezTo>
                  <a:pt x="2556" y="1863"/>
                  <a:pt x="2302" y="860"/>
                  <a:pt x="1593" y="392"/>
                </a:cubicBezTo>
                <a:cubicBezTo>
                  <a:pt x="1123" y="82"/>
                  <a:pt x="700" y="1"/>
                  <a:pt x="425"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5" name="Google Shape;385;p32"/>
          <p:cNvSpPr/>
          <p:nvPr/>
        </p:nvSpPr>
        <p:spPr>
          <a:xfrm>
            <a:off x="8903130" y="1686512"/>
            <a:ext cx="284151" cy="215387"/>
          </a:xfrm>
          <a:custGeom>
            <a:avLst/>
            <a:gdLst/>
            <a:ahLst/>
            <a:cxnLst/>
            <a:rect l="l" t="t" r="r" b="b"/>
            <a:pathLst>
              <a:path w="2450" h="1857" extrusionOk="0">
                <a:moveTo>
                  <a:pt x="42" y="1"/>
                </a:moveTo>
                <a:cubicBezTo>
                  <a:pt x="28" y="1"/>
                  <a:pt x="15" y="1"/>
                  <a:pt x="1" y="27"/>
                </a:cubicBezTo>
                <a:cubicBezTo>
                  <a:pt x="1" y="41"/>
                  <a:pt x="1" y="68"/>
                  <a:pt x="28" y="68"/>
                </a:cubicBezTo>
                <a:cubicBezTo>
                  <a:pt x="81" y="95"/>
                  <a:pt x="149" y="121"/>
                  <a:pt x="202" y="134"/>
                </a:cubicBezTo>
                <a:lnTo>
                  <a:pt x="295" y="161"/>
                </a:lnTo>
                <a:lnTo>
                  <a:pt x="375" y="202"/>
                </a:lnTo>
                <a:lnTo>
                  <a:pt x="550" y="282"/>
                </a:lnTo>
                <a:lnTo>
                  <a:pt x="710" y="362"/>
                </a:lnTo>
                <a:cubicBezTo>
                  <a:pt x="924" y="482"/>
                  <a:pt x="1138" y="616"/>
                  <a:pt x="1339" y="776"/>
                </a:cubicBezTo>
                <a:cubicBezTo>
                  <a:pt x="1526" y="924"/>
                  <a:pt x="1713" y="1097"/>
                  <a:pt x="1888" y="1272"/>
                </a:cubicBezTo>
                <a:cubicBezTo>
                  <a:pt x="1981" y="1365"/>
                  <a:pt x="2061" y="1459"/>
                  <a:pt x="2141" y="1552"/>
                </a:cubicBezTo>
                <a:cubicBezTo>
                  <a:pt x="2235" y="1646"/>
                  <a:pt x="2302" y="1739"/>
                  <a:pt x="2382" y="1834"/>
                </a:cubicBezTo>
                <a:lnTo>
                  <a:pt x="2382" y="1846"/>
                </a:lnTo>
                <a:cubicBezTo>
                  <a:pt x="2389" y="1853"/>
                  <a:pt x="2396" y="1857"/>
                  <a:pt x="2404" y="1857"/>
                </a:cubicBezTo>
                <a:cubicBezTo>
                  <a:pt x="2412" y="1857"/>
                  <a:pt x="2422" y="1853"/>
                  <a:pt x="2435" y="1846"/>
                </a:cubicBezTo>
                <a:cubicBezTo>
                  <a:pt x="2449" y="1834"/>
                  <a:pt x="2449" y="1820"/>
                  <a:pt x="2449" y="1793"/>
                </a:cubicBezTo>
                <a:cubicBezTo>
                  <a:pt x="2316" y="1579"/>
                  <a:pt x="2155" y="1379"/>
                  <a:pt x="1995" y="1178"/>
                </a:cubicBezTo>
                <a:cubicBezTo>
                  <a:pt x="1820" y="990"/>
                  <a:pt x="1633" y="817"/>
                  <a:pt x="1433" y="657"/>
                </a:cubicBezTo>
                <a:cubicBezTo>
                  <a:pt x="1232" y="496"/>
                  <a:pt x="1005" y="362"/>
                  <a:pt x="777" y="241"/>
                </a:cubicBezTo>
                <a:cubicBezTo>
                  <a:pt x="550" y="134"/>
                  <a:pt x="295" y="54"/>
                  <a:pt x="42" y="1"/>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6" name="Google Shape;386;p32"/>
          <p:cNvSpPr/>
          <p:nvPr/>
        </p:nvSpPr>
        <p:spPr>
          <a:xfrm>
            <a:off x="9114213" y="1827784"/>
            <a:ext cx="91624" cy="83859"/>
          </a:xfrm>
          <a:custGeom>
            <a:avLst/>
            <a:gdLst/>
            <a:ahLst/>
            <a:cxnLst/>
            <a:rect l="l" t="t" r="r" b="b"/>
            <a:pathLst>
              <a:path w="790" h="723" extrusionOk="0">
                <a:moveTo>
                  <a:pt x="201" y="0"/>
                </a:moveTo>
                <a:lnTo>
                  <a:pt x="187" y="13"/>
                </a:lnTo>
                <a:lnTo>
                  <a:pt x="175" y="13"/>
                </a:lnTo>
                <a:cubicBezTo>
                  <a:pt x="161" y="13"/>
                  <a:pt x="148" y="27"/>
                  <a:pt x="148" y="27"/>
                </a:cubicBezTo>
                <a:cubicBezTo>
                  <a:pt x="134" y="40"/>
                  <a:pt x="121" y="67"/>
                  <a:pt x="121" y="67"/>
                </a:cubicBezTo>
                <a:cubicBezTo>
                  <a:pt x="80" y="134"/>
                  <a:pt x="80" y="174"/>
                  <a:pt x="68" y="227"/>
                </a:cubicBezTo>
                <a:cubicBezTo>
                  <a:pt x="54" y="281"/>
                  <a:pt x="41" y="334"/>
                  <a:pt x="41" y="375"/>
                </a:cubicBezTo>
                <a:cubicBezTo>
                  <a:pt x="14" y="482"/>
                  <a:pt x="14" y="589"/>
                  <a:pt x="0" y="682"/>
                </a:cubicBezTo>
                <a:cubicBezTo>
                  <a:pt x="0" y="696"/>
                  <a:pt x="14" y="723"/>
                  <a:pt x="27" y="723"/>
                </a:cubicBezTo>
                <a:cubicBezTo>
                  <a:pt x="54" y="723"/>
                  <a:pt x="68" y="723"/>
                  <a:pt x="80" y="696"/>
                </a:cubicBezTo>
                <a:cubicBezTo>
                  <a:pt x="107" y="602"/>
                  <a:pt x="148" y="509"/>
                  <a:pt x="175" y="414"/>
                </a:cubicBezTo>
                <a:lnTo>
                  <a:pt x="214" y="268"/>
                </a:lnTo>
                <a:cubicBezTo>
                  <a:pt x="225" y="226"/>
                  <a:pt x="235" y="192"/>
                  <a:pt x="246" y="161"/>
                </a:cubicBezTo>
                <a:lnTo>
                  <a:pt x="246" y="161"/>
                </a:lnTo>
                <a:cubicBezTo>
                  <a:pt x="260" y="161"/>
                  <a:pt x="284" y="162"/>
                  <a:pt x="308" y="174"/>
                </a:cubicBezTo>
                <a:cubicBezTo>
                  <a:pt x="348" y="174"/>
                  <a:pt x="401" y="200"/>
                  <a:pt x="442" y="214"/>
                </a:cubicBezTo>
                <a:cubicBezTo>
                  <a:pt x="535" y="241"/>
                  <a:pt x="642" y="268"/>
                  <a:pt x="722" y="295"/>
                </a:cubicBezTo>
                <a:lnTo>
                  <a:pt x="736" y="295"/>
                </a:lnTo>
                <a:cubicBezTo>
                  <a:pt x="749" y="295"/>
                  <a:pt x="763" y="295"/>
                  <a:pt x="776" y="281"/>
                </a:cubicBezTo>
                <a:cubicBezTo>
                  <a:pt x="790" y="268"/>
                  <a:pt x="776" y="241"/>
                  <a:pt x="763" y="227"/>
                </a:cubicBezTo>
                <a:cubicBezTo>
                  <a:pt x="669" y="161"/>
                  <a:pt x="589" y="120"/>
                  <a:pt x="496" y="81"/>
                </a:cubicBezTo>
                <a:cubicBezTo>
                  <a:pt x="442" y="54"/>
                  <a:pt x="389" y="40"/>
                  <a:pt x="335" y="27"/>
                </a:cubicBezTo>
                <a:cubicBezTo>
                  <a:pt x="321" y="13"/>
                  <a:pt x="294" y="13"/>
                  <a:pt x="255" y="13"/>
                </a:cubicBezTo>
                <a:cubicBezTo>
                  <a:pt x="241" y="13"/>
                  <a:pt x="228" y="0"/>
                  <a:pt x="201" y="0"/>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7" name="Google Shape;387;p32"/>
          <p:cNvSpPr/>
          <p:nvPr/>
        </p:nvSpPr>
        <p:spPr>
          <a:xfrm>
            <a:off x="9063068" y="1774546"/>
            <a:ext cx="107049" cy="86527"/>
          </a:xfrm>
          <a:custGeom>
            <a:avLst/>
            <a:gdLst/>
            <a:ahLst/>
            <a:cxnLst/>
            <a:rect l="l" t="t" r="r" b="b"/>
            <a:pathLst>
              <a:path w="923" h="746" extrusionOk="0">
                <a:moveTo>
                  <a:pt x="287" y="1"/>
                </a:moveTo>
                <a:cubicBezTo>
                  <a:pt x="264" y="1"/>
                  <a:pt x="240" y="2"/>
                  <a:pt x="214" y="5"/>
                </a:cubicBezTo>
                <a:lnTo>
                  <a:pt x="174" y="5"/>
                </a:lnTo>
                <a:cubicBezTo>
                  <a:pt x="174" y="5"/>
                  <a:pt x="161" y="5"/>
                  <a:pt x="134" y="17"/>
                </a:cubicBezTo>
                <a:cubicBezTo>
                  <a:pt x="93" y="44"/>
                  <a:pt x="81" y="71"/>
                  <a:pt x="81" y="85"/>
                </a:cubicBezTo>
                <a:cubicBezTo>
                  <a:pt x="67" y="124"/>
                  <a:pt x="67" y="151"/>
                  <a:pt x="54" y="178"/>
                </a:cubicBezTo>
                <a:cubicBezTo>
                  <a:pt x="40" y="245"/>
                  <a:pt x="27" y="299"/>
                  <a:pt x="27" y="352"/>
                </a:cubicBezTo>
                <a:cubicBezTo>
                  <a:pt x="13" y="472"/>
                  <a:pt x="0" y="593"/>
                  <a:pt x="0" y="713"/>
                </a:cubicBezTo>
                <a:cubicBezTo>
                  <a:pt x="0" y="727"/>
                  <a:pt x="13" y="740"/>
                  <a:pt x="27" y="740"/>
                </a:cubicBezTo>
                <a:cubicBezTo>
                  <a:pt x="34" y="743"/>
                  <a:pt x="40" y="745"/>
                  <a:pt x="46" y="745"/>
                </a:cubicBezTo>
                <a:cubicBezTo>
                  <a:pt x="61" y="745"/>
                  <a:pt x="70" y="732"/>
                  <a:pt x="81" y="713"/>
                </a:cubicBezTo>
                <a:cubicBezTo>
                  <a:pt x="107" y="606"/>
                  <a:pt x="134" y="499"/>
                  <a:pt x="161" y="379"/>
                </a:cubicBezTo>
                <a:lnTo>
                  <a:pt x="200" y="219"/>
                </a:lnTo>
                <a:cubicBezTo>
                  <a:pt x="200" y="192"/>
                  <a:pt x="214" y="165"/>
                  <a:pt x="214" y="151"/>
                </a:cubicBezTo>
                <a:lnTo>
                  <a:pt x="227" y="151"/>
                </a:lnTo>
                <a:cubicBezTo>
                  <a:pt x="321" y="151"/>
                  <a:pt x="441" y="165"/>
                  <a:pt x="548" y="178"/>
                </a:cubicBezTo>
                <a:cubicBezTo>
                  <a:pt x="655" y="192"/>
                  <a:pt x="776" y="219"/>
                  <a:pt x="856" y="258"/>
                </a:cubicBezTo>
                <a:lnTo>
                  <a:pt x="869" y="258"/>
                </a:lnTo>
                <a:cubicBezTo>
                  <a:pt x="883" y="258"/>
                  <a:pt x="896" y="258"/>
                  <a:pt x="910" y="245"/>
                </a:cubicBezTo>
                <a:cubicBezTo>
                  <a:pt x="923" y="231"/>
                  <a:pt x="923" y="205"/>
                  <a:pt x="910" y="192"/>
                </a:cubicBezTo>
                <a:cubicBezTo>
                  <a:pt x="803" y="112"/>
                  <a:pt x="682" y="85"/>
                  <a:pt x="575" y="44"/>
                </a:cubicBezTo>
                <a:cubicBezTo>
                  <a:pt x="478" y="22"/>
                  <a:pt x="389" y="1"/>
                  <a:pt x="287" y="1"/>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8" name="Google Shape;388;p32"/>
          <p:cNvSpPr/>
          <p:nvPr/>
        </p:nvSpPr>
        <p:spPr>
          <a:xfrm>
            <a:off x="9014935" y="1738127"/>
            <a:ext cx="93132" cy="80495"/>
          </a:xfrm>
          <a:custGeom>
            <a:avLst/>
            <a:gdLst/>
            <a:ahLst/>
            <a:cxnLst/>
            <a:rect l="l" t="t" r="r" b="b"/>
            <a:pathLst>
              <a:path w="803" h="694" extrusionOk="0">
                <a:moveTo>
                  <a:pt x="156" y="1"/>
                </a:moveTo>
                <a:cubicBezTo>
                  <a:pt x="147" y="1"/>
                  <a:pt x="141" y="4"/>
                  <a:pt x="134" y="10"/>
                </a:cubicBezTo>
                <a:cubicBezTo>
                  <a:pt x="107" y="10"/>
                  <a:pt x="94" y="24"/>
                  <a:pt x="94" y="37"/>
                </a:cubicBezTo>
                <a:lnTo>
                  <a:pt x="67" y="64"/>
                </a:lnTo>
                <a:cubicBezTo>
                  <a:pt x="67" y="91"/>
                  <a:pt x="54" y="105"/>
                  <a:pt x="54" y="117"/>
                </a:cubicBezTo>
                <a:cubicBezTo>
                  <a:pt x="54" y="144"/>
                  <a:pt x="41" y="171"/>
                  <a:pt x="41" y="198"/>
                </a:cubicBezTo>
                <a:cubicBezTo>
                  <a:pt x="27" y="238"/>
                  <a:pt x="27" y="292"/>
                  <a:pt x="14" y="345"/>
                </a:cubicBezTo>
                <a:cubicBezTo>
                  <a:pt x="0" y="452"/>
                  <a:pt x="0" y="545"/>
                  <a:pt x="0" y="652"/>
                </a:cubicBezTo>
                <a:cubicBezTo>
                  <a:pt x="0" y="666"/>
                  <a:pt x="14" y="679"/>
                  <a:pt x="27" y="693"/>
                </a:cubicBezTo>
                <a:cubicBezTo>
                  <a:pt x="41" y="693"/>
                  <a:pt x="67" y="679"/>
                  <a:pt x="67" y="666"/>
                </a:cubicBezTo>
                <a:cubicBezTo>
                  <a:pt x="107" y="572"/>
                  <a:pt x="121" y="465"/>
                  <a:pt x="148" y="372"/>
                </a:cubicBezTo>
                <a:lnTo>
                  <a:pt x="187" y="224"/>
                </a:lnTo>
                <a:lnTo>
                  <a:pt x="200" y="164"/>
                </a:lnTo>
                <a:lnTo>
                  <a:pt x="200" y="164"/>
                </a:lnTo>
                <a:cubicBezTo>
                  <a:pt x="215" y="164"/>
                  <a:pt x="228" y="165"/>
                  <a:pt x="241" y="171"/>
                </a:cubicBezTo>
                <a:lnTo>
                  <a:pt x="321" y="171"/>
                </a:lnTo>
                <a:lnTo>
                  <a:pt x="469" y="158"/>
                </a:lnTo>
                <a:lnTo>
                  <a:pt x="776" y="158"/>
                </a:lnTo>
                <a:cubicBezTo>
                  <a:pt x="790" y="158"/>
                  <a:pt x="803" y="144"/>
                  <a:pt x="803" y="131"/>
                </a:cubicBezTo>
                <a:cubicBezTo>
                  <a:pt x="803" y="105"/>
                  <a:pt x="803" y="91"/>
                  <a:pt x="776" y="78"/>
                </a:cubicBezTo>
                <a:cubicBezTo>
                  <a:pt x="683" y="51"/>
                  <a:pt x="576" y="37"/>
                  <a:pt x="469" y="24"/>
                </a:cubicBezTo>
                <a:cubicBezTo>
                  <a:pt x="415" y="24"/>
                  <a:pt x="375" y="24"/>
                  <a:pt x="321" y="10"/>
                </a:cubicBezTo>
                <a:lnTo>
                  <a:pt x="187" y="10"/>
                </a:lnTo>
                <a:cubicBezTo>
                  <a:pt x="174" y="4"/>
                  <a:pt x="164" y="1"/>
                  <a:pt x="156" y="1"/>
                </a:cubicBezTo>
                <a:close/>
              </a:path>
            </a:pathLst>
          </a:custGeom>
          <a:solidFill>
            <a:srgbClr val="093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9" name="Google Shape;389;p32"/>
          <p:cNvSpPr/>
          <p:nvPr/>
        </p:nvSpPr>
        <p:spPr>
          <a:xfrm>
            <a:off x="7811063" y="2235710"/>
            <a:ext cx="55903" cy="55673"/>
          </a:xfrm>
          <a:custGeom>
            <a:avLst/>
            <a:gdLst/>
            <a:ahLst/>
            <a:cxnLst/>
            <a:rect l="l" t="t" r="r" b="b"/>
            <a:pathLst>
              <a:path w="482" h="480" extrusionOk="0">
                <a:moveTo>
                  <a:pt x="214" y="1"/>
                </a:moveTo>
                <a:cubicBezTo>
                  <a:pt x="187" y="15"/>
                  <a:pt x="161" y="15"/>
                  <a:pt x="134" y="28"/>
                </a:cubicBezTo>
                <a:lnTo>
                  <a:pt x="121" y="41"/>
                </a:lnTo>
                <a:lnTo>
                  <a:pt x="107" y="41"/>
                </a:lnTo>
                <a:lnTo>
                  <a:pt x="67" y="81"/>
                </a:lnTo>
                <a:cubicBezTo>
                  <a:pt x="54" y="95"/>
                  <a:pt x="41" y="108"/>
                  <a:pt x="27" y="135"/>
                </a:cubicBezTo>
                <a:cubicBezTo>
                  <a:pt x="27" y="135"/>
                  <a:pt x="27" y="148"/>
                  <a:pt x="14" y="161"/>
                </a:cubicBezTo>
                <a:cubicBezTo>
                  <a:pt x="14" y="161"/>
                  <a:pt x="14" y="175"/>
                  <a:pt x="0" y="188"/>
                </a:cubicBezTo>
                <a:lnTo>
                  <a:pt x="0" y="309"/>
                </a:lnTo>
                <a:cubicBezTo>
                  <a:pt x="14" y="349"/>
                  <a:pt x="41" y="375"/>
                  <a:pt x="67" y="416"/>
                </a:cubicBezTo>
                <a:cubicBezTo>
                  <a:pt x="94" y="443"/>
                  <a:pt x="134" y="456"/>
                  <a:pt x="161" y="469"/>
                </a:cubicBezTo>
                <a:cubicBezTo>
                  <a:pt x="181" y="476"/>
                  <a:pt x="204" y="479"/>
                  <a:pt x="228" y="479"/>
                </a:cubicBezTo>
                <a:cubicBezTo>
                  <a:pt x="251" y="479"/>
                  <a:pt x="275" y="476"/>
                  <a:pt x="294" y="469"/>
                </a:cubicBezTo>
                <a:cubicBezTo>
                  <a:pt x="308" y="456"/>
                  <a:pt x="321" y="456"/>
                  <a:pt x="348" y="443"/>
                </a:cubicBezTo>
                <a:cubicBezTo>
                  <a:pt x="348" y="443"/>
                  <a:pt x="362" y="429"/>
                  <a:pt x="375" y="429"/>
                </a:cubicBezTo>
                <a:lnTo>
                  <a:pt x="415" y="389"/>
                </a:lnTo>
                <a:cubicBezTo>
                  <a:pt x="428" y="375"/>
                  <a:pt x="428" y="362"/>
                  <a:pt x="428" y="349"/>
                </a:cubicBezTo>
                <a:cubicBezTo>
                  <a:pt x="442" y="349"/>
                  <a:pt x="442" y="349"/>
                  <a:pt x="442" y="336"/>
                </a:cubicBezTo>
                <a:cubicBezTo>
                  <a:pt x="455" y="322"/>
                  <a:pt x="455" y="309"/>
                  <a:pt x="469" y="282"/>
                </a:cubicBezTo>
                <a:cubicBezTo>
                  <a:pt x="469" y="255"/>
                  <a:pt x="482" y="229"/>
                  <a:pt x="469" y="202"/>
                </a:cubicBezTo>
                <a:cubicBezTo>
                  <a:pt x="469" y="175"/>
                  <a:pt x="469" y="161"/>
                  <a:pt x="455" y="135"/>
                </a:cubicBezTo>
                <a:cubicBezTo>
                  <a:pt x="442" y="108"/>
                  <a:pt x="428" y="95"/>
                  <a:pt x="401" y="68"/>
                </a:cubicBezTo>
                <a:lnTo>
                  <a:pt x="362" y="28"/>
                </a:lnTo>
                <a:lnTo>
                  <a:pt x="308" y="15"/>
                </a:lnTo>
                <a:cubicBezTo>
                  <a:pt x="281" y="1"/>
                  <a:pt x="255" y="1"/>
                  <a:pt x="21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0" name="Google Shape;390;p32"/>
          <p:cNvSpPr/>
          <p:nvPr/>
        </p:nvSpPr>
        <p:spPr>
          <a:xfrm>
            <a:off x="7772326" y="2355291"/>
            <a:ext cx="51263" cy="48135"/>
          </a:xfrm>
          <a:custGeom>
            <a:avLst/>
            <a:gdLst/>
            <a:ahLst/>
            <a:cxnLst/>
            <a:rect l="l" t="t" r="r" b="b"/>
            <a:pathLst>
              <a:path w="442" h="415" extrusionOk="0">
                <a:moveTo>
                  <a:pt x="268" y="0"/>
                </a:moveTo>
                <a:cubicBezTo>
                  <a:pt x="241" y="0"/>
                  <a:pt x="227" y="0"/>
                  <a:pt x="200" y="13"/>
                </a:cubicBezTo>
                <a:lnTo>
                  <a:pt x="147" y="13"/>
                </a:lnTo>
                <a:cubicBezTo>
                  <a:pt x="134" y="13"/>
                  <a:pt x="107" y="27"/>
                  <a:pt x="80" y="54"/>
                </a:cubicBezTo>
                <a:cubicBezTo>
                  <a:pt x="67" y="54"/>
                  <a:pt x="54" y="67"/>
                  <a:pt x="54" y="81"/>
                </a:cubicBezTo>
                <a:cubicBezTo>
                  <a:pt x="40" y="93"/>
                  <a:pt x="27" y="120"/>
                  <a:pt x="27" y="134"/>
                </a:cubicBezTo>
                <a:cubicBezTo>
                  <a:pt x="13" y="147"/>
                  <a:pt x="13" y="161"/>
                  <a:pt x="13" y="188"/>
                </a:cubicBezTo>
                <a:cubicBezTo>
                  <a:pt x="0" y="200"/>
                  <a:pt x="0" y="214"/>
                  <a:pt x="13" y="241"/>
                </a:cubicBezTo>
                <a:cubicBezTo>
                  <a:pt x="13" y="268"/>
                  <a:pt x="13" y="295"/>
                  <a:pt x="27" y="307"/>
                </a:cubicBezTo>
                <a:lnTo>
                  <a:pt x="67" y="348"/>
                </a:lnTo>
                <a:lnTo>
                  <a:pt x="107" y="388"/>
                </a:lnTo>
                <a:cubicBezTo>
                  <a:pt x="120" y="388"/>
                  <a:pt x="134" y="402"/>
                  <a:pt x="147" y="402"/>
                </a:cubicBezTo>
                <a:cubicBezTo>
                  <a:pt x="174" y="414"/>
                  <a:pt x="187" y="414"/>
                  <a:pt x="214" y="414"/>
                </a:cubicBezTo>
                <a:cubicBezTo>
                  <a:pt x="227" y="414"/>
                  <a:pt x="241" y="414"/>
                  <a:pt x="268" y="402"/>
                </a:cubicBezTo>
                <a:cubicBezTo>
                  <a:pt x="294" y="402"/>
                  <a:pt x="307" y="388"/>
                  <a:pt x="334" y="375"/>
                </a:cubicBezTo>
                <a:cubicBezTo>
                  <a:pt x="348" y="361"/>
                  <a:pt x="348" y="348"/>
                  <a:pt x="361" y="334"/>
                </a:cubicBezTo>
                <a:lnTo>
                  <a:pt x="361" y="348"/>
                </a:lnTo>
                <a:cubicBezTo>
                  <a:pt x="361" y="334"/>
                  <a:pt x="375" y="334"/>
                  <a:pt x="375" y="321"/>
                </a:cubicBezTo>
                <a:lnTo>
                  <a:pt x="414" y="281"/>
                </a:lnTo>
                <a:cubicBezTo>
                  <a:pt x="428" y="268"/>
                  <a:pt x="428" y="241"/>
                  <a:pt x="428" y="214"/>
                </a:cubicBezTo>
                <a:cubicBezTo>
                  <a:pt x="441" y="200"/>
                  <a:pt x="441" y="188"/>
                  <a:pt x="428" y="161"/>
                </a:cubicBezTo>
                <a:cubicBezTo>
                  <a:pt x="428" y="134"/>
                  <a:pt x="428" y="120"/>
                  <a:pt x="414" y="93"/>
                </a:cubicBezTo>
                <a:lnTo>
                  <a:pt x="375" y="54"/>
                </a:lnTo>
                <a:cubicBezTo>
                  <a:pt x="375" y="40"/>
                  <a:pt x="361" y="40"/>
                  <a:pt x="348" y="27"/>
                </a:cubicBezTo>
                <a:cubicBezTo>
                  <a:pt x="321" y="13"/>
                  <a:pt x="294" y="0"/>
                  <a:pt x="26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1" name="Google Shape;391;p32"/>
          <p:cNvSpPr/>
          <p:nvPr/>
        </p:nvSpPr>
        <p:spPr>
          <a:xfrm>
            <a:off x="7752029" y="2450749"/>
            <a:ext cx="34215" cy="32940"/>
          </a:xfrm>
          <a:custGeom>
            <a:avLst/>
            <a:gdLst/>
            <a:ahLst/>
            <a:cxnLst/>
            <a:rect l="l" t="t" r="r" b="b"/>
            <a:pathLst>
              <a:path w="295" h="284" extrusionOk="0">
                <a:moveTo>
                  <a:pt x="144" y="0"/>
                </a:moveTo>
                <a:cubicBezTo>
                  <a:pt x="138" y="0"/>
                  <a:pt x="131" y="2"/>
                  <a:pt x="122" y="7"/>
                </a:cubicBezTo>
                <a:lnTo>
                  <a:pt x="95" y="7"/>
                </a:lnTo>
                <a:cubicBezTo>
                  <a:pt x="81" y="19"/>
                  <a:pt x="68" y="19"/>
                  <a:pt x="54" y="33"/>
                </a:cubicBezTo>
                <a:cubicBezTo>
                  <a:pt x="41" y="33"/>
                  <a:pt x="41" y="46"/>
                  <a:pt x="27" y="60"/>
                </a:cubicBezTo>
                <a:cubicBezTo>
                  <a:pt x="27" y="60"/>
                  <a:pt x="15" y="73"/>
                  <a:pt x="15" y="87"/>
                </a:cubicBezTo>
                <a:cubicBezTo>
                  <a:pt x="1" y="100"/>
                  <a:pt x="1" y="126"/>
                  <a:pt x="1" y="140"/>
                </a:cubicBezTo>
                <a:lnTo>
                  <a:pt x="1" y="180"/>
                </a:lnTo>
                <a:lnTo>
                  <a:pt x="27" y="207"/>
                </a:lnTo>
                <a:cubicBezTo>
                  <a:pt x="27" y="221"/>
                  <a:pt x="41" y="233"/>
                  <a:pt x="41" y="247"/>
                </a:cubicBezTo>
                <a:cubicBezTo>
                  <a:pt x="54" y="247"/>
                  <a:pt x="68" y="260"/>
                  <a:pt x="68" y="260"/>
                </a:cubicBezTo>
                <a:cubicBezTo>
                  <a:pt x="81" y="274"/>
                  <a:pt x="95" y="274"/>
                  <a:pt x="108" y="274"/>
                </a:cubicBezTo>
                <a:cubicBezTo>
                  <a:pt x="115" y="281"/>
                  <a:pt x="125" y="284"/>
                  <a:pt x="135" y="284"/>
                </a:cubicBezTo>
                <a:cubicBezTo>
                  <a:pt x="145" y="284"/>
                  <a:pt x="155" y="281"/>
                  <a:pt x="161" y="274"/>
                </a:cubicBezTo>
                <a:lnTo>
                  <a:pt x="202" y="274"/>
                </a:lnTo>
                <a:cubicBezTo>
                  <a:pt x="215" y="260"/>
                  <a:pt x="229" y="260"/>
                  <a:pt x="242" y="247"/>
                </a:cubicBezTo>
                <a:cubicBezTo>
                  <a:pt x="255" y="233"/>
                  <a:pt x="255" y="221"/>
                  <a:pt x="268" y="221"/>
                </a:cubicBezTo>
                <a:cubicBezTo>
                  <a:pt x="268" y="207"/>
                  <a:pt x="282" y="194"/>
                  <a:pt x="282" y="180"/>
                </a:cubicBezTo>
                <a:cubicBezTo>
                  <a:pt x="295" y="167"/>
                  <a:pt x="295" y="153"/>
                  <a:pt x="295" y="140"/>
                </a:cubicBezTo>
                <a:lnTo>
                  <a:pt x="295" y="114"/>
                </a:lnTo>
                <a:cubicBezTo>
                  <a:pt x="282" y="100"/>
                  <a:pt x="282" y="87"/>
                  <a:pt x="268" y="73"/>
                </a:cubicBezTo>
                <a:cubicBezTo>
                  <a:pt x="255" y="60"/>
                  <a:pt x="255" y="46"/>
                  <a:pt x="242" y="46"/>
                </a:cubicBezTo>
                <a:lnTo>
                  <a:pt x="215" y="19"/>
                </a:lnTo>
                <a:cubicBezTo>
                  <a:pt x="202" y="19"/>
                  <a:pt x="188" y="7"/>
                  <a:pt x="175" y="7"/>
                </a:cubicBezTo>
                <a:cubicBezTo>
                  <a:pt x="166" y="7"/>
                  <a:pt x="157" y="0"/>
                  <a:pt x="14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2" name="Google Shape;392;p32"/>
          <p:cNvSpPr/>
          <p:nvPr/>
        </p:nvSpPr>
        <p:spPr>
          <a:xfrm>
            <a:off x="10297906" y="3976902"/>
            <a:ext cx="52887" cy="50919"/>
          </a:xfrm>
          <a:custGeom>
            <a:avLst/>
            <a:gdLst/>
            <a:ahLst/>
            <a:cxnLst/>
            <a:rect l="l" t="t" r="r" b="b"/>
            <a:pathLst>
              <a:path w="456" h="439" extrusionOk="0">
                <a:moveTo>
                  <a:pt x="233" y="0"/>
                </a:moveTo>
                <a:cubicBezTo>
                  <a:pt x="215" y="0"/>
                  <a:pt x="194" y="4"/>
                  <a:pt x="174" y="11"/>
                </a:cubicBezTo>
                <a:cubicBezTo>
                  <a:pt x="147" y="11"/>
                  <a:pt x="135" y="24"/>
                  <a:pt x="121" y="24"/>
                </a:cubicBezTo>
                <a:cubicBezTo>
                  <a:pt x="81" y="50"/>
                  <a:pt x="54" y="77"/>
                  <a:pt x="40" y="104"/>
                </a:cubicBezTo>
                <a:cubicBezTo>
                  <a:pt x="28" y="131"/>
                  <a:pt x="14" y="157"/>
                  <a:pt x="14" y="184"/>
                </a:cubicBezTo>
                <a:cubicBezTo>
                  <a:pt x="1" y="225"/>
                  <a:pt x="1" y="252"/>
                  <a:pt x="14" y="278"/>
                </a:cubicBezTo>
                <a:cubicBezTo>
                  <a:pt x="28" y="318"/>
                  <a:pt x="40" y="345"/>
                  <a:pt x="67" y="371"/>
                </a:cubicBezTo>
                <a:cubicBezTo>
                  <a:pt x="81" y="385"/>
                  <a:pt x="108" y="398"/>
                  <a:pt x="121" y="412"/>
                </a:cubicBezTo>
                <a:cubicBezTo>
                  <a:pt x="147" y="425"/>
                  <a:pt x="188" y="439"/>
                  <a:pt x="228" y="439"/>
                </a:cubicBezTo>
                <a:lnTo>
                  <a:pt x="281" y="439"/>
                </a:lnTo>
                <a:cubicBezTo>
                  <a:pt x="322" y="425"/>
                  <a:pt x="361" y="398"/>
                  <a:pt x="388" y="371"/>
                </a:cubicBezTo>
                <a:cubicBezTo>
                  <a:pt x="415" y="345"/>
                  <a:pt x="429" y="318"/>
                  <a:pt x="442" y="278"/>
                </a:cubicBezTo>
                <a:cubicBezTo>
                  <a:pt x="442" y="264"/>
                  <a:pt x="442" y="238"/>
                  <a:pt x="456" y="225"/>
                </a:cubicBezTo>
                <a:cubicBezTo>
                  <a:pt x="442" y="198"/>
                  <a:pt x="442" y="184"/>
                  <a:pt x="442" y="171"/>
                </a:cubicBezTo>
                <a:cubicBezTo>
                  <a:pt x="442" y="145"/>
                  <a:pt x="429" y="131"/>
                  <a:pt x="415" y="104"/>
                </a:cubicBezTo>
                <a:cubicBezTo>
                  <a:pt x="402" y="77"/>
                  <a:pt x="388" y="64"/>
                  <a:pt x="361" y="50"/>
                </a:cubicBezTo>
                <a:cubicBezTo>
                  <a:pt x="335" y="24"/>
                  <a:pt x="322" y="11"/>
                  <a:pt x="281" y="11"/>
                </a:cubicBezTo>
                <a:cubicBezTo>
                  <a:pt x="268" y="4"/>
                  <a:pt x="251" y="0"/>
                  <a:pt x="23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3" name="Google Shape;393;p32"/>
          <p:cNvSpPr/>
          <p:nvPr/>
        </p:nvSpPr>
        <p:spPr>
          <a:xfrm>
            <a:off x="10373873" y="4092889"/>
            <a:ext cx="49756" cy="49759"/>
          </a:xfrm>
          <a:custGeom>
            <a:avLst/>
            <a:gdLst/>
            <a:ahLst/>
            <a:cxnLst/>
            <a:rect l="l" t="t" r="r" b="b"/>
            <a:pathLst>
              <a:path w="429" h="429" extrusionOk="0">
                <a:moveTo>
                  <a:pt x="215" y="1"/>
                </a:moveTo>
                <a:cubicBezTo>
                  <a:pt x="188" y="1"/>
                  <a:pt x="161" y="14"/>
                  <a:pt x="134" y="27"/>
                </a:cubicBezTo>
                <a:cubicBezTo>
                  <a:pt x="108" y="27"/>
                  <a:pt x="81" y="40"/>
                  <a:pt x="68" y="67"/>
                </a:cubicBezTo>
                <a:cubicBezTo>
                  <a:pt x="41" y="81"/>
                  <a:pt x="27" y="108"/>
                  <a:pt x="27" y="134"/>
                </a:cubicBezTo>
                <a:cubicBezTo>
                  <a:pt x="15" y="161"/>
                  <a:pt x="1" y="188"/>
                  <a:pt x="1" y="215"/>
                </a:cubicBezTo>
                <a:cubicBezTo>
                  <a:pt x="1" y="241"/>
                  <a:pt x="15" y="254"/>
                  <a:pt x="15" y="268"/>
                </a:cubicBezTo>
                <a:cubicBezTo>
                  <a:pt x="27" y="308"/>
                  <a:pt x="41" y="335"/>
                  <a:pt x="68" y="361"/>
                </a:cubicBezTo>
                <a:lnTo>
                  <a:pt x="108" y="402"/>
                </a:lnTo>
                <a:cubicBezTo>
                  <a:pt x="148" y="415"/>
                  <a:pt x="175" y="429"/>
                  <a:pt x="215" y="429"/>
                </a:cubicBezTo>
                <a:cubicBezTo>
                  <a:pt x="241" y="429"/>
                  <a:pt x="268" y="429"/>
                  <a:pt x="295" y="415"/>
                </a:cubicBezTo>
                <a:cubicBezTo>
                  <a:pt x="322" y="402"/>
                  <a:pt x="348" y="388"/>
                  <a:pt x="362" y="361"/>
                </a:cubicBezTo>
                <a:cubicBezTo>
                  <a:pt x="389" y="348"/>
                  <a:pt x="402" y="322"/>
                  <a:pt x="402" y="295"/>
                </a:cubicBezTo>
                <a:cubicBezTo>
                  <a:pt x="416" y="268"/>
                  <a:pt x="429" y="241"/>
                  <a:pt x="429" y="215"/>
                </a:cubicBezTo>
                <a:cubicBezTo>
                  <a:pt x="429" y="201"/>
                  <a:pt x="416" y="174"/>
                  <a:pt x="416" y="161"/>
                </a:cubicBezTo>
                <a:cubicBezTo>
                  <a:pt x="416" y="121"/>
                  <a:pt x="389" y="94"/>
                  <a:pt x="362" y="67"/>
                </a:cubicBezTo>
                <a:cubicBezTo>
                  <a:pt x="348" y="54"/>
                  <a:pt x="336" y="40"/>
                  <a:pt x="322" y="40"/>
                </a:cubicBezTo>
                <a:cubicBezTo>
                  <a:pt x="295" y="14"/>
                  <a:pt x="255" y="1"/>
                  <a:pt x="215"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4" name="Google Shape;394;p32"/>
          <p:cNvSpPr/>
          <p:nvPr/>
        </p:nvSpPr>
        <p:spPr>
          <a:xfrm>
            <a:off x="10440677" y="4230912"/>
            <a:ext cx="32591" cy="28069"/>
          </a:xfrm>
          <a:custGeom>
            <a:avLst/>
            <a:gdLst/>
            <a:ahLst/>
            <a:cxnLst/>
            <a:rect l="l" t="t" r="r" b="b"/>
            <a:pathLst>
              <a:path w="281" h="242" extrusionOk="0">
                <a:moveTo>
                  <a:pt x="120" y="1"/>
                </a:moveTo>
                <a:cubicBezTo>
                  <a:pt x="94" y="1"/>
                  <a:pt x="81" y="1"/>
                  <a:pt x="67" y="15"/>
                </a:cubicBezTo>
                <a:cubicBezTo>
                  <a:pt x="54" y="15"/>
                  <a:pt x="40" y="27"/>
                  <a:pt x="27" y="27"/>
                </a:cubicBezTo>
                <a:cubicBezTo>
                  <a:pt x="27" y="41"/>
                  <a:pt x="13" y="54"/>
                  <a:pt x="13" y="68"/>
                </a:cubicBezTo>
                <a:cubicBezTo>
                  <a:pt x="0" y="81"/>
                  <a:pt x="0" y="108"/>
                  <a:pt x="0" y="122"/>
                </a:cubicBezTo>
                <a:lnTo>
                  <a:pt x="0" y="148"/>
                </a:lnTo>
                <a:cubicBezTo>
                  <a:pt x="13" y="175"/>
                  <a:pt x="13" y="188"/>
                  <a:pt x="27" y="202"/>
                </a:cubicBezTo>
                <a:cubicBezTo>
                  <a:pt x="40" y="215"/>
                  <a:pt x="54" y="215"/>
                  <a:pt x="54" y="215"/>
                </a:cubicBezTo>
                <a:cubicBezTo>
                  <a:pt x="81" y="229"/>
                  <a:pt x="94" y="241"/>
                  <a:pt x="120" y="241"/>
                </a:cubicBezTo>
                <a:cubicBezTo>
                  <a:pt x="134" y="241"/>
                  <a:pt x="147" y="229"/>
                  <a:pt x="161" y="229"/>
                </a:cubicBezTo>
                <a:lnTo>
                  <a:pt x="201" y="229"/>
                </a:lnTo>
                <a:cubicBezTo>
                  <a:pt x="214" y="215"/>
                  <a:pt x="227" y="215"/>
                  <a:pt x="241" y="202"/>
                </a:cubicBezTo>
                <a:cubicBezTo>
                  <a:pt x="254" y="188"/>
                  <a:pt x="268" y="175"/>
                  <a:pt x="268" y="161"/>
                </a:cubicBezTo>
                <a:cubicBezTo>
                  <a:pt x="281" y="148"/>
                  <a:pt x="281" y="134"/>
                  <a:pt x="281" y="122"/>
                </a:cubicBezTo>
                <a:cubicBezTo>
                  <a:pt x="281" y="108"/>
                  <a:pt x="281" y="95"/>
                  <a:pt x="268" y="81"/>
                </a:cubicBezTo>
                <a:cubicBezTo>
                  <a:pt x="268" y="68"/>
                  <a:pt x="254" y="54"/>
                  <a:pt x="241" y="41"/>
                </a:cubicBezTo>
                <a:cubicBezTo>
                  <a:pt x="241" y="27"/>
                  <a:pt x="227" y="27"/>
                  <a:pt x="214" y="15"/>
                </a:cubicBezTo>
                <a:cubicBezTo>
                  <a:pt x="201" y="1"/>
                  <a:pt x="188" y="1"/>
                  <a:pt x="16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5" name="Google Shape;395;p32"/>
          <p:cNvSpPr/>
          <p:nvPr/>
        </p:nvSpPr>
        <p:spPr>
          <a:xfrm>
            <a:off x="10057363" y="3386877"/>
            <a:ext cx="42101" cy="48367"/>
          </a:xfrm>
          <a:custGeom>
            <a:avLst/>
            <a:gdLst/>
            <a:ahLst/>
            <a:cxnLst/>
            <a:rect l="l" t="t" r="r" b="b"/>
            <a:pathLst>
              <a:path w="363" h="417" extrusionOk="0">
                <a:moveTo>
                  <a:pt x="215" y="1"/>
                </a:moveTo>
                <a:cubicBezTo>
                  <a:pt x="188" y="1"/>
                  <a:pt x="161" y="1"/>
                  <a:pt x="135" y="15"/>
                </a:cubicBezTo>
                <a:cubicBezTo>
                  <a:pt x="108" y="15"/>
                  <a:pt x="81" y="28"/>
                  <a:pt x="68" y="54"/>
                </a:cubicBezTo>
                <a:cubicBezTo>
                  <a:pt x="42" y="81"/>
                  <a:pt x="28" y="108"/>
                  <a:pt x="15" y="135"/>
                </a:cubicBezTo>
                <a:lnTo>
                  <a:pt x="15" y="161"/>
                </a:lnTo>
                <a:lnTo>
                  <a:pt x="15" y="175"/>
                </a:lnTo>
                <a:cubicBezTo>
                  <a:pt x="1" y="188"/>
                  <a:pt x="1" y="188"/>
                  <a:pt x="1" y="202"/>
                </a:cubicBezTo>
                <a:lnTo>
                  <a:pt x="1" y="229"/>
                </a:lnTo>
                <a:lnTo>
                  <a:pt x="1" y="242"/>
                </a:lnTo>
                <a:lnTo>
                  <a:pt x="1" y="256"/>
                </a:lnTo>
                <a:lnTo>
                  <a:pt x="1" y="282"/>
                </a:lnTo>
                <a:cubicBezTo>
                  <a:pt x="1" y="295"/>
                  <a:pt x="15" y="322"/>
                  <a:pt x="15" y="349"/>
                </a:cubicBezTo>
                <a:cubicBezTo>
                  <a:pt x="28" y="363"/>
                  <a:pt x="54" y="389"/>
                  <a:pt x="68" y="389"/>
                </a:cubicBezTo>
                <a:cubicBezTo>
                  <a:pt x="95" y="402"/>
                  <a:pt x="122" y="416"/>
                  <a:pt x="135" y="416"/>
                </a:cubicBezTo>
                <a:cubicBezTo>
                  <a:pt x="161" y="416"/>
                  <a:pt x="188" y="402"/>
                  <a:pt x="215" y="389"/>
                </a:cubicBezTo>
                <a:cubicBezTo>
                  <a:pt x="229" y="389"/>
                  <a:pt x="242" y="375"/>
                  <a:pt x="268" y="363"/>
                </a:cubicBezTo>
                <a:cubicBezTo>
                  <a:pt x="268" y="349"/>
                  <a:pt x="282" y="349"/>
                  <a:pt x="282" y="336"/>
                </a:cubicBezTo>
                <a:cubicBezTo>
                  <a:pt x="295" y="336"/>
                  <a:pt x="295" y="336"/>
                  <a:pt x="295" y="322"/>
                </a:cubicBezTo>
                <a:cubicBezTo>
                  <a:pt x="309" y="322"/>
                  <a:pt x="309" y="309"/>
                  <a:pt x="309" y="309"/>
                </a:cubicBezTo>
                <a:cubicBezTo>
                  <a:pt x="336" y="282"/>
                  <a:pt x="349" y="256"/>
                  <a:pt x="363" y="229"/>
                </a:cubicBezTo>
                <a:lnTo>
                  <a:pt x="363" y="135"/>
                </a:lnTo>
                <a:cubicBezTo>
                  <a:pt x="349" y="122"/>
                  <a:pt x="349" y="108"/>
                  <a:pt x="336" y="95"/>
                </a:cubicBezTo>
                <a:cubicBezTo>
                  <a:pt x="322" y="68"/>
                  <a:pt x="309" y="42"/>
                  <a:pt x="282" y="28"/>
                </a:cubicBezTo>
                <a:cubicBezTo>
                  <a:pt x="256" y="15"/>
                  <a:pt x="242" y="1"/>
                  <a:pt x="215"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6" name="Google Shape;396;p32"/>
          <p:cNvSpPr/>
          <p:nvPr/>
        </p:nvSpPr>
        <p:spPr>
          <a:xfrm>
            <a:off x="10066757" y="3500196"/>
            <a:ext cx="26560" cy="28069"/>
          </a:xfrm>
          <a:custGeom>
            <a:avLst/>
            <a:gdLst/>
            <a:ahLst/>
            <a:cxnLst/>
            <a:rect l="l" t="t" r="r" b="b"/>
            <a:pathLst>
              <a:path w="229" h="242" extrusionOk="0">
                <a:moveTo>
                  <a:pt x="80" y="1"/>
                </a:moveTo>
                <a:cubicBezTo>
                  <a:pt x="68" y="1"/>
                  <a:pt x="41" y="14"/>
                  <a:pt x="27" y="28"/>
                </a:cubicBezTo>
                <a:cubicBezTo>
                  <a:pt x="27" y="41"/>
                  <a:pt x="27" y="41"/>
                  <a:pt x="14" y="54"/>
                </a:cubicBezTo>
                <a:cubicBezTo>
                  <a:pt x="0" y="67"/>
                  <a:pt x="0" y="81"/>
                  <a:pt x="0" y="108"/>
                </a:cubicBezTo>
                <a:lnTo>
                  <a:pt x="0" y="121"/>
                </a:lnTo>
                <a:lnTo>
                  <a:pt x="0" y="161"/>
                </a:lnTo>
                <a:cubicBezTo>
                  <a:pt x="14" y="174"/>
                  <a:pt x="14" y="188"/>
                  <a:pt x="27" y="201"/>
                </a:cubicBezTo>
                <a:lnTo>
                  <a:pt x="41" y="215"/>
                </a:lnTo>
                <a:cubicBezTo>
                  <a:pt x="54" y="228"/>
                  <a:pt x="68" y="242"/>
                  <a:pt x="80" y="242"/>
                </a:cubicBezTo>
                <a:lnTo>
                  <a:pt x="134" y="242"/>
                </a:lnTo>
                <a:cubicBezTo>
                  <a:pt x="148" y="242"/>
                  <a:pt x="161" y="228"/>
                  <a:pt x="175" y="215"/>
                </a:cubicBezTo>
                <a:lnTo>
                  <a:pt x="187" y="215"/>
                </a:lnTo>
                <a:cubicBezTo>
                  <a:pt x="201" y="201"/>
                  <a:pt x="214" y="174"/>
                  <a:pt x="214" y="161"/>
                </a:cubicBezTo>
                <a:cubicBezTo>
                  <a:pt x="214" y="148"/>
                  <a:pt x="228" y="135"/>
                  <a:pt x="228" y="121"/>
                </a:cubicBezTo>
                <a:lnTo>
                  <a:pt x="228" y="108"/>
                </a:lnTo>
                <a:cubicBezTo>
                  <a:pt x="228" y="94"/>
                  <a:pt x="228" y="81"/>
                  <a:pt x="214" y="67"/>
                </a:cubicBezTo>
                <a:cubicBezTo>
                  <a:pt x="214" y="54"/>
                  <a:pt x="201" y="41"/>
                  <a:pt x="187" y="28"/>
                </a:cubicBezTo>
                <a:lnTo>
                  <a:pt x="161"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7" name="Google Shape;397;p32"/>
          <p:cNvSpPr/>
          <p:nvPr/>
        </p:nvSpPr>
        <p:spPr>
          <a:xfrm>
            <a:off x="10434414" y="5298338"/>
            <a:ext cx="49756" cy="49759"/>
          </a:xfrm>
          <a:custGeom>
            <a:avLst/>
            <a:gdLst/>
            <a:ahLst/>
            <a:cxnLst/>
            <a:rect l="l" t="t" r="r" b="b"/>
            <a:pathLst>
              <a:path w="429" h="429" extrusionOk="0">
                <a:moveTo>
                  <a:pt x="215" y="0"/>
                </a:moveTo>
                <a:cubicBezTo>
                  <a:pt x="188" y="0"/>
                  <a:pt x="161" y="0"/>
                  <a:pt x="135" y="14"/>
                </a:cubicBezTo>
                <a:cubicBezTo>
                  <a:pt x="108" y="27"/>
                  <a:pt x="81" y="41"/>
                  <a:pt x="67" y="54"/>
                </a:cubicBezTo>
                <a:cubicBezTo>
                  <a:pt x="41" y="81"/>
                  <a:pt x="28" y="108"/>
                  <a:pt x="14" y="134"/>
                </a:cubicBezTo>
                <a:cubicBezTo>
                  <a:pt x="1" y="161"/>
                  <a:pt x="1" y="188"/>
                  <a:pt x="1" y="215"/>
                </a:cubicBezTo>
                <a:lnTo>
                  <a:pt x="1" y="268"/>
                </a:lnTo>
                <a:cubicBezTo>
                  <a:pt x="14" y="309"/>
                  <a:pt x="41" y="335"/>
                  <a:pt x="67" y="362"/>
                </a:cubicBezTo>
                <a:lnTo>
                  <a:pt x="108" y="402"/>
                </a:lnTo>
                <a:cubicBezTo>
                  <a:pt x="135" y="416"/>
                  <a:pt x="174" y="429"/>
                  <a:pt x="215" y="429"/>
                </a:cubicBezTo>
                <a:cubicBezTo>
                  <a:pt x="242" y="429"/>
                  <a:pt x="268" y="429"/>
                  <a:pt x="295" y="416"/>
                </a:cubicBezTo>
                <a:cubicBezTo>
                  <a:pt x="322" y="402"/>
                  <a:pt x="349" y="389"/>
                  <a:pt x="375" y="362"/>
                </a:cubicBezTo>
                <a:cubicBezTo>
                  <a:pt x="388" y="348"/>
                  <a:pt x="402" y="322"/>
                  <a:pt x="415" y="295"/>
                </a:cubicBezTo>
                <a:cubicBezTo>
                  <a:pt x="429" y="268"/>
                  <a:pt x="429" y="241"/>
                  <a:pt x="429" y="215"/>
                </a:cubicBezTo>
                <a:lnTo>
                  <a:pt x="429" y="161"/>
                </a:lnTo>
                <a:cubicBezTo>
                  <a:pt x="415" y="121"/>
                  <a:pt x="402" y="81"/>
                  <a:pt x="375" y="54"/>
                </a:cubicBezTo>
                <a:cubicBezTo>
                  <a:pt x="349" y="54"/>
                  <a:pt x="335" y="41"/>
                  <a:pt x="322" y="27"/>
                </a:cubicBezTo>
                <a:cubicBezTo>
                  <a:pt x="295" y="0"/>
                  <a:pt x="255" y="0"/>
                  <a:pt x="215"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8" name="Google Shape;398;p32"/>
          <p:cNvSpPr/>
          <p:nvPr/>
        </p:nvSpPr>
        <p:spPr>
          <a:xfrm>
            <a:off x="10366218" y="5385211"/>
            <a:ext cx="32591" cy="34216"/>
          </a:xfrm>
          <a:custGeom>
            <a:avLst/>
            <a:gdLst/>
            <a:ahLst/>
            <a:cxnLst/>
            <a:rect l="l" t="t" r="r" b="b"/>
            <a:pathLst>
              <a:path w="281" h="295" extrusionOk="0">
                <a:moveTo>
                  <a:pt x="107" y="1"/>
                </a:moveTo>
                <a:cubicBezTo>
                  <a:pt x="93" y="1"/>
                  <a:pt x="81" y="14"/>
                  <a:pt x="67" y="14"/>
                </a:cubicBezTo>
                <a:cubicBezTo>
                  <a:pt x="54" y="27"/>
                  <a:pt x="40" y="27"/>
                  <a:pt x="27" y="54"/>
                </a:cubicBezTo>
                <a:cubicBezTo>
                  <a:pt x="13" y="68"/>
                  <a:pt x="13" y="81"/>
                  <a:pt x="13" y="95"/>
                </a:cubicBezTo>
                <a:cubicBezTo>
                  <a:pt x="0" y="108"/>
                  <a:pt x="0" y="121"/>
                  <a:pt x="0" y="134"/>
                </a:cubicBezTo>
                <a:cubicBezTo>
                  <a:pt x="0" y="148"/>
                  <a:pt x="0" y="161"/>
                  <a:pt x="13" y="188"/>
                </a:cubicBezTo>
                <a:cubicBezTo>
                  <a:pt x="13" y="188"/>
                  <a:pt x="13" y="202"/>
                  <a:pt x="27" y="215"/>
                </a:cubicBezTo>
                <a:cubicBezTo>
                  <a:pt x="27" y="215"/>
                  <a:pt x="27" y="228"/>
                  <a:pt x="40" y="241"/>
                </a:cubicBezTo>
                <a:cubicBezTo>
                  <a:pt x="40" y="255"/>
                  <a:pt x="54" y="268"/>
                  <a:pt x="67" y="268"/>
                </a:cubicBezTo>
                <a:cubicBezTo>
                  <a:pt x="67" y="282"/>
                  <a:pt x="81" y="282"/>
                  <a:pt x="93" y="282"/>
                </a:cubicBezTo>
                <a:cubicBezTo>
                  <a:pt x="107" y="295"/>
                  <a:pt x="120" y="295"/>
                  <a:pt x="134" y="295"/>
                </a:cubicBezTo>
                <a:lnTo>
                  <a:pt x="174" y="295"/>
                </a:lnTo>
                <a:cubicBezTo>
                  <a:pt x="188" y="295"/>
                  <a:pt x="188" y="282"/>
                  <a:pt x="200" y="282"/>
                </a:cubicBezTo>
                <a:cubicBezTo>
                  <a:pt x="214" y="268"/>
                  <a:pt x="227" y="268"/>
                  <a:pt x="241" y="255"/>
                </a:cubicBezTo>
                <a:cubicBezTo>
                  <a:pt x="241" y="241"/>
                  <a:pt x="254" y="228"/>
                  <a:pt x="254" y="215"/>
                </a:cubicBezTo>
                <a:lnTo>
                  <a:pt x="268" y="175"/>
                </a:lnTo>
                <a:lnTo>
                  <a:pt x="268" y="148"/>
                </a:lnTo>
                <a:cubicBezTo>
                  <a:pt x="281" y="134"/>
                  <a:pt x="281" y="121"/>
                  <a:pt x="268" y="95"/>
                </a:cubicBezTo>
                <a:cubicBezTo>
                  <a:pt x="268" y="81"/>
                  <a:pt x="268" y="68"/>
                  <a:pt x="254" y="68"/>
                </a:cubicBezTo>
                <a:cubicBezTo>
                  <a:pt x="254" y="41"/>
                  <a:pt x="241" y="27"/>
                  <a:pt x="227" y="27"/>
                </a:cubicBezTo>
                <a:cubicBezTo>
                  <a:pt x="214" y="14"/>
                  <a:pt x="200" y="14"/>
                  <a:pt x="1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9" name="Google Shape;399;p32"/>
          <p:cNvSpPr/>
          <p:nvPr/>
        </p:nvSpPr>
        <p:spPr>
          <a:xfrm>
            <a:off x="10325856" y="5326290"/>
            <a:ext cx="46624" cy="37348"/>
          </a:xfrm>
          <a:custGeom>
            <a:avLst/>
            <a:gdLst/>
            <a:ahLst/>
            <a:cxnLst/>
            <a:rect l="l" t="t" r="r" b="b"/>
            <a:pathLst>
              <a:path w="402" h="322" extrusionOk="0">
                <a:moveTo>
                  <a:pt x="201" y="0"/>
                </a:moveTo>
                <a:cubicBezTo>
                  <a:pt x="1" y="0"/>
                  <a:pt x="1" y="321"/>
                  <a:pt x="201" y="321"/>
                </a:cubicBezTo>
                <a:cubicBezTo>
                  <a:pt x="402" y="321"/>
                  <a:pt x="402" y="0"/>
                  <a:pt x="20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0" name="Google Shape;400;p32"/>
          <p:cNvSpPr/>
          <p:nvPr/>
        </p:nvSpPr>
        <p:spPr>
          <a:xfrm>
            <a:off x="10237364" y="5405392"/>
            <a:ext cx="26560" cy="29576"/>
          </a:xfrm>
          <a:custGeom>
            <a:avLst/>
            <a:gdLst/>
            <a:ahLst/>
            <a:cxnLst/>
            <a:rect l="l" t="t" r="r" b="b"/>
            <a:pathLst>
              <a:path w="229" h="255" extrusionOk="0">
                <a:moveTo>
                  <a:pt x="81" y="1"/>
                </a:moveTo>
                <a:cubicBezTo>
                  <a:pt x="81" y="1"/>
                  <a:pt x="68" y="14"/>
                  <a:pt x="54" y="14"/>
                </a:cubicBezTo>
                <a:lnTo>
                  <a:pt x="27" y="41"/>
                </a:lnTo>
                <a:cubicBezTo>
                  <a:pt x="27" y="41"/>
                  <a:pt x="14" y="54"/>
                  <a:pt x="14" y="67"/>
                </a:cubicBezTo>
                <a:cubicBezTo>
                  <a:pt x="14" y="81"/>
                  <a:pt x="1" y="94"/>
                  <a:pt x="1" y="108"/>
                </a:cubicBezTo>
                <a:lnTo>
                  <a:pt x="1" y="174"/>
                </a:lnTo>
                <a:cubicBezTo>
                  <a:pt x="1" y="201"/>
                  <a:pt x="14" y="215"/>
                  <a:pt x="27" y="228"/>
                </a:cubicBezTo>
                <a:cubicBezTo>
                  <a:pt x="41" y="228"/>
                  <a:pt x="41" y="242"/>
                  <a:pt x="54" y="242"/>
                </a:cubicBezTo>
                <a:cubicBezTo>
                  <a:pt x="68" y="255"/>
                  <a:pt x="95" y="255"/>
                  <a:pt x="108" y="255"/>
                </a:cubicBezTo>
                <a:lnTo>
                  <a:pt x="161" y="255"/>
                </a:lnTo>
                <a:cubicBezTo>
                  <a:pt x="175" y="242"/>
                  <a:pt x="188" y="242"/>
                  <a:pt x="188" y="228"/>
                </a:cubicBezTo>
                <a:cubicBezTo>
                  <a:pt x="202" y="215"/>
                  <a:pt x="215" y="201"/>
                  <a:pt x="229" y="174"/>
                </a:cubicBezTo>
                <a:lnTo>
                  <a:pt x="229" y="108"/>
                </a:lnTo>
                <a:cubicBezTo>
                  <a:pt x="215" y="94"/>
                  <a:pt x="215" y="81"/>
                  <a:pt x="215" y="67"/>
                </a:cubicBezTo>
                <a:cubicBezTo>
                  <a:pt x="202" y="67"/>
                  <a:pt x="202" y="54"/>
                  <a:pt x="202" y="41"/>
                </a:cubicBezTo>
                <a:cubicBezTo>
                  <a:pt x="188" y="41"/>
                  <a:pt x="188" y="28"/>
                  <a:pt x="175" y="14"/>
                </a:cubicBezTo>
                <a:cubicBezTo>
                  <a:pt x="161" y="14"/>
                  <a:pt x="161" y="14"/>
                  <a:pt x="14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1" name="Google Shape;401;p32"/>
          <p:cNvSpPr/>
          <p:nvPr/>
        </p:nvSpPr>
        <p:spPr>
          <a:xfrm>
            <a:off x="8164686" y="3082877"/>
            <a:ext cx="54511" cy="51383"/>
          </a:xfrm>
          <a:custGeom>
            <a:avLst/>
            <a:gdLst/>
            <a:ahLst/>
            <a:cxnLst/>
            <a:rect l="l" t="t" r="r" b="b"/>
            <a:pathLst>
              <a:path w="470" h="443" extrusionOk="0">
                <a:moveTo>
                  <a:pt x="215" y="0"/>
                </a:moveTo>
                <a:cubicBezTo>
                  <a:pt x="202" y="0"/>
                  <a:pt x="175" y="14"/>
                  <a:pt x="161" y="14"/>
                </a:cubicBezTo>
                <a:lnTo>
                  <a:pt x="122" y="54"/>
                </a:lnTo>
                <a:cubicBezTo>
                  <a:pt x="95" y="54"/>
                  <a:pt x="81" y="68"/>
                  <a:pt x="81" y="80"/>
                </a:cubicBezTo>
                <a:cubicBezTo>
                  <a:pt x="54" y="107"/>
                  <a:pt x="42" y="134"/>
                  <a:pt x="42" y="161"/>
                </a:cubicBezTo>
                <a:cubicBezTo>
                  <a:pt x="28" y="187"/>
                  <a:pt x="15" y="214"/>
                  <a:pt x="1" y="255"/>
                </a:cubicBezTo>
                <a:lnTo>
                  <a:pt x="1" y="321"/>
                </a:lnTo>
                <a:cubicBezTo>
                  <a:pt x="15" y="348"/>
                  <a:pt x="15" y="362"/>
                  <a:pt x="28" y="375"/>
                </a:cubicBezTo>
                <a:lnTo>
                  <a:pt x="68" y="415"/>
                </a:lnTo>
                <a:cubicBezTo>
                  <a:pt x="95" y="428"/>
                  <a:pt x="122" y="428"/>
                  <a:pt x="149" y="428"/>
                </a:cubicBezTo>
                <a:cubicBezTo>
                  <a:pt x="175" y="442"/>
                  <a:pt x="215" y="442"/>
                  <a:pt x="242" y="442"/>
                </a:cubicBezTo>
                <a:cubicBezTo>
                  <a:pt x="268" y="442"/>
                  <a:pt x="282" y="428"/>
                  <a:pt x="309" y="428"/>
                </a:cubicBezTo>
                <a:lnTo>
                  <a:pt x="363" y="415"/>
                </a:lnTo>
                <a:lnTo>
                  <a:pt x="402" y="375"/>
                </a:lnTo>
                <a:lnTo>
                  <a:pt x="443" y="335"/>
                </a:lnTo>
                <a:cubicBezTo>
                  <a:pt x="443" y="308"/>
                  <a:pt x="456" y="294"/>
                  <a:pt x="456" y="282"/>
                </a:cubicBezTo>
                <a:cubicBezTo>
                  <a:pt x="470" y="255"/>
                  <a:pt x="470" y="241"/>
                  <a:pt x="470" y="214"/>
                </a:cubicBezTo>
                <a:cubicBezTo>
                  <a:pt x="470" y="201"/>
                  <a:pt x="470" y="175"/>
                  <a:pt x="456" y="161"/>
                </a:cubicBezTo>
                <a:cubicBezTo>
                  <a:pt x="456" y="134"/>
                  <a:pt x="443" y="107"/>
                  <a:pt x="416" y="80"/>
                </a:cubicBezTo>
                <a:cubicBezTo>
                  <a:pt x="416" y="68"/>
                  <a:pt x="402" y="54"/>
                  <a:pt x="375" y="54"/>
                </a:cubicBezTo>
                <a:lnTo>
                  <a:pt x="336" y="14"/>
                </a:lnTo>
                <a:cubicBezTo>
                  <a:pt x="322" y="14"/>
                  <a:pt x="295" y="0"/>
                  <a:pt x="28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2" name="Google Shape;402;p32"/>
          <p:cNvSpPr/>
          <p:nvPr/>
        </p:nvSpPr>
        <p:spPr>
          <a:xfrm>
            <a:off x="8104261" y="3233427"/>
            <a:ext cx="35721" cy="40480"/>
          </a:xfrm>
          <a:custGeom>
            <a:avLst/>
            <a:gdLst/>
            <a:ahLst/>
            <a:cxnLst/>
            <a:rect l="l" t="t" r="r" b="b"/>
            <a:pathLst>
              <a:path w="308" h="349" extrusionOk="0">
                <a:moveTo>
                  <a:pt x="161" y="0"/>
                </a:moveTo>
                <a:lnTo>
                  <a:pt x="134" y="13"/>
                </a:lnTo>
                <a:lnTo>
                  <a:pt x="121" y="13"/>
                </a:lnTo>
                <a:lnTo>
                  <a:pt x="94" y="27"/>
                </a:lnTo>
                <a:cubicBezTo>
                  <a:pt x="81" y="27"/>
                  <a:pt x="67" y="54"/>
                  <a:pt x="54" y="54"/>
                </a:cubicBezTo>
                <a:lnTo>
                  <a:pt x="40" y="80"/>
                </a:lnTo>
                <a:cubicBezTo>
                  <a:pt x="27" y="80"/>
                  <a:pt x="27" y="80"/>
                  <a:pt x="27" y="93"/>
                </a:cubicBezTo>
                <a:cubicBezTo>
                  <a:pt x="27" y="107"/>
                  <a:pt x="14" y="120"/>
                  <a:pt x="14" y="134"/>
                </a:cubicBezTo>
                <a:lnTo>
                  <a:pt x="14" y="147"/>
                </a:lnTo>
                <a:cubicBezTo>
                  <a:pt x="14" y="161"/>
                  <a:pt x="1" y="174"/>
                  <a:pt x="1" y="188"/>
                </a:cubicBezTo>
                <a:lnTo>
                  <a:pt x="1" y="200"/>
                </a:lnTo>
                <a:cubicBezTo>
                  <a:pt x="1" y="214"/>
                  <a:pt x="14" y="227"/>
                  <a:pt x="14" y="241"/>
                </a:cubicBezTo>
                <a:cubicBezTo>
                  <a:pt x="14" y="268"/>
                  <a:pt x="27" y="295"/>
                  <a:pt x="54" y="307"/>
                </a:cubicBezTo>
                <a:cubicBezTo>
                  <a:pt x="54" y="321"/>
                  <a:pt x="67" y="321"/>
                  <a:pt x="81" y="334"/>
                </a:cubicBezTo>
                <a:cubicBezTo>
                  <a:pt x="108" y="348"/>
                  <a:pt x="134" y="348"/>
                  <a:pt x="161" y="348"/>
                </a:cubicBezTo>
                <a:cubicBezTo>
                  <a:pt x="174" y="348"/>
                  <a:pt x="201" y="348"/>
                  <a:pt x="215" y="334"/>
                </a:cubicBezTo>
                <a:cubicBezTo>
                  <a:pt x="241" y="334"/>
                  <a:pt x="254" y="321"/>
                  <a:pt x="268" y="307"/>
                </a:cubicBezTo>
                <a:cubicBezTo>
                  <a:pt x="281" y="295"/>
                  <a:pt x="295" y="281"/>
                  <a:pt x="295" y="254"/>
                </a:cubicBezTo>
                <a:cubicBezTo>
                  <a:pt x="308" y="241"/>
                  <a:pt x="308" y="227"/>
                  <a:pt x="308" y="200"/>
                </a:cubicBezTo>
                <a:lnTo>
                  <a:pt x="308" y="174"/>
                </a:lnTo>
                <a:lnTo>
                  <a:pt x="308" y="147"/>
                </a:lnTo>
                <a:lnTo>
                  <a:pt x="308" y="107"/>
                </a:lnTo>
                <a:cubicBezTo>
                  <a:pt x="308" y="80"/>
                  <a:pt x="295" y="67"/>
                  <a:pt x="281" y="54"/>
                </a:cubicBezTo>
                <a:cubicBezTo>
                  <a:pt x="268" y="40"/>
                  <a:pt x="254" y="40"/>
                  <a:pt x="254" y="27"/>
                </a:cubicBezTo>
                <a:lnTo>
                  <a:pt x="241" y="27"/>
                </a:lnTo>
                <a:cubicBezTo>
                  <a:pt x="241" y="27"/>
                  <a:pt x="228" y="13"/>
                  <a:pt x="215" y="13"/>
                </a:cubicBezTo>
                <a:cubicBezTo>
                  <a:pt x="201" y="13"/>
                  <a:pt x="188" y="0"/>
                  <a:pt x="17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3" name="Google Shape;403;p32"/>
          <p:cNvSpPr/>
          <p:nvPr/>
        </p:nvSpPr>
        <p:spPr>
          <a:xfrm>
            <a:off x="8245407" y="3174390"/>
            <a:ext cx="31083" cy="27721"/>
          </a:xfrm>
          <a:custGeom>
            <a:avLst/>
            <a:gdLst/>
            <a:ahLst/>
            <a:cxnLst/>
            <a:rect l="l" t="t" r="r" b="b"/>
            <a:pathLst>
              <a:path w="268" h="239" extrusionOk="0">
                <a:moveTo>
                  <a:pt x="95" y="1"/>
                </a:moveTo>
                <a:lnTo>
                  <a:pt x="81" y="14"/>
                </a:lnTo>
                <a:cubicBezTo>
                  <a:pt x="68" y="14"/>
                  <a:pt x="54" y="14"/>
                  <a:pt x="41" y="41"/>
                </a:cubicBezTo>
                <a:cubicBezTo>
                  <a:pt x="27" y="54"/>
                  <a:pt x="14" y="67"/>
                  <a:pt x="14" y="81"/>
                </a:cubicBezTo>
                <a:cubicBezTo>
                  <a:pt x="14" y="94"/>
                  <a:pt x="0" y="108"/>
                  <a:pt x="0" y="121"/>
                </a:cubicBezTo>
                <a:cubicBezTo>
                  <a:pt x="14" y="121"/>
                  <a:pt x="14" y="135"/>
                  <a:pt x="14" y="148"/>
                </a:cubicBezTo>
                <a:cubicBezTo>
                  <a:pt x="14" y="161"/>
                  <a:pt x="27" y="174"/>
                  <a:pt x="41" y="188"/>
                </a:cubicBezTo>
                <a:lnTo>
                  <a:pt x="41" y="201"/>
                </a:lnTo>
                <a:cubicBezTo>
                  <a:pt x="54" y="201"/>
                  <a:pt x="68" y="215"/>
                  <a:pt x="68" y="215"/>
                </a:cubicBezTo>
                <a:cubicBezTo>
                  <a:pt x="81" y="228"/>
                  <a:pt x="95" y="228"/>
                  <a:pt x="95" y="228"/>
                </a:cubicBezTo>
                <a:lnTo>
                  <a:pt x="107" y="228"/>
                </a:lnTo>
                <a:cubicBezTo>
                  <a:pt x="114" y="235"/>
                  <a:pt x="125" y="238"/>
                  <a:pt x="136" y="238"/>
                </a:cubicBezTo>
                <a:cubicBezTo>
                  <a:pt x="148" y="238"/>
                  <a:pt x="161" y="235"/>
                  <a:pt x="175" y="228"/>
                </a:cubicBezTo>
                <a:cubicBezTo>
                  <a:pt x="188" y="228"/>
                  <a:pt x="202" y="228"/>
                  <a:pt x="202" y="215"/>
                </a:cubicBezTo>
                <a:cubicBezTo>
                  <a:pt x="214" y="215"/>
                  <a:pt x="228" y="201"/>
                  <a:pt x="241" y="188"/>
                </a:cubicBezTo>
                <a:cubicBezTo>
                  <a:pt x="241" y="174"/>
                  <a:pt x="255" y="174"/>
                  <a:pt x="255" y="161"/>
                </a:cubicBezTo>
                <a:cubicBezTo>
                  <a:pt x="268" y="148"/>
                  <a:pt x="268" y="135"/>
                  <a:pt x="268" y="121"/>
                </a:cubicBezTo>
                <a:cubicBezTo>
                  <a:pt x="268" y="108"/>
                  <a:pt x="268" y="94"/>
                  <a:pt x="255" y="81"/>
                </a:cubicBezTo>
                <a:lnTo>
                  <a:pt x="255" y="54"/>
                </a:lnTo>
                <a:cubicBezTo>
                  <a:pt x="241" y="41"/>
                  <a:pt x="228" y="41"/>
                  <a:pt x="214" y="28"/>
                </a:cubicBezTo>
                <a:cubicBezTo>
                  <a:pt x="202" y="14"/>
                  <a:pt x="202" y="14"/>
                  <a:pt x="175"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4" name="Google Shape;404;p32"/>
          <p:cNvSpPr/>
          <p:nvPr/>
        </p:nvSpPr>
        <p:spPr>
          <a:xfrm>
            <a:off x="8305950" y="4407791"/>
            <a:ext cx="48132" cy="206572"/>
          </a:xfrm>
          <a:custGeom>
            <a:avLst/>
            <a:gdLst/>
            <a:ahLst/>
            <a:cxnLst/>
            <a:rect l="l" t="t" r="r" b="b"/>
            <a:pathLst>
              <a:path w="415" h="1781" extrusionOk="0">
                <a:moveTo>
                  <a:pt x="1" y="1"/>
                </a:moveTo>
                <a:lnTo>
                  <a:pt x="1" y="1780"/>
                </a:lnTo>
                <a:lnTo>
                  <a:pt x="415" y="1780"/>
                </a:lnTo>
                <a:lnTo>
                  <a:pt x="415" y="1"/>
                </a:ln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5" name="Google Shape;405;p32"/>
          <p:cNvSpPr/>
          <p:nvPr/>
        </p:nvSpPr>
        <p:spPr>
          <a:xfrm>
            <a:off x="8251555" y="4452795"/>
            <a:ext cx="49756" cy="139764"/>
          </a:xfrm>
          <a:custGeom>
            <a:avLst/>
            <a:gdLst/>
            <a:ahLst/>
            <a:cxnLst/>
            <a:rect l="l" t="t" r="r" b="b"/>
            <a:pathLst>
              <a:path w="429" h="1205" extrusionOk="0">
                <a:moveTo>
                  <a:pt x="215" y="1"/>
                </a:moveTo>
                <a:cubicBezTo>
                  <a:pt x="175" y="1"/>
                  <a:pt x="135" y="14"/>
                  <a:pt x="122" y="54"/>
                </a:cubicBezTo>
                <a:cubicBezTo>
                  <a:pt x="28" y="228"/>
                  <a:pt x="1" y="429"/>
                  <a:pt x="15" y="616"/>
                </a:cubicBezTo>
                <a:cubicBezTo>
                  <a:pt x="15" y="723"/>
                  <a:pt x="42" y="816"/>
                  <a:pt x="68" y="911"/>
                </a:cubicBezTo>
                <a:cubicBezTo>
                  <a:pt x="108" y="1004"/>
                  <a:pt x="161" y="1084"/>
                  <a:pt x="229" y="1164"/>
                </a:cubicBezTo>
                <a:cubicBezTo>
                  <a:pt x="242" y="1191"/>
                  <a:pt x="268" y="1205"/>
                  <a:pt x="295" y="1205"/>
                </a:cubicBezTo>
                <a:cubicBezTo>
                  <a:pt x="363" y="1205"/>
                  <a:pt x="429" y="1137"/>
                  <a:pt x="402" y="1071"/>
                </a:cubicBezTo>
                <a:cubicBezTo>
                  <a:pt x="375" y="991"/>
                  <a:pt x="363" y="911"/>
                  <a:pt x="336" y="830"/>
                </a:cubicBezTo>
                <a:cubicBezTo>
                  <a:pt x="322" y="790"/>
                  <a:pt x="309" y="750"/>
                  <a:pt x="309" y="709"/>
                </a:cubicBezTo>
                <a:cubicBezTo>
                  <a:pt x="295" y="670"/>
                  <a:pt x="295" y="629"/>
                  <a:pt x="282" y="616"/>
                </a:cubicBezTo>
                <a:cubicBezTo>
                  <a:pt x="268" y="442"/>
                  <a:pt x="282" y="295"/>
                  <a:pt x="309" y="135"/>
                </a:cubicBezTo>
                <a:cubicBezTo>
                  <a:pt x="322" y="81"/>
                  <a:pt x="309" y="28"/>
                  <a:pt x="256" y="1"/>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6" name="Google Shape;406;p32"/>
          <p:cNvSpPr/>
          <p:nvPr/>
        </p:nvSpPr>
        <p:spPr>
          <a:xfrm>
            <a:off x="8841080" y="5073439"/>
            <a:ext cx="313493" cy="100908"/>
          </a:xfrm>
          <a:custGeom>
            <a:avLst/>
            <a:gdLst/>
            <a:ahLst/>
            <a:cxnLst/>
            <a:rect l="l" t="t" r="r" b="b"/>
            <a:pathLst>
              <a:path w="2703" h="870" extrusionOk="0">
                <a:moveTo>
                  <a:pt x="696" y="0"/>
                </a:moveTo>
                <a:cubicBezTo>
                  <a:pt x="402" y="0"/>
                  <a:pt x="108" y="334"/>
                  <a:pt x="28" y="575"/>
                </a:cubicBezTo>
                <a:cubicBezTo>
                  <a:pt x="1" y="655"/>
                  <a:pt x="68" y="723"/>
                  <a:pt x="135" y="723"/>
                </a:cubicBezTo>
                <a:cubicBezTo>
                  <a:pt x="161" y="723"/>
                  <a:pt x="188" y="709"/>
                  <a:pt x="202" y="682"/>
                </a:cubicBezTo>
                <a:cubicBezTo>
                  <a:pt x="322" y="548"/>
                  <a:pt x="456" y="348"/>
                  <a:pt x="643" y="295"/>
                </a:cubicBezTo>
                <a:cubicBezTo>
                  <a:pt x="657" y="281"/>
                  <a:pt x="670" y="281"/>
                  <a:pt x="684" y="281"/>
                </a:cubicBezTo>
                <a:cubicBezTo>
                  <a:pt x="777" y="281"/>
                  <a:pt x="817" y="388"/>
                  <a:pt x="857" y="455"/>
                </a:cubicBezTo>
                <a:cubicBezTo>
                  <a:pt x="964" y="643"/>
                  <a:pt x="1098" y="869"/>
                  <a:pt x="1326" y="869"/>
                </a:cubicBezTo>
                <a:cubicBezTo>
                  <a:pt x="1365" y="869"/>
                  <a:pt x="1406" y="869"/>
                  <a:pt x="1446" y="857"/>
                </a:cubicBezTo>
                <a:cubicBezTo>
                  <a:pt x="1566" y="816"/>
                  <a:pt x="1660" y="723"/>
                  <a:pt x="1740" y="629"/>
                </a:cubicBezTo>
                <a:cubicBezTo>
                  <a:pt x="1780" y="562"/>
                  <a:pt x="1874" y="429"/>
                  <a:pt x="1954" y="429"/>
                </a:cubicBezTo>
                <a:lnTo>
                  <a:pt x="1968" y="429"/>
                </a:lnTo>
                <a:cubicBezTo>
                  <a:pt x="2061" y="441"/>
                  <a:pt x="2141" y="602"/>
                  <a:pt x="2182" y="669"/>
                </a:cubicBezTo>
                <a:cubicBezTo>
                  <a:pt x="2262" y="762"/>
                  <a:pt x="2355" y="830"/>
                  <a:pt x="2476" y="830"/>
                </a:cubicBezTo>
                <a:cubicBezTo>
                  <a:pt x="2503" y="830"/>
                  <a:pt x="2530" y="830"/>
                  <a:pt x="2556" y="816"/>
                </a:cubicBezTo>
                <a:cubicBezTo>
                  <a:pt x="2676" y="789"/>
                  <a:pt x="2703" y="575"/>
                  <a:pt x="2556" y="548"/>
                </a:cubicBezTo>
                <a:cubicBezTo>
                  <a:pt x="2462" y="536"/>
                  <a:pt x="2423" y="468"/>
                  <a:pt x="2369" y="402"/>
                </a:cubicBezTo>
                <a:cubicBezTo>
                  <a:pt x="2302" y="308"/>
                  <a:pt x="2221" y="214"/>
                  <a:pt x="2128" y="161"/>
                </a:cubicBezTo>
                <a:cubicBezTo>
                  <a:pt x="2075" y="134"/>
                  <a:pt x="2021" y="120"/>
                  <a:pt x="1968" y="120"/>
                </a:cubicBezTo>
                <a:cubicBezTo>
                  <a:pt x="1807" y="120"/>
                  <a:pt x="1660" y="254"/>
                  <a:pt x="1553" y="388"/>
                </a:cubicBezTo>
                <a:cubicBezTo>
                  <a:pt x="1499" y="441"/>
                  <a:pt x="1446" y="536"/>
                  <a:pt x="1365" y="562"/>
                </a:cubicBezTo>
                <a:cubicBezTo>
                  <a:pt x="1352" y="575"/>
                  <a:pt x="1339" y="575"/>
                  <a:pt x="1326" y="575"/>
                </a:cubicBezTo>
                <a:cubicBezTo>
                  <a:pt x="1285" y="575"/>
                  <a:pt x="1245" y="522"/>
                  <a:pt x="1205" y="482"/>
                </a:cubicBezTo>
                <a:cubicBezTo>
                  <a:pt x="1098" y="308"/>
                  <a:pt x="1018" y="81"/>
                  <a:pt x="803" y="13"/>
                </a:cubicBezTo>
                <a:cubicBezTo>
                  <a:pt x="764" y="13"/>
                  <a:pt x="737" y="0"/>
                  <a:pt x="696" y="0"/>
                </a:cubicBezTo>
                <a:close/>
              </a:path>
            </a:pathLst>
          </a:custGeom>
          <a:solidFill>
            <a:srgbClr val="75B2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7" name="Google Shape;407;p32"/>
          <p:cNvSpPr/>
          <p:nvPr/>
        </p:nvSpPr>
        <p:spPr>
          <a:xfrm>
            <a:off x="9010295" y="5208331"/>
            <a:ext cx="201805" cy="73072"/>
          </a:xfrm>
          <a:custGeom>
            <a:avLst/>
            <a:gdLst/>
            <a:ahLst/>
            <a:cxnLst/>
            <a:rect l="l" t="t" r="r" b="b"/>
            <a:pathLst>
              <a:path w="1740" h="630" extrusionOk="0">
                <a:moveTo>
                  <a:pt x="468" y="1"/>
                </a:moveTo>
                <a:cubicBezTo>
                  <a:pt x="429" y="1"/>
                  <a:pt x="388" y="1"/>
                  <a:pt x="348" y="15"/>
                </a:cubicBezTo>
                <a:cubicBezTo>
                  <a:pt x="161" y="95"/>
                  <a:pt x="0" y="295"/>
                  <a:pt x="40" y="496"/>
                </a:cubicBezTo>
                <a:cubicBezTo>
                  <a:pt x="40" y="523"/>
                  <a:pt x="67" y="536"/>
                  <a:pt x="81" y="536"/>
                </a:cubicBezTo>
                <a:cubicBezTo>
                  <a:pt x="94" y="536"/>
                  <a:pt x="94" y="536"/>
                  <a:pt x="107" y="523"/>
                </a:cubicBezTo>
                <a:cubicBezTo>
                  <a:pt x="188" y="482"/>
                  <a:pt x="241" y="416"/>
                  <a:pt x="308" y="362"/>
                </a:cubicBezTo>
                <a:cubicBezTo>
                  <a:pt x="348" y="309"/>
                  <a:pt x="402" y="255"/>
                  <a:pt x="468" y="255"/>
                </a:cubicBezTo>
                <a:cubicBezTo>
                  <a:pt x="589" y="255"/>
                  <a:pt x="682" y="443"/>
                  <a:pt x="762" y="509"/>
                </a:cubicBezTo>
                <a:cubicBezTo>
                  <a:pt x="843" y="589"/>
                  <a:pt x="937" y="630"/>
                  <a:pt x="1030" y="630"/>
                </a:cubicBezTo>
                <a:cubicBezTo>
                  <a:pt x="1097" y="630"/>
                  <a:pt x="1178" y="616"/>
                  <a:pt x="1244" y="576"/>
                </a:cubicBezTo>
                <a:cubicBezTo>
                  <a:pt x="1311" y="536"/>
                  <a:pt x="1365" y="496"/>
                  <a:pt x="1431" y="455"/>
                </a:cubicBezTo>
                <a:cubicBezTo>
                  <a:pt x="1499" y="416"/>
                  <a:pt x="1565" y="402"/>
                  <a:pt x="1618" y="389"/>
                </a:cubicBezTo>
                <a:cubicBezTo>
                  <a:pt x="1725" y="362"/>
                  <a:pt x="1739" y="215"/>
                  <a:pt x="1645" y="175"/>
                </a:cubicBezTo>
                <a:cubicBezTo>
                  <a:pt x="1606" y="148"/>
                  <a:pt x="1565" y="134"/>
                  <a:pt x="1525" y="134"/>
                </a:cubicBezTo>
                <a:cubicBezTo>
                  <a:pt x="1378" y="134"/>
                  <a:pt x="1258" y="255"/>
                  <a:pt x="1137" y="322"/>
                </a:cubicBezTo>
                <a:cubicBezTo>
                  <a:pt x="1097" y="336"/>
                  <a:pt x="1057" y="348"/>
                  <a:pt x="1030" y="348"/>
                </a:cubicBezTo>
                <a:lnTo>
                  <a:pt x="990" y="348"/>
                </a:lnTo>
                <a:cubicBezTo>
                  <a:pt x="923" y="322"/>
                  <a:pt x="883" y="241"/>
                  <a:pt x="830" y="188"/>
                </a:cubicBezTo>
                <a:cubicBezTo>
                  <a:pt x="736" y="81"/>
                  <a:pt x="616" y="1"/>
                  <a:pt x="468" y="1"/>
                </a:cubicBezTo>
                <a:close/>
              </a:path>
            </a:pathLst>
          </a:custGeom>
          <a:solidFill>
            <a:srgbClr val="75B2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8" name="Google Shape;408;p32"/>
          <p:cNvSpPr/>
          <p:nvPr/>
        </p:nvSpPr>
        <p:spPr>
          <a:xfrm>
            <a:off x="9213492" y="3332711"/>
            <a:ext cx="257592" cy="77711"/>
          </a:xfrm>
          <a:custGeom>
            <a:avLst/>
            <a:gdLst/>
            <a:ahLst/>
            <a:cxnLst/>
            <a:rect l="l" t="t" r="r" b="b"/>
            <a:pathLst>
              <a:path w="2221" h="670" extrusionOk="0">
                <a:moveTo>
                  <a:pt x="616" y="0"/>
                </a:moveTo>
                <a:cubicBezTo>
                  <a:pt x="589" y="0"/>
                  <a:pt x="562" y="0"/>
                  <a:pt x="535" y="13"/>
                </a:cubicBezTo>
                <a:cubicBezTo>
                  <a:pt x="268" y="54"/>
                  <a:pt x="80" y="281"/>
                  <a:pt x="27" y="535"/>
                </a:cubicBezTo>
                <a:cubicBezTo>
                  <a:pt x="0" y="616"/>
                  <a:pt x="68" y="669"/>
                  <a:pt x="121" y="669"/>
                </a:cubicBezTo>
                <a:cubicBezTo>
                  <a:pt x="148" y="669"/>
                  <a:pt x="187" y="642"/>
                  <a:pt x="214" y="616"/>
                </a:cubicBezTo>
                <a:cubicBezTo>
                  <a:pt x="294" y="509"/>
                  <a:pt x="428" y="281"/>
                  <a:pt x="589" y="281"/>
                </a:cubicBezTo>
                <a:cubicBezTo>
                  <a:pt x="616" y="281"/>
                  <a:pt x="656" y="295"/>
                  <a:pt x="683" y="307"/>
                </a:cubicBezTo>
                <a:cubicBezTo>
                  <a:pt x="749" y="348"/>
                  <a:pt x="803" y="414"/>
                  <a:pt x="856" y="468"/>
                </a:cubicBezTo>
                <a:cubicBezTo>
                  <a:pt x="910" y="548"/>
                  <a:pt x="990" y="602"/>
                  <a:pt x="1070" y="628"/>
                </a:cubicBezTo>
                <a:cubicBezTo>
                  <a:pt x="1111" y="642"/>
                  <a:pt x="1138" y="655"/>
                  <a:pt x="1177" y="655"/>
                </a:cubicBezTo>
                <a:cubicBezTo>
                  <a:pt x="1325" y="655"/>
                  <a:pt x="1445" y="535"/>
                  <a:pt x="1552" y="414"/>
                </a:cubicBezTo>
                <a:cubicBezTo>
                  <a:pt x="1593" y="361"/>
                  <a:pt x="1646" y="334"/>
                  <a:pt x="1700" y="334"/>
                </a:cubicBezTo>
                <a:lnTo>
                  <a:pt x="1780" y="334"/>
                </a:lnTo>
                <a:cubicBezTo>
                  <a:pt x="1873" y="361"/>
                  <a:pt x="1953" y="455"/>
                  <a:pt x="2060" y="455"/>
                </a:cubicBezTo>
                <a:cubicBezTo>
                  <a:pt x="2074" y="455"/>
                  <a:pt x="2101" y="441"/>
                  <a:pt x="2114" y="441"/>
                </a:cubicBezTo>
                <a:cubicBezTo>
                  <a:pt x="2167" y="428"/>
                  <a:pt x="2221" y="375"/>
                  <a:pt x="2208" y="321"/>
                </a:cubicBezTo>
                <a:cubicBezTo>
                  <a:pt x="2194" y="161"/>
                  <a:pt x="2021" y="93"/>
                  <a:pt x="1887" y="54"/>
                </a:cubicBezTo>
                <a:cubicBezTo>
                  <a:pt x="1833" y="27"/>
                  <a:pt x="1766" y="13"/>
                  <a:pt x="1700" y="13"/>
                </a:cubicBezTo>
                <a:cubicBezTo>
                  <a:pt x="1632" y="13"/>
                  <a:pt x="1566" y="27"/>
                  <a:pt x="1498" y="54"/>
                </a:cubicBezTo>
                <a:cubicBezTo>
                  <a:pt x="1391" y="107"/>
                  <a:pt x="1325" y="200"/>
                  <a:pt x="1258" y="281"/>
                </a:cubicBezTo>
                <a:cubicBezTo>
                  <a:pt x="1218" y="321"/>
                  <a:pt x="1204" y="334"/>
                  <a:pt x="1177" y="334"/>
                </a:cubicBezTo>
                <a:cubicBezTo>
                  <a:pt x="1151" y="334"/>
                  <a:pt x="1138" y="334"/>
                  <a:pt x="1111" y="307"/>
                </a:cubicBezTo>
                <a:cubicBezTo>
                  <a:pt x="1044" y="254"/>
                  <a:pt x="977" y="174"/>
                  <a:pt x="910" y="107"/>
                </a:cubicBezTo>
                <a:cubicBezTo>
                  <a:pt x="817" y="40"/>
                  <a:pt x="723" y="0"/>
                  <a:pt x="616" y="0"/>
                </a:cubicBezTo>
                <a:close/>
              </a:path>
            </a:pathLst>
          </a:custGeom>
          <a:solidFill>
            <a:srgbClr val="75B2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9" name="Google Shape;409;p32"/>
          <p:cNvSpPr/>
          <p:nvPr/>
        </p:nvSpPr>
        <p:spPr>
          <a:xfrm>
            <a:off x="9053672" y="3251985"/>
            <a:ext cx="276264" cy="82351"/>
          </a:xfrm>
          <a:custGeom>
            <a:avLst/>
            <a:gdLst/>
            <a:ahLst/>
            <a:cxnLst/>
            <a:rect l="l" t="t" r="r" b="b"/>
            <a:pathLst>
              <a:path w="2382" h="710" extrusionOk="0">
                <a:moveTo>
                  <a:pt x="1780" y="1"/>
                </a:moveTo>
                <a:cubicBezTo>
                  <a:pt x="1633" y="1"/>
                  <a:pt x="1485" y="40"/>
                  <a:pt x="1351" y="108"/>
                </a:cubicBezTo>
                <a:cubicBezTo>
                  <a:pt x="1244" y="147"/>
                  <a:pt x="1151" y="215"/>
                  <a:pt x="1071" y="281"/>
                </a:cubicBezTo>
                <a:cubicBezTo>
                  <a:pt x="991" y="335"/>
                  <a:pt x="923" y="375"/>
                  <a:pt x="843" y="375"/>
                </a:cubicBezTo>
                <a:cubicBezTo>
                  <a:pt x="830" y="375"/>
                  <a:pt x="804" y="375"/>
                  <a:pt x="777" y="361"/>
                </a:cubicBezTo>
                <a:cubicBezTo>
                  <a:pt x="629" y="322"/>
                  <a:pt x="495" y="268"/>
                  <a:pt x="349" y="268"/>
                </a:cubicBezTo>
                <a:cubicBezTo>
                  <a:pt x="269" y="268"/>
                  <a:pt x="188" y="281"/>
                  <a:pt x="108" y="335"/>
                </a:cubicBezTo>
                <a:cubicBezTo>
                  <a:pt x="41" y="402"/>
                  <a:pt x="1" y="495"/>
                  <a:pt x="55" y="575"/>
                </a:cubicBezTo>
                <a:cubicBezTo>
                  <a:pt x="81" y="629"/>
                  <a:pt x="148" y="656"/>
                  <a:pt x="201" y="656"/>
                </a:cubicBezTo>
                <a:cubicBezTo>
                  <a:pt x="228" y="656"/>
                  <a:pt x="255" y="656"/>
                  <a:pt x="281" y="643"/>
                </a:cubicBezTo>
                <a:cubicBezTo>
                  <a:pt x="322" y="616"/>
                  <a:pt x="349" y="602"/>
                  <a:pt x="376" y="602"/>
                </a:cubicBezTo>
                <a:cubicBezTo>
                  <a:pt x="415" y="602"/>
                  <a:pt x="442" y="616"/>
                  <a:pt x="483" y="616"/>
                </a:cubicBezTo>
                <a:cubicBezTo>
                  <a:pt x="576" y="643"/>
                  <a:pt x="670" y="696"/>
                  <a:pt x="777" y="696"/>
                </a:cubicBezTo>
                <a:cubicBezTo>
                  <a:pt x="804" y="709"/>
                  <a:pt x="816" y="709"/>
                  <a:pt x="843" y="709"/>
                </a:cubicBezTo>
                <a:cubicBezTo>
                  <a:pt x="1030" y="709"/>
                  <a:pt x="1164" y="602"/>
                  <a:pt x="1312" y="482"/>
                </a:cubicBezTo>
                <a:cubicBezTo>
                  <a:pt x="1446" y="375"/>
                  <a:pt x="1619" y="295"/>
                  <a:pt x="1806" y="295"/>
                </a:cubicBezTo>
                <a:cubicBezTo>
                  <a:pt x="1981" y="295"/>
                  <a:pt x="2127" y="388"/>
                  <a:pt x="2248" y="495"/>
                </a:cubicBezTo>
                <a:cubicBezTo>
                  <a:pt x="2261" y="509"/>
                  <a:pt x="2288" y="509"/>
                  <a:pt x="2302" y="509"/>
                </a:cubicBezTo>
                <a:cubicBezTo>
                  <a:pt x="2341" y="509"/>
                  <a:pt x="2382" y="482"/>
                  <a:pt x="2382" y="442"/>
                </a:cubicBezTo>
                <a:cubicBezTo>
                  <a:pt x="2355" y="242"/>
                  <a:pt x="2181" y="94"/>
                  <a:pt x="1994" y="28"/>
                </a:cubicBezTo>
                <a:cubicBezTo>
                  <a:pt x="1927" y="14"/>
                  <a:pt x="1860" y="1"/>
                  <a:pt x="1780" y="1"/>
                </a:cubicBezTo>
                <a:close/>
              </a:path>
            </a:pathLst>
          </a:custGeom>
          <a:solidFill>
            <a:srgbClr val="75B2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 name="Google Shape;410;p32"/>
          <p:cNvSpPr/>
          <p:nvPr/>
        </p:nvSpPr>
        <p:spPr>
          <a:xfrm>
            <a:off x="9671149" y="4781733"/>
            <a:ext cx="32707" cy="127353"/>
          </a:xfrm>
          <a:custGeom>
            <a:avLst/>
            <a:gdLst/>
            <a:ahLst/>
            <a:cxnLst/>
            <a:rect l="l" t="t" r="r" b="b"/>
            <a:pathLst>
              <a:path w="282" h="1098" extrusionOk="0">
                <a:moveTo>
                  <a:pt x="147" y="1"/>
                </a:moveTo>
                <a:cubicBezTo>
                  <a:pt x="108" y="1"/>
                  <a:pt x="67" y="14"/>
                  <a:pt x="54" y="54"/>
                </a:cubicBezTo>
                <a:cubicBezTo>
                  <a:pt x="14" y="135"/>
                  <a:pt x="14" y="228"/>
                  <a:pt x="14" y="308"/>
                </a:cubicBezTo>
                <a:cubicBezTo>
                  <a:pt x="1" y="388"/>
                  <a:pt x="1" y="468"/>
                  <a:pt x="1" y="549"/>
                </a:cubicBezTo>
                <a:lnTo>
                  <a:pt x="1" y="777"/>
                </a:lnTo>
                <a:cubicBezTo>
                  <a:pt x="14" y="857"/>
                  <a:pt x="14" y="937"/>
                  <a:pt x="40" y="1017"/>
                </a:cubicBezTo>
                <a:cubicBezTo>
                  <a:pt x="54" y="1057"/>
                  <a:pt x="94" y="1098"/>
                  <a:pt x="135" y="1098"/>
                </a:cubicBezTo>
                <a:cubicBezTo>
                  <a:pt x="174" y="1098"/>
                  <a:pt x="228" y="1057"/>
                  <a:pt x="228" y="1017"/>
                </a:cubicBezTo>
                <a:cubicBezTo>
                  <a:pt x="242" y="937"/>
                  <a:pt x="242" y="857"/>
                  <a:pt x="242" y="777"/>
                </a:cubicBezTo>
                <a:cubicBezTo>
                  <a:pt x="242" y="709"/>
                  <a:pt x="242" y="629"/>
                  <a:pt x="254" y="549"/>
                </a:cubicBezTo>
                <a:cubicBezTo>
                  <a:pt x="254" y="482"/>
                  <a:pt x="254" y="402"/>
                  <a:pt x="268" y="322"/>
                </a:cubicBezTo>
                <a:cubicBezTo>
                  <a:pt x="268" y="242"/>
                  <a:pt x="281" y="161"/>
                  <a:pt x="268" y="81"/>
                </a:cubicBezTo>
                <a:cubicBezTo>
                  <a:pt x="254" y="27"/>
                  <a:pt x="201" y="1"/>
                  <a:pt x="147" y="1"/>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 name="Google Shape;411;p32"/>
          <p:cNvSpPr/>
          <p:nvPr/>
        </p:nvSpPr>
        <p:spPr>
          <a:xfrm>
            <a:off x="9717774" y="4798783"/>
            <a:ext cx="41869" cy="99400"/>
          </a:xfrm>
          <a:custGeom>
            <a:avLst/>
            <a:gdLst/>
            <a:ahLst/>
            <a:cxnLst/>
            <a:rect l="l" t="t" r="r" b="b"/>
            <a:pathLst>
              <a:path w="361" h="857" extrusionOk="0">
                <a:moveTo>
                  <a:pt x="227" y="0"/>
                </a:moveTo>
                <a:cubicBezTo>
                  <a:pt x="214" y="0"/>
                  <a:pt x="187" y="0"/>
                  <a:pt x="173" y="14"/>
                </a:cubicBezTo>
                <a:cubicBezTo>
                  <a:pt x="120" y="27"/>
                  <a:pt x="107" y="68"/>
                  <a:pt x="93" y="107"/>
                </a:cubicBezTo>
                <a:lnTo>
                  <a:pt x="54" y="228"/>
                </a:lnTo>
                <a:cubicBezTo>
                  <a:pt x="40" y="282"/>
                  <a:pt x="27" y="348"/>
                  <a:pt x="13" y="416"/>
                </a:cubicBezTo>
                <a:cubicBezTo>
                  <a:pt x="0" y="549"/>
                  <a:pt x="27" y="669"/>
                  <a:pt x="66" y="803"/>
                </a:cubicBezTo>
                <a:cubicBezTo>
                  <a:pt x="66" y="830"/>
                  <a:pt x="107" y="856"/>
                  <a:pt x="147" y="856"/>
                </a:cubicBezTo>
                <a:lnTo>
                  <a:pt x="161" y="856"/>
                </a:lnTo>
                <a:cubicBezTo>
                  <a:pt x="200" y="856"/>
                  <a:pt x="241" y="817"/>
                  <a:pt x="227" y="776"/>
                </a:cubicBezTo>
                <a:cubicBezTo>
                  <a:pt x="227" y="710"/>
                  <a:pt x="227" y="656"/>
                  <a:pt x="241" y="603"/>
                </a:cubicBezTo>
                <a:lnTo>
                  <a:pt x="241" y="562"/>
                </a:lnTo>
                <a:lnTo>
                  <a:pt x="241" y="549"/>
                </a:lnTo>
                <a:lnTo>
                  <a:pt x="241" y="509"/>
                </a:lnTo>
                <a:cubicBezTo>
                  <a:pt x="241" y="496"/>
                  <a:pt x="241" y="496"/>
                  <a:pt x="254" y="482"/>
                </a:cubicBezTo>
                <a:lnTo>
                  <a:pt x="254" y="469"/>
                </a:lnTo>
                <a:lnTo>
                  <a:pt x="254" y="455"/>
                </a:lnTo>
                <a:cubicBezTo>
                  <a:pt x="268" y="389"/>
                  <a:pt x="280" y="335"/>
                  <a:pt x="294" y="282"/>
                </a:cubicBezTo>
                <a:cubicBezTo>
                  <a:pt x="307" y="228"/>
                  <a:pt x="361" y="148"/>
                  <a:pt x="334" y="81"/>
                </a:cubicBezTo>
                <a:cubicBezTo>
                  <a:pt x="321" y="27"/>
                  <a:pt x="280" y="0"/>
                  <a:pt x="227" y="0"/>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 name="Google Shape;412;p32"/>
          <p:cNvSpPr/>
          <p:nvPr/>
        </p:nvSpPr>
        <p:spPr>
          <a:xfrm>
            <a:off x="9755003" y="4836015"/>
            <a:ext cx="51147" cy="76203"/>
          </a:xfrm>
          <a:custGeom>
            <a:avLst/>
            <a:gdLst/>
            <a:ahLst/>
            <a:cxnLst/>
            <a:rect l="l" t="t" r="r" b="b"/>
            <a:pathLst>
              <a:path w="441" h="657" extrusionOk="0">
                <a:moveTo>
                  <a:pt x="307" y="0"/>
                </a:moveTo>
                <a:cubicBezTo>
                  <a:pt x="280" y="14"/>
                  <a:pt x="241" y="27"/>
                  <a:pt x="214" y="54"/>
                </a:cubicBezTo>
                <a:cubicBezTo>
                  <a:pt x="200" y="81"/>
                  <a:pt x="187" y="95"/>
                  <a:pt x="161" y="134"/>
                </a:cubicBezTo>
                <a:cubicBezTo>
                  <a:pt x="134" y="175"/>
                  <a:pt x="120" y="228"/>
                  <a:pt x="93" y="268"/>
                </a:cubicBezTo>
                <a:cubicBezTo>
                  <a:pt x="66" y="348"/>
                  <a:pt x="27" y="442"/>
                  <a:pt x="13" y="523"/>
                </a:cubicBezTo>
                <a:cubicBezTo>
                  <a:pt x="0" y="589"/>
                  <a:pt x="27" y="642"/>
                  <a:pt x="80" y="656"/>
                </a:cubicBezTo>
                <a:lnTo>
                  <a:pt x="107" y="656"/>
                </a:lnTo>
                <a:cubicBezTo>
                  <a:pt x="161" y="656"/>
                  <a:pt x="200" y="630"/>
                  <a:pt x="214" y="589"/>
                </a:cubicBezTo>
                <a:cubicBezTo>
                  <a:pt x="227" y="562"/>
                  <a:pt x="227" y="549"/>
                  <a:pt x="241" y="523"/>
                </a:cubicBezTo>
                <a:lnTo>
                  <a:pt x="241" y="509"/>
                </a:lnTo>
                <a:cubicBezTo>
                  <a:pt x="254" y="496"/>
                  <a:pt x="254" y="496"/>
                  <a:pt x="254" y="482"/>
                </a:cubicBezTo>
                <a:cubicBezTo>
                  <a:pt x="280" y="442"/>
                  <a:pt x="294" y="402"/>
                  <a:pt x="321" y="375"/>
                </a:cubicBezTo>
                <a:cubicBezTo>
                  <a:pt x="334" y="335"/>
                  <a:pt x="361" y="295"/>
                  <a:pt x="375" y="255"/>
                </a:cubicBezTo>
                <a:cubicBezTo>
                  <a:pt x="387" y="241"/>
                  <a:pt x="401" y="214"/>
                  <a:pt x="414" y="202"/>
                </a:cubicBezTo>
                <a:cubicBezTo>
                  <a:pt x="428" y="175"/>
                  <a:pt x="428" y="148"/>
                  <a:pt x="441" y="121"/>
                </a:cubicBezTo>
                <a:cubicBezTo>
                  <a:pt x="441" y="121"/>
                  <a:pt x="428" y="107"/>
                  <a:pt x="428" y="95"/>
                </a:cubicBezTo>
                <a:cubicBezTo>
                  <a:pt x="428" y="41"/>
                  <a:pt x="387" y="0"/>
                  <a:pt x="334" y="0"/>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 name="Google Shape;413;p32"/>
          <p:cNvSpPr/>
          <p:nvPr/>
        </p:nvSpPr>
        <p:spPr>
          <a:xfrm>
            <a:off x="8664327" y="5424067"/>
            <a:ext cx="114820" cy="226637"/>
          </a:xfrm>
          <a:custGeom>
            <a:avLst/>
            <a:gdLst/>
            <a:ahLst/>
            <a:cxnLst/>
            <a:rect l="l" t="t" r="r" b="b"/>
            <a:pathLst>
              <a:path w="990" h="1954" extrusionOk="0">
                <a:moveTo>
                  <a:pt x="843" y="1"/>
                </a:moveTo>
                <a:cubicBezTo>
                  <a:pt x="816" y="1"/>
                  <a:pt x="803" y="1"/>
                  <a:pt x="790" y="27"/>
                </a:cubicBezTo>
                <a:cubicBezTo>
                  <a:pt x="722" y="67"/>
                  <a:pt x="709" y="161"/>
                  <a:pt x="683" y="227"/>
                </a:cubicBezTo>
                <a:cubicBezTo>
                  <a:pt x="669" y="308"/>
                  <a:pt x="656" y="388"/>
                  <a:pt x="629" y="468"/>
                </a:cubicBezTo>
                <a:cubicBezTo>
                  <a:pt x="589" y="629"/>
                  <a:pt x="535" y="789"/>
                  <a:pt x="469" y="937"/>
                </a:cubicBezTo>
                <a:cubicBezTo>
                  <a:pt x="415" y="1097"/>
                  <a:pt x="348" y="1244"/>
                  <a:pt x="268" y="1392"/>
                </a:cubicBezTo>
                <a:cubicBezTo>
                  <a:pt x="187" y="1538"/>
                  <a:pt x="107" y="1672"/>
                  <a:pt x="27" y="1820"/>
                </a:cubicBezTo>
                <a:cubicBezTo>
                  <a:pt x="0" y="1886"/>
                  <a:pt x="54" y="1953"/>
                  <a:pt x="107" y="1953"/>
                </a:cubicBezTo>
                <a:cubicBezTo>
                  <a:pt x="121" y="1953"/>
                  <a:pt x="148" y="1940"/>
                  <a:pt x="161" y="1927"/>
                </a:cubicBezTo>
                <a:cubicBezTo>
                  <a:pt x="401" y="1686"/>
                  <a:pt x="562" y="1338"/>
                  <a:pt x="696" y="1030"/>
                </a:cubicBezTo>
                <a:cubicBezTo>
                  <a:pt x="763" y="869"/>
                  <a:pt x="816" y="709"/>
                  <a:pt x="856" y="548"/>
                </a:cubicBezTo>
                <a:cubicBezTo>
                  <a:pt x="897" y="402"/>
                  <a:pt x="990" y="174"/>
                  <a:pt x="910" y="40"/>
                </a:cubicBezTo>
                <a:cubicBezTo>
                  <a:pt x="897" y="13"/>
                  <a:pt x="870" y="1"/>
                  <a:pt x="843" y="1"/>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 name="Google Shape;414;p32"/>
          <p:cNvSpPr/>
          <p:nvPr/>
        </p:nvSpPr>
        <p:spPr>
          <a:xfrm>
            <a:off x="8656556" y="5406900"/>
            <a:ext cx="69936" cy="146027"/>
          </a:xfrm>
          <a:custGeom>
            <a:avLst/>
            <a:gdLst/>
            <a:ahLst/>
            <a:cxnLst/>
            <a:rect l="l" t="t" r="r" b="b"/>
            <a:pathLst>
              <a:path w="603" h="1259" extrusionOk="0">
                <a:moveTo>
                  <a:pt x="442" y="1"/>
                </a:moveTo>
                <a:cubicBezTo>
                  <a:pt x="402" y="1"/>
                  <a:pt x="375" y="28"/>
                  <a:pt x="361" y="68"/>
                </a:cubicBezTo>
                <a:cubicBezTo>
                  <a:pt x="335" y="256"/>
                  <a:pt x="322" y="443"/>
                  <a:pt x="268" y="630"/>
                </a:cubicBezTo>
                <a:cubicBezTo>
                  <a:pt x="228" y="803"/>
                  <a:pt x="147" y="978"/>
                  <a:pt x="40" y="1138"/>
                </a:cubicBezTo>
                <a:cubicBezTo>
                  <a:pt x="1" y="1205"/>
                  <a:pt x="67" y="1258"/>
                  <a:pt x="121" y="1258"/>
                </a:cubicBezTo>
                <a:cubicBezTo>
                  <a:pt x="134" y="1258"/>
                  <a:pt x="161" y="1258"/>
                  <a:pt x="174" y="1245"/>
                </a:cubicBezTo>
                <a:cubicBezTo>
                  <a:pt x="322" y="1085"/>
                  <a:pt x="442" y="898"/>
                  <a:pt x="509" y="696"/>
                </a:cubicBezTo>
                <a:cubicBezTo>
                  <a:pt x="575" y="496"/>
                  <a:pt x="602" y="268"/>
                  <a:pt x="522" y="68"/>
                </a:cubicBezTo>
                <a:cubicBezTo>
                  <a:pt x="509" y="28"/>
                  <a:pt x="468" y="1"/>
                  <a:pt x="442" y="1"/>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 name="Google Shape;415;p32"/>
          <p:cNvSpPr/>
          <p:nvPr/>
        </p:nvSpPr>
        <p:spPr>
          <a:xfrm>
            <a:off x="7783112" y="3552969"/>
            <a:ext cx="249937" cy="353875"/>
          </a:xfrm>
          <a:custGeom>
            <a:avLst/>
            <a:gdLst/>
            <a:ahLst/>
            <a:cxnLst/>
            <a:rect l="l" t="t" r="r" b="b"/>
            <a:pathLst>
              <a:path w="2155" h="3051" extrusionOk="0">
                <a:moveTo>
                  <a:pt x="2021" y="1"/>
                </a:moveTo>
                <a:cubicBezTo>
                  <a:pt x="2007" y="1"/>
                  <a:pt x="1980" y="1"/>
                  <a:pt x="1967" y="14"/>
                </a:cubicBezTo>
                <a:cubicBezTo>
                  <a:pt x="1739" y="215"/>
                  <a:pt x="1539" y="468"/>
                  <a:pt x="1365" y="696"/>
                </a:cubicBezTo>
                <a:cubicBezTo>
                  <a:pt x="1177" y="937"/>
                  <a:pt x="990" y="1178"/>
                  <a:pt x="830" y="1431"/>
                </a:cubicBezTo>
                <a:cubicBezTo>
                  <a:pt x="669" y="1672"/>
                  <a:pt x="509" y="1927"/>
                  <a:pt x="362" y="2181"/>
                </a:cubicBezTo>
                <a:cubicBezTo>
                  <a:pt x="295" y="2314"/>
                  <a:pt x="214" y="2448"/>
                  <a:pt x="148" y="2582"/>
                </a:cubicBezTo>
                <a:cubicBezTo>
                  <a:pt x="94" y="2703"/>
                  <a:pt x="0" y="2849"/>
                  <a:pt x="41" y="2983"/>
                </a:cubicBezTo>
                <a:cubicBezTo>
                  <a:pt x="41" y="3024"/>
                  <a:pt x="81" y="3051"/>
                  <a:pt x="121" y="3051"/>
                </a:cubicBezTo>
                <a:cubicBezTo>
                  <a:pt x="134" y="3051"/>
                  <a:pt x="148" y="3037"/>
                  <a:pt x="161" y="3037"/>
                </a:cubicBezTo>
                <a:cubicBezTo>
                  <a:pt x="282" y="2970"/>
                  <a:pt x="348" y="2823"/>
                  <a:pt x="402" y="2703"/>
                </a:cubicBezTo>
                <a:cubicBezTo>
                  <a:pt x="469" y="2582"/>
                  <a:pt x="535" y="2448"/>
                  <a:pt x="603" y="2328"/>
                </a:cubicBezTo>
                <a:cubicBezTo>
                  <a:pt x="749" y="2061"/>
                  <a:pt x="897" y="1806"/>
                  <a:pt x="1070" y="1565"/>
                </a:cubicBezTo>
                <a:cubicBezTo>
                  <a:pt x="1218" y="1324"/>
                  <a:pt x="1391" y="1084"/>
                  <a:pt x="1552" y="857"/>
                </a:cubicBezTo>
                <a:cubicBezTo>
                  <a:pt x="1739" y="616"/>
                  <a:pt x="1940" y="375"/>
                  <a:pt x="2101" y="135"/>
                </a:cubicBezTo>
                <a:cubicBezTo>
                  <a:pt x="2154" y="67"/>
                  <a:pt x="2087" y="1"/>
                  <a:pt x="2021" y="1"/>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 name="Google Shape;416;p32"/>
          <p:cNvSpPr/>
          <p:nvPr/>
        </p:nvSpPr>
        <p:spPr>
          <a:xfrm>
            <a:off x="7884014" y="3638220"/>
            <a:ext cx="159820" cy="215851"/>
          </a:xfrm>
          <a:custGeom>
            <a:avLst/>
            <a:gdLst/>
            <a:ahLst/>
            <a:cxnLst/>
            <a:rect l="l" t="t" r="r" b="b"/>
            <a:pathLst>
              <a:path w="1378" h="1861" extrusionOk="0">
                <a:moveTo>
                  <a:pt x="1270" y="1"/>
                </a:moveTo>
                <a:cubicBezTo>
                  <a:pt x="1258" y="1"/>
                  <a:pt x="1231" y="1"/>
                  <a:pt x="1217" y="15"/>
                </a:cubicBezTo>
                <a:cubicBezTo>
                  <a:pt x="949" y="256"/>
                  <a:pt x="696" y="523"/>
                  <a:pt x="482" y="817"/>
                </a:cubicBezTo>
                <a:cubicBezTo>
                  <a:pt x="375" y="964"/>
                  <a:pt x="281" y="1112"/>
                  <a:pt x="200" y="1272"/>
                </a:cubicBezTo>
                <a:cubicBezTo>
                  <a:pt x="120" y="1419"/>
                  <a:pt x="0" y="1593"/>
                  <a:pt x="13" y="1780"/>
                </a:cubicBezTo>
                <a:cubicBezTo>
                  <a:pt x="13" y="1834"/>
                  <a:pt x="54" y="1861"/>
                  <a:pt x="93" y="1861"/>
                </a:cubicBezTo>
                <a:cubicBezTo>
                  <a:pt x="120" y="1861"/>
                  <a:pt x="134" y="1861"/>
                  <a:pt x="161" y="1834"/>
                </a:cubicBezTo>
                <a:cubicBezTo>
                  <a:pt x="281" y="1727"/>
                  <a:pt x="348" y="1540"/>
                  <a:pt x="428" y="1392"/>
                </a:cubicBezTo>
                <a:cubicBezTo>
                  <a:pt x="509" y="1245"/>
                  <a:pt x="589" y="1098"/>
                  <a:pt x="682" y="951"/>
                </a:cubicBezTo>
                <a:cubicBezTo>
                  <a:pt x="869" y="657"/>
                  <a:pt x="1083" y="375"/>
                  <a:pt x="1324" y="122"/>
                </a:cubicBezTo>
                <a:cubicBezTo>
                  <a:pt x="1377" y="68"/>
                  <a:pt x="1324" y="1"/>
                  <a:pt x="1270" y="1"/>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 name="Google Shape;417;p32"/>
          <p:cNvSpPr/>
          <p:nvPr/>
        </p:nvSpPr>
        <p:spPr>
          <a:xfrm>
            <a:off x="7959981" y="3754671"/>
            <a:ext cx="45116" cy="59037"/>
          </a:xfrm>
          <a:custGeom>
            <a:avLst/>
            <a:gdLst/>
            <a:ahLst/>
            <a:cxnLst/>
            <a:rect l="l" t="t" r="r" b="b"/>
            <a:pathLst>
              <a:path w="389" h="509" extrusionOk="0">
                <a:moveTo>
                  <a:pt x="294" y="1"/>
                </a:moveTo>
                <a:cubicBezTo>
                  <a:pt x="255" y="1"/>
                  <a:pt x="228" y="13"/>
                  <a:pt x="214" y="40"/>
                </a:cubicBezTo>
                <a:cubicBezTo>
                  <a:pt x="175" y="108"/>
                  <a:pt x="134" y="161"/>
                  <a:pt x="107" y="215"/>
                </a:cubicBezTo>
                <a:cubicBezTo>
                  <a:pt x="80" y="241"/>
                  <a:pt x="68" y="268"/>
                  <a:pt x="54" y="295"/>
                </a:cubicBezTo>
                <a:cubicBezTo>
                  <a:pt x="27" y="322"/>
                  <a:pt x="27" y="361"/>
                  <a:pt x="14" y="402"/>
                </a:cubicBezTo>
                <a:cubicBezTo>
                  <a:pt x="0" y="429"/>
                  <a:pt x="14" y="482"/>
                  <a:pt x="54" y="495"/>
                </a:cubicBezTo>
                <a:cubicBezTo>
                  <a:pt x="68" y="495"/>
                  <a:pt x="80" y="509"/>
                  <a:pt x="94" y="509"/>
                </a:cubicBezTo>
                <a:cubicBezTo>
                  <a:pt x="107" y="509"/>
                  <a:pt x="134" y="495"/>
                  <a:pt x="148" y="482"/>
                </a:cubicBezTo>
                <a:cubicBezTo>
                  <a:pt x="175" y="455"/>
                  <a:pt x="201" y="429"/>
                  <a:pt x="228" y="388"/>
                </a:cubicBezTo>
                <a:cubicBezTo>
                  <a:pt x="241" y="361"/>
                  <a:pt x="255" y="335"/>
                  <a:pt x="282" y="308"/>
                </a:cubicBezTo>
                <a:cubicBezTo>
                  <a:pt x="308" y="254"/>
                  <a:pt x="335" y="201"/>
                  <a:pt x="362" y="134"/>
                </a:cubicBezTo>
                <a:cubicBezTo>
                  <a:pt x="389" y="94"/>
                  <a:pt x="375" y="40"/>
                  <a:pt x="335" y="13"/>
                </a:cubicBezTo>
                <a:cubicBezTo>
                  <a:pt x="321" y="1"/>
                  <a:pt x="308" y="1"/>
                  <a:pt x="294" y="1"/>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8" name="Google Shape;418;p32"/>
          <p:cNvSpPr/>
          <p:nvPr/>
        </p:nvSpPr>
        <p:spPr>
          <a:xfrm>
            <a:off x="9778199" y="3517246"/>
            <a:ext cx="187888" cy="169340"/>
          </a:xfrm>
          <a:custGeom>
            <a:avLst/>
            <a:gdLst/>
            <a:ahLst/>
            <a:cxnLst/>
            <a:rect l="l" t="t" r="r" b="b"/>
            <a:pathLst>
              <a:path w="1620" h="1460" extrusionOk="0">
                <a:moveTo>
                  <a:pt x="148" y="1"/>
                </a:moveTo>
                <a:cubicBezTo>
                  <a:pt x="80" y="1"/>
                  <a:pt x="27" y="27"/>
                  <a:pt x="14" y="121"/>
                </a:cubicBezTo>
                <a:cubicBezTo>
                  <a:pt x="0" y="161"/>
                  <a:pt x="27" y="228"/>
                  <a:pt x="80" y="228"/>
                </a:cubicBezTo>
                <a:lnTo>
                  <a:pt x="107" y="228"/>
                </a:lnTo>
                <a:cubicBezTo>
                  <a:pt x="148" y="228"/>
                  <a:pt x="201" y="255"/>
                  <a:pt x="241" y="282"/>
                </a:cubicBezTo>
                <a:cubicBezTo>
                  <a:pt x="308" y="322"/>
                  <a:pt x="389" y="362"/>
                  <a:pt x="455" y="416"/>
                </a:cubicBezTo>
                <a:cubicBezTo>
                  <a:pt x="603" y="496"/>
                  <a:pt x="736" y="589"/>
                  <a:pt x="870" y="696"/>
                </a:cubicBezTo>
                <a:cubicBezTo>
                  <a:pt x="977" y="790"/>
                  <a:pt x="1084" y="897"/>
                  <a:pt x="1164" y="1017"/>
                </a:cubicBezTo>
                <a:cubicBezTo>
                  <a:pt x="1204" y="1085"/>
                  <a:pt x="1231" y="1138"/>
                  <a:pt x="1258" y="1204"/>
                </a:cubicBezTo>
                <a:cubicBezTo>
                  <a:pt x="1298" y="1285"/>
                  <a:pt x="1311" y="1379"/>
                  <a:pt x="1378" y="1432"/>
                </a:cubicBezTo>
                <a:cubicBezTo>
                  <a:pt x="1405" y="1445"/>
                  <a:pt x="1432" y="1459"/>
                  <a:pt x="1459" y="1459"/>
                </a:cubicBezTo>
                <a:cubicBezTo>
                  <a:pt x="1498" y="1459"/>
                  <a:pt x="1525" y="1445"/>
                  <a:pt x="1552" y="1406"/>
                </a:cubicBezTo>
                <a:cubicBezTo>
                  <a:pt x="1619" y="1231"/>
                  <a:pt x="1498" y="1017"/>
                  <a:pt x="1391" y="871"/>
                </a:cubicBezTo>
                <a:cubicBezTo>
                  <a:pt x="1284" y="710"/>
                  <a:pt x="1151" y="576"/>
                  <a:pt x="990" y="455"/>
                </a:cubicBezTo>
                <a:cubicBezTo>
                  <a:pt x="830" y="322"/>
                  <a:pt x="656" y="228"/>
                  <a:pt x="482" y="121"/>
                </a:cubicBezTo>
                <a:cubicBezTo>
                  <a:pt x="415" y="95"/>
                  <a:pt x="255" y="1"/>
                  <a:pt x="148" y="1"/>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9" name="Google Shape;419;p32"/>
          <p:cNvSpPr/>
          <p:nvPr/>
        </p:nvSpPr>
        <p:spPr>
          <a:xfrm>
            <a:off x="9806036" y="3610384"/>
            <a:ext cx="105657" cy="94761"/>
          </a:xfrm>
          <a:custGeom>
            <a:avLst/>
            <a:gdLst/>
            <a:ahLst/>
            <a:cxnLst/>
            <a:rect l="l" t="t" r="r" b="b"/>
            <a:pathLst>
              <a:path w="911" h="817" extrusionOk="0">
                <a:moveTo>
                  <a:pt x="81" y="0"/>
                </a:moveTo>
                <a:cubicBezTo>
                  <a:pt x="54" y="0"/>
                  <a:pt x="28" y="14"/>
                  <a:pt x="15" y="41"/>
                </a:cubicBezTo>
                <a:cubicBezTo>
                  <a:pt x="1" y="68"/>
                  <a:pt x="1" y="107"/>
                  <a:pt x="28" y="134"/>
                </a:cubicBezTo>
                <a:cubicBezTo>
                  <a:pt x="81" y="201"/>
                  <a:pt x="149" y="241"/>
                  <a:pt x="202" y="308"/>
                </a:cubicBezTo>
                <a:cubicBezTo>
                  <a:pt x="268" y="362"/>
                  <a:pt x="322" y="415"/>
                  <a:pt x="389" y="469"/>
                </a:cubicBezTo>
                <a:cubicBezTo>
                  <a:pt x="509" y="589"/>
                  <a:pt x="630" y="722"/>
                  <a:pt x="777" y="803"/>
                </a:cubicBezTo>
                <a:cubicBezTo>
                  <a:pt x="791" y="817"/>
                  <a:pt x="804" y="817"/>
                  <a:pt x="817" y="817"/>
                </a:cubicBezTo>
                <a:cubicBezTo>
                  <a:pt x="871" y="817"/>
                  <a:pt x="911" y="776"/>
                  <a:pt x="898" y="710"/>
                </a:cubicBezTo>
                <a:cubicBezTo>
                  <a:pt x="884" y="669"/>
                  <a:pt x="871" y="629"/>
                  <a:pt x="844" y="589"/>
                </a:cubicBezTo>
                <a:cubicBezTo>
                  <a:pt x="817" y="549"/>
                  <a:pt x="777" y="508"/>
                  <a:pt x="750" y="469"/>
                </a:cubicBezTo>
                <a:cubicBezTo>
                  <a:pt x="697" y="401"/>
                  <a:pt x="630" y="348"/>
                  <a:pt x="563" y="294"/>
                </a:cubicBezTo>
                <a:cubicBezTo>
                  <a:pt x="496" y="241"/>
                  <a:pt x="416" y="175"/>
                  <a:pt x="349" y="134"/>
                </a:cubicBezTo>
                <a:cubicBezTo>
                  <a:pt x="268" y="80"/>
                  <a:pt x="188" y="27"/>
                  <a:pt x="108" y="0"/>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0" name="Google Shape;420;p32"/>
          <p:cNvSpPr/>
          <p:nvPr/>
        </p:nvSpPr>
        <p:spPr>
          <a:xfrm>
            <a:off x="9242951" y="4330197"/>
            <a:ext cx="79215" cy="310380"/>
          </a:xfrm>
          <a:custGeom>
            <a:avLst/>
            <a:gdLst/>
            <a:ahLst/>
            <a:cxnLst/>
            <a:rect l="l" t="t" r="r" b="b"/>
            <a:pathLst>
              <a:path w="683" h="2676" extrusionOk="0">
                <a:moveTo>
                  <a:pt x="549" y="1"/>
                </a:moveTo>
                <a:cubicBezTo>
                  <a:pt x="522" y="1"/>
                  <a:pt x="495" y="15"/>
                  <a:pt x="482" y="41"/>
                </a:cubicBezTo>
                <a:cubicBezTo>
                  <a:pt x="242" y="416"/>
                  <a:pt x="1" y="844"/>
                  <a:pt x="28" y="1312"/>
                </a:cubicBezTo>
                <a:cubicBezTo>
                  <a:pt x="54" y="1740"/>
                  <a:pt x="349" y="2101"/>
                  <a:pt x="375" y="2529"/>
                </a:cubicBezTo>
                <a:cubicBezTo>
                  <a:pt x="375" y="2622"/>
                  <a:pt x="456" y="2676"/>
                  <a:pt x="536" y="2676"/>
                </a:cubicBezTo>
                <a:cubicBezTo>
                  <a:pt x="616" y="2676"/>
                  <a:pt x="683" y="2622"/>
                  <a:pt x="670" y="2529"/>
                </a:cubicBezTo>
                <a:cubicBezTo>
                  <a:pt x="643" y="2128"/>
                  <a:pt x="388" y="1793"/>
                  <a:pt x="308" y="1406"/>
                </a:cubicBezTo>
                <a:cubicBezTo>
                  <a:pt x="215" y="964"/>
                  <a:pt x="415" y="509"/>
                  <a:pt x="616" y="122"/>
                </a:cubicBezTo>
                <a:cubicBezTo>
                  <a:pt x="643" y="54"/>
                  <a:pt x="602" y="1"/>
                  <a:pt x="549" y="1"/>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1" name="Google Shape;421;p32"/>
          <p:cNvSpPr/>
          <p:nvPr/>
        </p:nvSpPr>
        <p:spPr>
          <a:xfrm>
            <a:off x="9315903" y="4421826"/>
            <a:ext cx="48248" cy="131877"/>
          </a:xfrm>
          <a:custGeom>
            <a:avLst/>
            <a:gdLst/>
            <a:ahLst/>
            <a:cxnLst/>
            <a:rect l="l" t="t" r="r" b="b"/>
            <a:pathLst>
              <a:path w="416" h="1137" extrusionOk="0">
                <a:moveTo>
                  <a:pt x="161" y="0"/>
                </a:moveTo>
                <a:cubicBezTo>
                  <a:pt x="134" y="0"/>
                  <a:pt x="107" y="13"/>
                  <a:pt x="94" y="54"/>
                </a:cubicBezTo>
                <a:cubicBezTo>
                  <a:pt x="27" y="227"/>
                  <a:pt x="0" y="402"/>
                  <a:pt x="27" y="589"/>
                </a:cubicBezTo>
                <a:cubicBezTo>
                  <a:pt x="41" y="762"/>
                  <a:pt x="94" y="976"/>
                  <a:pt x="241" y="1110"/>
                </a:cubicBezTo>
                <a:cubicBezTo>
                  <a:pt x="255" y="1124"/>
                  <a:pt x="281" y="1137"/>
                  <a:pt x="308" y="1137"/>
                </a:cubicBezTo>
                <a:cubicBezTo>
                  <a:pt x="362" y="1137"/>
                  <a:pt x="415" y="1083"/>
                  <a:pt x="401" y="1003"/>
                </a:cubicBezTo>
                <a:cubicBezTo>
                  <a:pt x="389" y="937"/>
                  <a:pt x="362" y="857"/>
                  <a:pt x="321" y="789"/>
                </a:cubicBezTo>
                <a:cubicBezTo>
                  <a:pt x="294" y="709"/>
                  <a:pt x="281" y="629"/>
                  <a:pt x="255" y="548"/>
                </a:cubicBezTo>
                <a:cubicBezTo>
                  <a:pt x="228" y="402"/>
                  <a:pt x="228" y="241"/>
                  <a:pt x="241" y="94"/>
                </a:cubicBezTo>
                <a:cubicBezTo>
                  <a:pt x="255" y="27"/>
                  <a:pt x="201" y="0"/>
                  <a:pt x="161" y="0"/>
                </a:cubicBezTo>
                <a:close/>
              </a:path>
            </a:pathLst>
          </a:custGeom>
          <a:solidFill>
            <a:srgbClr val="407F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2" name="Google Shape;422;p32"/>
          <p:cNvSpPr/>
          <p:nvPr/>
        </p:nvSpPr>
        <p:spPr>
          <a:xfrm>
            <a:off x="10349052" y="4980301"/>
            <a:ext cx="51379" cy="66808"/>
          </a:xfrm>
          <a:custGeom>
            <a:avLst/>
            <a:gdLst/>
            <a:ahLst/>
            <a:cxnLst/>
            <a:rect l="l" t="t" r="r" b="b"/>
            <a:pathLst>
              <a:path w="443" h="576" extrusionOk="0">
                <a:moveTo>
                  <a:pt x="362" y="1"/>
                </a:moveTo>
                <a:cubicBezTo>
                  <a:pt x="336" y="14"/>
                  <a:pt x="309" y="28"/>
                  <a:pt x="295" y="40"/>
                </a:cubicBezTo>
                <a:cubicBezTo>
                  <a:pt x="282" y="67"/>
                  <a:pt x="255" y="81"/>
                  <a:pt x="241" y="108"/>
                </a:cubicBezTo>
                <a:cubicBezTo>
                  <a:pt x="215" y="148"/>
                  <a:pt x="188" y="188"/>
                  <a:pt x="175" y="215"/>
                </a:cubicBezTo>
                <a:cubicBezTo>
                  <a:pt x="122" y="295"/>
                  <a:pt x="68" y="375"/>
                  <a:pt x="27" y="442"/>
                </a:cubicBezTo>
                <a:cubicBezTo>
                  <a:pt x="1" y="482"/>
                  <a:pt x="15" y="536"/>
                  <a:pt x="54" y="563"/>
                </a:cubicBezTo>
                <a:cubicBezTo>
                  <a:pt x="68" y="563"/>
                  <a:pt x="81" y="576"/>
                  <a:pt x="95" y="576"/>
                </a:cubicBezTo>
                <a:cubicBezTo>
                  <a:pt x="122" y="576"/>
                  <a:pt x="148" y="549"/>
                  <a:pt x="161" y="536"/>
                </a:cubicBezTo>
                <a:cubicBezTo>
                  <a:pt x="215" y="456"/>
                  <a:pt x="268" y="388"/>
                  <a:pt x="322" y="308"/>
                </a:cubicBezTo>
                <a:cubicBezTo>
                  <a:pt x="348" y="281"/>
                  <a:pt x="362" y="242"/>
                  <a:pt x="389" y="201"/>
                </a:cubicBezTo>
                <a:cubicBezTo>
                  <a:pt x="402" y="188"/>
                  <a:pt x="416" y="161"/>
                  <a:pt x="429" y="148"/>
                </a:cubicBezTo>
                <a:cubicBezTo>
                  <a:pt x="429" y="121"/>
                  <a:pt x="443" y="108"/>
                  <a:pt x="443" y="94"/>
                </a:cubicBezTo>
                <a:lnTo>
                  <a:pt x="443" y="67"/>
                </a:lnTo>
                <a:cubicBezTo>
                  <a:pt x="443" y="28"/>
                  <a:pt x="416" y="1"/>
                  <a:pt x="389" y="1"/>
                </a:cubicBezTo>
                <a:close/>
              </a:path>
            </a:pathLst>
          </a:custGeom>
          <a:solidFill>
            <a:srgbClr val="96AE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3" name="Google Shape;423;p32"/>
          <p:cNvSpPr/>
          <p:nvPr/>
        </p:nvSpPr>
        <p:spPr>
          <a:xfrm>
            <a:off x="10359955" y="5022173"/>
            <a:ext cx="46740" cy="51383"/>
          </a:xfrm>
          <a:custGeom>
            <a:avLst/>
            <a:gdLst/>
            <a:ahLst/>
            <a:cxnLst/>
            <a:rect l="l" t="t" r="r" b="b"/>
            <a:pathLst>
              <a:path w="403" h="443" extrusionOk="0">
                <a:moveTo>
                  <a:pt x="281" y="1"/>
                </a:moveTo>
                <a:cubicBezTo>
                  <a:pt x="254" y="27"/>
                  <a:pt x="228" y="41"/>
                  <a:pt x="201" y="68"/>
                </a:cubicBezTo>
                <a:cubicBezTo>
                  <a:pt x="188" y="81"/>
                  <a:pt x="174" y="95"/>
                  <a:pt x="174" y="108"/>
                </a:cubicBezTo>
                <a:lnTo>
                  <a:pt x="135" y="148"/>
                </a:lnTo>
                <a:cubicBezTo>
                  <a:pt x="121" y="175"/>
                  <a:pt x="94" y="202"/>
                  <a:pt x="67" y="241"/>
                </a:cubicBezTo>
                <a:lnTo>
                  <a:pt x="28" y="322"/>
                </a:lnTo>
                <a:cubicBezTo>
                  <a:pt x="1" y="362"/>
                  <a:pt x="14" y="402"/>
                  <a:pt x="40" y="429"/>
                </a:cubicBezTo>
                <a:cubicBezTo>
                  <a:pt x="67" y="442"/>
                  <a:pt x="81" y="442"/>
                  <a:pt x="94" y="442"/>
                </a:cubicBezTo>
                <a:cubicBezTo>
                  <a:pt x="121" y="442"/>
                  <a:pt x="135" y="442"/>
                  <a:pt x="161" y="416"/>
                </a:cubicBezTo>
                <a:cubicBezTo>
                  <a:pt x="174" y="402"/>
                  <a:pt x="201" y="375"/>
                  <a:pt x="228" y="362"/>
                </a:cubicBezTo>
                <a:cubicBezTo>
                  <a:pt x="242" y="322"/>
                  <a:pt x="268" y="295"/>
                  <a:pt x="295" y="268"/>
                </a:cubicBezTo>
                <a:cubicBezTo>
                  <a:pt x="308" y="255"/>
                  <a:pt x="322" y="241"/>
                  <a:pt x="322" y="228"/>
                </a:cubicBezTo>
                <a:cubicBezTo>
                  <a:pt x="335" y="215"/>
                  <a:pt x="349" y="202"/>
                  <a:pt x="349" y="188"/>
                </a:cubicBezTo>
                <a:cubicBezTo>
                  <a:pt x="361" y="175"/>
                  <a:pt x="361" y="161"/>
                  <a:pt x="375" y="148"/>
                </a:cubicBezTo>
                <a:cubicBezTo>
                  <a:pt x="388" y="134"/>
                  <a:pt x="388" y="108"/>
                  <a:pt x="402" y="95"/>
                </a:cubicBezTo>
                <a:cubicBezTo>
                  <a:pt x="402" y="68"/>
                  <a:pt x="388" y="27"/>
                  <a:pt x="375" y="14"/>
                </a:cubicBezTo>
                <a:cubicBezTo>
                  <a:pt x="361" y="1"/>
                  <a:pt x="335" y="1"/>
                  <a:pt x="322" y="1"/>
                </a:cubicBezTo>
                <a:close/>
              </a:path>
            </a:pathLst>
          </a:custGeom>
          <a:solidFill>
            <a:srgbClr val="96AE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4" name="Google Shape;424;p32"/>
          <p:cNvSpPr/>
          <p:nvPr/>
        </p:nvSpPr>
        <p:spPr>
          <a:xfrm>
            <a:off x="7463471" y="4989697"/>
            <a:ext cx="46740" cy="74580"/>
          </a:xfrm>
          <a:custGeom>
            <a:avLst/>
            <a:gdLst/>
            <a:ahLst/>
            <a:cxnLst/>
            <a:rect l="l" t="t" r="r" b="b"/>
            <a:pathLst>
              <a:path w="403" h="643" extrusionOk="0">
                <a:moveTo>
                  <a:pt x="108" y="0"/>
                </a:moveTo>
                <a:cubicBezTo>
                  <a:pt x="41" y="13"/>
                  <a:pt x="15" y="54"/>
                  <a:pt x="1" y="120"/>
                </a:cubicBezTo>
                <a:cubicBezTo>
                  <a:pt x="1" y="214"/>
                  <a:pt x="15" y="307"/>
                  <a:pt x="41" y="388"/>
                </a:cubicBezTo>
                <a:cubicBezTo>
                  <a:pt x="68" y="441"/>
                  <a:pt x="95" y="495"/>
                  <a:pt x="135" y="548"/>
                </a:cubicBezTo>
                <a:cubicBezTo>
                  <a:pt x="175" y="589"/>
                  <a:pt x="215" y="615"/>
                  <a:pt x="255" y="628"/>
                </a:cubicBezTo>
                <a:cubicBezTo>
                  <a:pt x="268" y="642"/>
                  <a:pt x="295" y="642"/>
                  <a:pt x="309" y="642"/>
                </a:cubicBezTo>
                <a:cubicBezTo>
                  <a:pt x="336" y="642"/>
                  <a:pt x="362" y="642"/>
                  <a:pt x="375" y="615"/>
                </a:cubicBezTo>
                <a:cubicBezTo>
                  <a:pt x="402" y="589"/>
                  <a:pt x="402" y="548"/>
                  <a:pt x="389" y="495"/>
                </a:cubicBezTo>
                <a:cubicBezTo>
                  <a:pt x="375" y="482"/>
                  <a:pt x="375" y="455"/>
                  <a:pt x="375" y="441"/>
                </a:cubicBezTo>
                <a:cubicBezTo>
                  <a:pt x="362" y="428"/>
                  <a:pt x="349" y="401"/>
                  <a:pt x="336" y="388"/>
                </a:cubicBezTo>
                <a:cubicBezTo>
                  <a:pt x="322" y="348"/>
                  <a:pt x="309" y="321"/>
                  <a:pt x="295" y="281"/>
                </a:cubicBezTo>
                <a:cubicBezTo>
                  <a:pt x="282" y="281"/>
                  <a:pt x="282" y="268"/>
                  <a:pt x="282" y="254"/>
                </a:cubicBezTo>
                <a:lnTo>
                  <a:pt x="268" y="254"/>
                </a:lnTo>
                <a:cubicBezTo>
                  <a:pt x="268" y="241"/>
                  <a:pt x="255" y="214"/>
                  <a:pt x="255" y="200"/>
                </a:cubicBezTo>
                <a:cubicBezTo>
                  <a:pt x="242" y="161"/>
                  <a:pt x="229" y="120"/>
                  <a:pt x="229" y="80"/>
                </a:cubicBezTo>
                <a:cubicBezTo>
                  <a:pt x="215" y="40"/>
                  <a:pt x="161" y="0"/>
                  <a:pt x="122" y="0"/>
                </a:cubicBezTo>
                <a:close/>
              </a:path>
            </a:pathLst>
          </a:custGeom>
          <a:solidFill>
            <a:srgbClr val="96AE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5" name="Google Shape;425;p32"/>
          <p:cNvSpPr/>
          <p:nvPr/>
        </p:nvSpPr>
        <p:spPr>
          <a:xfrm>
            <a:off x="6928339" y="4539785"/>
            <a:ext cx="72952" cy="79103"/>
          </a:xfrm>
          <a:custGeom>
            <a:avLst/>
            <a:gdLst/>
            <a:ahLst/>
            <a:cxnLst/>
            <a:rect l="l" t="t" r="r" b="b"/>
            <a:pathLst>
              <a:path w="629" h="682" extrusionOk="0">
                <a:moveTo>
                  <a:pt x="495" y="0"/>
                </a:moveTo>
                <a:cubicBezTo>
                  <a:pt x="482" y="0"/>
                  <a:pt x="468" y="0"/>
                  <a:pt x="441" y="13"/>
                </a:cubicBezTo>
                <a:cubicBezTo>
                  <a:pt x="388" y="40"/>
                  <a:pt x="348" y="80"/>
                  <a:pt x="295" y="120"/>
                </a:cubicBezTo>
                <a:cubicBezTo>
                  <a:pt x="254" y="161"/>
                  <a:pt x="214" y="200"/>
                  <a:pt x="188" y="241"/>
                </a:cubicBezTo>
                <a:cubicBezTo>
                  <a:pt x="134" y="280"/>
                  <a:pt x="94" y="334"/>
                  <a:pt x="67" y="387"/>
                </a:cubicBezTo>
                <a:cubicBezTo>
                  <a:pt x="27" y="455"/>
                  <a:pt x="0" y="535"/>
                  <a:pt x="27" y="615"/>
                </a:cubicBezTo>
                <a:cubicBezTo>
                  <a:pt x="54" y="655"/>
                  <a:pt x="81" y="682"/>
                  <a:pt x="134" y="682"/>
                </a:cubicBezTo>
                <a:lnTo>
                  <a:pt x="161" y="682"/>
                </a:lnTo>
                <a:cubicBezTo>
                  <a:pt x="201" y="682"/>
                  <a:pt x="227" y="669"/>
                  <a:pt x="268" y="642"/>
                </a:cubicBezTo>
                <a:cubicBezTo>
                  <a:pt x="295" y="615"/>
                  <a:pt x="308" y="575"/>
                  <a:pt x="334" y="548"/>
                </a:cubicBezTo>
                <a:cubicBezTo>
                  <a:pt x="361" y="508"/>
                  <a:pt x="388" y="468"/>
                  <a:pt x="415" y="414"/>
                </a:cubicBezTo>
                <a:cubicBezTo>
                  <a:pt x="441" y="375"/>
                  <a:pt x="482" y="334"/>
                  <a:pt x="509" y="294"/>
                </a:cubicBezTo>
                <a:lnTo>
                  <a:pt x="509" y="280"/>
                </a:lnTo>
                <a:lnTo>
                  <a:pt x="522" y="280"/>
                </a:lnTo>
                <a:cubicBezTo>
                  <a:pt x="536" y="254"/>
                  <a:pt x="548" y="241"/>
                  <a:pt x="548" y="227"/>
                </a:cubicBezTo>
                <a:cubicBezTo>
                  <a:pt x="562" y="200"/>
                  <a:pt x="589" y="187"/>
                  <a:pt x="602" y="161"/>
                </a:cubicBezTo>
                <a:cubicBezTo>
                  <a:pt x="629" y="120"/>
                  <a:pt x="616" y="54"/>
                  <a:pt x="575" y="27"/>
                </a:cubicBezTo>
                <a:cubicBezTo>
                  <a:pt x="562" y="13"/>
                  <a:pt x="536" y="0"/>
                  <a:pt x="49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6" name="Google Shape;426;p32"/>
          <p:cNvSpPr/>
          <p:nvPr/>
        </p:nvSpPr>
        <p:spPr>
          <a:xfrm>
            <a:off x="6987256" y="4572261"/>
            <a:ext cx="1624" cy="116"/>
          </a:xfrm>
          <a:custGeom>
            <a:avLst/>
            <a:gdLst/>
            <a:ahLst/>
            <a:cxnLst/>
            <a:rect l="l" t="t" r="r" b="b"/>
            <a:pathLst>
              <a:path w="14" h="1" extrusionOk="0">
                <a:moveTo>
                  <a:pt x="14" y="0"/>
                </a:moveTo>
                <a:lnTo>
                  <a:pt x="14" y="0"/>
                </a:lnTo>
                <a:lnTo>
                  <a:pt x="1" y="0"/>
                </a:lnTo>
                <a:lnTo>
                  <a:pt x="1" y="0"/>
                </a:lnTo>
                <a:lnTo>
                  <a:pt x="1" y="0"/>
                </a:lnTo>
                <a:close/>
              </a:path>
            </a:pathLst>
          </a:custGeom>
          <a:solidFill>
            <a:srgbClr val="38785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7" name="Google Shape;427;p32"/>
          <p:cNvSpPr/>
          <p:nvPr/>
        </p:nvSpPr>
        <p:spPr>
          <a:xfrm>
            <a:off x="6968700" y="4769321"/>
            <a:ext cx="66688" cy="116451"/>
          </a:xfrm>
          <a:custGeom>
            <a:avLst/>
            <a:gdLst/>
            <a:ahLst/>
            <a:cxnLst/>
            <a:rect l="l" t="t" r="r" b="b"/>
            <a:pathLst>
              <a:path w="575" h="1004" extrusionOk="0">
                <a:moveTo>
                  <a:pt x="441" y="1"/>
                </a:moveTo>
                <a:cubicBezTo>
                  <a:pt x="402" y="1"/>
                  <a:pt x="348" y="14"/>
                  <a:pt x="334" y="54"/>
                </a:cubicBezTo>
                <a:cubicBezTo>
                  <a:pt x="268" y="188"/>
                  <a:pt x="214" y="335"/>
                  <a:pt x="147" y="468"/>
                </a:cubicBezTo>
                <a:cubicBezTo>
                  <a:pt x="134" y="536"/>
                  <a:pt x="107" y="602"/>
                  <a:pt x="80" y="670"/>
                </a:cubicBezTo>
                <a:cubicBezTo>
                  <a:pt x="40" y="750"/>
                  <a:pt x="0" y="857"/>
                  <a:pt x="54" y="937"/>
                </a:cubicBezTo>
                <a:cubicBezTo>
                  <a:pt x="80" y="977"/>
                  <a:pt x="120" y="1003"/>
                  <a:pt x="174" y="1003"/>
                </a:cubicBezTo>
                <a:cubicBezTo>
                  <a:pt x="174" y="1003"/>
                  <a:pt x="188" y="1003"/>
                  <a:pt x="200" y="991"/>
                </a:cubicBezTo>
                <a:cubicBezTo>
                  <a:pt x="295" y="977"/>
                  <a:pt x="334" y="857"/>
                  <a:pt x="375" y="777"/>
                </a:cubicBezTo>
                <a:cubicBezTo>
                  <a:pt x="388" y="709"/>
                  <a:pt x="414" y="629"/>
                  <a:pt x="441" y="563"/>
                </a:cubicBezTo>
                <a:cubicBezTo>
                  <a:pt x="482" y="429"/>
                  <a:pt x="535" y="295"/>
                  <a:pt x="562" y="161"/>
                </a:cubicBezTo>
                <a:cubicBezTo>
                  <a:pt x="575" y="94"/>
                  <a:pt x="548" y="27"/>
                  <a:pt x="495"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8" name="Google Shape;428;p32"/>
          <p:cNvSpPr/>
          <p:nvPr/>
        </p:nvSpPr>
        <p:spPr>
          <a:xfrm>
            <a:off x="7010453" y="4854572"/>
            <a:ext cx="38969" cy="68432"/>
          </a:xfrm>
          <a:custGeom>
            <a:avLst/>
            <a:gdLst/>
            <a:ahLst/>
            <a:cxnLst/>
            <a:rect l="l" t="t" r="r" b="b"/>
            <a:pathLst>
              <a:path w="336" h="590" extrusionOk="0">
                <a:moveTo>
                  <a:pt x="229" y="1"/>
                </a:moveTo>
                <a:cubicBezTo>
                  <a:pt x="202" y="1"/>
                  <a:pt x="161" y="15"/>
                  <a:pt x="149" y="54"/>
                </a:cubicBezTo>
                <a:cubicBezTo>
                  <a:pt x="108" y="122"/>
                  <a:pt x="81" y="188"/>
                  <a:pt x="54" y="256"/>
                </a:cubicBezTo>
                <a:cubicBezTo>
                  <a:pt x="42" y="282"/>
                  <a:pt x="28" y="309"/>
                  <a:pt x="28" y="349"/>
                </a:cubicBezTo>
                <a:cubicBezTo>
                  <a:pt x="15" y="389"/>
                  <a:pt x="1" y="443"/>
                  <a:pt x="15" y="496"/>
                </a:cubicBezTo>
                <a:cubicBezTo>
                  <a:pt x="28" y="550"/>
                  <a:pt x="68" y="589"/>
                  <a:pt x="122" y="589"/>
                </a:cubicBezTo>
                <a:cubicBezTo>
                  <a:pt x="161" y="589"/>
                  <a:pt x="188" y="577"/>
                  <a:pt x="215" y="550"/>
                </a:cubicBezTo>
                <a:cubicBezTo>
                  <a:pt x="242" y="523"/>
                  <a:pt x="256" y="496"/>
                  <a:pt x="268" y="470"/>
                </a:cubicBezTo>
                <a:cubicBezTo>
                  <a:pt x="268" y="443"/>
                  <a:pt x="282" y="429"/>
                  <a:pt x="282" y="416"/>
                </a:cubicBezTo>
                <a:cubicBezTo>
                  <a:pt x="295" y="389"/>
                  <a:pt x="295" y="349"/>
                  <a:pt x="295" y="322"/>
                </a:cubicBezTo>
                <a:cubicBezTo>
                  <a:pt x="309" y="256"/>
                  <a:pt x="322" y="175"/>
                  <a:pt x="336" y="108"/>
                </a:cubicBezTo>
                <a:cubicBezTo>
                  <a:pt x="336" y="81"/>
                  <a:pt x="322" y="54"/>
                  <a:pt x="309" y="42"/>
                </a:cubicBezTo>
                <a:cubicBezTo>
                  <a:pt x="295" y="28"/>
                  <a:pt x="282" y="15"/>
                  <a:pt x="256"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 name="Google Shape;429;p32"/>
          <p:cNvSpPr/>
          <p:nvPr/>
        </p:nvSpPr>
        <p:spPr>
          <a:xfrm>
            <a:off x="7164125" y="4901199"/>
            <a:ext cx="77707" cy="74580"/>
          </a:xfrm>
          <a:custGeom>
            <a:avLst/>
            <a:gdLst/>
            <a:ahLst/>
            <a:cxnLst/>
            <a:rect l="l" t="t" r="r" b="b"/>
            <a:pathLst>
              <a:path w="670" h="643" extrusionOk="0">
                <a:moveTo>
                  <a:pt x="134" y="0"/>
                </a:moveTo>
                <a:cubicBezTo>
                  <a:pt x="108" y="0"/>
                  <a:pt x="67" y="14"/>
                  <a:pt x="40" y="41"/>
                </a:cubicBezTo>
                <a:cubicBezTo>
                  <a:pt x="27" y="68"/>
                  <a:pt x="1" y="94"/>
                  <a:pt x="13" y="121"/>
                </a:cubicBezTo>
                <a:cubicBezTo>
                  <a:pt x="13" y="161"/>
                  <a:pt x="27" y="187"/>
                  <a:pt x="40" y="214"/>
                </a:cubicBezTo>
                <a:cubicBezTo>
                  <a:pt x="81" y="255"/>
                  <a:pt x="108" y="282"/>
                  <a:pt x="134" y="321"/>
                </a:cubicBezTo>
                <a:lnTo>
                  <a:pt x="228" y="415"/>
                </a:lnTo>
                <a:cubicBezTo>
                  <a:pt x="254" y="455"/>
                  <a:pt x="281" y="482"/>
                  <a:pt x="322" y="522"/>
                </a:cubicBezTo>
                <a:cubicBezTo>
                  <a:pt x="361" y="562"/>
                  <a:pt x="415" y="615"/>
                  <a:pt x="468" y="629"/>
                </a:cubicBezTo>
                <a:cubicBezTo>
                  <a:pt x="482" y="642"/>
                  <a:pt x="495" y="642"/>
                  <a:pt x="509" y="642"/>
                </a:cubicBezTo>
                <a:cubicBezTo>
                  <a:pt x="602" y="642"/>
                  <a:pt x="669" y="562"/>
                  <a:pt x="643" y="469"/>
                </a:cubicBezTo>
                <a:cubicBezTo>
                  <a:pt x="629" y="401"/>
                  <a:pt x="575" y="362"/>
                  <a:pt x="522" y="308"/>
                </a:cubicBezTo>
                <a:lnTo>
                  <a:pt x="429" y="214"/>
                </a:lnTo>
                <a:lnTo>
                  <a:pt x="335" y="121"/>
                </a:lnTo>
                <a:cubicBezTo>
                  <a:pt x="295" y="94"/>
                  <a:pt x="268" y="68"/>
                  <a:pt x="228" y="41"/>
                </a:cubicBezTo>
                <a:cubicBezTo>
                  <a:pt x="201" y="14"/>
                  <a:pt x="174" y="0"/>
                  <a:pt x="13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0" name="Google Shape;430;p32"/>
          <p:cNvSpPr/>
          <p:nvPr/>
        </p:nvSpPr>
        <p:spPr>
          <a:xfrm>
            <a:off x="7160995" y="4792520"/>
            <a:ext cx="79215" cy="60777"/>
          </a:xfrm>
          <a:custGeom>
            <a:avLst/>
            <a:gdLst/>
            <a:ahLst/>
            <a:cxnLst/>
            <a:rect l="l" t="t" r="r" b="b"/>
            <a:pathLst>
              <a:path w="683" h="524" extrusionOk="0">
                <a:moveTo>
                  <a:pt x="121" y="1"/>
                </a:moveTo>
                <a:cubicBezTo>
                  <a:pt x="81" y="1"/>
                  <a:pt x="54" y="15"/>
                  <a:pt x="28" y="42"/>
                </a:cubicBezTo>
                <a:cubicBezTo>
                  <a:pt x="1" y="81"/>
                  <a:pt x="1" y="149"/>
                  <a:pt x="40" y="188"/>
                </a:cubicBezTo>
                <a:cubicBezTo>
                  <a:pt x="81" y="229"/>
                  <a:pt x="121" y="268"/>
                  <a:pt x="174" y="295"/>
                </a:cubicBezTo>
                <a:cubicBezTo>
                  <a:pt x="215" y="322"/>
                  <a:pt x="255" y="349"/>
                  <a:pt x="295" y="389"/>
                </a:cubicBezTo>
                <a:lnTo>
                  <a:pt x="415" y="470"/>
                </a:lnTo>
                <a:cubicBezTo>
                  <a:pt x="456" y="496"/>
                  <a:pt x="509" y="523"/>
                  <a:pt x="563" y="523"/>
                </a:cubicBezTo>
                <a:cubicBezTo>
                  <a:pt x="576" y="523"/>
                  <a:pt x="589" y="523"/>
                  <a:pt x="602" y="509"/>
                </a:cubicBezTo>
                <a:cubicBezTo>
                  <a:pt x="629" y="509"/>
                  <a:pt x="656" y="482"/>
                  <a:pt x="670" y="470"/>
                </a:cubicBezTo>
                <a:cubicBezTo>
                  <a:pt x="683" y="443"/>
                  <a:pt x="683" y="416"/>
                  <a:pt x="683" y="389"/>
                </a:cubicBezTo>
                <a:cubicBezTo>
                  <a:pt x="670" y="322"/>
                  <a:pt x="602" y="268"/>
                  <a:pt x="549" y="229"/>
                </a:cubicBezTo>
                <a:lnTo>
                  <a:pt x="429" y="149"/>
                </a:lnTo>
                <a:cubicBezTo>
                  <a:pt x="388" y="135"/>
                  <a:pt x="349" y="108"/>
                  <a:pt x="308" y="81"/>
                </a:cubicBezTo>
                <a:cubicBezTo>
                  <a:pt x="268" y="54"/>
                  <a:pt x="215" y="42"/>
                  <a:pt x="174" y="15"/>
                </a:cubicBezTo>
                <a:cubicBezTo>
                  <a:pt x="147" y="15"/>
                  <a:pt x="135" y="1"/>
                  <a:pt x="121"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1" name="Google Shape;431;p32"/>
          <p:cNvSpPr/>
          <p:nvPr/>
        </p:nvSpPr>
        <p:spPr>
          <a:xfrm>
            <a:off x="7102077" y="4643593"/>
            <a:ext cx="79215" cy="51383"/>
          </a:xfrm>
          <a:custGeom>
            <a:avLst/>
            <a:gdLst/>
            <a:ahLst/>
            <a:cxnLst/>
            <a:rect l="l" t="t" r="r" b="b"/>
            <a:pathLst>
              <a:path w="683" h="443" extrusionOk="0">
                <a:moveTo>
                  <a:pt x="108" y="1"/>
                </a:moveTo>
                <a:cubicBezTo>
                  <a:pt x="81" y="1"/>
                  <a:pt x="40" y="15"/>
                  <a:pt x="13" y="54"/>
                </a:cubicBezTo>
                <a:cubicBezTo>
                  <a:pt x="1" y="95"/>
                  <a:pt x="1" y="148"/>
                  <a:pt x="40" y="175"/>
                </a:cubicBezTo>
                <a:cubicBezTo>
                  <a:pt x="67" y="202"/>
                  <a:pt x="108" y="229"/>
                  <a:pt x="147" y="255"/>
                </a:cubicBezTo>
                <a:cubicBezTo>
                  <a:pt x="174" y="268"/>
                  <a:pt x="215" y="295"/>
                  <a:pt x="241" y="309"/>
                </a:cubicBezTo>
                <a:cubicBezTo>
                  <a:pt x="308" y="348"/>
                  <a:pt x="375" y="389"/>
                  <a:pt x="455" y="429"/>
                </a:cubicBezTo>
                <a:cubicBezTo>
                  <a:pt x="482" y="443"/>
                  <a:pt x="495" y="443"/>
                  <a:pt x="522" y="443"/>
                </a:cubicBezTo>
                <a:lnTo>
                  <a:pt x="562" y="443"/>
                </a:lnTo>
                <a:cubicBezTo>
                  <a:pt x="589" y="429"/>
                  <a:pt x="629" y="402"/>
                  <a:pt x="643" y="375"/>
                </a:cubicBezTo>
                <a:cubicBezTo>
                  <a:pt x="682" y="309"/>
                  <a:pt x="655" y="215"/>
                  <a:pt x="589" y="188"/>
                </a:cubicBezTo>
                <a:cubicBezTo>
                  <a:pt x="522" y="134"/>
                  <a:pt x="429" y="108"/>
                  <a:pt x="348" y="81"/>
                </a:cubicBezTo>
                <a:cubicBezTo>
                  <a:pt x="281" y="54"/>
                  <a:pt x="215" y="15"/>
                  <a:pt x="134"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2" name="Google Shape;432;p32"/>
          <p:cNvSpPr/>
          <p:nvPr/>
        </p:nvSpPr>
        <p:spPr>
          <a:xfrm>
            <a:off x="7427865" y="3705028"/>
            <a:ext cx="69820" cy="46627"/>
          </a:xfrm>
          <a:custGeom>
            <a:avLst/>
            <a:gdLst/>
            <a:ahLst/>
            <a:cxnLst/>
            <a:rect l="l" t="t" r="r" b="b"/>
            <a:pathLst>
              <a:path w="602" h="402" extrusionOk="0">
                <a:moveTo>
                  <a:pt x="415" y="1"/>
                </a:moveTo>
                <a:cubicBezTo>
                  <a:pt x="402" y="1"/>
                  <a:pt x="388" y="13"/>
                  <a:pt x="375" y="13"/>
                </a:cubicBezTo>
                <a:cubicBezTo>
                  <a:pt x="334" y="13"/>
                  <a:pt x="295" y="27"/>
                  <a:pt x="254" y="40"/>
                </a:cubicBezTo>
                <a:cubicBezTo>
                  <a:pt x="215" y="54"/>
                  <a:pt x="174" y="67"/>
                  <a:pt x="134" y="94"/>
                </a:cubicBezTo>
                <a:cubicBezTo>
                  <a:pt x="120" y="108"/>
                  <a:pt x="94" y="120"/>
                  <a:pt x="81" y="147"/>
                </a:cubicBezTo>
                <a:cubicBezTo>
                  <a:pt x="54" y="174"/>
                  <a:pt x="27" y="201"/>
                  <a:pt x="27" y="241"/>
                </a:cubicBezTo>
                <a:cubicBezTo>
                  <a:pt x="1" y="322"/>
                  <a:pt x="67" y="402"/>
                  <a:pt x="147" y="402"/>
                </a:cubicBezTo>
                <a:lnTo>
                  <a:pt x="188" y="402"/>
                </a:lnTo>
                <a:cubicBezTo>
                  <a:pt x="201" y="388"/>
                  <a:pt x="227" y="375"/>
                  <a:pt x="254" y="361"/>
                </a:cubicBezTo>
                <a:cubicBezTo>
                  <a:pt x="268" y="361"/>
                  <a:pt x="281" y="348"/>
                  <a:pt x="295" y="334"/>
                </a:cubicBezTo>
                <a:cubicBezTo>
                  <a:pt x="308" y="322"/>
                  <a:pt x="334" y="322"/>
                  <a:pt x="361" y="308"/>
                </a:cubicBezTo>
                <a:cubicBezTo>
                  <a:pt x="388" y="295"/>
                  <a:pt x="415" y="281"/>
                  <a:pt x="442" y="281"/>
                </a:cubicBezTo>
                <a:lnTo>
                  <a:pt x="402" y="281"/>
                </a:lnTo>
                <a:cubicBezTo>
                  <a:pt x="442" y="281"/>
                  <a:pt x="468" y="268"/>
                  <a:pt x="509" y="268"/>
                </a:cubicBezTo>
                <a:cubicBezTo>
                  <a:pt x="522" y="268"/>
                  <a:pt x="522" y="254"/>
                  <a:pt x="536" y="254"/>
                </a:cubicBezTo>
                <a:cubicBezTo>
                  <a:pt x="549" y="241"/>
                  <a:pt x="562" y="241"/>
                  <a:pt x="575" y="227"/>
                </a:cubicBezTo>
                <a:cubicBezTo>
                  <a:pt x="589" y="201"/>
                  <a:pt x="602" y="174"/>
                  <a:pt x="602" y="147"/>
                </a:cubicBezTo>
                <a:cubicBezTo>
                  <a:pt x="602" y="94"/>
                  <a:pt x="562" y="40"/>
                  <a:pt x="509" y="13"/>
                </a:cubicBezTo>
                <a:cubicBezTo>
                  <a:pt x="468" y="13"/>
                  <a:pt x="442" y="1"/>
                  <a:pt x="415"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3" name="Google Shape;433;p32"/>
          <p:cNvSpPr/>
          <p:nvPr/>
        </p:nvSpPr>
        <p:spPr>
          <a:xfrm>
            <a:off x="7454193" y="3646107"/>
            <a:ext cx="71444" cy="35724"/>
          </a:xfrm>
          <a:custGeom>
            <a:avLst/>
            <a:gdLst/>
            <a:ahLst/>
            <a:cxnLst/>
            <a:rect l="l" t="t" r="r" b="b"/>
            <a:pathLst>
              <a:path w="616" h="308" extrusionOk="0">
                <a:moveTo>
                  <a:pt x="523" y="0"/>
                </a:moveTo>
                <a:cubicBezTo>
                  <a:pt x="523" y="0"/>
                  <a:pt x="509" y="0"/>
                  <a:pt x="509" y="13"/>
                </a:cubicBezTo>
                <a:cubicBezTo>
                  <a:pt x="429" y="27"/>
                  <a:pt x="362" y="40"/>
                  <a:pt x="282" y="54"/>
                </a:cubicBezTo>
                <a:cubicBezTo>
                  <a:pt x="255" y="54"/>
                  <a:pt x="215" y="67"/>
                  <a:pt x="175" y="81"/>
                </a:cubicBezTo>
                <a:cubicBezTo>
                  <a:pt x="134" y="93"/>
                  <a:pt x="81" y="107"/>
                  <a:pt x="41" y="147"/>
                </a:cubicBezTo>
                <a:cubicBezTo>
                  <a:pt x="0" y="200"/>
                  <a:pt x="14" y="295"/>
                  <a:pt x="95" y="307"/>
                </a:cubicBezTo>
                <a:lnTo>
                  <a:pt x="134" y="307"/>
                </a:lnTo>
                <a:cubicBezTo>
                  <a:pt x="161" y="307"/>
                  <a:pt x="202" y="307"/>
                  <a:pt x="241" y="295"/>
                </a:cubicBezTo>
                <a:cubicBezTo>
                  <a:pt x="282" y="281"/>
                  <a:pt x="322" y="254"/>
                  <a:pt x="362" y="241"/>
                </a:cubicBezTo>
                <a:cubicBezTo>
                  <a:pt x="429" y="214"/>
                  <a:pt x="496" y="188"/>
                  <a:pt x="562" y="147"/>
                </a:cubicBezTo>
                <a:cubicBezTo>
                  <a:pt x="603" y="134"/>
                  <a:pt x="616" y="81"/>
                  <a:pt x="603" y="54"/>
                </a:cubicBezTo>
                <a:cubicBezTo>
                  <a:pt x="589" y="27"/>
                  <a:pt x="562" y="0"/>
                  <a:pt x="523"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4" name="Google Shape;434;p32"/>
          <p:cNvSpPr/>
          <p:nvPr/>
        </p:nvSpPr>
        <p:spPr>
          <a:xfrm>
            <a:off x="7474372" y="3579299"/>
            <a:ext cx="85477" cy="38972"/>
          </a:xfrm>
          <a:custGeom>
            <a:avLst/>
            <a:gdLst/>
            <a:ahLst/>
            <a:cxnLst/>
            <a:rect l="l" t="t" r="r" b="b"/>
            <a:pathLst>
              <a:path w="737" h="336" extrusionOk="0">
                <a:moveTo>
                  <a:pt x="616" y="1"/>
                </a:moveTo>
                <a:cubicBezTo>
                  <a:pt x="522" y="27"/>
                  <a:pt x="429" y="41"/>
                  <a:pt x="335" y="68"/>
                </a:cubicBezTo>
                <a:cubicBezTo>
                  <a:pt x="295" y="68"/>
                  <a:pt x="255" y="81"/>
                  <a:pt x="215" y="95"/>
                </a:cubicBezTo>
                <a:cubicBezTo>
                  <a:pt x="188" y="95"/>
                  <a:pt x="161" y="108"/>
                  <a:pt x="135" y="108"/>
                </a:cubicBezTo>
                <a:cubicBezTo>
                  <a:pt x="121" y="122"/>
                  <a:pt x="108" y="122"/>
                  <a:pt x="94" y="134"/>
                </a:cubicBezTo>
                <a:lnTo>
                  <a:pt x="54" y="175"/>
                </a:lnTo>
                <a:cubicBezTo>
                  <a:pt x="1" y="215"/>
                  <a:pt x="28" y="309"/>
                  <a:pt x="94" y="322"/>
                </a:cubicBezTo>
                <a:cubicBezTo>
                  <a:pt x="108" y="322"/>
                  <a:pt x="135" y="336"/>
                  <a:pt x="148" y="336"/>
                </a:cubicBezTo>
                <a:cubicBezTo>
                  <a:pt x="161" y="336"/>
                  <a:pt x="188" y="336"/>
                  <a:pt x="201" y="322"/>
                </a:cubicBezTo>
                <a:cubicBezTo>
                  <a:pt x="228" y="322"/>
                  <a:pt x="242" y="322"/>
                  <a:pt x="268" y="309"/>
                </a:cubicBezTo>
                <a:cubicBezTo>
                  <a:pt x="308" y="295"/>
                  <a:pt x="349" y="282"/>
                  <a:pt x="402" y="268"/>
                </a:cubicBezTo>
                <a:cubicBezTo>
                  <a:pt x="482" y="229"/>
                  <a:pt x="576" y="202"/>
                  <a:pt x="656" y="175"/>
                </a:cubicBezTo>
                <a:cubicBezTo>
                  <a:pt x="709" y="161"/>
                  <a:pt x="736" y="108"/>
                  <a:pt x="723" y="68"/>
                </a:cubicBezTo>
                <a:cubicBezTo>
                  <a:pt x="709" y="27"/>
                  <a:pt x="670" y="1"/>
                  <a:pt x="64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5" name="Google Shape;435;p32"/>
          <p:cNvSpPr/>
          <p:nvPr/>
        </p:nvSpPr>
        <p:spPr>
          <a:xfrm>
            <a:off x="7649618" y="3568513"/>
            <a:ext cx="31199" cy="150551"/>
          </a:xfrm>
          <a:custGeom>
            <a:avLst/>
            <a:gdLst/>
            <a:ahLst/>
            <a:cxnLst/>
            <a:rect l="l" t="t" r="r" b="b"/>
            <a:pathLst>
              <a:path w="269" h="1298" extrusionOk="0">
                <a:moveTo>
                  <a:pt x="135" y="1"/>
                </a:moveTo>
                <a:cubicBezTo>
                  <a:pt x="95" y="1"/>
                  <a:pt x="54" y="27"/>
                  <a:pt x="42" y="94"/>
                </a:cubicBezTo>
                <a:cubicBezTo>
                  <a:pt x="15" y="281"/>
                  <a:pt x="15" y="468"/>
                  <a:pt x="1" y="669"/>
                </a:cubicBezTo>
                <a:cubicBezTo>
                  <a:pt x="1" y="762"/>
                  <a:pt x="1" y="869"/>
                  <a:pt x="15" y="964"/>
                </a:cubicBezTo>
                <a:cubicBezTo>
                  <a:pt x="15" y="1057"/>
                  <a:pt x="15" y="1164"/>
                  <a:pt x="68" y="1258"/>
                </a:cubicBezTo>
                <a:cubicBezTo>
                  <a:pt x="81" y="1285"/>
                  <a:pt x="108" y="1297"/>
                  <a:pt x="135" y="1297"/>
                </a:cubicBezTo>
                <a:cubicBezTo>
                  <a:pt x="175" y="1297"/>
                  <a:pt x="215" y="1271"/>
                  <a:pt x="242" y="1231"/>
                </a:cubicBezTo>
                <a:cubicBezTo>
                  <a:pt x="268" y="1137"/>
                  <a:pt x="256" y="1030"/>
                  <a:pt x="242" y="937"/>
                </a:cubicBezTo>
                <a:cubicBezTo>
                  <a:pt x="242" y="843"/>
                  <a:pt x="229" y="750"/>
                  <a:pt x="229" y="655"/>
                </a:cubicBezTo>
                <a:cubicBezTo>
                  <a:pt x="215" y="468"/>
                  <a:pt x="215" y="281"/>
                  <a:pt x="215" y="94"/>
                </a:cubicBezTo>
                <a:cubicBezTo>
                  <a:pt x="215" y="27"/>
                  <a:pt x="175" y="1"/>
                  <a:pt x="135"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6" name="Google Shape;436;p32"/>
          <p:cNvSpPr/>
          <p:nvPr/>
        </p:nvSpPr>
        <p:spPr>
          <a:xfrm>
            <a:off x="7693111" y="3537428"/>
            <a:ext cx="29691" cy="131993"/>
          </a:xfrm>
          <a:custGeom>
            <a:avLst/>
            <a:gdLst/>
            <a:ahLst/>
            <a:cxnLst/>
            <a:rect l="l" t="t" r="r" b="b"/>
            <a:pathLst>
              <a:path w="256" h="1138" extrusionOk="0">
                <a:moveTo>
                  <a:pt x="134" y="1"/>
                </a:moveTo>
                <a:cubicBezTo>
                  <a:pt x="95" y="1"/>
                  <a:pt x="68" y="28"/>
                  <a:pt x="54" y="67"/>
                </a:cubicBezTo>
                <a:cubicBezTo>
                  <a:pt x="41" y="228"/>
                  <a:pt x="27" y="388"/>
                  <a:pt x="27" y="549"/>
                </a:cubicBezTo>
                <a:cubicBezTo>
                  <a:pt x="14" y="697"/>
                  <a:pt x="0" y="857"/>
                  <a:pt x="14" y="1018"/>
                </a:cubicBezTo>
                <a:cubicBezTo>
                  <a:pt x="14" y="1098"/>
                  <a:pt x="68" y="1137"/>
                  <a:pt x="134" y="1137"/>
                </a:cubicBezTo>
                <a:cubicBezTo>
                  <a:pt x="188" y="1137"/>
                  <a:pt x="241" y="1098"/>
                  <a:pt x="255" y="1018"/>
                </a:cubicBezTo>
                <a:cubicBezTo>
                  <a:pt x="255" y="857"/>
                  <a:pt x="241" y="697"/>
                  <a:pt x="228" y="549"/>
                </a:cubicBezTo>
                <a:cubicBezTo>
                  <a:pt x="228" y="388"/>
                  <a:pt x="214" y="228"/>
                  <a:pt x="202" y="67"/>
                </a:cubicBezTo>
                <a:cubicBezTo>
                  <a:pt x="202" y="28"/>
                  <a:pt x="161" y="1"/>
                  <a:pt x="134"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7" name="Google Shape;437;p32"/>
          <p:cNvSpPr/>
          <p:nvPr/>
        </p:nvSpPr>
        <p:spPr>
          <a:xfrm>
            <a:off x="7735095" y="3475375"/>
            <a:ext cx="32591" cy="121207"/>
          </a:xfrm>
          <a:custGeom>
            <a:avLst/>
            <a:gdLst/>
            <a:ahLst/>
            <a:cxnLst/>
            <a:rect l="l" t="t" r="r" b="b"/>
            <a:pathLst>
              <a:path w="281" h="1045" extrusionOk="0">
                <a:moveTo>
                  <a:pt x="93" y="1"/>
                </a:moveTo>
                <a:cubicBezTo>
                  <a:pt x="54" y="1"/>
                  <a:pt x="0" y="28"/>
                  <a:pt x="13" y="81"/>
                </a:cubicBezTo>
                <a:cubicBezTo>
                  <a:pt x="27" y="228"/>
                  <a:pt x="40" y="362"/>
                  <a:pt x="40" y="495"/>
                </a:cubicBezTo>
                <a:cubicBezTo>
                  <a:pt x="40" y="643"/>
                  <a:pt x="27" y="777"/>
                  <a:pt x="27" y="923"/>
                </a:cubicBezTo>
                <a:cubicBezTo>
                  <a:pt x="27" y="991"/>
                  <a:pt x="80" y="1044"/>
                  <a:pt x="147" y="1044"/>
                </a:cubicBezTo>
                <a:cubicBezTo>
                  <a:pt x="214" y="1044"/>
                  <a:pt x="254" y="991"/>
                  <a:pt x="268" y="923"/>
                </a:cubicBezTo>
                <a:cubicBezTo>
                  <a:pt x="281" y="777"/>
                  <a:pt x="268" y="629"/>
                  <a:pt x="254" y="495"/>
                </a:cubicBezTo>
                <a:cubicBezTo>
                  <a:pt x="241" y="349"/>
                  <a:pt x="214" y="201"/>
                  <a:pt x="187" y="54"/>
                </a:cubicBezTo>
                <a:cubicBezTo>
                  <a:pt x="173" y="14"/>
                  <a:pt x="134" y="1"/>
                  <a:pt x="9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8" name="Google Shape;438;p32"/>
          <p:cNvSpPr/>
          <p:nvPr/>
        </p:nvSpPr>
        <p:spPr>
          <a:xfrm>
            <a:off x="7794014" y="3408684"/>
            <a:ext cx="26444" cy="93137"/>
          </a:xfrm>
          <a:custGeom>
            <a:avLst/>
            <a:gdLst/>
            <a:ahLst/>
            <a:cxnLst/>
            <a:rect l="l" t="t" r="r" b="b"/>
            <a:pathLst>
              <a:path w="228" h="803" extrusionOk="0">
                <a:moveTo>
                  <a:pt x="107" y="0"/>
                </a:moveTo>
                <a:cubicBezTo>
                  <a:pt x="67" y="0"/>
                  <a:pt x="27" y="41"/>
                  <a:pt x="27" y="94"/>
                </a:cubicBezTo>
                <a:lnTo>
                  <a:pt x="13" y="402"/>
                </a:lnTo>
                <a:lnTo>
                  <a:pt x="13" y="549"/>
                </a:lnTo>
                <a:lnTo>
                  <a:pt x="13" y="616"/>
                </a:lnTo>
                <a:cubicBezTo>
                  <a:pt x="0" y="656"/>
                  <a:pt x="0" y="696"/>
                  <a:pt x="13" y="723"/>
                </a:cubicBezTo>
                <a:cubicBezTo>
                  <a:pt x="27" y="763"/>
                  <a:pt x="67" y="803"/>
                  <a:pt x="107" y="803"/>
                </a:cubicBezTo>
                <a:cubicBezTo>
                  <a:pt x="161" y="790"/>
                  <a:pt x="188" y="763"/>
                  <a:pt x="214" y="723"/>
                </a:cubicBezTo>
                <a:cubicBezTo>
                  <a:pt x="227" y="696"/>
                  <a:pt x="214" y="656"/>
                  <a:pt x="214" y="629"/>
                </a:cubicBezTo>
                <a:lnTo>
                  <a:pt x="214" y="549"/>
                </a:lnTo>
                <a:lnTo>
                  <a:pt x="214" y="402"/>
                </a:lnTo>
                <a:lnTo>
                  <a:pt x="201" y="94"/>
                </a:lnTo>
                <a:cubicBezTo>
                  <a:pt x="201" y="41"/>
                  <a:pt x="161" y="0"/>
                  <a:pt x="107"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9" name="Google Shape;439;p32"/>
          <p:cNvSpPr/>
          <p:nvPr/>
        </p:nvSpPr>
        <p:spPr>
          <a:xfrm>
            <a:off x="7615521" y="3279938"/>
            <a:ext cx="113428" cy="49759"/>
          </a:xfrm>
          <a:custGeom>
            <a:avLst/>
            <a:gdLst/>
            <a:ahLst/>
            <a:cxnLst/>
            <a:rect l="l" t="t" r="r" b="b"/>
            <a:pathLst>
              <a:path w="978" h="429" extrusionOk="0">
                <a:moveTo>
                  <a:pt x="883" y="1"/>
                </a:moveTo>
                <a:cubicBezTo>
                  <a:pt x="750" y="27"/>
                  <a:pt x="616" y="54"/>
                  <a:pt x="496" y="81"/>
                </a:cubicBezTo>
                <a:cubicBezTo>
                  <a:pt x="429" y="94"/>
                  <a:pt x="362" y="108"/>
                  <a:pt x="309" y="134"/>
                </a:cubicBezTo>
                <a:cubicBezTo>
                  <a:pt x="241" y="147"/>
                  <a:pt x="175" y="161"/>
                  <a:pt x="122" y="188"/>
                </a:cubicBezTo>
                <a:cubicBezTo>
                  <a:pt x="54" y="201"/>
                  <a:pt x="1" y="268"/>
                  <a:pt x="27" y="334"/>
                </a:cubicBezTo>
                <a:cubicBezTo>
                  <a:pt x="41" y="402"/>
                  <a:pt x="95" y="429"/>
                  <a:pt x="148" y="429"/>
                </a:cubicBezTo>
                <a:lnTo>
                  <a:pt x="188" y="429"/>
                </a:lnTo>
                <a:cubicBezTo>
                  <a:pt x="255" y="415"/>
                  <a:pt x="309" y="388"/>
                  <a:pt x="375" y="361"/>
                </a:cubicBezTo>
                <a:lnTo>
                  <a:pt x="576" y="281"/>
                </a:lnTo>
                <a:cubicBezTo>
                  <a:pt x="696" y="227"/>
                  <a:pt x="817" y="188"/>
                  <a:pt x="937" y="134"/>
                </a:cubicBezTo>
                <a:cubicBezTo>
                  <a:pt x="964" y="120"/>
                  <a:pt x="978" y="67"/>
                  <a:pt x="964" y="40"/>
                </a:cubicBezTo>
                <a:cubicBezTo>
                  <a:pt x="951" y="13"/>
                  <a:pt x="924" y="1"/>
                  <a:pt x="897"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0" name="Google Shape;440;p32"/>
          <p:cNvSpPr/>
          <p:nvPr/>
        </p:nvSpPr>
        <p:spPr>
          <a:xfrm>
            <a:off x="7685456" y="3228671"/>
            <a:ext cx="82229" cy="32708"/>
          </a:xfrm>
          <a:custGeom>
            <a:avLst/>
            <a:gdLst/>
            <a:ahLst/>
            <a:cxnLst/>
            <a:rect l="l" t="t" r="r" b="b"/>
            <a:pathLst>
              <a:path w="709" h="282" extrusionOk="0">
                <a:moveTo>
                  <a:pt x="508" y="1"/>
                </a:moveTo>
                <a:cubicBezTo>
                  <a:pt x="441" y="1"/>
                  <a:pt x="375" y="1"/>
                  <a:pt x="321" y="14"/>
                </a:cubicBezTo>
                <a:cubicBezTo>
                  <a:pt x="268" y="27"/>
                  <a:pt x="214" y="27"/>
                  <a:pt x="161" y="54"/>
                </a:cubicBezTo>
                <a:cubicBezTo>
                  <a:pt x="147" y="68"/>
                  <a:pt x="120" y="68"/>
                  <a:pt x="93" y="81"/>
                </a:cubicBezTo>
                <a:cubicBezTo>
                  <a:pt x="80" y="95"/>
                  <a:pt x="54" y="121"/>
                  <a:pt x="40" y="148"/>
                </a:cubicBezTo>
                <a:cubicBezTo>
                  <a:pt x="13" y="161"/>
                  <a:pt x="0" y="202"/>
                  <a:pt x="13" y="229"/>
                </a:cubicBezTo>
                <a:cubicBezTo>
                  <a:pt x="27" y="255"/>
                  <a:pt x="54" y="282"/>
                  <a:pt x="80" y="282"/>
                </a:cubicBezTo>
                <a:lnTo>
                  <a:pt x="93" y="282"/>
                </a:lnTo>
                <a:cubicBezTo>
                  <a:pt x="120" y="282"/>
                  <a:pt x="147" y="282"/>
                  <a:pt x="173" y="268"/>
                </a:cubicBezTo>
                <a:cubicBezTo>
                  <a:pt x="200" y="268"/>
                  <a:pt x="214" y="255"/>
                  <a:pt x="241" y="241"/>
                </a:cubicBezTo>
                <a:cubicBezTo>
                  <a:pt x="280" y="241"/>
                  <a:pt x="321" y="215"/>
                  <a:pt x="361" y="202"/>
                </a:cubicBezTo>
                <a:cubicBezTo>
                  <a:pt x="414" y="188"/>
                  <a:pt x="455" y="188"/>
                  <a:pt x="494" y="175"/>
                </a:cubicBezTo>
                <a:lnTo>
                  <a:pt x="615" y="175"/>
                </a:lnTo>
                <a:cubicBezTo>
                  <a:pt x="669" y="175"/>
                  <a:pt x="709" y="134"/>
                  <a:pt x="709" y="81"/>
                </a:cubicBezTo>
                <a:cubicBezTo>
                  <a:pt x="696" y="41"/>
                  <a:pt x="669" y="14"/>
                  <a:pt x="615"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1" name="Google Shape;441;p32"/>
          <p:cNvSpPr/>
          <p:nvPr/>
        </p:nvSpPr>
        <p:spPr>
          <a:xfrm>
            <a:off x="9399640" y="2204740"/>
            <a:ext cx="28067" cy="73072"/>
          </a:xfrm>
          <a:custGeom>
            <a:avLst/>
            <a:gdLst/>
            <a:ahLst/>
            <a:cxnLst/>
            <a:rect l="l" t="t" r="r" b="b"/>
            <a:pathLst>
              <a:path w="242" h="630" extrusionOk="0">
                <a:moveTo>
                  <a:pt x="121" y="0"/>
                </a:moveTo>
                <a:cubicBezTo>
                  <a:pt x="95" y="0"/>
                  <a:pt x="54" y="27"/>
                  <a:pt x="41" y="54"/>
                </a:cubicBezTo>
                <a:cubicBezTo>
                  <a:pt x="27" y="148"/>
                  <a:pt x="14" y="241"/>
                  <a:pt x="14" y="321"/>
                </a:cubicBezTo>
                <a:cubicBezTo>
                  <a:pt x="14" y="375"/>
                  <a:pt x="0" y="415"/>
                  <a:pt x="14" y="455"/>
                </a:cubicBezTo>
                <a:cubicBezTo>
                  <a:pt x="14" y="482"/>
                  <a:pt x="14" y="522"/>
                  <a:pt x="27" y="549"/>
                </a:cubicBezTo>
                <a:cubicBezTo>
                  <a:pt x="41" y="576"/>
                  <a:pt x="54" y="589"/>
                  <a:pt x="68" y="616"/>
                </a:cubicBezTo>
                <a:cubicBezTo>
                  <a:pt x="81" y="629"/>
                  <a:pt x="107" y="629"/>
                  <a:pt x="121" y="629"/>
                </a:cubicBezTo>
                <a:cubicBezTo>
                  <a:pt x="148" y="629"/>
                  <a:pt x="161" y="629"/>
                  <a:pt x="175" y="616"/>
                </a:cubicBezTo>
                <a:cubicBezTo>
                  <a:pt x="188" y="589"/>
                  <a:pt x="202" y="576"/>
                  <a:pt x="214" y="549"/>
                </a:cubicBezTo>
                <a:cubicBezTo>
                  <a:pt x="228" y="522"/>
                  <a:pt x="241" y="482"/>
                  <a:pt x="241" y="455"/>
                </a:cubicBezTo>
                <a:cubicBezTo>
                  <a:pt x="241" y="415"/>
                  <a:pt x="241" y="375"/>
                  <a:pt x="228" y="321"/>
                </a:cubicBezTo>
                <a:cubicBezTo>
                  <a:pt x="228" y="241"/>
                  <a:pt x="214" y="148"/>
                  <a:pt x="202" y="54"/>
                </a:cubicBezTo>
                <a:cubicBezTo>
                  <a:pt x="202" y="27"/>
                  <a:pt x="161" y="0"/>
                  <a:pt x="12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2" name="Google Shape;442;p32"/>
          <p:cNvSpPr/>
          <p:nvPr/>
        </p:nvSpPr>
        <p:spPr>
          <a:xfrm>
            <a:off x="9477231" y="2125637"/>
            <a:ext cx="79215" cy="32592"/>
          </a:xfrm>
          <a:custGeom>
            <a:avLst/>
            <a:gdLst/>
            <a:ahLst/>
            <a:cxnLst/>
            <a:rect l="l" t="t" r="r" b="b"/>
            <a:pathLst>
              <a:path w="683" h="281" extrusionOk="0">
                <a:moveTo>
                  <a:pt x="522" y="1"/>
                </a:moveTo>
                <a:cubicBezTo>
                  <a:pt x="496" y="1"/>
                  <a:pt x="469" y="13"/>
                  <a:pt x="428" y="13"/>
                </a:cubicBezTo>
                <a:cubicBezTo>
                  <a:pt x="389" y="27"/>
                  <a:pt x="348" y="40"/>
                  <a:pt x="308" y="40"/>
                </a:cubicBezTo>
                <a:cubicBezTo>
                  <a:pt x="214" y="67"/>
                  <a:pt x="121" y="94"/>
                  <a:pt x="41" y="147"/>
                </a:cubicBezTo>
                <a:cubicBezTo>
                  <a:pt x="14" y="161"/>
                  <a:pt x="0" y="188"/>
                  <a:pt x="14" y="215"/>
                </a:cubicBezTo>
                <a:cubicBezTo>
                  <a:pt x="14" y="241"/>
                  <a:pt x="27" y="268"/>
                  <a:pt x="54" y="268"/>
                </a:cubicBezTo>
                <a:cubicBezTo>
                  <a:pt x="94" y="268"/>
                  <a:pt x="121" y="281"/>
                  <a:pt x="161" y="281"/>
                </a:cubicBezTo>
                <a:cubicBezTo>
                  <a:pt x="214" y="281"/>
                  <a:pt x="282" y="268"/>
                  <a:pt x="348" y="254"/>
                </a:cubicBezTo>
                <a:cubicBezTo>
                  <a:pt x="401" y="254"/>
                  <a:pt x="442" y="241"/>
                  <a:pt x="482" y="227"/>
                </a:cubicBezTo>
                <a:cubicBezTo>
                  <a:pt x="535" y="215"/>
                  <a:pt x="603" y="215"/>
                  <a:pt x="642" y="174"/>
                </a:cubicBezTo>
                <a:cubicBezTo>
                  <a:pt x="683" y="120"/>
                  <a:pt x="683" y="40"/>
                  <a:pt x="616" y="13"/>
                </a:cubicBezTo>
                <a:cubicBezTo>
                  <a:pt x="589" y="1"/>
                  <a:pt x="576" y="1"/>
                  <a:pt x="54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3" name="Google Shape;443;p32"/>
          <p:cNvSpPr/>
          <p:nvPr/>
        </p:nvSpPr>
        <p:spPr>
          <a:xfrm>
            <a:off x="9519100" y="2294747"/>
            <a:ext cx="32707" cy="121091"/>
          </a:xfrm>
          <a:custGeom>
            <a:avLst/>
            <a:gdLst/>
            <a:ahLst/>
            <a:cxnLst/>
            <a:rect l="l" t="t" r="r" b="b"/>
            <a:pathLst>
              <a:path w="282" h="1044" extrusionOk="0">
                <a:moveTo>
                  <a:pt x="121" y="0"/>
                </a:moveTo>
                <a:cubicBezTo>
                  <a:pt x="94" y="0"/>
                  <a:pt x="67" y="14"/>
                  <a:pt x="67" y="41"/>
                </a:cubicBezTo>
                <a:cubicBezTo>
                  <a:pt x="14" y="201"/>
                  <a:pt x="1" y="348"/>
                  <a:pt x="1" y="508"/>
                </a:cubicBezTo>
                <a:cubicBezTo>
                  <a:pt x="1" y="669"/>
                  <a:pt x="28" y="829"/>
                  <a:pt x="81" y="977"/>
                </a:cubicBezTo>
                <a:cubicBezTo>
                  <a:pt x="94" y="1017"/>
                  <a:pt x="135" y="1043"/>
                  <a:pt x="174" y="1043"/>
                </a:cubicBezTo>
                <a:lnTo>
                  <a:pt x="201" y="1043"/>
                </a:lnTo>
                <a:cubicBezTo>
                  <a:pt x="255" y="1031"/>
                  <a:pt x="281" y="977"/>
                  <a:pt x="268" y="924"/>
                </a:cubicBezTo>
                <a:cubicBezTo>
                  <a:pt x="242" y="790"/>
                  <a:pt x="201" y="656"/>
                  <a:pt x="188" y="508"/>
                </a:cubicBezTo>
                <a:cubicBezTo>
                  <a:pt x="174" y="362"/>
                  <a:pt x="174" y="214"/>
                  <a:pt x="188" y="80"/>
                </a:cubicBezTo>
                <a:cubicBezTo>
                  <a:pt x="201" y="27"/>
                  <a:pt x="161" y="0"/>
                  <a:pt x="12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4" name="Google Shape;444;p32"/>
          <p:cNvSpPr/>
          <p:nvPr/>
        </p:nvSpPr>
        <p:spPr>
          <a:xfrm>
            <a:off x="9809166" y="2961786"/>
            <a:ext cx="113428" cy="65300"/>
          </a:xfrm>
          <a:custGeom>
            <a:avLst/>
            <a:gdLst/>
            <a:ahLst/>
            <a:cxnLst/>
            <a:rect l="l" t="t" r="r" b="b"/>
            <a:pathLst>
              <a:path w="978" h="563" extrusionOk="0">
                <a:moveTo>
                  <a:pt x="108" y="1"/>
                </a:moveTo>
                <a:cubicBezTo>
                  <a:pt x="81" y="1"/>
                  <a:pt x="54" y="15"/>
                  <a:pt x="27" y="42"/>
                </a:cubicBezTo>
                <a:cubicBezTo>
                  <a:pt x="1" y="68"/>
                  <a:pt x="1" y="108"/>
                  <a:pt x="27" y="149"/>
                </a:cubicBezTo>
                <a:cubicBezTo>
                  <a:pt x="54" y="215"/>
                  <a:pt x="134" y="268"/>
                  <a:pt x="202" y="322"/>
                </a:cubicBezTo>
                <a:cubicBezTo>
                  <a:pt x="255" y="363"/>
                  <a:pt x="322" y="402"/>
                  <a:pt x="389" y="429"/>
                </a:cubicBezTo>
                <a:cubicBezTo>
                  <a:pt x="469" y="470"/>
                  <a:pt x="536" y="509"/>
                  <a:pt x="616" y="523"/>
                </a:cubicBezTo>
                <a:cubicBezTo>
                  <a:pt x="670" y="536"/>
                  <a:pt x="750" y="563"/>
                  <a:pt x="817" y="563"/>
                </a:cubicBezTo>
                <a:cubicBezTo>
                  <a:pt x="830" y="563"/>
                  <a:pt x="857" y="563"/>
                  <a:pt x="884" y="550"/>
                </a:cubicBezTo>
                <a:cubicBezTo>
                  <a:pt x="924" y="536"/>
                  <a:pt x="951" y="509"/>
                  <a:pt x="964" y="470"/>
                </a:cubicBezTo>
                <a:cubicBezTo>
                  <a:pt x="978" y="443"/>
                  <a:pt x="964" y="389"/>
                  <a:pt x="937" y="363"/>
                </a:cubicBezTo>
                <a:cubicBezTo>
                  <a:pt x="871" y="309"/>
                  <a:pt x="777" y="295"/>
                  <a:pt x="696" y="268"/>
                </a:cubicBezTo>
                <a:cubicBezTo>
                  <a:pt x="670" y="268"/>
                  <a:pt x="630" y="256"/>
                  <a:pt x="603" y="242"/>
                </a:cubicBezTo>
                <a:cubicBezTo>
                  <a:pt x="576" y="229"/>
                  <a:pt x="563" y="229"/>
                  <a:pt x="550" y="229"/>
                </a:cubicBezTo>
                <a:cubicBezTo>
                  <a:pt x="550" y="215"/>
                  <a:pt x="536" y="215"/>
                  <a:pt x="523" y="215"/>
                </a:cubicBezTo>
                <a:lnTo>
                  <a:pt x="509" y="215"/>
                </a:lnTo>
                <a:cubicBezTo>
                  <a:pt x="456" y="188"/>
                  <a:pt x="389" y="149"/>
                  <a:pt x="336" y="122"/>
                </a:cubicBezTo>
                <a:cubicBezTo>
                  <a:pt x="268" y="81"/>
                  <a:pt x="202" y="28"/>
                  <a:pt x="134" y="1"/>
                </a:cubicBezTo>
                <a:close/>
              </a:path>
            </a:pathLst>
          </a:custGeom>
          <a:solidFill>
            <a:srgbClr val="0A342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5" name="Google Shape;445;p32"/>
          <p:cNvSpPr/>
          <p:nvPr/>
        </p:nvSpPr>
        <p:spPr>
          <a:xfrm>
            <a:off x="9824707" y="2916899"/>
            <a:ext cx="94756" cy="37348"/>
          </a:xfrm>
          <a:custGeom>
            <a:avLst/>
            <a:gdLst/>
            <a:ahLst/>
            <a:cxnLst/>
            <a:rect l="l" t="t" r="r" b="b"/>
            <a:pathLst>
              <a:path w="817" h="322" extrusionOk="0">
                <a:moveTo>
                  <a:pt x="107" y="0"/>
                </a:moveTo>
                <a:cubicBezTo>
                  <a:pt x="54" y="0"/>
                  <a:pt x="14" y="40"/>
                  <a:pt x="14" y="94"/>
                </a:cubicBezTo>
                <a:cubicBezTo>
                  <a:pt x="0" y="147"/>
                  <a:pt x="41" y="188"/>
                  <a:pt x="81" y="201"/>
                </a:cubicBezTo>
                <a:cubicBezTo>
                  <a:pt x="134" y="214"/>
                  <a:pt x="188" y="241"/>
                  <a:pt x="241" y="254"/>
                </a:cubicBezTo>
                <a:lnTo>
                  <a:pt x="402" y="295"/>
                </a:lnTo>
                <a:cubicBezTo>
                  <a:pt x="469" y="308"/>
                  <a:pt x="536" y="322"/>
                  <a:pt x="589" y="322"/>
                </a:cubicBezTo>
                <a:lnTo>
                  <a:pt x="656" y="322"/>
                </a:lnTo>
                <a:cubicBezTo>
                  <a:pt x="696" y="322"/>
                  <a:pt x="750" y="308"/>
                  <a:pt x="790" y="281"/>
                </a:cubicBezTo>
                <a:cubicBezTo>
                  <a:pt x="817" y="241"/>
                  <a:pt x="817" y="214"/>
                  <a:pt x="790" y="174"/>
                </a:cubicBezTo>
                <a:cubicBezTo>
                  <a:pt x="763" y="107"/>
                  <a:pt x="696" y="94"/>
                  <a:pt x="630" y="67"/>
                </a:cubicBezTo>
                <a:cubicBezTo>
                  <a:pt x="576" y="54"/>
                  <a:pt x="523" y="40"/>
                  <a:pt x="469" y="40"/>
                </a:cubicBezTo>
                <a:cubicBezTo>
                  <a:pt x="416" y="27"/>
                  <a:pt x="362" y="27"/>
                  <a:pt x="295" y="13"/>
                </a:cubicBezTo>
                <a:cubicBezTo>
                  <a:pt x="241" y="0"/>
                  <a:pt x="175" y="0"/>
                  <a:pt x="107" y="0"/>
                </a:cubicBezTo>
                <a:close/>
              </a:path>
            </a:pathLst>
          </a:custGeom>
          <a:solidFill>
            <a:srgbClr val="0A342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6" name="Google Shape;446;p32"/>
          <p:cNvSpPr/>
          <p:nvPr/>
        </p:nvSpPr>
        <p:spPr>
          <a:xfrm>
            <a:off x="9649462" y="2884307"/>
            <a:ext cx="74575" cy="86989"/>
          </a:xfrm>
          <a:custGeom>
            <a:avLst/>
            <a:gdLst/>
            <a:ahLst/>
            <a:cxnLst/>
            <a:rect l="l" t="t" r="r" b="b"/>
            <a:pathLst>
              <a:path w="643" h="750" extrusionOk="0">
                <a:moveTo>
                  <a:pt x="536" y="0"/>
                </a:moveTo>
                <a:cubicBezTo>
                  <a:pt x="509" y="0"/>
                  <a:pt x="482" y="14"/>
                  <a:pt x="455" y="27"/>
                </a:cubicBezTo>
                <a:cubicBezTo>
                  <a:pt x="388" y="94"/>
                  <a:pt x="322" y="174"/>
                  <a:pt x="254" y="255"/>
                </a:cubicBezTo>
                <a:cubicBezTo>
                  <a:pt x="227" y="294"/>
                  <a:pt x="188" y="335"/>
                  <a:pt x="161" y="375"/>
                </a:cubicBezTo>
                <a:cubicBezTo>
                  <a:pt x="120" y="415"/>
                  <a:pt x="81" y="469"/>
                  <a:pt x="54" y="508"/>
                </a:cubicBezTo>
                <a:cubicBezTo>
                  <a:pt x="27" y="576"/>
                  <a:pt x="0" y="656"/>
                  <a:pt x="27" y="710"/>
                </a:cubicBezTo>
                <a:cubicBezTo>
                  <a:pt x="40" y="749"/>
                  <a:pt x="81" y="749"/>
                  <a:pt x="108" y="749"/>
                </a:cubicBezTo>
                <a:lnTo>
                  <a:pt x="134" y="749"/>
                </a:lnTo>
                <a:cubicBezTo>
                  <a:pt x="174" y="749"/>
                  <a:pt x="201" y="722"/>
                  <a:pt x="227" y="710"/>
                </a:cubicBezTo>
                <a:cubicBezTo>
                  <a:pt x="281" y="669"/>
                  <a:pt x="308" y="615"/>
                  <a:pt x="348" y="576"/>
                </a:cubicBezTo>
                <a:cubicBezTo>
                  <a:pt x="375" y="535"/>
                  <a:pt x="402" y="495"/>
                  <a:pt x="429" y="442"/>
                </a:cubicBezTo>
                <a:cubicBezTo>
                  <a:pt x="495" y="348"/>
                  <a:pt x="562" y="255"/>
                  <a:pt x="616" y="148"/>
                </a:cubicBezTo>
                <a:cubicBezTo>
                  <a:pt x="643" y="107"/>
                  <a:pt x="629" y="54"/>
                  <a:pt x="589" y="27"/>
                </a:cubicBezTo>
                <a:cubicBezTo>
                  <a:pt x="575" y="14"/>
                  <a:pt x="548" y="0"/>
                  <a:pt x="536" y="0"/>
                </a:cubicBezTo>
                <a:close/>
              </a:path>
            </a:pathLst>
          </a:custGeom>
          <a:solidFill>
            <a:srgbClr val="0A342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7" name="Google Shape;447;p32"/>
          <p:cNvSpPr/>
          <p:nvPr/>
        </p:nvSpPr>
        <p:spPr>
          <a:xfrm>
            <a:off x="9691330" y="2935457"/>
            <a:ext cx="62165" cy="76087"/>
          </a:xfrm>
          <a:custGeom>
            <a:avLst/>
            <a:gdLst/>
            <a:ahLst/>
            <a:cxnLst/>
            <a:rect l="l" t="t" r="r" b="b"/>
            <a:pathLst>
              <a:path w="536" h="656" extrusionOk="0">
                <a:moveTo>
                  <a:pt x="442" y="1"/>
                </a:moveTo>
                <a:cubicBezTo>
                  <a:pt x="428" y="1"/>
                  <a:pt x="401" y="14"/>
                  <a:pt x="389" y="28"/>
                </a:cubicBezTo>
                <a:cubicBezTo>
                  <a:pt x="362" y="54"/>
                  <a:pt x="335" y="81"/>
                  <a:pt x="308" y="121"/>
                </a:cubicBezTo>
                <a:cubicBezTo>
                  <a:pt x="282" y="148"/>
                  <a:pt x="255" y="174"/>
                  <a:pt x="228" y="215"/>
                </a:cubicBezTo>
                <a:cubicBezTo>
                  <a:pt x="175" y="281"/>
                  <a:pt x="107" y="349"/>
                  <a:pt x="54" y="429"/>
                </a:cubicBezTo>
                <a:cubicBezTo>
                  <a:pt x="14" y="483"/>
                  <a:pt x="0" y="549"/>
                  <a:pt x="27" y="602"/>
                </a:cubicBezTo>
                <a:cubicBezTo>
                  <a:pt x="54" y="643"/>
                  <a:pt x="80" y="656"/>
                  <a:pt x="121" y="656"/>
                </a:cubicBezTo>
                <a:cubicBezTo>
                  <a:pt x="161" y="656"/>
                  <a:pt x="201" y="629"/>
                  <a:pt x="228" y="602"/>
                </a:cubicBezTo>
                <a:cubicBezTo>
                  <a:pt x="268" y="563"/>
                  <a:pt x="294" y="522"/>
                  <a:pt x="321" y="483"/>
                </a:cubicBezTo>
                <a:cubicBezTo>
                  <a:pt x="335" y="442"/>
                  <a:pt x="362" y="402"/>
                  <a:pt x="375" y="376"/>
                </a:cubicBezTo>
                <a:lnTo>
                  <a:pt x="455" y="255"/>
                </a:lnTo>
                <a:cubicBezTo>
                  <a:pt x="469" y="215"/>
                  <a:pt x="496" y="174"/>
                  <a:pt x="508" y="121"/>
                </a:cubicBezTo>
                <a:cubicBezTo>
                  <a:pt x="535" y="81"/>
                  <a:pt x="522" y="41"/>
                  <a:pt x="496" y="28"/>
                </a:cubicBezTo>
                <a:cubicBezTo>
                  <a:pt x="482" y="14"/>
                  <a:pt x="469" y="1"/>
                  <a:pt x="442" y="1"/>
                </a:cubicBezTo>
                <a:close/>
              </a:path>
            </a:pathLst>
          </a:custGeom>
          <a:solidFill>
            <a:srgbClr val="0A342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8" name="Google Shape;448;p32"/>
          <p:cNvSpPr/>
          <p:nvPr/>
        </p:nvSpPr>
        <p:spPr>
          <a:xfrm>
            <a:off x="9755003" y="3110713"/>
            <a:ext cx="45000" cy="108796"/>
          </a:xfrm>
          <a:custGeom>
            <a:avLst/>
            <a:gdLst/>
            <a:ahLst/>
            <a:cxnLst/>
            <a:rect l="l" t="t" r="r" b="b"/>
            <a:pathLst>
              <a:path w="388" h="938" extrusionOk="0">
                <a:moveTo>
                  <a:pt x="241" y="1"/>
                </a:moveTo>
                <a:cubicBezTo>
                  <a:pt x="214" y="1"/>
                  <a:pt x="187" y="15"/>
                  <a:pt x="173" y="28"/>
                </a:cubicBezTo>
                <a:cubicBezTo>
                  <a:pt x="54" y="135"/>
                  <a:pt x="0" y="309"/>
                  <a:pt x="0" y="470"/>
                </a:cubicBezTo>
                <a:cubicBezTo>
                  <a:pt x="0" y="630"/>
                  <a:pt x="54" y="804"/>
                  <a:pt x="187" y="911"/>
                </a:cubicBezTo>
                <a:cubicBezTo>
                  <a:pt x="200" y="924"/>
                  <a:pt x="241" y="937"/>
                  <a:pt x="268" y="937"/>
                </a:cubicBezTo>
                <a:cubicBezTo>
                  <a:pt x="294" y="937"/>
                  <a:pt x="307" y="937"/>
                  <a:pt x="334" y="924"/>
                </a:cubicBezTo>
                <a:cubicBezTo>
                  <a:pt x="375" y="884"/>
                  <a:pt x="387" y="817"/>
                  <a:pt x="361" y="764"/>
                </a:cubicBezTo>
                <a:lnTo>
                  <a:pt x="348" y="750"/>
                </a:lnTo>
                <a:lnTo>
                  <a:pt x="348" y="737"/>
                </a:lnTo>
                <a:lnTo>
                  <a:pt x="348" y="723"/>
                </a:lnTo>
                <a:lnTo>
                  <a:pt x="334" y="723"/>
                </a:lnTo>
                <a:cubicBezTo>
                  <a:pt x="334" y="710"/>
                  <a:pt x="321" y="697"/>
                  <a:pt x="321" y="684"/>
                </a:cubicBezTo>
                <a:cubicBezTo>
                  <a:pt x="321" y="670"/>
                  <a:pt x="307" y="657"/>
                  <a:pt x="307" y="657"/>
                </a:cubicBezTo>
                <a:lnTo>
                  <a:pt x="307" y="670"/>
                </a:lnTo>
                <a:cubicBezTo>
                  <a:pt x="307" y="657"/>
                  <a:pt x="307" y="643"/>
                  <a:pt x="294" y="616"/>
                </a:cubicBezTo>
                <a:cubicBezTo>
                  <a:pt x="294" y="590"/>
                  <a:pt x="280" y="563"/>
                  <a:pt x="268" y="536"/>
                </a:cubicBezTo>
                <a:lnTo>
                  <a:pt x="268" y="496"/>
                </a:lnTo>
                <a:lnTo>
                  <a:pt x="268" y="483"/>
                </a:lnTo>
                <a:lnTo>
                  <a:pt x="268" y="456"/>
                </a:lnTo>
                <a:lnTo>
                  <a:pt x="268" y="376"/>
                </a:lnTo>
                <a:lnTo>
                  <a:pt x="268" y="349"/>
                </a:lnTo>
                <a:lnTo>
                  <a:pt x="268" y="336"/>
                </a:lnTo>
                <a:lnTo>
                  <a:pt x="268" y="322"/>
                </a:lnTo>
                <a:lnTo>
                  <a:pt x="268" y="295"/>
                </a:lnTo>
                <a:cubicBezTo>
                  <a:pt x="280" y="282"/>
                  <a:pt x="280" y="269"/>
                  <a:pt x="280" y="256"/>
                </a:cubicBezTo>
                <a:cubicBezTo>
                  <a:pt x="294" y="242"/>
                  <a:pt x="294" y="242"/>
                  <a:pt x="294" y="229"/>
                </a:cubicBezTo>
                <a:lnTo>
                  <a:pt x="294" y="215"/>
                </a:lnTo>
                <a:cubicBezTo>
                  <a:pt x="307" y="215"/>
                  <a:pt x="307" y="202"/>
                  <a:pt x="307" y="188"/>
                </a:cubicBezTo>
                <a:lnTo>
                  <a:pt x="321" y="175"/>
                </a:lnTo>
                <a:cubicBezTo>
                  <a:pt x="321" y="161"/>
                  <a:pt x="321" y="135"/>
                  <a:pt x="334" y="122"/>
                </a:cubicBezTo>
                <a:cubicBezTo>
                  <a:pt x="348" y="81"/>
                  <a:pt x="321" y="28"/>
                  <a:pt x="294" y="15"/>
                </a:cubicBezTo>
                <a:cubicBezTo>
                  <a:pt x="268" y="1"/>
                  <a:pt x="254" y="1"/>
                  <a:pt x="241" y="1"/>
                </a:cubicBezTo>
                <a:close/>
              </a:path>
            </a:pathLst>
          </a:custGeom>
          <a:solidFill>
            <a:srgbClr val="0A342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9" name="Google Shape;449;p32"/>
          <p:cNvSpPr/>
          <p:nvPr/>
        </p:nvSpPr>
        <p:spPr>
          <a:xfrm>
            <a:off x="10226577" y="3421094"/>
            <a:ext cx="46624" cy="94761"/>
          </a:xfrm>
          <a:custGeom>
            <a:avLst/>
            <a:gdLst/>
            <a:ahLst/>
            <a:cxnLst/>
            <a:rect l="l" t="t" r="r" b="b"/>
            <a:pathLst>
              <a:path w="402" h="817" extrusionOk="0">
                <a:moveTo>
                  <a:pt x="308" y="0"/>
                </a:moveTo>
                <a:cubicBezTo>
                  <a:pt x="281" y="0"/>
                  <a:pt x="254" y="14"/>
                  <a:pt x="241" y="41"/>
                </a:cubicBezTo>
                <a:cubicBezTo>
                  <a:pt x="188" y="148"/>
                  <a:pt x="147" y="255"/>
                  <a:pt x="107" y="362"/>
                </a:cubicBezTo>
                <a:cubicBezTo>
                  <a:pt x="94" y="415"/>
                  <a:pt x="67" y="469"/>
                  <a:pt x="54" y="509"/>
                </a:cubicBezTo>
                <a:cubicBezTo>
                  <a:pt x="27" y="576"/>
                  <a:pt x="0" y="629"/>
                  <a:pt x="0" y="696"/>
                </a:cubicBezTo>
                <a:cubicBezTo>
                  <a:pt x="0" y="749"/>
                  <a:pt x="40" y="803"/>
                  <a:pt x="94" y="817"/>
                </a:cubicBezTo>
                <a:lnTo>
                  <a:pt x="120" y="817"/>
                </a:lnTo>
                <a:cubicBezTo>
                  <a:pt x="161" y="817"/>
                  <a:pt x="188" y="790"/>
                  <a:pt x="215" y="763"/>
                </a:cubicBezTo>
                <a:cubicBezTo>
                  <a:pt x="254" y="710"/>
                  <a:pt x="268" y="629"/>
                  <a:pt x="281" y="576"/>
                </a:cubicBezTo>
                <a:cubicBezTo>
                  <a:pt x="295" y="522"/>
                  <a:pt x="308" y="482"/>
                  <a:pt x="322" y="428"/>
                </a:cubicBezTo>
                <a:cubicBezTo>
                  <a:pt x="348" y="321"/>
                  <a:pt x="375" y="214"/>
                  <a:pt x="388" y="107"/>
                </a:cubicBezTo>
                <a:cubicBezTo>
                  <a:pt x="402" y="68"/>
                  <a:pt x="388" y="14"/>
                  <a:pt x="348"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0" name="Google Shape;450;p32"/>
          <p:cNvSpPr/>
          <p:nvPr/>
        </p:nvSpPr>
        <p:spPr>
          <a:xfrm>
            <a:off x="10341397" y="3542067"/>
            <a:ext cx="45000" cy="133500"/>
          </a:xfrm>
          <a:custGeom>
            <a:avLst/>
            <a:gdLst/>
            <a:ahLst/>
            <a:cxnLst/>
            <a:rect l="l" t="t" r="r" b="b"/>
            <a:pathLst>
              <a:path w="388" h="1151" extrusionOk="0">
                <a:moveTo>
                  <a:pt x="295" y="1"/>
                </a:moveTo>
                <a:cubicBezTo>
                  <a:pt x="268" y="1"/>
                  <a:pt x="227" y="14"/>
                  <a:pt x="227" y="54"/>
                </a:cubicBezTo>
                <a:cubicBezTo>
                  <a:pt x="200" y="229"/>
                  <a:pt x="161" y="402"/>
                  <a:pt x="120" y="576"/>
                </a:cubicBezTo>
                <a:cubicBezTo>
                  <a:pt x="93" y="669"/>
                  <a:pt x="67" y="750"/>
                  <a:pt x="54" y="830"/>
                </a:cubicBezTo>
                <a:cubicBezTo>
                  <a:pt x="27" y="924"/>
                  <a:pt x="0" y="1017"/>
                  <a:pt x="27" y="1097"/>
                </a:cubicBezTo>
                <a:cubicBezTo>
                  <a:pt x="27" y="1138"/>
                  <a:pt x="67" y="1151"/>
                  <a:pt x="93" y="1151"/>
                </a:cubicBezTo>
                <a:cubicBezTo>
                  <a:pt x="107" y="1151"/>
                  <a:pt x="134" y="1151"/>
                  <a:pt x="147" y="1138"/>
                </a:cubicBezTo>
                <a:cubicBezTo>
                  <a:pt x="214" y="1071"/>
                  <a:pt x="254" y="978"/>
                  <a:pt x="281" y="897"/>
                </a:cubicBezTo>
                <a:cubicBezTo>
                  <a:pt x="295" y="803"/>
                  <a:pt x="321" y="710"/>
                  <a:pt x="334" y="630"/>
                </a:cubicBezTo>
                <a:cubicBezTo>
                  <a:pt x="361" y="443"/>
                  <a:pt x="388" y="268"/>
                  <a:pt x="388" y="81"/>
                </a:cubicBezTo>
                <a:cubicBezTo>
                  <a:pt x="388" y="27"/>
                  <a:pt x="348" y="1"/>
                  <a:pt x="295"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1" name="Google Shape;451;p32"/>
          <p:cNvSpPr/>
          <p:nvPr/>
        </p:nvSpPr>
        <p:spPr>
          <a:xfrm>
            <a:off x="10435921" y="3478507"/>
            <a:ext cx="101019" cy="31200"/>
          </a:xfrm>
          <a:custGeom>
            <a:avLst/>
            <a:gdLst/>
            <a:ahLst/>
            <a:cxnLst/>
            <a:rect l="l" t="t" r="r" b="b"/>
            <a:pathLst>
              <a:path w="871" h="269" extrusionOk="0">
                <a:moveTo>
                  <a:pt x="108" y="1"/>
                </a:moveTo>
                <a:cubicBezTo>
                  <a:pt x="15" y="1"/>
                  <a:pt x="1" y="134"/>
                  <a:pt x="81" y="147"/>
                </a:cubicBezTo>
                <a:cubicBezTo>
                  <a:pt x="202" y="188"/>
                  <a:pt x="309" y="215"/>
                  <a:pt x="429" y="228"/>
                </a:cubicBezTo>
                <a:cubicBezTo>
                  <a:pt x="482" y="241"/>
                  <a:pt x="536" y="254"/>
                  <a:pt x="589" y="254"/>
                </a:cubicBezTo>
                <a:cubicBezTo>
                  <a:pt x="630" y="268"/>
                  <a:pt x="657" y="268"/>
                  <a:pt x="696" y="268"/>
                </a:cubicBezTo>
                <a:lnTo>
                  <a:pt x="710" y="268"/>
                </a:lnTo>
                <a:cubicBezTo>
                  <a:pt x="737" y="268"/>
                  <a:pt x="764" y="268"/>
                  <a:pt x="790" y="254"/>
                </a:cubicBezTo>
                <a:cubicBezTo>
                  <a:pt x="857" y="241"/>
                  <a:pt x="871" y="147"/>
                  <a:pt x="817" y="121"/>
                </a:cubicBezTo>
                <a:cubicBezTo>
                  <a:pt x="790" y="94"/>
                  <a:pt x="750" y="81"/>
                  <a:pt x="723" y="67"/>
                </a:cubicBezTo>
                <a:cubicBezTo>
                  <a:pt x="696" y="67"/>
                  <a:pt x="670" y="67"/>
                  <a:pt x="643" y="54"/>
                </a:cubicBezTo>
                <a:cubicBezTo>
                  <a:pt x="576" y="54"/>
                  <a:pt x="523" y="40"/>
                  <a:pt x="456" y="27"/>
                </a:cubicBezTo>
                <a:cubicBezTo>
                  <a:pt x="336" y="14"/>
                  <a:pt x="215" y="1"/>
                  <a:pt x="108"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2" name="Google Shape;452;p32"/>
          <p:cNvSpPr/>
          <p:nvPr/>
        </p:nvSpPr>
        <p:spPr>
          <a:xfrm>
            <a:off x="10434413" y="3711293"/>
            <a:ext cx="43608" cy="91513"/>
          </a:xfrm>
          <a:custGeom>
            <a:avLst/>
            <a:gdLst/>
            <a:ahLst/>
            <a:cxnLst/>
            <a:rect l="l" t="t" r="r" b="b"/>
            <a:pathLst>
              <a:path w="376" h="789" extrusionOk="0">
                <a:moveTo>
                  <a:pt x="281" y="0"/>
                </a:moveTo>
                <a:cubicBezTo>
                  <a:pt x="242" y="0"/>
                  <a:pt x="201" y="13"/>
                  <a:pt x="188" y="40"/>
                </a:cubicBezTo>
                <a:cubicBezTo>
                  <a:pt x="148" y="147"/>
                  <a:pt x="121" y="268"/>
                  <a:pt x="81" y="375"/>
                </a:cubicBezTo>
                <a:lnTo>
                  <a:pt x="41" y="535"/>
                </a:lnTo>
                <a:cubicBezTo>
                  <a:pt x="28" y="602"/>
                  <a:pt x="1" y="682"/>
                  <a:pt x="41" y="749"/>
                </a:cubicBezTo>
                <a:cubicBezTo>
                  <a:pt x="54" y="776"/>
                  <a:pt x="94" y="789"/>
                  <a:pt x="121" y="789"/>
                </a:cubicBezTo>
                <a:cubicBezTo>
                  <a:pt x="135" y="789"/>
                  <a:pt x="148" y="789"/>
                  <a:pt x="174" y="776"/>
                </a:cubicBezTo>
                <a:cubicBezTo>
                  <a:pt x="242" y="749"/>
                  <a:pt x="255" y="655"/>
                  <a:pt x="268" y="602"/>
                </a:cubicBezTo>
                <a:lnTo>
                  <a:pt x="308" y="441"/>
                </a:lnTo>
                <a:cubicBezTo>
                  <a:pt x="335" y="321"/>
                  <a:pt x="362" y="214"/>
                  <a:pt x="362" y="93"/>
                </a:cubicBezTo>
                <a:cubicBezTo>
                  <a:pt x="375" y="54"/>
                  <a:pt x="335" y="13"/>
                  <a:pt x="29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3" name="Google Shape;453;p32"/>
          <p:cNvSpPr/>
          <p:nvPr/>
        </p:nvSpPr>
        <p:spPr>
          <a:xfrm>
            <a:off x="10553874" y="3632073"/>
            <a:ext cx="63789" cy="26561"/>
          </a:xfrm>
          <a:custGeom>
            <a:avLst/>
            <a:gdLst/>
            <a:ahLst/>
            <a:cxnLst/>
            <a:rect l="l" t="t" r="r" b="b"/>
            <a:pathLst>
              <a:path w="550" h="229" extrusionOk="0">
                <a:moveTo>
                  <a:pt x="255" y="0"/>
                </a:moveTo>
                <a:cubicBezTo>
                  <a:pt x="188" y="0"/>
                  <a:pt x="121" y="14"/>
                  <a:pt x="68" y="27"/>
                </a:cubicBezTo>
                <a:cubicBezTo>
                  <a:pt x="27" y="41"/>
                  <a:pt x="0" y="81"/>
                  <a:pt x="0" y="121"/>
                </a:cubicBezTo>
                <a:cubicBezTo>
                  <a:pt x="14" y="161"/>
                  <a:pt x="41" y="202"/>
                  <a:pt x="81" y="202"/>
                </a:cubicBezTo>
                <a:lnTo>
                  <a:pt x="268" y="202"/>
                </a:lnTo>
                <a:cubicBezTo>
                  <a:pt x="295" y="214"/>
                  <a:pt x="321" y="214"/>
                  <a:pt x="362" y="228"/>
                </a:cubicBezTo>
                <a:lnTo>
                  <a:pt x="482" y="228"/>
                </a:lnTo>
                <a:cubicBezTo>
                  <a:pt x="535" y="202"/>
                  <a:pt x="549" y="161"/>
                  <a:pt x="535" y="121"/>
                </a:cubicBezTo>
                <a:cubicBezTo>
                  <a:pt x="523" y="95"/>
                  <a:pt x="509" y="68"/>
                  <a:pt x="482" y="54"/>
                </a:cubicBezTo>
                <a:cubicBezTo>
                  <a:pt x="455" y="41"/>
                  <a:pt x="428" y="27"/>
                  <a:pt x="416" y="27"/>
                </a:cubicBezTo>
                <a:cubicBezTo>
                  <a:pt x="375" y="14"/>
                  <a:pt x="335" y="0"/>
                  <a:pt x="29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4" name="Google Shape;454;p32"/>
          <p:cNvSpPr/>
          <p:nvPr/>
        </p:nvSpPr>
        <p:spPr>
          <a:xfrm>
            <a:off x="10653153" y="4347364"/>
            <a:ext cx="74575" cy="130369"/>
          </a:xfrm>
          <a:custGeom>
            <a:avLst/>
            <a:gdLst/>
            <a:ahLst/>
            <a:cxnLst/>
            <a:rect l="l" t="t" r="r" b="b"/>
            <a:pathLst>
              <a:path w="643" h="1124" extrusionOk="0">
                <a:moveTo>
                  <a:pt x="509" y="0"/>
                </a:moveTo>
                <a:cubicBezTo>
                  <a:pt x="482" y="0"/>
                  <a:pt x="455" y="13"/>
                  <a:pt x="442" y="40"/>
                </a:cubicBezTo>
                <a:cubicBezTo>
                  <a:pt x="321" y="161"/>
                  <a:pt x="228" y="334"/>
                  <a:pt x="148" y="495"/>
                </a:cubicBezTo>
                <a:cubicBezTo>
                  <a:pt x="121" y="575"/>
                  <a:pt x="81" y="669"/>
                  <a:pt x="54" y="749"/>
                </a:cubicBezTo>
                <a:cubicBezTo>
                  <a:pt x="41" y="803"/>
                  <a:pt x="27" y="843"/>
                  <a:pt x="14" y="883"/>
                </a:cubicBezTo>
                <a:cubicBezTo>
                  <a:pt x="14" y="910"/>
                  <a:pt x="0" y="950"/>
                  <a:pt x="0" y="976"/>
                </a:cubicBezTo>
                <a:cubicBezTo>
                  <a:pt x="0" y="1003"/>
                  <a:pt x="14" y="1030"/>
                  <a:pt x="27" y="1070"/>
                </a:cubicBezTo>
                <a:cubicBezTo>
                  <a:pt x="54" y="1097"/>
                  <a:pt x="95" y="1124"/>
                  <a:pt x="134" y="1124"/>
                </a:cubicBezTo>
                <a:cubicBezTo>
                  <a:pt x="148" y="1124"/>
                  <a:pt x="161" y="1110"/>
                  <a:pt x="175" y="1097"/>
                </a:cubicBezTo>
                <a:cubicBezTo>
                  <a:pt x="228" y="1070"/>
                  <a:pt x="255" y="1044"/>
                  <a:pt x="268" y="990"/>
                </a:cubicBezTo>
                <a:cubicBezTo>
                  <a:pt x="295" y="937"/>
                  <a:pt x="309" y="896"/>
                  <a:pt x="335" y="843"/>
                </a:cubicBezTo>
                <a:lnTo>
                  <a:pt x="416" y="602"/>
                </a:lnTo>
                <a:cubicBezTo>
                  <a:pt x="442" y="535"/>
                  <a:pt x="482" y="468"/>
                  <a:pt x="509" y="388"/>
                </a:cubicBezTo>
                <a:cubicBezTo>
                  <a:pt x="549" y="308"/>
                  <a:pt x="589" y="227"/>
                  <a:pt x="616" y="147"/>
                </a:cubicBezTo>
                <a:cubicBezTo>
                  <a:pt x="642" y="67"/>
                  <a:pt x="576" y="0"/>
                  <a:pt x="509"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5" name="Google Shape;455;p32"/>
          <p:cNvSpPr/>
          <p:nvPr/>
        </p:nvSpPr>
        <p:spPr>
          <a:xfrm>
            <a:off x="10695138" y="4397004"/>
            <a:ext cx="54279" cy="91629"/>
          </a:xfrm>
          <a:custGeom>
            <a:avLst/>
            <a:gdLst/>
            <a:ahLst/>
            <a:cxnLst/>
            <a:rect l="l" t="t" r="r" b="b"/>
            <a:pathLst>
              <a:path w="468" h="790" extrusionOk="0">
                <a:moveTo>
                  <a:pt x="361" y="0"/>
                </a:moveTo>
                <a:cubicBezTo>
                  <a:pt x="348" y="0"/>
                  <a:pt x="334" y="0"/>
                  <a:pt x="321" y="13"/>
                </a:cubicBezTo>
                <a:cubicBezTo>
                  <a:pt x="307" y="27"/>
                  <a:pt x="294" y="27"/>
                  <a:pt x="280" y="40"/>
                </a:cubicBezTo>
                <a:lnTo>
                  <a:pt x="241" y="81"/>
                </a:lnTo>
                <a:cubicBezTo>
                  <a:pt x="227" y="107"/>
                  <a:pt x="200" y="134"/>
                  <a:pt x="173" y="161"/>
                </a:cubicBezTo>
                <a:cubicBezTo>
                  <a:pt x="147" y="201"/>
                  <a:pt x="120" y="254"/>
                  <a:pt x="93" y="308"/>
                </a:cubicBezTo>
                <a:cubicBezTo>
                  <a:pt x="66" y="375"/>
                  <a:pt x="40" y="428"/>
                  <a:pt x="13" y="495"/>
                </a:cubicBezTo>
                <a:cubicBezTo>
                  <a:pt x="13" y="522"/>
                  <a:pt x="13" y="548"/>
                  <a:pt x="0" y="575"/>
                </a:cubicBezTo>
                <a:lnTo>
                  <a:pt x="0" y="669"/>
                </a:lnTo>
                <a:cubicBezTo>
                  <a:pt x="0" y="682"/>
                  <a:pt x="13" y="696"/>
                  <a:pt x="13" y="709"/>
                </a:cubicBezTo>
                <a:cubicBezTo>
                  <a:pt x="13" y="749"/>
                  <a:pt x="66" y="789"/>
                  <a:pt x="107" y="789"/>
                </a:cubicBezTo>
                <a:lnTo>
                  <a:pt x="120" y="789"/>
                </a:lnTo>
                <a:cubicBezTo>
                  <a:pt x="161" y="789"/>
                  <a:pt x="187" y="776"/>
                  <a:pt x="214" y="736"/>
                </a:cubicBezTo>
                <a:cubicBezTo>
                  <a:pt x="227" y="709"/>
                  <a:pt x="241" y="682"/>
                  <a:pt x="254" y="642"/>
                </a:cubicBezTo>
                <a:cubicBezTo>
                  <a:pt x="268" y="616"/>
                  <a:pt x="280" y="602"/>
                  <a:pt x="294" y="575"/>
                </a:cubicBezTo>
                <a:cubicBezTo>
                  <a:pt x="307" y="522"/>
                  <a:pt x="321" y="468"/>
                  <a:pt x="348" y="415"/>
                </a:cubicBezTo>
                <a:cubicBezTo>
                  <a:pt x="348" y="402"/>
                  <a:pt x="348" y="388"/>
                  <a:pt x="361" y="375"/>
                </a:cubicBezTo>
                <a:lnTo>
                  <a:pt x="361" y="361"/>
                </a:lnTo>
                <a:cubicBezTo>
                  <a:pt x="375" y="334"/>
                  <a:pt x="388" y="295"/>
                  <a:pt x="401" y="268"/>
                </a:cubicBezTo>
                <a:lnTo>
                  <a:pt x="414" y="241"/>
                </a:lnTo>
                <a:cubicBezTo>
                  <a:pt x="414" y="227"/>
                  <a:pt x="428" y="227"/>
                  <a:pt x="428" y="214"/>
                </a:cubicBezTo>
                <a:cubicBezTo>
                  <a:pt x="441" y="201"/>
                  <a:pt x="441" y="174"/>
                  <a:pt x="455" y="161"/>
                </a:cubicBezTo>
                <a:lnTo>
                  <a:pt x="455" y="120"/>
                </a:lnTo>
                <a:cubicBezTo>
                  <a:pt x="468" y="81"/>
                  <a:pt x="455" y="40"/>
                  <a:pt x="428" y="27"/>
                </a:cubicBezTo>
                <a:cubicBezTo>
                  <a:pt x="414" y="13"/>
                  <a:pt x="388" y="0"/>
                  <a:pt x="36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6" name="Google Shape;456;p32"/>
          <p:cNvSpPr/>
          <p:nvPr/>
        </p:nvSpPr>
        <p:spPr>
          <a:xfrm>
            <a:off x="10664055" y="4581539"/>
            <a:ext cx="110181" cy="138256"/>
          </a:xfrm>
          <a:custGeom>
            <a:avLst/>
            <a:gdLst/>
            <a:ahLst/>
            <a:cxnLst/>
            <a:rect l="l" t="t" r="r" b="b"/>
            <a:pathLst>
              <a:path w="950" h="1192" extrusionOk="0">
                <a:moveTo>
                  <a:pt x="843" y="1"/>
                </a:moveTo>
                <a:cubicBezTo>
                  <a:pt x="830" y="1"/>
                  <a:pt x="803" y="1"/>
                  <a:pt x="789" y="27"/>
                </a:cubicBezTo>
                <a:cubicBezTo>
                  <a:pt x="643" y="188"/>
                  <a:pt x="536" y="362"/>
                  <a:pt x="402" y="536"/>
                </a:cubicBezTo>
                <a:lnTo>
                  <a:pt x="201" y="776"/>
                </a:lnTo>
                <a:cubicBezTo>
                  <a:pt x="120" y="857"/>
                  <a:pt x="27" y="951"/>
                  <a:pt x="13" y="1071"/>
                </a:cubicBezTo>
                <a:cubicBezTo>
                  <a:pt x="1" y="1138"/>
                  <a:pt x="40" y="1192"/>
                  <a:pt x="108" y="1192"/>
                </a:cubicBezTo>
                <a:lnTo>
                  <a:pt x="134" y="1192"/>
                </a:lnTo>
                <a:cubicBezTo>
                  <a:pt x="241" y="1165"/>
                  <a:pt x="322" y="1058"/>
                  <a:pt x="402" y="978"/>
                </a:cubicBezTo>
                <a:cubicBezTo>
                  <a:pt x="468" y="883"/>
                  <a:pt x="548" y="790"/>
                  <a:pt x="616" y="696"/>
                </a:cubicBezTo>
                <a:cubicBezTo>
                  <a:pt x="736" y="523"/>
                  <a:pt x="870" y="322"/>
                  <a:pt x="937" y="108"/>
                </a:cubicBezTo>
                <a:cubicBezTo>
                  <a:pt x="950" y="54"/>
                  <a:pt x="896" y="1"/>
                  <a:pt x="84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7" name="Google Shape;457;p32"/>
          <p:cNvSpPr/>
          <p:nvPr/>
        </p:nvSpPr>
        <p:spPr>
          <a:xfrm>
            <a:off x="10704415" y="4635938"/>
            <a:ext cx="79215" cy="100908"/>
          </a:xfrm>
          <a:custGeom>
            <a:avLst/>
            <a:gdLst/>
            <a:ahLst/>
            <a:cxnLst/>
            <a:rect l="l" t="t" r="r" b="b"/>
            <a:pathLst>
              <a:path w="683" h="870" extrusionOk="0">
                <a:moveTo>
                  <a:pt x="589" y="0"/>
                </a:moveTo>
                <a:cubicBezTo>
                  <a:pt x="562" y="0"/>
                  <a:pt x="535" y="27"/>
                  <a:pt x="522" y="40"/>
                </a:cubicBezTo>
                <a:cubicBezTo>
                  <a:pt x="441" y="161"/>
                  <a:pt x="361" y="254"/>
                  <a:pt x="281" y="361"/>
                </a:cubicBezTo>
                <a:cubicBezTo>
                  <a:pt x="188" y="482"/>
                  <a:pt x="67" y="589"/>
                  <a:pt x="13" y="723"/>
                </a:cubicBezTo>
                <a:cubicBezTo>
                  <a:pt x="0" y="776"/>
                  <a:pt x="27" y="816"/>
                  <a:pt x="54" y="843"/>
                </a:cubicBezTo>
                <a:cubicBezTo>
                  <a:pt x="81" y="856"/>
                  <a:pt x="93" y="869"/>
                  <a:pt x="120" y="869"/>
                </a:cubicBezTo>
                <a:cubicBezTo>
                  <a:pt x="134" y="869"/>
                  <a:pt x="161" y="856"/>
                  <a:pt x="174" y="856"/>
                </a:cubicBezTo>
                <a:cubicBezTo>
                  <a:pt x="254" y="816"/>
                  <a:pt x="308" y="749"/>
                  <a:pt x="361" y="682"/>
                </a:cubicBezTo>
                <a:cubicBezTo>
                  <a:pt x="402" y="629"/>
                  <a:pt x="441" y="562"/>
                  <a:pt x="482" y="509"/>
                </a:cubicBezTo>
                <a:cubicBezTo>
                  <a:pt x="548" y="375"/>
                  <a:pt x="616" y="241"/>
                  <a:pt x="669" y="107"/>
                </a:cubicBezTo>
                <a:cubicBezTo>
                  <a:pt x="682" y="67"/>
                  <a:pt x="655" y="27"/>
                  <a:pt x="616" y="13"/>
                </a:cubicBezTo>
                <a:cubicBezTo>
                  <a:pt x="616" y="13"/>
                  <a:pt x="602" y="0"/>
                  <a:pt x="589"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8" name="Google Shape;458;p32"/>
          <p:cNvSpPr/>
          <p:nvPr/>
        </p:nvSpPr>
        <p:spPr>
          <a:xfrm>
            <a:off x="10594235" y="4850048"/>
            <a:ext cx="172347" cy="251459"/>
          </a:xfrm>
          <a:custGeom>
            <a:avLst/>
            <a:gdLst/>
            <a:ahLst/>
            <a:cxnLst/>
            <a:rect l="l" t="t" r="r" b="b"/>
            <a:pathLst>
              <a:path w="1486" h="2168" extrusionOk="0">
                <a:moveTo>
                  <a:pt x="1391" y="0"/>
                </a:moveTo>
                <a:cubicBezTo>
                  <a:pt x="1365" y="0"/>
                  <a:pt x="1325" y="13"/>
                  <a:pt x="1311" y="40"/>
                </a:cubicBezTo>
                <a:cubicBezTo>
                  <a:pt x="1204" y="200"/>
                  <a:pt x="1124" y="388"/>
                  <a:pt x="1031" y="548"/>
                </a:cubicBezTo>
                <a:cubicBezTo>
                  <a:pt x="936" y="735"/>
                  <a:pt x="829" y="896"/>
                  <a:pt x="722" y="1070"/>
                </a:cubicBezTo>
                <a:cubicBezTo>
                  <a:pt x="615" y="1231"/>
                  <a:pt x="496" y="1391"/>
                  <a:pt x="375" y="1552"/>
                </a:cubicBezTo>
                <a:cubicBezTo>
                  <a:pt x="321" y="1618"/>
                  <a:pt x="255" y="1699"/>
                  <a:pt x="201" y="1779"/>
                </a:cubicBezTo>
                <a:cubicBezTo>
                  <a:pt x="134" y="1859"/>
                  <a:pt x="54" y="1926"/>
                  <a:pt x="27" y="2033"/>
                </a:cubicBezTo>
                <a:cubicBezTo>
                  <a:pt x="0" y="2114"/>
                  <a:pt x="68" y="2167"/>
                  <a:pt x="148" y="2167"/>
                </a:cubicBezTo>
                <a:lnTo>
                  <a:pt x="201" y="2167"/>
                </a:lnTo>
                <a:cubicBezTo>
                  <a:pt x="294" y="2127"/>
                  <a:pt x="362" y="2033"/>
                  <a:pt x="428" y="1953"/>
                </a:cubicBezTo>
                <a:cubicBezTo>
                  <a:pt x="496" y="1886"/>
                  <a:pt x="549" y="1806"/>
                  <a:pt x="615" y="1725"/>
                </a:cubicBezTo>
                <a:cubicBezTo>
                  <a:pt x="736" y="1565"/>
                  <a:pt x="856" y="1391"/>
                  <a:pt x="963" y="1217"/>
                </a:cubicBezTo>
                <a:cubicBezTo>
                  <a:pt x="1070" y="1044"/>
                  <a:pt x="1164" y="869"/>
                  <a:pt x="1258" y="682"/>
                </a:cubicBezTo>
                <a:cubicBezTo>
                  <a:pt x="1338" y="509"/>
                  <a:pt x="1432" y="307"/>
                  <a:pt x="1472" y="107"/>
                </a:cubicBezTo>
                <a:cubicBezTo>
                  <a:pt x="1485" y="54"/>
                  <a:pt x="1445" y="0"/>
                  <a:pt x="139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9" name="Google Shape;459;p32"/>
          <p:cNvSpPr/>
          <p:nvPr/>
        </p:nvSpPr>
        <p:spPr>
          <a:xfrm>
            <a:off x="10637611" y="4975662"/>
            <a:ext cx="114936" cy="158321"/>
          </a:xfrm>
          <a:custGeom>
            <a:avLst/>
            <a:gdLst/>
            <a:ahLst/>
            <a:cxnLst/>
            <a:rect l="l" t="t" r="r" b="b"/>
            <a:pathLst>
              <a:path w="991" h="1365" extrusionOk="0">
                <a:moveTo>
                  <a:pt x="871" y="0"/>
                </a:moveTo>
                <a:cubicBezTo>
                  <a:pt x="844" y="0"/>
                  <a:pt x="803" y="14"/>
                  <a:pt x="790" y="41"/>
                </a:cubicBezTo>
                <a:cubicBezTo>
                  <a:pt x="669" y="241"/>
                  <a:pt x="536" y="442"/>
                  <a:pt x="416" y="629"/>
                </a:cubicBezTo>
                <a:lnTo>
                  <a:pt x="215" y="910"/>
                </a:lnTo>
                <a:cubicBezTo>
                  <a:pt x="148" y="1004"/>
                  <a:pt x="68" y="1111"/>
                  <a:pt x="27" y="1218"/>
                </a:cubicBezTo>
                <a:cubicBezTo>
                  <a:pt x="1" y="1284"/>
                  <a:pt x="68" y="1365"/>
                  <a:pt x="134" y="1365"/>
                </a:cubicBezTo>
                <a:cubicBezTo>
                  <a:pt x="161" y="1365"/>
                  <a:pt x="175" y="1352"/>
                  <a:pt x="188" y="1338"/>
                </a:cubicBezTo>
                <a:cubicBezTo>
                  <a:pt x="295" y="1272"/>
                  <a:pt x="362" y="1165"/>
                  <a:pt x="429" y="1070"/>
                </a:cubicBezTo>
                <a:cubicBezTo>
                  <a:pt x="496" y="963"/>
                  <a:pt x="562" y="870"/>
                  <a:pt x="630" y="776"/>
                </a:cubicBezTo>
                <a:cubicBezTo>
                  <a:pt x="750" y="576"/>
                  <a:pt x="857" y="362"/>
                  <a:pt x="964" y="148"/>
                </a:cubicBezTo>
                <a:cubicBezTo>
                  <a:pt x="991" y="68"/>
                  <a:pt x="937" y="0"/>
                  <a:pt x="87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0" name="Google Shape;460;p32"/>
          <p:cNvSpPr/>
          <p:nvPr/>
        </p:nvSpPr>
        <p:spPr>
          <a:xfrm>
            <a:off x="10785021" y="5042355"/>
            <a:ext cx="93248" cy="189407"/>
          </a:xfrm>
          <a:custGeom>
            <a:avLst/>
            <a:gdLst/>
            <a:ahLst/>
            <a:cxnLst/>
            <a:rect l="l" t="t" r="r" b="b"/>
            <a:pathLst>
              <a:path w="804" h="1633" extrusionOk="0">
                <a:moveTo>
                  <a:pt x="670" y="1"/>
                </a:moveTo>
                <a:cubicBezTo>
                  <a:pt x="643" y="1"/>
                  <a:pt x="616" y="14"/>
                  <a:pt x="602" y="41"/>
                </a:cubicBezTo>
                <a:cubicBezTo>
                  <a:pt x="549" y="161"/>
                  <a:pt x="536" y="295"/>
                  <a:pt x="495" y="415"/>
                </a:cubicBezTo>
                <a:cubicBezTo>
                  <a:pt x="469" y="549"/>
                  <a:pt x="429" y="670"/>
                  <a:pt x="375" y="790"/>
                </a:cubicBezTo>
                <a:cubicBezTo>
                  <a:pt x="335" y="897"/>
                  <a:pt x="281" y="1018"/>
                  <a:pt x="228" y="1125"/>
                </a:cubicBezTo>
                <a:cubicBezTo>
                  <a:pt x="161" y="1232"/>
                  <a:pt x="67" y="1339"/>
                  <a:pt x="28" y="1472"/>
                </a:cubicBezTo>
                <a:cubicBezTo>
                  <a:pt x="1" y="1553"/>
                  <a:pt x="81" y="1633"/>
                  <a:pt x="161" y="1633"/>
                </a:cubicBezTo>
                <a:cubicBezTo>
                  <a:pt x="174" y="1633"/>
                  <a:pt x="201" y="1633"/>
                  <a:pt x="215" y="1619"/>
                </a:cubicBezTo>
                <a:cubicBezTo>
                  <a:pt x="335" y="1526"/>
                  <a:pt x="415" y="1392"/>
                  <a:pt x="482" y="1271"/>
                </a:cubicBezTo>
                <a:cubicBezTo>
                  <a:pt x="549" y="1151"/>
                  <a:pt x="602" y="1018"/>
                  <a:pt x="656" y="884"/>
                </a:cubicBezTo>
                <a:cubicBezTo>
                  <a:pt x="697" y="763"/>
                  <a:pt x="736" y="629"/>
                  <a:pt x="763" y="495"/>
                </a:cubicBezTo>
                <a:cubicBezTo>
                  <a:pt x="777" y="362"/>
                  <a:pt x="804" y="215"/>
                  <a:pt x="777" y="67"/>
                </a:cubicBezTo>
                <a:cubicBezTo>
                  <a:pt x="763" y="28"/>
                  <a:pt x="709" y="1"/>
                  <a:pt x="67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1" name="Google Shape;461;p32"/>
          <p:cNvSpPr/>
          <p:nvPr/>
        </p:nvSpPr>
        <p:spPr>
          <a:xfrm>
            <a:off x="10875022" y="4908970"/>
            <a:ext cx="62165" cy="85367"/>
          </a:xfrm>
          <a:custGeom>
            <a:avLst/>
            <a:gdLst/>
            <a:ahLst/>
            <a:cxnLst/>
            <a:rect l="l" t="t" r="r" b="b"/>
            <a:pathLst>
              <a:path w="536" h="736" extrusionOk="0">
                <a:moveTo>
                  <a:pt x="121" y="1"/>
                </a:moveTo>
                <a:cubicBezTo>
                  <a:pt x="94" y="1"/>
                  <a:pt x="67" y="1"/>
                  <a:pt x="54" y="27"/>
                </a:cubicBezTo>
                <a:cubicBezTo>
                  <a:pt x="14" y="54"/>
                  <a:pt x="1" y="120"/>
                  <a:pt x="28" y="161"/>
                </a:cubicBezTo>
                <a:cubicBezTo>
                  <a:pt x="81" y="241"/>
                  <a:pt x="135" y="322"/>
                  <a:pt x="174" y="415"/>
                </a:cubicBezTo>
                <a:cubicBezTo>
                  <a:pt x="188" y="441"/>
                  <a:pt x="201" y="455"/>
                  <a:pt x="201" y="482"/>
                </a:cubicBezTo>
                <a:lnTo>
                  <a:pt x="228" y="509"/>
                </a:lnTo>
                <a:lnTo>
                  <a:pt x="228" y="522"/>
                </a:lnTo>
                <a:cubicBezTo>
                  <a:pt x="254" y="589"/>
                  <a:pt x="268" y="655"/>
                  <a:pt x="322" y="696"/>
                </a:cubicBezTo>
                <a:cubicBezTo>
                  <a:pt x="335" y="723"/>
                  <a:pt x="375" y="736"/>
                  <a:pt x="402" y="736"/>
                </a:cubicBezTo>
                <a:cubicBezTo>
                  <a:pt x="415" y="736"/>
                  <a:pt x="442" y="723"/>
                  <a:pt x="456" y="723"/>
                </a:cubicBezTo>
                <a:cubicBezTo>
                  <a:pt x="495" y="696"/>
                  <a:pt x="522" y="655"/>
                  <a:pt x="536" y="616"/>
                </a:cubicBezTo>
                <a:cubicBezTo>
                  <a:pt x="536" y="575"/>
                  <a:pt x="522" y="536"/>
                  <a:pt x="509" y="509"/>
                </a:cubicBezTo>
                <a:cubicBezTo>
                  <a:pt x="509" y="482"/>
                  <a:pt x="482" y="441"/>
                  <a:pt x="468" y="415"/>
                </a:cubicBezTo>
                <a:cubicBezTo>
                  <a:pt x="456" y="375"/>
                  <a:pt x="429" y="322"/>
                  <a:pt x="402" y="281"/>
                </a:cubicBezTo>
                <a:cubicBezTo>
                  <a:pt x="335" y="188"/>
                  <a:pt x="268" y="108"/>
                  <a:pt x="201" y="27"/>
                </a:cubicBezTo>
                <a:cubicBezTo>
                  <a:pt x="174" y="13"/>
                  <a:pt x="147" y="1"/>
                  <a:pt x="121"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2" name="Google Shape;462;p32"/>
          <p:cNvSpPr/>
          <p:nvPr/>
        </p:nvSpPr>
        <p:spPr>
          <a:xfrm>
            <a:off x="10896826" y="4832883"/>
            <a:ext cx="83853" cy="119699"/>
          </a:xfrm>
          <a:custGeom>
            <a:avLst/>
            <a:gdLst/>
            <a:ahLst/>
            <a:cxnLst/>
            <a:rect l="l" t="t" r="r" b="b"/>
            <a:pathLst>
              <a:path w="723" h="1032" extrusionOk="0">
                <a:moveTo>
                  <a:pt x="134" y="1"/>
                </a:moveTo>
                <a:cubicBezTo>
                  <a:pt x="66" y="1"/>
                  <a:pt x="0" y="81"/>
                  <a:pt x="54" y="134"/>
                </a:cubicBezTo>
                <a:cubicBezTo>
                  <a:pt x="134" y="268"/>
                  <a:pt x="227" y="402"/>
                  <a:pt x="294" y="550"/>
                </a:cubicBezTo>
                <a:cubicBezTo>
                  <a:pt x="307" y="576"/>
                  <a:pt x="321" y="616"/>
                  <a:pt x="348" y="657"/>
                </a:cubicBezTo>
                <a:cubicBezTo>
                  <a:pt x="361" y="683"/>
                  <a:pt x="375" y="723"/>
                  <a:pt x="387" y="737"/>
                </a:cubicBezTo>
                <a:cubicBezTo>
                  <a:pt x="387" y="764"/>
                  <a:pt x="401" y="790"/>
                  <a:pt x="414" y="817"/>
                </a:cubicBezTo>
                <a:cubicBezTo>
                  <a:pt x="414" y="817"/>
                  <a:pt x="428" y="830"/>
                  <a:pt x="428" y="844"/>
                </a:cubicBezTo>
                <a:lnTo>
                  <a:pt x="428" y="857"/>
                </a:lnTo>
                <a:cubicBezTo>
                  <a:pt x="455" y="897"/>
                  <a:pt x="468" y="964"/>
                  <a:pt x="508" y="990"/>
                </a:cubicBezTo>
                <a:cubicBezTo>
                  <a:pt x="535" y="1017"/>
                  <a:pt x="562" y="1031"/>
                  <a:pt x="589" y="1031"/>
                </a:cubicBezTo>
                <a:cubicBezTo>
                  <a:pt x="601" y="1031"/>
                  <a:pt x="615" y="1031"/>
                  <a:pt x="628" y="1017"/>
                </a:cubicBezTo>
                <a:cubicBezTo>
                  <a:pt x="655" y="1017"/>
                  <a:pt x="708" y="978"/>
                  <a:pt x="708" y="937"/>
                </a:cubicBezTo>
                <a:cubicBezTo>
                  <a:pt x="722" y="897"/>
                  <a:pt x="722" y="871"/>
                  <a:pt x="696" y="830"/>
                </a:cubicBezTo>
                <a:cubicBezTo>
                  <a:pt x="696" y="803"/>
                  <a:pt x="682" y="790"/>
                  <a:pt x="669" y="764"/>
                </a:cubicBezTo>
                <a:cubicBezTo>
                  <a:pt x="655" y="723"/>
                  <a:pt x="642" y="696"/>
                  <a:pt x="628" y="657"/>
                </a:cubicBezTo>
                <a:cubicBezTo>
                  <a:pt x="589" y="576"/>
                  <a:pt x="535" y="509"/>
                  <a:pt x="494" y="443"/>
                </a:cubicBezTo>
                <a:cubicBezTo>
                  <a:pt x="401" y="295"/>
                  <a:pt x="294" y="161"/>
                  <a:pt x="187" y="27"/>
                </a:cubicBezTo>
                <a:cubicBezTo>
                  <a:pt x="173" y="15"/>
                  <a:pt x="147" y="1"/>
                  <a:pt x="134"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3" name="Google Shape;463;p32"/>
          <p:cNvSpPr/>
          <p:nvPr/>
        </p:nvSpPr>
        <p:spPr>
          <a:xfrm>
            <a:off x="10887432" y="4657627"/>
            <a:ext cx="69936" cy="77711"/>
          </a:xfrm>
          <a:custGeom>
            <a:avLst/>
            <a:gdLst/>
            <a:ahLst/>
            <a:cxnLst/>
            <a:rect l="l" t="t" r="r" b="b"/>
            <a:pathLst>
              <a:path w="603" h="670" extrusionOk="0">
                <a:moveTo>
                  <a:pt x="108" y="1"/>
                </a:moveTo>
                <a:cubicBezTo>
                  <a:pt x="81" y="1"/>
                  <a:pt x="67" y="1"/>
                  <a:pt x="40" y="13"/>
                </a:cubicBezTo>
                <a:cubicBezTo>
                  <a:pt x="14" y="40"/>
                  <a:pt x="1" y="94"/>
                  <a:pt x="28" y="147"/>
                </a:cubicBezTo>
                <a:cubicBezTo>
                  <a:pt x="40" y="188"/>
                  <a:pt x="67" y="227"/>
                  <a:pt x="108" y="268"/>
                </a:cubicBezTo>
                <a:lnTo>
                  <a:pt x="188" y="388"/>
                </a:lnTo>
                <a:cubicBezTo>
                  <a:pt x="254" y="468"/>
                  <a:pt x="308" y="562"/>
                  <a:pt x="388" y="629"/>
                </a:cubicBezTo>
                <a:cubicBezTo>
                  <a:pt x="415" y="656"/>
                  <a:pt x="442" y="669"/>
                  <a:pt x="482" y="669"/>
                </a:cubicBezTo>
                <a:cubicBezTo>
                  <a:pt x="509" y="669"/>
                  <a:pt x="522" y="656"/>
                  <a:pt x="549" y="643"/>
                </a:cubicBezTo>
                <a:cubicBezTo>
                  <a:pt x="602" y="602"/>
                  <a:pt x="602" y="536"/>
                  <a:pt x="575" y="495"/>
                </a:cubicBezTo>
                <a:cubicBezTo>
                  <a:pt x="522" y="388"/>
                  <a:pt x="456" y="322"/>
                  <a:pt x="375" y="241"/>
                </a:cubicBezTo>
                <a:cubicBezTo>
                  <a:pt x="349" y="201"/>
                  <a:pt x="308" y="161"/>
                  <a:pt x="281" y="134"/>
                </a:cubicBezTo>
                <a:cubicBezTo>
                  <a:pt x="242" y="94"/>
                  <a:pt x="215" y="54"/>
                  <a:pt x="174" y="27"/>
                </a:cubicBezTo>
                <a:cubicBezTo>
                  <a:pt x="147" y="13"/>
                  <a:pt x="121" y="1"/>
                  <a:pt x="108"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4" name="Google Shape;464;p32"/>
          <p:cNvSpPr/>
          <p:nvPr/>
        </p:nvSpPr>
        <p:spPr>
          <a:xfrm>
            <a:off x="10864121" y="4561474"/>
            <a:ext cx="184756" cy="166093"/>
          </a:xfrm>
          <a:custGeom>
            <a:avLst/>
            <a:gdLst/>
            <a:ahLst/>
            <a:cxnLst/>
            <a:rect l="l" t="t" r="r" b="b"/>
            <a:pathLst>
              <a:path w="1593" h="1432" extrusionOk="0">
                <a:moveTo>
                  <a:pt x="134" y="0"/>
                </a:moveTo>
                <a:cubicBezTo>
                  <a:pt x="54" y="0"/>
                  <a:pt x="1" y="120"/>
                  <a:pt x="81" y="174"/>
                </a:cubicBezTo>
                <a:cubicBezTo>
                  <a:pt x="322" y="334"/>
                  <a:pt x="550" y="521"/>
                  <a:pt x="750" y="723"/>
                </a:cubicBezTo>
                <a:cubicBezTo>
                  <a:pt x="857" y="830"/>
                  <a:pt x="951" y="923"/>
                  <a:pt x="1044" y="1044"/>
                </a:cubicBezTo>
                <a:cubicBezTo>
                  <a:pt x="1138" y="1151"/>
                  <a:pt x="1231" y="1271"/>
                  <a:pt x="1325" y="1391"/>
                </a:cubicBezTo>
                <a:cubicBezTo>
                  <a:pt x="1352" y="1418"/>
                  <a:pt x="1392" y="1431"/>
                  <a:pt x="1418" y="1431"/>
                </a:cubicBezTo>
                <a:cubicBezTo>
                  <a:pt x="1513" y="1431"/>
                  <a:pt x="1593" y="1324"/>
                  <a:pt x="1539" y="1217"/>
                </a:cubicBezTo>
                <a:cubicBezTo>
                  <a:pt x="1459" y="1083"/>
                  <a:pt x="1352" y="963"/>
                  <a:pt x="1245" y="856"/>
                </a:cubicBezTo>
                <a:cubicBezTo>
                  <a:pt x="1151" y="735"/>
                  <a:pt x="1044" y="628"/>
                  <a:pt x="924" y="535"/>
                </a:cubicBezTo>
                <a:cubicBezTo>
                  <a:pt x="696" y="334"/>
                  <a:pt x="443" y="161"/>
                  <a:pt x="175" y="13"/>
                </a:cubicBezTo>
                <a:cubicBezTo>
                  <a:pt x="161" y="13"/>
                  <a:pt x="148" y="0"/>
                  <a:pt x="13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5" name="Google Shape;465;p32"/>
          <p:cNvSpPr/>
          <p:nvPr/>
        </p:nvSpPr>
        <p:spPr>
          <a:xfrm>
            <a:off x="10896826" y="4502552"/>
            <a:ext cx="119460" cy="90005"/>
          </a:xfrm>
          <a:custGeom>
            <a:avLst/>
            <a:gdLst/>
            <a:ahLst/>
            <a:cxnLst/>
            <a:rect l="l" t="t" r="r" b="b"/>
            <a:pathLst>
              <a:path w="1030" h="776" extrusionOk="0">
                <a:moveTo>
                  <a:pt x="134" y="0"/>
                </a:moveTo>
                <a:cubicBezTo>
                  <a:pt x="54" y="0"/>
                  <a:pt x="0" y="107"/>
                  <a:pt x="66" y="161"/>
                </a:cubicBezTo>
                <a:cubicBezTo>
                  <a:pt x="187" y="268"/>
                  <a:pt x="321" y="375"/>
                  <a:pt x="455" y="468"/>
                </a:cubicBezTo>
                <a:lnTo>
                  <a:pt x="655" y="628"/>
                </a:lnTo>
                <a:cubicBezTo>
                  <a:pt x="735" y="696"/>
                  <a:pt x="815" y="776"/>
                  <a:pt x="910" y="776"/>
                </a:cubicBezTo>
                <a:lnTo>
                  <a:pt x="922" y="776"/>
                </a:lnTo>
                <a:cubicBezTo>
                  <a:pt x="949" y="776"/>
                  <a:pt x="990" y="749"/>
                  <a:pt x="1017" y="722"/>
                </a:cubicBezTo>
                <a:cubicBezTo>
                  <a:pt x="1029" y="682"/>
                  <a:pt x="1029" y="642"/>
                  <a:pt x="1017" y="601"/>
                </a:cubicBezTo>
                <a:cubicBezTo>
                  <a:pt x="990" y="562"/>
                  <a:pt x="936" y="521"/>
                  <a:pt x="896" y="494"/>
                </a:cubicBezTo>
                <a:cubicBezTo>
                  <a:pt x="869" y="468"/>
                  <a:pt x="829" y="455"/>
                  <a:pt x="789" y="428"/>
                </a:cubicBezTo>
                <a:cubicBezTo>
                  <a:pt x="722" y="375"/>
                  <a:pt x="655" y="334"/>
                  <a:pt x="589" y="280"/>
                </a:cubicBezTo>
                <a:cubicBezTo>
                  <a:pt x="455" y="187"/>
                  <a:pt x="307" y="107"/>
                  <a:pt x="173" y="13"/>
                </a:cubicBezTo>
                <a:cubicBezTo>
                  <a:pt x="161" y="13"/>
                  <a:pt x="147" y="0"/>
                  <a:pt x="13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6" name="Google Shape;466;p32"/>
          <p:cNvSpPr/>
          <p:nvPr/>
        </p:nvSpPr>
        <p:spPr>
          <a:xfrm>
            <a:off x="10828513" y="4364297"/>
            <a:ext cx="167707" cy="96385"/>
          </a:xfrm>
          <a:custGeom>
            <a:avLst/>
            <a:gdLst/>
            <a:ahLst/>
            <a:cxnLst/>
            <a:rect l="l" t="t" r="r" b="b"/>
            <a:pathLst>
              <a:path w="1446" h="831" extrusionOk="0">
                <a:moveTo>
                  <a:pt x="94" y="1"/>
                </a:moveTo>
                <a:cubicBezTo>
                  <a:pt x="0" y="1"/>
                  <a:pt x="0" y="135"/>
                  <a:pt x="81" y="162"/>
                </a:cubicBezTo>
                <a:cubicBezTo>
                  <a:pt x="281" y="242"/>
                  <a:pt x="495" y="322"/>
                  <a:pt x="696" y="443"/>
                </a:cubicBezTo>
                <a:cubicBezTo>
                  <a:pt x="896" y="550"/>
                  <a:pt x="1083" y="684"/>
                  <a:pt x="1271" y="817"/>
                </a:cubicBezTo>
                <a:cubicBezTo>
                  <a:pt x="1285" y="830"/>
                  <a:pt x="1297" y="830"/>
                  <a:pt x="1324" y="830"/>
                </a:cubicBezTo>
                <a:cubicBezTo>
                  <a:pt x="1351" y="830"/>
                  <a:pt x="1392" y="817"/>
                  <a:pt x="1404" y="791"/>
                </a:cubicBezTo>
                <a:cubicBezTo>
                  <a:pt x="1445" y="750"/>
                  <a:pt x="1431" y="697"/>
                  <a:pt x="1404" y="643"/>
                </a:cubicBezTo>
                <a:cubicBezTo>
                  <a:pt x="1231" y="456"/>
                  <a:pt x="1030" y="322"/>
                  <a:pt x="803" y="215"/>
                </a:cubicBezTo>
                <a:cubicBezTo>
                  <a:pt x="575" y="95"/>
                  <a:pt x="348" y="15"/>
                  <a:pt x="94"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7" name="Google Shape;467;p32"/>
          <p:cNvSpPr/>
          <p:nvPr/>
        </p:nvSpPr>
        <p:spPr>
          <a:xfrm>
            <a:off x="8071670" y="2376981"/>
            <a:ext cx="139756" cy="43611"/>
          </a:xfrm>
          <a:custGeom>
            <a:avLst/>
            <a:gdLst/>
            <a:ahLst/>
            <a:cxnLst/>
            <a:rect l="l" t="t" r="r" b="b"/>
            <a:pathLst>
              <a:path w="1205" h="376" extrusionOk="0">
                <a:moveTo>
                  <a:pt x="1070" y="1"/>
                </a:moveTo>
                <a:cubicBezTo>
                  <a:pt x="1058" y="1"/>
                  <a:pt x="1044" y="1"/>
                  <a:pt x="1031" y="13"/>
                </a:cubicBezTo>
                <a:cubicBezTo>
                  <a:pt x="897" y="81"/>
                  <a:pt x="736" y="120"/>
                  <a:pt x="603" y="120"/>
                </a:cubicBezTo>
                <a:cubicBezTo>
                  <a:pt x="576" y="134"/>
                  <a:pt x="562" y="134"/>
                  <a:pt x="549" y="134"/>
                </a:cubicBezTo>
                <a:cubicBezTo>
                  <a:pt x="482" y="134"/>
                  <a:pt x="415" y="120"/>
                  <a:pt x="348" y="108"/>
                </a:cubicBezTo>
                <a:cubicBezTo>
                  <a:pt x="295" y="108"/>
                  <a:pt x="228" y="94"/>
                  <a:pt x="161" y="94"/>
                </a:cubicBezTo>
                <a:lnTo>
                  <a:pt x="134" y="94"/>
                </a:lnTo>
                <a:cubicBezTo>
                  <a:pt x="54" y="108"/>
                  <a:pt x="0" y="201"/>
                  <a:pt x="68" y="254"/>
                </a:cubicBezTo>
                <a:cubicBezTo>
                  <a:pt x="107" y="295"/>
                  <a:pt x="148" y="322"/>
                  <a:pt x="188" y="334"/>
                </a:cubicBezTo>
                <a:cubicBezTo>
                  <a:pt x="241" y="348"/>
                  <a:pt x="295" y="361"/>
                  <a:pt x="335" y="375"/>
                </a:cubicBezTo>
                <a:lnTo>
                  <a:pt x="603" y="375"/>
                </a:lnTo>
                <a:cubicBezTo>
                  <a:pt x="790" y="348"/>
                  <a:pt x="963" y="281"/>
                  <a:pt x="1124" y="174"/>
                </a:cubicBezTo>
                <a:cubicBezTo>
                  <a:pt x="1204" y="120"/>
                  <a:pt x="1165" y="1"/>
                  <a:pt x="107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8" name="Google Shape;468;p32"/>
          <p:cNvSpPr/>
          <p:nvPr/>
        </p:nvSpPr>
        <p:spPr>
          <a:xfrm>
            <a:off x="8060883" y="2431263"/>
            <a:ext cx="116328" cy="31084"/>
          </a:xfrm>
          <a:custGeom>
            <a:avLst/>
            <a:gdLst/>
            <a:ahLst/>
            <a:cxnLst/>
            <a:rect l="l" t="t" r="r" b="b"/>
            <a:pathLst>
              <a:path w="1003" h="268" extrusionOk="0">
                <a:moveTo>
                  <a:pt x="896" y="0"/>
                </a:moveTo>
                <a:cubicBezTo>
                  <a:pt x="749" y="0"/>
                  <a:pt x="615" y="14"/>
                  <a:pt x="468" y="14"/>
                </a:cubicBezTo>
                <a:cubicBezTo>
                  <a:pt x="401" y="27"/>
                  <a:pt x="334" y="27"/>
                  <a:pt x="268" y="41"/>
                </a:cubicBezTo>
                <a:cubicBezTo>
                  <a:pt x="187" y="41"/>
                  <a:pt x="93" y="54"/>
                  <a:pt x="40" y="121"/>
                </a:cubicBezTo>
                <a:cubicBezTo>
                  <a:pt x="0" y="148"/>
                  <a:pt x="13" y="201"/>
                  <a:pt x="54" y="228"/>
                </a:cubicBezTo>
                <a:cubicBezTo>
                  <a:pt x="93" y="255"/>
                  <a:pt x="134" y="268"/>
                  <a:pt x="174" y="268"/>
                </a:cubicBezTo>
                <a:cubicBezTo>
                  <a:pt x="214" y="268"/>
                  <a:pt x="241" y="268"/>
                  <a:pt x="281" y="255"/>
                </a:cubicBezTo>
                <a:cubicBezTo>
                  <a:pt x="348" y="255"/>
                  <a:pt x="428" y="241"/>
                  <a:pt x="495" y="228"/>
                </a:cubicBezTo>
                <a:cubicBezTo>
                  <a:pt x="642" y="201"/>
                  <a:pt x="776" y="175"/>
                  <a:pt x="923" y="161"/>
                </a:cubicBezTo>
                <a:cubicBezTo>
                  <a:pt x="1003" y="134"/>
                  <a:pt x="990" y="0"/>
                  <a:pt x="896"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9" name="Google Shape;469;p32"/>
          <p:cNvSpPr/>
          <p:nvPr/>
        </p:nvSpPr>
        <p:spPr>
          <a:xfrm>
            <a:off x="7987817" y="2560008"/>
            <a:ext cx="86985" cy="23429"/>
          </a:xfrm>
          <a:custGeom>
            <a:avLst/>
            <a:gdLst/>
            <a:ahLst/>
            <a:cxnLst/>
            <a:rect l="l" t="t" r="r" b="b"/>
            <a:pathLst>
              <a:path w="750" h="202" extrusionOk="0">
                <a:moveTo>
                  <a:pt x="175" y="1"/>
                </a:moveTo>
                <a:cubicBezTo>
                  <a:pt x="135" y="1"/>
                  <a:pt x="108" y="14"/>
                  <a:pt x="81" y="14"/>
                </a:cubicBezTo>
                <a:cubicBezTo>
                  <a:pt x="1" y="41"/>
                  <a:pt x="1" y="161"/>
                  <a:pt x="81" y="188"/>
                </a:cubicBezTo>
                <a:cubicBezTo>
                  <a:pt x="108" y="188"/>
                  <a:pt x="135" y="201"/>
                  <a:pt x="175" y="201"/>
                </a:cubicBezTo>
                <a:lnTo>
                  <a:pt x="375" y="201"/>
                </a:lnTo>
                <a:lnTo>
                  <a:pt x="670" y="174"/>
                </a:lnTo>
                <a:cubicBezTo>
                  <a:pt x="710" y="174"/>
                  <a:pt x="750" y="148"/>
                  <a:pt x="750" y="94"/>
                </a:cubicBezTo>
                <a:cubicBezTo>
                  <a:pt x="750" y="54"/>
                  <a:pt x="710" y="28"/>
                  <a:pt x="670" y="28"/>
                </a:cubicBezTo>
                <a:lnTo>
                  <a:pt x="375"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0" name="Google Shape;470;p32"/>
          <p:cNvSpPr/>
          <p:nvPr/>
        </p:nvSpPr>
        <p:spPr>
          <a:xfrm>
            <a:off x="8191128" y="2229562"/>
            <a:ext cx="99395" cy="32708"/>
          </a:xfrm>
          <a:custGeom>
            <a:avLst/>
            <a:gdLst/>
            <a:ahLst/>
            <a:cxnLst/>
            <a:rect l="l" t="t" r="r" b="b"/>
            <a:pathLst>
              <a:path w="857" h="282" extrusionOk="0">
                <a:moveTo>
                  <a:pt x="589" y="0"/>
                </a:moveTo>
                <a:cubicBezTo>
                  <a:pt x="536" y="0"/>
                  <a:pt x="482" y="0"/>
                  <a:pt x="415" y="14"/>
                </a:cubicBezTo>
                <a:cubicBezTo>
                  <a:pt x="295" y="27"/>
                  <a:pt x="174" y="41"/>
                  <a:pt x="54" y="107"/>
                </a:cubicBezTo>
                <a:cubicBezTo>
                  <a:pt x="28" y="134"/>
                  <a:pt x="1" y="175"/>
                  <a:pt x="14" y="214"/>
                </a:cubicBezTo>
                <a:cubicBezTo>
                  <a:pt x="28" y="241"/>
                  <a:pt x="54" y="282"/>
                  <a:pt x="94" y="282"/>
                </a:cubicBezTo>
                <a:lnTo>
                  <a:pt x="108" y="282"/>
                </a:lnTo>
                <a:cubicBezTo>
                  <a:pt x="161" y="268"/>
                  <a:pt x="228" y="268"/>
                  <a:pt x="281" y="255"/>
                </a:cubicBezTo>
                <a:cubicBezTo>
                  <a:pt x="335" y="228"/>
                  <a:pt x="388" y="228"/>
                  <a:pt x="442" y="214"/>
                </a:cubicBezTo>
                <a:cubicBezTo>
                  <a:pt x="522" y="201"/>
                  <a:pt x="616" y="201"/>
                  <a:pt x="696" y="201"/>
                </a:cubicBezTo>
                <a:lnTo>
                  <a:pt x="777" y="201"/>
                </a:lnTo>
                <a:cubicBezTo>
                  <a:pt x="816" y="201"/>
                  <a:pt x="857" y="148"/>
                  <a:pt x="857" y="107"/>
                </a:cubicBezTo>
                <a:cubicBezTo>
                  <a:pt x="857" y="54"/>
                  <a:pt x="816" y="14"/>
                  <a:pt x="763" y="14"/>
                </a:cubicBezTo>
                <a:cubicBezTo>
                  <a:pt x="709" y="0"/>
                  <a:pt x="656" y="0"/>
                  <a:pt x="589"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1" name="Google Shape;471;p32"/>
          <p:cNvSpPr/>
          <p:nvPr/>
        </p:nvSpPr>
        <p:spPr>
          <a:xfrm>
            <a:off x="7741244" y="2344389"/>
            <a:ext cx="226625" cy="349236"/>
          </a:xfrm>
          <a:custGeom>
            <a:avLst/>
            <a:gdLst/>
            <a:ahLst/>
            <a:cxnLst/>
            <a:rect l="l" t="t" r="r" b="b"/>
            <a:pathLst>
              <a:path w="1954" h="3011" extrusionOk="0">
                <a:moveTo>
                  <a:pt x="1847" y="0"/>
                </a:moveTo>
                <a:cubicBezTo>
                  <a:pt x="1244" y="80"/>
                  <a:pt x="830" y="710"/>
                  <a:pt x="696" y="1257"/>
                </a:cubicBezTo>
                <a:cubicBezTo>
                  <a:pt x="656" y="1405"/>
                  <a:pt x="643" y="1552"/>
                  <a:pt x="629" y="1699"/>
                </a:cubicBezTo>
                <a:cubicBezTo>
                  <a:pt x="629" y="1793"/>
                  <a:pt x="656" y="1887"/>
                  <a:pt x="629" y="1967"/>
                </a:cubicBezTo>
                <a:cubicBezTo>
                  <a:pt x="616" y="2060"/>
                  <a:pt x="536" y="2087"/>
                  <a:pt x="468" y="2127"/>
                </a:cubicBezTo>
                <a:cubicBezTo>
                  <a:pt x="215" y="2315"/>
                  <a:pt x="1" y="2636"/>
                  <a:pt x="147" y="2943"/>
                </a:cubicBezTo>
                <a:cubicBezTo>
                  <a:pt x="174" y="2984"/>
                  <a:pt x="215" y="3010"/>
                  <a:pt x="268" y="3010"/>
                </a:cubicBezTo>
                <a:lnTo>
                  <a:pt x="281" y="3010"/>
                </a:lnTo>
                <a:cubicBezTo>
                  <a:pt x="322" y="3010"/>
                  <a:pt x="348" y="2984"/>
                  <a:pt x="375" y="2957"/>
                </a:cubicBezTo>
                <a:cubicBezTo>
                  <a:pt x="402" y="2889"/>
                  <a:pt x="388" y="2850"/>
                  <a:pt x="375" y="2782"/>
                </a:cubicBezTo>
                <a:cubicBezTo>
                  <a:pt x="361" y="2716"/>
                  <a:pt x="375" y="2649"/>
                  <a:pt x="402" y="2582"/>
                </a:cubicBezTo>
                <a:cubicBezTo>
                  <a:pt x="482" y="2448"/>
                  <a:pt x="602" y="2368"/>
                  <a:pt x="723" y="2274"/>
                </a:cubicBezTo>
                <a:cubicBezTo>
                  <a:pt x="857" y="2181"/>
                  <a:pt x="896" y="2047"/>
                  <a:pt x="896" y="1887"/>
                </a:cubicBezTo>
                <a:cubicBezTo>
                  <a:pt x="883" y="1739"/>
                  <a:pt x="883" y="1592"/>
                  <a:pt x="910" y="1445"/>
                </a:cubicBezTo>
                <a:cubicBezTo>
                  <a:pt x="950" y="1164"/>
                  <a:pt x="1057" y="897"/>
                  <a:pt x="1217" y="656"/>
                </a:cubicBezTo>
                <a:cubicBezTo>
                  <a:pt x="1392" y="428"/>
                  <a:pt x="1619" y="282"/>
                  <a:pt x="1886" y="148"/>
                </a:cubicBezTo>
                <a:cubicBezTo>
                  <a:pt x="1954" y="121"/>
                  <a:pt x="1927" y="0"/>
                  <a:pt x="1847"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2" name="Google Shape;472;p32"/>
          <p:cNvSpPr/>
          <p:nvPr/>
        </p:nvSpPr>
        <p:spPr>
          <a:xfrm>
            <a:off x="9979889" y="2145703"/>
            <a:ext cx="173855" cy="363155"/>
          </a:xfrm>
          <a:custGeom>
            <a:avLst/>
            <a:gdLst/>
            <a:ahLst/>
            <a:cxnLst/>
            <a:rect l="l" t="t" r="r" b="b"/>
            <a:pathLst>
              <a:path w="1499" h="3131" extrusionOk="0">
                <a:moveTo>
                  <a:pt x="589" y="1633"/>
                </a:moveTo>
                <a:cubicBezTo>
                  <a:pt x="629" y="1647"/>
                  <a:pt x="683" y="1686"/>
                  <a:pt x="710" y="1713"/>
                </a:cubicBezTo>
                <a:cubicBezTo>
                  <a:pt x="749" y="1754"/>
                  <a:pt x="790" y="1807"/>
                  <a:pt x="829" y="1847"/>
                </a:cubicBezTo>
                <a:cubicBezTo>
                  <a:pt x="803" y="1861"/>
                  <a:pt x="763" y="1861"/>
                  <a:pt x="736" y="1861"/>
                </a:cubicBezTo>
                <a:cubicBezTo>
                  <a:pt x="642" y="1861"/>
                  <a:pt x="562" y="1820"/>
                  <a:pt x="522" y="1727"/>
                </a:cubicBezTo>
                <a:cubicBezTo>
                  <a:pt x="508" y="1686"/>
                  <a:pt x="496" y="1633"/>
                  <a:pt x="562" y="1633"/>
                </a:cubicBezTo>
                <a:close/>
                <a:moveTo>
                  <a:pt x="107" y="1"/>
                </a:moveTo>
                <a:cubicBezTo>
                  <a:pt x="41" y="1"/>
                  <a:pt x="0" y="122"/>
                  <a:pt x="68" y="161"/>
                </a:cubicBezTo>
                <a:cubicBezTo>
                  <a:pt x="389" y="322"/>
                  <a:pt x="669" y="563"/>
                  <a:pt x="843" y="871"/>
                </a:cubicBezTo>
                <a:cubicBezTo>
                  <a:pt x="963" y="1085"/>
                  <a:pt x="1111" y="1459"/>
                  <a:pt x="977" y="1700"/>
                </a:cubicBezTo>
                <a:cubicBezTo>
                  <a:pt x="883" y="1579"/>
                  <a:pt x="776" y="1472"/>
                  <a:pt x="642" y="1433"/>
                </a:cubicBezTo>
                <a:cubicBezTo>
                  <a:pt x="615" y="1433"/>
                  <a:pt x="589" y="1419"/>
                  <a:pt x="562" y="1419"/>
                </a:cubicBezTo>
                <a:cubicBezTo>
                  <a:pt x="415" y="1419"/>
                  <a:pt x="294" y="1540"/>
                  <a:pt x="308" y="1700"/>
                </a:cubicBezTo>
                <a:cubicBezTo>
                  <a:pt x="308" y="1941"/>
                  <a:pt x="522" y="2075"/>
                  <a:pt x="749" y="2075"/>
                </a:cubicBezTo>
                <a:cubicBezTo>
                  <a:pt x="817" y="2075"/>
                  <a:pt x="897" y="2061"/>
                  <a:pt x="950" y="2034"/>
                </a:cubicBezTo>
                <a:cubicBezTo>
                  <a:pt x="1138" y="2342"/>
                  <a:pt x="1204" y="2690"/>
                  <a:pt x="1257" y="3051"/>
                </a:cubicBezTo>
                <a:cubicBezTo>
                  <a:pt x="1257" y="3104"/>
                  <a:pt x="1311" y="3131"/>
                  <a:pt x="1352" y="3131"/>
                </a:cubicBezTo>
                <a:cubicBezTo>
                  <a:pt x="1378" y="3131"/>
                  <a:pt x="1405" y="3118"/>
                  <a:pt x="1418" y="3077"/>
                </a:cubicBezTo>
                <a:cubicBezTo>
                  <a:pt x="1498" y="2663"/>
                  <a:pt x="1352" y="2235"/>
                  <a:pt x="1124" y="1900"/>
                </a:cubicBezTo>
                <a:cubicBezTo>
                  <a:pt x="1338" y="1620"/>
                  <a:pt x="1245" y="1192"/>
                  <a:pt x="1111" y="898"/>
                </a:cubicBezTo>
                <a:cubicBezTo>
                  <a:pt x="924" y="482"/>
                  <a:pt x="562" y="149"/>
                  <a:pt x="13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3" name="Google Shape;473;p32"/>
          <p:cNvSpPr/>
          <p:nvPr/>
        </p:nvSpPr>
        <p:spPr>
          <a:xfrm>
            <a:off x="7241716" y="3771720"/>
            <a:ext cx="96264" cy="217243"/>
          </a:xfrm>
          <a:custGeom>
            <a:avLst/>
            <a:gdLst/>
            <a:ahLst/>
            <a:cxnLst/>
            <a:rect l="l" t="t" r="r" b="b"/>
            <a:pathLst>
              <a:path w="830" h="1873" extrusionOk="0">
                <a:moveTo>
                  <a:pt x="723" y="0"/>
                </a:moveTo>
                <a:cubicBezTo>
                  <a:pt x="709" y="0"/>
                  <a:pt x="696" y="14"/>
                  <a:pt x="682" y="27"/>
                </a:cubicBezTo>
                <a:cubicBezTo>
                  <a:pt x="281" y="509"/>
                  <a:pt x="0" y="1191"/>
                  <a:pt x="107" y="1819"/>
                </a:cubicBezTo>
                <a:cubicBezTo>
                  <a:pt x="107" y="1860"/>
                  <a:pt x="134" y="1873"/>
                  <a:pt x="174" y="1873"/>
                </a:cubicBezTo>
                <a:cubicBezTo>
                  <a:pt x="214" y="1873"/>
                  <a:pt x="254" y="1846"/>
                  <a:pt x="268" y="1793"/>
                </a:cubicBezTo>
                <a:cubicBezTo>
                  <a:pt x="295" y="1512"/>
                  <a:pt x="334" y="1204"/>
                  <a:pt x="429" y="924"/>
                </a:cubicBezTo>
                <a:cubicBezTo>
                  <a:pt x="509" y="642"/>
                  <a:pt x="643" y="375"/>
                  <a:pt x="803" y="121"/>
                </a:cubicBezTo>
                <a:cubicBezTo>
                  <a:pt x="830" y="68"/>
                  <a:pt x="776" y="0"/>
                  <a:pt x="723" y="0"/>
                </a:cubicBezTo>
                <a:close/>
              </a:path>
            </a:pathLst>
          </a:custGeom>
          <a:solidFill>
            <a:srgbClr val="1149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4" name="Google Shape;474;p32"/>
          <p:cNvSpPr/>
          <p:nvPr/>
        </p:nvSpPr>
        <p:spPr>
          <a:xfrm>
            <a:off x="7221537" y="3790279"/>
            <a:ext cx="55903" cy="88613"/>
          </a:xfrm>
          <a:custGeom>
            <a:avLst/>
            <a:gdLst/>
            <a:ahLst/>
            <a:cxnLst/>
            <a:rect l="l" t="t" r="r" b="b"/>
            <a:pathLst>
              <a:path w="482" h="764" extrusionOk="0">
                <a:moveTo>
                  <a:pt x="401" y="1"/>
                </a:moveTo>
                <a:cubicBezTo>
                  <a:pt x="375" y="1"/>
                  <a:pt x="362" y="15"/>
                  <a:pt x="348" y="28"/>
                </a:cubicBezTo>
                <a:cubicBezTo>
                  <a:pt x="268" y="122"/>
                  <a:pt x="201" y="215"/>
                  <a:pt x="134" y="336"/>
                </a:cubicBezTo>
                <a:cubicBezTo>
                  <a:pt x="107" y="375"/>
                  <a:pt x="67" y="429"/>
                  <a:pt x="54" y="482"/>
                </a:cubicBezTo>
                <a:cubicBezTo>
                  <a:pt x="41" y="523"/>
                  <a:pt x="27" y="550"/>
                  <a:pt x="14" y="589"/>
                </a:cubicBezTo>
                <a:cubicBezTo>
                  <a:pt x="14" y="616"/>
                  <a:pt x="0" y="657"/>
                  <a:pt x="0" y="696"/>
                </a:cubicBezTo>
                <a:cubicBezTo>
                  <a:pt x="0" y="723"/>
                  <a:pt x="27" y="750"/>
                  <a:pt x="54" y="750"/>
                </a:cubicBezTo>
                <a:cubicBezTo>
                  <a:pt x="54" y="764"/>
                  <a:pt x="67" y="764"/>
                  <a:pt x="67" y="764"/>
                </a:cubicBezTo>
                <a:cubicBezTo>
                  <a:pt x="94" y="764"/>
                  <a:pt x="107" y="750"/>
                  <a:pt x="121" y="723"/>
                </a:cubicBezTo>
                <a:cubicBezTo>
                  <a:pt x="161" y="670"/>
                  <a:pt x="187" y="630"/>
                  <a:pt x="214" y="576"/>
                </a:cubicBezTo>
                <a:lnTo>
                  <a:pt x="294" y="416"/>
                </a:lnTo>
                <a:cubicBezTo>
                  <a:pt x="348" y="309"/>
                  <a:pt x="401" y="215"/>
                  <a:pt x="455" y="108"/>
                </a:cubicBezTo>
                <a:cubicBezTo>
                  <a:pt x="482" y="54"/>
                  <a:pt x="442" y="1"/>
                  <a:pt x="401" y="1"/>
                </a:cubicBezTo>
                <a:close/>
              </a:path>
            </a:pathLst>
          </a:custGeom>
          <a:solidFill>
            <a:srgbClr val="1149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5" name="Google Shape;475;p32"/>
          <p:cNvSpPr/>
          <p:nvPr/>
        </p:nvSpPr>
        <p:spPr>
          <a:xfrm>
            <a:off x="7209126" y="4165727"/>
            <a:ext cx="169215" cy="318268"/>
          </a:xfrm>
          <a:custGeom>
            <a:avLst/>
            <a:gdLst/>
            <a:ahLst/>
            <a:cxnLst/>
            <a:rect l="l" t="t" r="r" b="b"/>
            <a:pathLst>
              <a:path w="1459" h="2744" extrusionOk="0">
                <a:moveTo>
                  <a:pt x="883" y="1954"/>
                </a:moveTo>
                <a:cubicBezTo>
                  <a:pt x="936" y="1954"/>
                  <a:pt x="990" y="2034"/>
                  <a:pt x="1043" y="2114"/>
                </a:cubicBezTo>
                <a:cubicBezTo>
                  <a:pt x="963" y="2088"/>
                  <a:pt x="924" y="2021"/>
                  <a:pt x="883" y="1954"/>
                </a:cubicBezTo>
                <a:close/>
                <a:moveTo>
                  <a:pt x="80" y="1"/>
                </a:moveTo>
                <a:cubicBezTo>
                  <a:pt x="41" y="1"/>
                  <a:pt x="0" y="54"/>
                  <a:pt x="41" y="95"/>
                </a:cubicBezTo>
                <a:cubicBezTo>
                  <a:pt x="335" y="456"/>
                  <a:pt x="656" y="803"/>
                  <a:pt x="883" y="1205"/>
                </a:cubicBezTo>
                <a:cubicBezTo>
                  <a:pt x="990" y="1392"/>
                  <a:pt x="1084" y="1606"/>
                  <a:pt x="1150" y="1820"/>
                </a:cubicBezTo>
                <a:cubicBezTo>
                  <a:pt x="1164" y="1861"/>
                  <a:pt x="1177" y="1941"/>
                  <a:pt x="1177" y="2007"/>
                </a:cubicBezTo>
                <a:cubicBezTo>
                  <a:pt x="1177" y="1994"/>
                  <a:pt x="1164" y="1968"/>
                  <a:pt x="1150" y="1954"/>
                </a:cubicBezTo>
                <a:cubicBezTo>
                  <a:pt x="1084" y="1874"/>
                  <a:pt x="977" y="1793"/>
                  <a:pt x="870" y="1793"/>
                </a:cubicBezTo>
                <a:cubicBezTo>
                  <a:pt x="817" y="1793"/>
                  <a:pt x="763" y="1807"/>
                  <a:pt x="710" y="1861"/>
                </a:cubicBezTo>
                <a:cubicBezTo>
                  <a:pt x="683" y="1887"/>
                  <a:pt x="683" y="1927"/>
                  <a:pt x="696" y="1968"/>
                </a:cubicBezTo>
                <a:cubicBezTo>
                  <a:pt x="776" y="2114"/>
                  <a:pt x="924" y="2289"/>
                  <a:pt x="1097" y="2289"/>
                </a:cubicBezTo>
                <a:lnTo>
                  <a:pt x="1124" y="2289"/>
                </a:lnTo>
                <a:cubicBezTo>
                  <a:pt x="1164" y="2422"/>
                  <a:pt x="1177" y="2556"/>
                  <a:pt x="1204" y="2690"/>
                </a:cubicBezTo>
                <a:cubicBezTo>
                  <a:pt x="1204" y="2730"/>
                  <a:pt x="1231" y="2743"/>
                  <a:pt x="1257" y="2743"/>
                </a:cubicBezTo>
                <a:cubicBezTo>
                  <a:pt x="1298" y="2743"/>
                  <a:pt x="1338" y="2717"/>
                  <a:pt x="1338" y="2676"/>
                </a:cubicBezTo>
                <a:cubicBezTo>
                  <a:pt x="1352" y="2529"/>
                  <a:pt x="1338" y="2369"/>
                  <a:pt x="1284" y="2221"/>
                </a:cubicBezTo>
                <a:cubicBezTo>
                  <a:pt x="1459" y="2061"/>
                  <a:pt x="1311" y="1673"/>
                  <a:pt x="1245" y="1499"/>
                </a:cubicBezTo>
                <a:cubicBezTo>
                  <a:pt x="1017" y="910"/>
                  <a:pt x="576" y="443"/>
                  <a:pt x="121" y="28"/>
                </a:cubicBezTo>
                <a:cubicBezTo>
                  <a:pt x="107" y="15"/>
                  <a:pt x="94" y="1"/>
                  <a:pt x="80" y="1"/>
                </a:cubicBezTo>
                <a:close/>
              </a:path>
            </a:pathLst>
          </a:custGeom>
          <a:solidFill>
            <a:srgbClr val="1149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6" name="Google Shape;476;p32"/>
          <p:cNvSpPr/>
          <p:nvPr/>
        </p:nvSpPr>
        <p:spPr>
          <a:xfrm>
            <a:off x="10456217" y="3973422"/>
            <a:ext cx="117952" cy="209588"/>
          </a:xfrm>
          <a:custGeom>
            <a:avLst/>
            <a:gdLst/>
            <a:ahLst/>
            <a:cxnLst/>
            <a:rect l="l" t="t" r="r" b="b"/>
            <a:pathLst>
              <a:path w="1017" h="1807" extrusionOk="0">
                <a:moveTo>
                  <a:pt x="655" y="790"/>
                </a:moveTo>
                <a:cubicBezTo>
                  <a:pt x="709" y="843"/>
                  <a:pt x="722" y="924"/>
                  <a:pt x="709" y="990"/>
                </a:cubicBezTo>
                <a:cubicBezTo>
                  <a:pt x="696" y="1070"/>
                  <a:pt x="655" y="1151"/>
                  <a:pt x="615" y="1231"/>
                </a:cubicBezTo>
                <a:cubicBezTo>
                  <a:pt x="575" y="1084"/>
                  <a:pt x="589" y="924"/>
                  <a:pt x="655" y="790"/>
                </a:cubicBezTo>
                <a:close/>
                <a:moveTo>
                  <a:pt x="455" y="0"/>
                </a:moveTo>
                <a:cubicBezTo>
                  <a:pt x="428" y="0"/>
                  <a:pt x="414" y="0"/>
                  <a:pt x="401" y="27"/>
                </a:cubicBezTo>
                <a:cubicBezTo>
                  <a:pt x="268" y="228"/>
                  <a:pt x="161" y="455"/>
                  <a:pt x="93" y="683"/>
                </a:cubicBezTo>
                <a:cubicBezTo>
                  <a:pt x="40" y="883"/>
                  <a:pt x="0" y="1111"/>
                  <a:pt x="40" y="1325"/>
                </a:cubicBezTo>
                <a:cubicBezTo>
                  <a:pt x="80" y="1498"/>
                  <a:pt x="200" y="1646"/>
                  <a:pt x="375" y="1646"/>
                </a:cubicBezTo>
                <a:cubicBezTo>
                  <a:pt x="388" y="1646"/>
                  <a:pt x="414" y="1632"/>
                  <a:pt x="428" y="1632"/>
                </a:cubicBezTo>
                <a:cubicBezTo>
                  <a:pt x="468" y="1632"/>
                  <a:pt x="521" y="1605"/>
                  <a:pt x="548" y="1592"/>
                </a:cubicBezTo>
                <a:cubicBezTo>
                  <a:pt x="628" y="1699"/>
                  <a:pt x="735" y="1780"/>
                  <a:pt x="856" y="1793"/>
                </a:cubicBezTo>
                <a:lnTo>
                  <a:pt x="869" y="1807"/>
                </a:lnTo>
                <a:cubicBezTo>
                  <a:pt x="937" y="1807"/>
                  <a:pt x="1017" y="1712"/>
                  <a:pt x="937" y="1659"/>
                </a:cubicBezTo>
                <a:cubicBezTo>
                  <a:pt x="869" y="1592"/>
                  <a:pt x="789" y="1539"/>
                  <a:pt x="722" y="1459"/>
                </a:cubicBezTo>
                <a:cubicBezTo>
                  <a:pt x="722" y="1459"/>
                  <a:pt x="709" y="1445"/>
                  <a:pt x="709" y="1432"/>
                </a:cubicBezTo>
                <a:cubicBezTo>
                  <a:pt x="762" y="1365"/>
                  <a:pt x="803" y="1284"/>
                  <a:pt x="830" y="1204"/>
                </a:cubicBezTo>
                <a:cubicBezTo>
                  <a:pt x="923" y="990"/>
                  <a:pt x="910" y="696"/>
                  <a:pt x="669" y="589"/>
                </a:cubicBezTo>
                <a:cubicBezTo>
                  <a:pt x="655" y="576"/>
                  <a:pt x="642" y="576"/>
                  <a:pt x="628" y="576"/>
                </a:cubicBezTo>
                <a:cubicBezTo>
                  <a:pt x="602" y="576"/>
                  <a:pt x="575" y="576"/>
                  <a:pt x="562" y="603"/>
                </a:cubicBezTo>
                <a:cubicBezTo>
                  <a:pt x="401" y="790"/>
                  <a:pt x="348" y="1044"/>
                  <a:pt x="414" y="1271"/>
                </a:cubicBezTo>
                <a:cubicBezTo>
                  <a:pt x="414" y="1325"/>
                  <a:pt x="441" y="1365"/>
                  <a:pt x="455" y="1418"/>
                </a:cubicBezTo>
                <a:cubicBezTo>
                  <a:pt x="428" y="1432"/>
                  <a:pt x="414" y="1432"/>
                  <a:pt x="388" y="1432"/>
                </a:cubicBezTo>
                <a:lnTo>
                  <a:pt x="375" y="1432"/>
                </a:lnTo>
                <a:cubicBezTo>
                  <a:pt x="307" y="1432"/>
                  <a:pt x="281" y="1365"/>
                  <a:pt x="254" y="1311"/>
                </a:cubicBezTo>
                <a:cubicBezTo>
                  <a:pt x="187" y="1138"/>
                  <a:pt x="241" y="910"/>
                  <a:pt x="281" y="736"/>
                </a:cubicBezTo>
                <a:cubicBezTo>
                  <a:pt x="321" y="508"/>
                  <a:pt x="401" y="294"/>
                  <a:pt x="508" y="94"/>
                </a:cubicBezTo>
                <a:cubicBezTo>
                  <a:pt x="535" y="41"/>
                  <a:pt x="495" y="0"/>
                  <a:pt x="455"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7" name="Google Shape;477;p32"/>
          <p:cNvSpPr/>
          <p:nvPr/>
        </p:nvSpPr>
        <p:spPr>
          <a:xfrm>
            <a:off x="10173808" y="3674060"/>
            <a:ext cx="105657" cy="204832"/>
          </a:xfrm>
          <a:custGeom>
            <a:avLst/>
            <a:gdLst/>
            <a:ahLst/>
            <a:cxnLst/>
            <a:rect l="l" t="t" r="r" b="b"/>
            <a:pathLst>
              <a:path w="911" h="1766" extrusionOk="0">
                <a:moveTo>
                  <a:pt x="81" y="0"/>
                </a:moveTo>
                <a:cubicBezTo>
                  <a:pt x="40" y="0"/>
                  <a:pt x="1" y="27"/>
                  <a:pt x="1" y="80"/>
                </a:cubicBezTo>
                <a:cubicBezTo>
                  <a:pt x="27" y="696"/>
                  <a:pt x="268" y="1351"/>
                  <a:pt x="750" y="1752"/>
                </a:cubicBezTo>
                <a:cubicBezTo>
                  <a:pt x="763" y="1766"/>
                  <a:pt x="789" y="1766"/>
                  <a:pt x="803" y="1766"/>
                </a:cubicBezTo>
                <a:cubicBezTo>
                  <a:pt x="870" y="1766"/>
                  <a:pt x="910" y="1698"/>
                  <a:pt x="857" y="1632"/>
                </a:cubicBezTo>
                <a:cubicBezTo>
                  <a:pt x="495" y="1177"/>
                  <a:pt x="201" y="682"/>
                  <a:pt x="161" y="80"/>
                </a:cubicBezTo>
                <a:cubicBezTo>
                  <a:pt x="161" y="27"/>
                  <a:pt x="108" y="0"/>
                  <a:pt x="8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8" name="Google Shape;478;p32"/>
          <p:cNvSpPr/>
          <p:nvPr/>
        </p:nvSpPr>
        <p:spPr>
          <a:xfrm>
            <a:off x="10220315" y="3748523"/>
            <a:ext cx="91624" cy="103924"/>
          </a:xfrm>
          <a:custGeom>
            <a:avLst/>
            <a:gdLst/>
            <a:ahLst/>
            <a:cxnLst/>
            <a:rect l="l" t="t" r="r" b="b"/>
            <a:pathLst>
              <a:path w="790" h="896" extrusionOk="0">
                <a:moveTo>
                  <a:pt x="67" y="0"/>
                </a:moveTo>
                <a:cubicBezTo>
                  <a:pt x="28" y="0"/>
                  <a:pt x="1" y="27"/>
                  <a:pt x="1" y="66"/>
                </a:cubicBezTo>
                <a:cubicBezTo>
                  <a:pt x="94" y="414"/>
                  <a:pt x="308" y="749"/>
                  <a:pt x="643" y="896"/>
                </a:cubicBezTo>
                <a:lnTo>
                  <a:pt x="683" y="896"/>
                </a:lnTo>
                <a:cubicBezTo>
                  <a:pt x="750" y="896"/>
                  <a:pt x="790" y="803"/>
                  <a:pt x="723" y="749"/>
                </a:cubicBezTo>
                <a:cubicBezTo>
                  <a:pt x="469" y="562"/>
                  <a:pt x="242" y="334"/>
                  <a:pt x="121" y="40"/>
                </a:cubicBezTo>
                <a:cubicBezTo>
                  <a:pt x="121" y="13"/>
                  <a:pt x="94" y="0"/>
                  <a:pt x="67"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9" name="Google Shape;479;p32"/>
          <p:cNvSpPr/>
          <p:nvPr/>
        </p:nvSpPr>
        <p:spPr>
          <a:xfrm>
            <a:off x="10119413" y="3146553"/>
            <a:ext cx="80839" cy="55905"/>
          </a:xfrm>
          <a:custGeom>
            <a:avLst/>
            <a:gdLst/>
            <a:ahLst/>
            <a:cxnLst/>
            <a:rect l="l" t="t" r="r" b="b"/>
            <a:pathLst>
              <a:path w="697" h="482" extrusionOk="0">
                <a:moveTo>
                  <a:pt x="81" y="0"/>
                </a:moveTo>
                <a:cubicBezTo>
                  <a:pt x="54" y="0"/>
                  <a:pt x="42" y="13"/>
                  <a:pt x="28" y="27"/>
                </a:cubicBezTo>
                <a:cubicBezTo>
                  <a:pt x="1" y="67"/>
                  <a:pt x="15" y="107"/>
                  <a:pt x="54" y="134"/>
                </a:cubicBezTo>
                <a:lnTo>
                  <a:pt x="295" y="321"/>
                </a:lnTo>
                <a:cubicBezTo>
                  <a:pt x="349" y="361"/>
                  <a:pt x="389" y="388"/>
                  <a:pt x="429" y="414"/>
                </a:cubicBezTo>
                <a:cubicBezTo>
                  <a:pt x="456" y="428"/>
                  <a:pt x="470" y="441"/>
                  <a:pt x="496" y="455"/>
                </a:cubicBezTo>
                <a:cubicBezTo>
                  <a:pt x="523" y="468"/>
                  <a:pt x="550" y="468"/>
                  <a:pt x="590" y="482"/>
                </a:cubicBezTo>
                <a:lnTo>
                  <a:pt x="603" y="482"/>
                </a:lnTo>
                <a:cubicBezTo>
                  <a:pt x="630" y="482"/>
                  <a:pt x="657" y="468"/>
                  <a:pt x="670" y="455"/>
                </a:cubicBezTo>
                <a:cubicBezTo>
                  <a:pt x="684" y="428"/>
                  <a:pt x="697" y="388"/>
                  <a:pt x="670" y="361"/>
                </a:cubicBezTo>
                <a:cubicBezTo>
                  <a:pt x="657" y="334"/>
                  <a:pt x="643" y="321"/>
                  <a:pt x="616" y="294"/>
                </a:cubicBezTo>
                <a:cubicBezTo>
                  <a:pt x="590" y="268"/>
                  <a:pt x="563" y="254"/>
                  <a:pt x="536" y="241"/>
                </a:cubicBezTo>
                <a:cubicBezTo>
                  <a:pt x="496" y="214"/>
                  <a:pt x="456" y="187"/>
                  <a:pt x="402" y="161"/>
                </a:cubicBezTo>
                <a:lnTo>
                  <a:pt x="122" y="0"/>
                </a:lnTo>
                <a:close/>
              </a:path>
            </a:pathLst>
          </a:custGeom>
          <a:solidFill>
            <a:srgbClr val="1149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0" name="Google Shape;480;p32"/>
          <p:cNvSpPr/>
          <p:nvPr/>
        </p:nvSpPr>
        <p:spPr>
          <a:xfrm>
            <a:off x="10150495" y="3112336"/>
            <a:ext cx="94756" cy="63677"/>
          </a:xfrm>
          <a:custGeom>
            <a:avLst/>
            <a:gdLst/>
            <a:ahLst/>
            <a:cxnLst/>
            <a:rect l="l" t="t" r="r" b="b"/>
            <a:pathLst>
              <a:path w="817" h="549" extrusionOk="0">
                <a:moveTo>
                  <a:pt x="108" y="1"/>
                </a:moveTo>
                <a:cubicBezTo>
                  <a:pt x="81" y="1"/>
                  <a:pt x="68" y="1"/>
                  <a:pt x="54" y="14"/>
                </a:cubicBezTo>
                <a:cubicBezTo>
                  <a:pt x="27" y="40"/>
                  <a:pt x="1" y="94"/>
                  <a:pt x="27" y="121"/>
                </a:cubicBezTo>
                <a:cubicBezTo>
                  <a:pt x="108" y="242"/>
                  <a:pt x="215" y="335"/>
                  <a:pt x="322" y="415"/>
                </a:cubicBezTo>
                <a:cubicBezTo>
                  <a:pt x="389" y="456"/>
                  <a:pt x="442" y="482"/>
                  <a:pt x="509" y="509"/>
                </a:cubicBezTo>
                <a:cubicBezTo>
                  <a:pt x="562" y="536"/>
                  <a:pt x="630" y="549"/>
                  <a:pt x="696" y="549"/>
                </a:cubicBezTo>
                <a:lnTo>
                  <a:pt x="723" y="549"/>
                </a:lnTo>
                <a:cubicBezTo>
                  <a:pt x="763" y="549"/>
                  <a:pt x="790" y="522"/>
                  <a:pt x="803" y="482"/>
                </a:cubicBezTo>
                <a:cubicBezTo>
                  <a:pt x="817" y="442"/>
                  <a:pt x="803" y="402"/>
                  <a:pt x="763" y="388"/>
                </a:cubicBezTo>
                <a:cubicBezTo>
                  <a:pt x="737" y="362"/>
                  <a:pt x="696" y="362"/>
                  <a:pt x="669" y="349"/>
                </a:cubicBezTo>
                <a:cubicBezTo>
                  <a:pt x="656" y="335"/>
                  <a:pt x="643" y="335"/>
                  <a:pt x="630" y="335"/>
                </a:cubicBezTo>
                <a:cubicBezTo>
                  <a:pt x="616" y="322"/>
                  <a:pt x="603" y="322"/>
                  <a:pt x="603" y="322"/>
                </a:cubicBezTo>
                <a:cubicBezTo>
                  <a:pt x="576" y="308"/>
                  <a:pt x="562" y="308"/>
                  <a:pt x="549" y="295"/>
                </a:cubicBezTo>
                <a:cubicBezTo>
                  <a:pt x="536" y="295"/>
                  <a:pt x="536" y="295"/>
                  <a:pt x="523" y="281"/>
                </a:cubicBezTo>
                <a:lnTo>
                  <a:pt x="509" y="281"/>
                </a:lnTo>
                <a:lnTo>
                  <a:pt x="429" y="242"/>
                </a:lnTo>
                <a:cubicBezTo>
                  <a:pt x="322" y="188"/>
                  <a:pt x="241" y="121"/>
                  <a:pt x="161" y="28"/>
                </a:cubicBezTo>
                <a:cubicBezTo>
                  <a:pt x="148" y="14"/>
                  <a:pt x="121" y="1"/>
                  <a:pt x="108" y="1"/>
                </a:cubicBezTo>
                <a:close/>
              </a:path>
            </a:pathLst>
          </a:custGeom>
          <a:solidFill>
            <a:srgbClr val="1149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8" name="Picture 7">
            <a:extLst>
              <a:ext uri="{FF2B5EF4-FFF2-40B4-BE49-F238E27FC236}">
                <a16:creationId xmlns:a16="http://schemas.microsoft.com/office/drawing/2014/main" id="{59C1E509-D771-5CEA-9750-F1041EA49FEB}"/>
              </a:ext>
            </a:extLst>
          </p:cNvPr>
          <p:cNvPicPr>
            <a:picLocks noChangeAspect="1"/>
          </p:cNvPicPr>
          <p:nvPr/>
        </p:nvPicPr>
        <p:blipFill>
          <a:blip r:embed="rId4"/>
          <a:stretch>
            <a:fillRect/>
          </a:stretch>
        </p:blipFill>
        <p:spPr>
          <a:xfrm>
            <a:off x="2339432" y="587891"/>
            <a:ext cx="3878267" cy="1650484"/>
          </a:xfrm>
          <a:prstGeom prst="rect">
            <a:avLst/>
          </a:prstGeom>
        </p:spPr>
      </p:pic>
      <p:pic>
        <p:nvPicPr>
          <p:cNvPr id="3" name="Picture 2">
            <a:extLst>
              <a:ext uri="{FF2B5EF4-FFF2-40B4-BE49-F238E27FC236}">
                <a16:creationId xmlns:a16="http://schemas.microsoft.com/office/drawing/2014/main" id="{704596FA-4201-F24D-76BF-B4CE1E00E4E4}"/>
              </a:ext>
            </a:extLst>
          </p:cNvPr>
          <p:cNvPicPr>
            <a:picLocks noChangeAspect="1"/>
          </p:cNvPicPr>
          <p:nvPr/>
        </p:nvPicPr>
        <p:blipFill>
          <a:blip r:embed="rId5"/>
          <a:stretch>
            <a:fillRect/>
          </a:stretch>
        </p:blipFill>
        <p:spPr>
          <a:xfrm>
            <a:off x="396711" y="2139958"/>
            <a:ext cx="6712278" cy="27495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6" descr="未标题-1">
            <a:extLst>
              <a:ext uri="{FF2B5EF4-FFF2-40B4-BE49-F238E27FC236}">
                <a16:creationId xmlns:a16="http://schemas.microsoft.com/office/drawing/2014/main" id="{C8BE5807-06BC-015A-D85D-B0697476248E}"/>
              </a:ext>
            </a:extLst>
          </p:cNvPr>
          <p:cNvPicPr>
            <a:picLocks noChangeAspect="1"/>
          </p:cNvPicPr>
          <p:nvPr/>
        </p:nvPicPr>
        <p:blipFill>
          <a:blip r:embed="rId2"/>
          <a:stretch>
            <a:fillRect/>
          </a:stretch>
        </p:blipFill>
        <p:spPr>
          <a:xfrm>
            <a:off x="-87630" y="1294765"/>
            <a:ext cx="5198745" cy="4820285"/>
          </a:xfrm>
          <a:prstGeom prst="rect">
            <a:avLst/>
          </a:prstGeom>
        </p:spPr>
      </p:pic>
      <p:grpSp>
        <p:nvGrpSpPr>
          <p:cNvPr id="6" name="组合 16">
            <a:extLst>
              <a:ext uri="{FF2B5EF4-FFF2-40B4-BE49-F238E27FC236}">
                <a16:creationId xmlns:a16="http://schemas.microsoft.com/office/drawing/2014/main" id="{BBDAB106-B917-42CC-DE7C-1CDC0CC25F6B}"/>
              </a:ext>
            </a:extLst>
          </p:cNvPr>
          <p:cNvGrpSpPr/>
          <p:nvPr/>
        </p:nvGrpSpPr>
        <p:grpSpPr>
          <a:xfrm>
            <a:off x="4905375" y="1226185"/>
            <a:ext cx="6991047" cy="871855"/>
            <a:chOff x="8605" y="1545"/>
            <a:chExt cx="10383" cy="1373"/>
          </a:xfrm>
          <a:solidFill>
            <a:schemeClr val="accent5">
              <a:lumMod val="20000"/>
              <a:lumOff val="80000"/>
            </a:schemeClr>
          </a:solidFill>
        </p:grpSpPr>
        <p:sp>
          <p:nvSpPr>
            <p:cNvPr id="7" name="圆角矩形 7">
              <a:extLst>
                <a:ext uri="{FF2B5EF4-FFF2-40B4-BE49-F238E27FC236}">
                  <a16:creationId xmlns:a16="http://schemas.microsoft.com/office/drawing/2014/main" id="{8A9B7078-3A90-6B55-12E3-9371E312A6AE}"/>
                </a:ext>
              </a:extLst>
            </p:cNvPr>
            <p:cNvSpPr/>
            <p:nvPr/>
          </p:nvSpPr>
          <p:spPr>
            <a:xfrm>
              <a:off x="9443" y="1545"/>
              <a:ext cx="9545" cy="1361"/>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8" name="椭圆 10">
              <a:extLst>
                <a:ext uri="{FF2B5EF4-FFF2-40B4-BE49-F238E27FC236}">
                  <a16:creationId xmlns:a16="http://schemas.microsoft.com/office/drawing/2014/main" id="{085752F5-40E4-073F-BD77-B2395D7F9AA0}"/>
                </a:ext>
              </a:extLst>
            </p:cNvPr>
            <p:cNvSpPr/>
            <p:nvPr/>
          </p:nvSpPr>
          <p:spPr>
            <a:xfrm>
              <a:off x="8605" y="1973"/>
              <a:ext cx="506" cy="5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9" name="AutoShape 25">
              <a:extLst>
                <a:ext uri="{FF2B5EF4-FFF2-40B4-BE49-F238E27FC236}">
                  <a16:creationId xmlns:a16="http://schemas.microsoft.com/office/drawing/2014/main" id="{BAA32A1B-FC29-4EA9-5BD7-89F3E9684DB2}"/>
                </a:ext>
              </a:extLst>
            </p:cNvPr>
            <p:cNvSpPr/>
            <p:nvPr/>
          </p:nvSpPr>
          <p:spPr bwMode="auto">
            <a:xfrm>
              <a:off x="9712" y="1545"/>
              <a:ext cx="9276" cy="1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marL="0" marR="0" lvl="0" indent="0" algn="just" defTabSz="323215" rtl="0" eaLnBrk="1" fontAlgn="auto" latinLnBrk="0" hangingPunct="1">
                <a:spcBef>
                  <a:spcPts val="850"/>
                </a:spcBef>
                <a:spcAft>
                  <a:spcPts val="0"/>
                </a:spcAft>
                <a:buClrTx/>
                <a:buSzTx/>
                <a:buFontTx/>
                <a:buNone/>
                <a:tabLst/>
                <a:defRPr/>
              </a:pPr>
              <a:r>
                <a:rPr lang="en-US" altLang="zh-CN" sz="2000" b="1" dirty="0">
                  <a:solidFill>
                    <a:srgbClr val="2573B1"/>
                  </a:solidFill>
                  <a:latin typeface="Calibri" panose="020F0502020204030204" pitchFamily="34" charset="0"/>
                  <a:ea typeface="百变马丁" panose="02010601030101010101" charset="-122"/>
                  <a:cs typeface="Calibri" panose="020F0502020204030204" pitchFamily="34" charset="0"/>
                  <a:sym typeface="Arial" panose="020B0604020202020204" pitchFamily="34" charset="0"/>
                </a:rPr>
                <a:t>N</a:t>
              </a:r>
              <a:r>
                <a:rPr kumimoji="0" lang="vi-VN" altLang="zh-CN" sz="2000" b="1" i="0" u="none" strike="noStrike" kern="1200" cap="none" spc="0" normalizeH="0" baseline="0" noProof="0" dirty="0">
                  <a:ln>
                    <a:noFill/>
                  </a:ln>
                  <a:solidFill>
                    <a:srgbClr val="2573B1"/>
                  </a:solidFill>
                  <a:effectLst/>
                  <a:uLnTx/>
                  <a:uFillTx/>
                  <a:latin typeface="Calibri" panose="020F0502020204030204" pitchFamily="34" charset="0"/>
                  <a:ea typeface="百变马丁" panose="02010601030101010101" charset="-122"/>
                  <a:cs typeface="Calibri" panose="020F0502020204030204" pitchFamily="34" charset="0"/>
                  <a:sym typeface="Arial" panose="020B0604020202020204" pitchFamily="34" charset="0"/>
                </a:rPr>
                <a:t>ắm được nguyên nhân gây ra ô nhiễm nguồn nước, sự cần thiết phải bảo vệ nguồn nước và sử dụng tiết kiệm nước.</a:t>
              </a:r>
            </a:p>
          </p:txBody>
        </p:sp>
      </p:grpSp>
      <p:grpSp>
        <p:nvGrpSpPr>
          <p:cNvPr id="10" name="组合 17">
            <a:extLst>
              <a:ext uri="{FF2B5EF4-FFF2-40B4-BE49-F238E27FC236}">
                <a16:creationId xmlns:a16="http://schemas.microsoft.com/office/drawing/2014/main" id="{324C1A6F-4671-28F5-0CAE-7CE71D7A98D3}"/>
              </a:ext>
            </a:extLst>
          </p:cNvPr>
          <p:cNvGrpSpPr/>
          <p:nvPr/>
        </p:nvGrpSpPr>
        <p:grpSpPr>
          <a:xfrm>
            <a:off x="4848224" y="2238375"/>
            <a:ext cx="7124701" cy="1238250"/>
            <a:chOff x="8605" y="4498"/>
            <a:chExt cx="9612" cy="1950"/>
          </a:xfrm>
          <a:solidFill>
            <a:schemeClr val="accent5">
              <a:lumMod val="20000"/>
              <a:lumOff val="80000"/>
            </a:schemeClr>
          </a:solidFill>
        </p:grpSpPr>
        <p:sp>
          <p:nvSpPr>
            <p:cNvPr id="11" name="圆角矩形 8">
              <a:extLst>
                <a:ext uri="{FF2B5EF4-FFF2-40B4-BE49-F238E27FC236}">
                  <a16:creationId xmlns:a16="http://schemas.microsoft.com/office/drawing/2014/main" id="{5BE0EB31-7F30-EA6B-1EA7-BCDDFD40CA71}"/>
                </a:ext>
              </a:extLst>
            </p:cNvPr>
            <p:cNvSpPr/>
            <p:nvPr/>
          </p:nvSpPr>
          <p:spPr>
            <a:xfrm>
              <a:off x="9443" y="4498"/>
              <a:ext cx="8774" cy="1950"/>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12" name="椭圆 11">
              <a:extLst>
                <a:ext uri="{FF2B5EF4-FFF2-40B4-BE49-F238E27FC236}">
                  <a16:creationId xmlns:a16="http://schemas.microsoft.com/office/drawing/2014/main" id="{A434AFD4-2323-4B8E-95AB-C98E96F34E0D}"/>
                </a:ext>
              </a:extLst>
            </p:cNvPr>
            <p:cNvSpPr/>
            <p:nvPr/>
          </p:nvSpPr>
          <p:spPr>
            <a:xfrm>
              <a:off x="8605" y="5130"/>
              <a:ext cx="506" cy="5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13" name="AutoShape 25">
              <a:extLst>
                <a:ext uri="{FF2B5EF4-FFF2-40B4-BE49-F238E27FC236}">
                  <a16:creationId xmlns:a16="http://schemas.microsoft.com/office/drawing/2014/main" id="{AA06A384-832B-49D6-B4EF-2A9FA04717FA}"/>
                </a:ext>
              </a:extLst>
            </p:cNvPr>
            <p:cNvSpPr/>
            <p:nvPr/>
          </p:nvSpPr>
          <p:spPr bwMode="auto">
            <a:xfrm>
              <a:off x="9720" y="4636"/>
              <a:ext cx="8153" cy="1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marL="0" marR="0" lvl="0" indent="0" algn="just" defTabSz="323215" rtl="0" eaLnBrk="1" fontAlgn="auto" latinLnBrk="0" hangingPunct="1">
                <a:spcBef>
                  <a:spcPts val="850"/>
                </a:spcBef>
                <a:spcAft>
                  <a:spcPts val="0"/>
                </a:spcAft>
                <a:buClrTx/>
                <a:buSzTx/>
                <a:buFontTx/>
                <a:buNone/>
                <a:tabLst/>
                <a:defRPr/>
              </a:pPr>
              <a:r>
                <a:rPr kumimoji="0" lang="vi-VN" altLang="zh-CN" sz="2000" b="1" i="0" u="none" strike="noStrike" kern="1200" cap="none" spc="0" normalizeH="0" baseline="0" noProof="0" dirty="0">
                  <a:ln>
                    <a:noFill/>
                  </a:ln>
                  <a:solidFill>
                    <a:srgbClr val="2573B1"/>
                  </a:solidFill>
                  <a:effectLst/>
                  <a:uLnTx/>
                  <a:uFillTx/>
                  <a:latin typeface="Calibri" panose="020F0502020204030204" pitchFamily="34" charset="0"/>
                  <a:ea typeface="百变马丁" panose="02010601030101010101" charset="-122"/>
                  <a:cs typeface="Calibri" panose="020F0502020204030204" pitchFamily="34" charset="0"/>
                  <a:sym typeface="Arial" panose="020B0604020202020204" pitchFamily="34" charset="0"/>
                </a:rPr>
                <a:t>Nêu được và liên hệ thực tế ở gia đình và địa phương về nguyên nhân gây ra ô nhiễm nguồn nước. Sự cần thiết phải bảo vệ nguồn nước và sử dụng tiết kiệm nước</a:t>
              </a:r>
            </a:p>
          </p:txBody>
        </p:sp>
      </p:grpSp>
      <p:grpSp>
        <p:nvGrpSpPr>
          <p:cNvPr id="14" name="组合 18">
            <a:extLst>
              <a:ext uri="{FF2B5EF4-FFF2-40B4-BE49-F238E27FC236}">
                <a16:creationId xmlns:a16="http://schemas.microsoft.com/office/drawing/2014/main" id="{7074E2AB-FCA0-7A2F-0000-A2539427DFF5}"/>
              </a:ext>
            </a:extLst>
          </p:cNvPr>
          <p:cNvGrpSpPr/>
          <p:nvPr/>
        </p:nvGrpSpPr>
        <p:grpSpPr>
          <a:xfrm>
            <a:off x="4895850" y="3734435"/>
            <a:ext cx="6867525" cy="799465"/>
            <a:chOff x="8605" y="7861"/>
            <a:chExt cx="9612" cy="1424"/>
          </a:xfrm>
          <a:solidFill>
            <a:schemeClr val="accent5">
              <a:lumMod val="20000"/>
              <a:lumOff val="80000"/>
            </a:schemeClr>
          </a:solidFill>
        </p:grpSpPr>
        <p:sp>
          <p:nvSpPr>
            <p:cNvPr id="15" name="圆角矩形 9">
              <a:extLst>
                <a:ext uri="{FF2B5EF4-FFF2-40B4-BE49-F238E27FC236}">
                  <a16:creationId xmlns:a16="http://schemas.microsoft.com/office/drawing/2014/main" id="{DFA1E543-66D7-88B7-F965-9F7A930F998B}"/>
                </a:ext>
              </a:extLst>
            </p:cNvPr>
            <p:cNvSpPr/>
            <p:nvPr/>
          </p:nvSpPr>
          <p:spPr>
            <a:xfrm>
              <a:off x="9443" y="7861"/>
              <a:ext cx="8774" cy="1424"/>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16" name="椭圆 12">
              <a:extLst>
                <a:ext uri="{FF2B5EF4-FFF2-40B4-BE49-F238E27FC236}">
                  <a16:creationId xmlns:a16="http://schemas.microsoft.com/office/drawing/2014/main" id="{9603FF42-3CF3-BECA-22E5-26DEEF1A4029}"/>
                </a:ext>
              </a:extLst>
            </p:cNvPr>
            <p:cNvSpPr/>
            <p:nvPr/>
          </p:nvSpPr>
          <p:spPr>
            <a:xfrm>
              <a:off x="8605" y="8288"/>
              <a:ext cx="506" cy="5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17" name="AutoShape 25">
              <a:extLst>
                <a:ext uri="{FF2B5EF4-FFF2-40B4-BE49-F238E27FC236}">
                  <a16:creationId xmlns:a16="http://schemas.microsoft.com/office/drawing/2014/main" id="{6DF0C38F-00E6-5505-2E17-72F259C0CA1A}"/>
                </a:ext>
              </a:extLst>
            </p:cNvPr>
            <p:cNvSpPr/>
            <p:nvPr/>
          </p:nvSpPr>
          <p:spPr bwMode="auto">
            <a:xfrm>
              <a:off x="9712" y="7861"/>
              <a:ext cx="8438" cy="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marL="0" marR="0" lvl="0" indent="0" algn="l" defTabSz="323215" rtl="0" eaLnBrk="1" fontAlgn="auto" latinLnBrk="0" hangingPunct="1">
                <a:spcBef>
                  <a:spcPts val="850"/>
                </a:spcBef>
                <a:spcAft>
                  <a:spcPts val="0"/>
                </a:spcAft>
                <a:buClrTx/>
                <a:buSzTx/>
                <a:buFontTx/>
                <a:buNone/>
                <a:tabLst/>
                <a:defRPr/>
              </a:pPr>
              <a:r>
                <a:rPr kumimoji="0" lang="vi-VN" altLang="zh-CN" sz="2000" b="1" i="0" u="none" strike="noStrike" kern="1200" cap="none" spc="0" normalizeH="0" baseline="0" noProof="0" dirty="0">
                  <a:ln>
                    <a:noFill/>
                  </a:ln>
                  <a:solidFill>
                    <a:srgbClr val="2573B1"/>
                  </a:solidFill>
                  <a:effectLst/>
                  <a:uLnTx/>
                  <a:uFillTx/>
                  <a:latin typeface="Calibri" panose="020F0502020204030204" pitchFamily="34" charset="0"/>
                  <a:ea typeface="百变马丁" panose="02010601030101010101" charset="-122"/>
                  <a:cs typeface="Calibri" panose="020F0502020204030204" pitchFamily="34" charset="0"/>
                  <a:sym typeface="Arial" panose="020B0604020202020204" pitchFamily="34" charset="0"/>
                </a:rPr>
                <a:t>Có kĩ năng tiết kiệm nước trong gia đình và nơi công cộng.</a:t>
              </a:r>
            </a:p>
          </p:txBody>
        </p:sp>
      </p:grpSp>
      <p:pic>
        <p:nvPicPr>
          <p:cNvPr id="18" name="Picture 17">
            <a:extLst>
              <a:ext uri="{FF2B5EF4-FFF2-40B4-BE49-F238E27FC236}">
                <a16:creationId xmlns:a16="http://schemas.microsoft.com/office/drawing/2014/main" id="{AEF3224F-1B95-797D-D98D-9E71CD1F6432}"/>
              </a:ext>
            </a:extLst>
          </p:cNvPr>
          <p:cNvPicPr>
            <a:picLocks noChangeAspect="1"/>
          </p:cNvPicPr>
          <p:nvPr/>
        </p:nvPicPr>
        <p:blipFill>
          <a:blip r:embed="rId3"/>
          <a:stretch>
            <a:fillRect/>
          </a:stretch>
        </p:blipFill>
        <p:spPr>
          <a:xfrm>
            <a:off x="2380920" y="0"/>
            <a:ext cx="7620660" cy="1329043"/>
          </a:xfrm>
          <a:prstGeom prst="rect">
            <a:avLst/>
          </a:prstGeom>
        </p:spPr>
      </p:pic>
      <p:grpSp>
        <p:nvGrpSpPr>
          <p:cNvPr id="19" name="组合 18">
            <a:extLst>
              <a:ext uri="{FF2B5EF4-FFF2-40B4-BE49-F238E27FC236}">
                <a16:creationId xmlns:a16="http://schemas.microsoft.com/office/drawing/2014/main" id="{5E6B9961-D8DA-42AE-1E72-E7063FB5993C}"/>
              </a:ext>
            </a:extLst>
          </p:cNvPr>
          <p:cNvGrpSpPr/>
          <p:nvPr/>
        </p:nvGrpSpPr>
        <p:grpSpPr>
          <a:xfrm>
            <a:off x="5019675" y="4744085"/>
            <a:ext cx="6781883" cy="761365"/>
            <a:chOff x="8605" y="7861"/>
            <a:chExt cx="10132" cy="1754"/>
          </a:xfrm>
          <a:solidFill>
            <a:schemeClr val="accent5">
              <a:lumMod val="20000"/>
              <a:lumOff val="80000"/>
            </a:schemeClr>
          </a:solidFill>
        </p:grpSpPr>
        <p:sp>
          <p:nvSpPr>
            <p:cNvPr id="20" name="圆角矩形 9">
              <a:extLst>
                <a:ext uri="{FF2B5EF4-FFF2-40B4-BE49-F238E27FC236}">
                  <a16:creationId xmlns:a16="http://schemas.microsoft.com/office/drawing/2014/main" id="{71A98706-B0B3-283A-950A-A9C470CF6AD6}"/>
                </a:ext>
              </a:extLst>
            </p:cNvPr>
            <p:cNvSpPr/>
            <p:nvPr/>
          </p:nvSpPr>
          <p:spPr>
            <a:xfrm>
              <a:off x="9443" y="7861"/>
              <a:ext cx="9237" cy="1754"/>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21" name="椭圆 12">
              <a:extLst>
                <a:ext uri="{FF2B5EF4-FFF2-40B4-BE49-F238E27FC236}">
                  <a16:creationId xmlns:a16="http://schemas.microsoft.com/office/drawing/2014/main" id="{32A4DE4D-2A6C-2146-8A01-DD1945FF88E7}"/>
                </a:ext>
              </a:extLst>
            </p:cNvPr>
            <p:cNvSpPr/>
            <p:nvPr/>
          </p:nvSpPr>
          <p:spPr>
            <a:xfrm>
              <a:off x="8605" y="8288"/>
              <a:ext cx="506" cy="5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22" name="AutoShape 25">
              <a:extLst>
                <a:ext uri="{FF2B5EF4-FFF2-40B4-BE49-F238E27FC236}">
                  <a16:creationId xmlns:a16="http://schemas.microsoft.com/office/drawing/2014/main" id="{19985EE1-F5C2-CF17-FAF1-B5E3EC438B03}"/>
                </a:ext>
              </a:extLst>
            </p:cNvPr>
            <p:cNvSpPr/>
            <p:nvPr/>
          </p:nvSpPr>
          <p:spPr bwMode="auto">
            <a:xfrm>
              <a:off x="9712" y="7861"/>
              <a:ext cx="9025" cy="1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marL="0" marR="0" lvl="0" indent="0" algn="l" defTabSz="323215" rtl="0" eaLnBrk="1" fontAlgn="auto" latinLnBrk="0" hangingPunct="1">
                <a:spcBef>
                  <a:spcPts val="850"/>
                </a:spcBef>
                <a:spcAft>
                  <a:spcPts val="0"/>
                </a:spcAft>
                <a:buClrTx/>
                <a:buSzTx/>
                <a:buFontTx/>
                <a:buNone/>
                <a:tabLst/>
                <a:defRPr/>
              </a:pPr>
              <a:r>
                <a:rPr kumimoji="0" lang="vi-VN" altLang="zh-CN" sz="2000" b="1" i="0" u="none" strike="noStrike" kern="1200" cap="none" spc="0" normalizeH="0" baseline="0" noProof="0" dirty="0">
                  <a:ln>
                    <a:noFill/>
                  </a:ln>
                  <a:solidFill>
                    <a:srgbClr val="2573B1"/>
                  </a:solidFill>
                  <a:effectLst/>
                  <a:uLnTx/>
                  <a:uFillTx/>
                  <a:latin typeface="Calibri" panose="020F0502020204030204" pitchFamily="34" charset="0"/>
                  <a:ea typeface="百变马丁" panose="02010601030101010101" charset="-122"/>
                  <a:cs typeface="Calibri" panose="020F0502020204030204" pitchFamily="34" charset="0"/>
                  <a:sym typeface="Arial" panose="020B0604020202020204" pitchFamily="34" charset="0"/>
                </a:rPr>
                <a:t>Thực hiện và vận động người xung quanh cùng bảo vệ nguồn nước và sử dụng tiết kiệm nước.</a:t>
              </a:r>
            </a:p>
          </p:txBody>
        </p:sp>
      </p:grpSp>
      <p:grpSp>
        <p:nvGrpSpPr>
          <p:cNvPr id="23" name="组合 18">
            <a:extLst>
              <a:ext uri="{FF2B5EF4-FFF2-40B4-BE49-F238E27FC236}">
                <a16:creationId xmlns:a16="http://schemas.microsoft.com/office/drawing/2014/main" id="{404BC769-4449-7076-7DFD-880347D80876}"/>
              </a:ext>
            </a:extLst>
          </p:cNvPr>
          <p:cNvGrpSpPr/>
          <p:nvPr/>
        </p:nvGrpSpPr>
        <p:grpSpPr>
          <a:xfrm>
            <a:off x="5000625" y="5715635"/>
            <a:ext cx="6781883" cy="761365"/>
            <a:chOff x="8605" y="7861"/>
            <a:chExt cx="10132" cy="1754"/>
          </a:xfrm>
          <a:solidFill>
            <a:schemeClr val="accent5">
              <a:lumMod val="20000"/>
              <a:lumOff val="80000"/>
            </a:schemeClr>
          </a:solidFill>
        </p:grpSpPr>
        <p:sp>
          <p:nvSpPr>
            <p:cNvPr id="24" name="圆角矩形 9">
              <a:extLst>
                <a:ext uri="{FF2B5EF4-FFF2-40B4-BE49-F238E27FC236}">
                  <a16:creationId xmlns:a16="http://schemas.microsoft.com/office/drawing/2014/main" id="{AB973CB4-FA73-5180-95C7-8CEEAEF12646}"/>
                </a:ext>
              </a:extLst>
            </p:cNvPr>
            <p:cNvSpPr/>
            <p:nvPr/>
          </p:nvSpPr>
          <p:spPr>
            <a:xfrm>
              <a:off x="9443" y="7861"/>
              <a:ext cx="9237" cy="1754"/>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25" name="椭圆 12">
              <a:extLst>
                <a:ext uri="{FF2B5EF4-FFF2-40B4-BE49-F238E27FC236}">
                  <a16:creationId xmlns:a16="http://schemas.microsoft.com/office/drawing/2014/main" id="{CDF0457E-AAF2-3B4E-D9FD-15CB35BA442D}"/>
                </a:ext>
              </a:extLst>
            </p:cNvPr>
            <p:cNvSpPr/>
            <p:nvPr/>
          </p:nvSpPr>
          <p:spPr>
            <a:xfrm>
              <a:off x="8605" y="8288"/>
              <a:ext cx="506" cy="5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26" name="AutoShape 25">
              <a:extLst>
                <a:ext uri="{FF2B5EF4-FFF2-40B4-BE49-F238E27FC236}">
                  <a16:creationId xmlns:a16="http://schemas.microsoft.com/office/drawing/2014/main" id="{F46E0DCA-E0E0-DF3F-AD30-F4B32A03902A}"/>
                </a:ext>
              </a:extLst>
            </p:cNvPr>
            <p:cNvSpPr/>
            <p:nvPr/>
          </p:nvSpPr>
          <p:spPr bwMode="auto">
            <a:xfrm>
              <a:off x="9712" y="7861"/>
              <a:ext cx="9025" cy="1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marL="0" marR="0" lvl="0" indent="0" algn="l" defTabSz="323215" rtl="0" eaLnBrk="1" fontAlgn="auto" latinLnBrk="0" hangingPunct="1">
                <a:spcBef>
                  <a:spcPts val="850"/>
                </a:spcBef>
                <a:spcAft>
                  <a:spcPts val="0"/>
                </a:spcAft>
                <a:buClrTx/>
                <a:buSzTx/>
                <a:buFontTx/>
                <a:buNone/>
                <a:tabLst/>
                <a:defRPr/>
              </a:pPr>
              <a:r>
                <a:rPr kumimoji="0" lang="vi-VN" altLang="zh-CN" sz="2000" b="1" i="0" u="none" strike="noStrike" kern="1200" cap="none" spc="0" normalizeH="0" baseline="0" noProof="0" dirty="0">
                  <a:ln>
                    <a:noFill/>
                  </a:ln>
                  <a:solidFill>
                    <a:srgbClr val="2573B1"/>
                  </a:solidFill>
                  <a:effectLst/>
                  <a:uLnTx/>
                  <a:uFillTx/>
                  <a:latin typeface="Calibri" panose="020F0502020204030204" pitchFamily="34" charset="0"/>
                  <a:ea typeface="百变马丁" panose="02010601030101010101" charset="-122"/>
                  <a:cs typeface="Calibri" panose="020F0502020204030204" pitchFamily="34" charset="0"/>
                  <a:sym typeface="Arial" panose="020B0604020202020204" pitchFamily="34" charset="0"/>
                </a:rPr>
                <a:t>Trình bày được một số cách làm sạch nước, liên hệ thực tế về cách làm sạch nước ở gia đình và địa phương.</a:t>
              </a:r>
            </a:p>
          </p:txBody>
        </p:sp>
      </p:grpSp>
    </p:spTree>
    <p:extLst>
      <p:ext uri="{BB962C8B-B14F-4D97-AF65-F5344CB8AC3E}">
        <p14:creationId xmlns:p14="http://schemas.microsoft.com/office/powerpoint/2010/main" val="326868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Climate and Water Lesson by Slidesgo">
  <a:themeElements>
    <a:clrScheme name="Simple Light">
      <a:dk1>
        <a:srgbClr val="E1D3CE"/>
      </a:dk1>
      <a:lt1>
        <a:srgbClr val="D3CADD"/>
      </a:lt1>
      <a:dk2>
        <a:srgbClr val="87D8CE"/>
      </a:dk2>
      <a:lt2>
        <a:srgbClr val="357887"/>
      </a:lt2>
      <a:accent1>
        <a:srgbClr val="203424"/>
      </a:accent1>
      <a:accent2>
        <a:srgbClr val="FCDA89"/>
      </a:accent2>
      <a:accent3>
        <a:srgbClr val="EF89A1"/>
      </a:accent3>
      <a:accent4>
        <a:srgbClr val="87CC6A"/>
      </a:accent4>
      <a:accent5>
        <a:srgbClr val="E59F5A"/>
      </a:accent5>
      <a:accent6>
        <a:srgbClr val="CA6D36"/>
      </a:accent6>
      <a:hlink>
        <a:srgbClr val="0C1D3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Flat Final">
      <a:dk1>
        <a:sysClr val="windowText" lastClr="000000"/>
      </a:dk1>
      <a:lt1>
        <a:sysClr val="window" lastClr="FFFFFF"/>
      </a:lt1>
      <a:dk2>
        <a:srgbClr val="44546A"/>
      </a:dk2>
      <a:lt2>
        <a:srgbClr val="E7E6E6"/>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lgn="l">
          <a:defRPr sz="1700"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82874858-0721-407C-8F5B-FD70AF48C69B}" vid="{F00BFC39-CF7C-48D7-9090-2328E9ACCA0F}"/>
    </a:ext>
  </a:extLst>
</a:theme>
</file>

<file path=ppt/theme/theme3.xml><?xml version="1.0" encoding="utf-8"?>
<a:theme xmlns:a="http://schemas.openxmlformats.org/drawingml/2006/main" name="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xb423my">
      <a:majorFont>
        <a:latin typeface="Arial"/>
        <a:ea typeface="楷体"/>
        <a:cs typeface=""/>
      </a:majorFont>
      <a:minorFont>
        <a:latin typeface="Arial"/>
        <a:ea typeface="楷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xb423my">
      <a:majorFont>
        <a:latin typeface="Arial"/>
        <a:ea typeface="楷体"/>
        <a:cs typeface=""/>
      </a:majorFont>
      <a:minorFont>
        <a:latin typeface="Arial"/>
        <a:ea typeface="楷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1010</Words>
  <Application>Microsoft Office PowerPoint</Application>
  <PresentationFormat>Widescreen</PresentationFormat>
  <Paragraphs>122</Paragraphs>
  <Slides>41</Slides>
  <Notes>13</Notes>
  <HiddenSlides>0</HiddenSlides>
  <MMClips>15</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41</vt:i4>
      </vt:variant>
    </vt:vector>
  </HeadingPairs>
  <TitlesOfParts>
    <vt:vector size="56" baseType="lpstr">
      <vt:lpstr>#9Slide02 Noi dung dai</vt:lpstr>
      <vt:lpstr>#9Slide02 Tieu de dai</vt:lpstr>
      <vt:lpstr>Bubblegum Sans</vt:lpstr>
      <vt:lpstr>等线</vt:lpstr>
      <vt:lpstr>宋体</vt:lpstr>
      <vt:lpstr>#9Slide03 BoosterNextFYBlack</vt:lpstr>
      <vt:lpstr>Abel</vt:lpstr>
      <vt:lpstr>Arial</vt:lpstr>
      <vt:lpstr>Calibri</vt:lpstr>
      <vt:lpstr>Cambria</vt:lpstr>
      <vt:lpstr>Wingdings</vt:lpstr>
      <vt:lpstr>Climate and Water Lesson by Slidesgo</vt:lpstr>
      <vt:lpstr>1_Office Theme</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MỘT SỐ TÍNH CHẤT VÀ VAI TRÒ CỦA NƯỚC TIẾT 2</dc:title>
  <dc:creator>Thao Tran</dc:creator>
  <cp:lastModifiedBy>Thao Tran</cp:lastModifiedBy>
  <cp:revision>55</cp:revision>
  <dcterms:created xsi:type="dcterms:W3CDTF">2023-08-25T11:59:08Z</dcterms:created>
  <dcterms:modified xsi:type="dcterms:W3CDTF">2023-08-26T04:47:27Z</dcterms:modified>
</cp:coreProperties>
</file>