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25"/>
  </p:notesMasterIdLst>
  <p:sldIdLst>
    <p:sldId id="260" r:id="rId5"/>
    <p:sldId id="257" r:id="rId6"/>
    <p:sldId id="258" r:id="rId7"/>
    <p:sldId id="308" r:id="rId8"/>
    <p:sldId id="315" r:id="rId9"/>
    <p:sldId id="316" r:id="rId10"/>
    <p:sldId id="317" r:id="rId11"/>
    <p:sldId id="318" r:id="rId12"/>
    <p:sldId id="262" r:id="rId13"/>
    <p:sldId id="275" r:id="rId14"/>
    <p:sldId id="269" r:id="rId15"/>
    <p:sldId id="319" r:id="rId16"/>
    <p:sldId id="292" r:id="rId17"/>
    <p:sldId id="320" r:id="rId18"/>
    <p:sldId id="321" r:id="rId19"/>
    <p:sldId id="322" r:id="rId20"/>
    <p:sldId id="3312" r:id="rId21"/>
    <p:sldId id="2007577320" r:id="rId22"/>
    <p:sldId id="290" r:id="rId23"/>
    <p:sldId id="28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3D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5" d="100"/>
          <a:sy n="65" d="100"/>
        </p:scale>
        <p:origin x="72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C8A82-1D65-4311-A75D-76CD6BC2D5D0}" type="datetimeFigureOut">
              <a:rPr lang="en-US" smtClean="0"/>
              <a:t>11/10/2023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BC4FA2-D672-4941-ADCE-AA405CC8E2EC}" type="slidenum">
              <a:rPr lang="en-US" smtClean="0"/>
              <a:t>‹#›</a:t>
            </a:fld>
            <a:endParaRPr lang="en-US"/>
          </a:p>
        </p:txBody>
      </p:sp>
    </p:spTree>
    <p:extLst>
      <p:ext uri="{BB962C8B-B14F-4D97-AF65-F5344CB8AC3E}">
        <p14:creationId xmlns:p14="http://schemas.microsoft.com/office/powerpoint/2010/main" val="3011552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SAU KHI HS TRẢ LỜI XONG, GV NHẤP CHUỘT VÀO DẤU MŨI TÊN ĐỂ QUAY VỀ SLIDE MẢNH GHÉP</a:t>
            </a: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473EF8-45AF-4F64-A1C1-92B752BBFFE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111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SAU KHI HS TRẢ LỜI XONG, GV NHẤP CHUỘT VÀO DẤU MŨI TÊN ĐỂ QUAY VỀ SLIDE MẢNH GHÉP</a:t>
            </a: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473EF8-45AF-4F64-A1C1-92B752BBFFE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836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SAU KHI HS TRẢ LỜI XONG, GV NHẤP CHUỘT VÀO DẤU MŨI TÊN ĐỂ QUAY VỀ SLIDE MẢNH GHÉP</a:t>
            </a: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473EF8-45AF-4F64-A1C1-92B752BBFFE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452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SAU KHI HS TRẢ LỜI XONG, GV NHẤP CHUỘT VÀO DẤU MŨI TÊN ĐỂ QUAY VỀ SLIDE MẢNH GHÉP</a:t>
            </a: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473EF8-45AF-4F64-A1C1-92B752BBFFE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5428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SAU KHI HS TRẢ LỜI XONG, GV NHẤP CHUỘT VÀO DẤU MŨI TÊN ĐỂ QUAY VỀ SLIDE MẢNH GHÉP</a:t>
            </a:r>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473EF8-45AF-4F64-A1C1-92B752BBFFE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0550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BC4FA2-D672-4941-ADCE-AA405CC8E2EC}" type="slidenum">
              <a:rPr lang="en-US" smtClean="0"/>
              <a:t>14</a:t>
            </a:fld>
            <a:endParaRPr lang="en-US"/>
          </a:p>
        </p:txBody>
      </p:sp>
    </p:spTree>
    <p:extLst>
      <p:ext uri="{BB962C8B-B14F-4D97-AF65-F5344CB8AC3E}">
        <p14:creationId xmlns:p14="http://schemas.microsoft.com/office/powerpoint/2010/main" val="2588767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C4FA2-D672-4941-ADCE-AA405CC8E2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479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C4FA2-D672-4941-ADCE-AA405CC8E2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762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DB60-4A04-2FB3-C3ED-49299DA8F70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C5492-B070-3E82-854D-E676FB976C4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7CD020-ECDC-0436-5294-40FA85826DF6}"/>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EEB74DFA-677A-97B6-A739-E1F5B41934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9345CC-FF59-6EA8-AD04-F8AD744E728E}"/>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094248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9E087-A1F2-362B-2B57-FDD64E9C00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D631AD-0D7E-D36B-3F24-CD05BCB9667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5435D-EFC9-7AED-C503-8D744FFF137D}"/>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DA7D3299-2493-0103-2606-F8EC26E3F1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61191B-BF51-9979-96EF-CF2E5FD3711F}"/>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937489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84DEB9-DBB4-99F4-DDD9-9EFB446251B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14A9CD-ECD8-63AF-8753-EB5A81D932F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DDD38-1B8E-CE21-4C04-BD07358B7332}"/>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522CB904-2D8B-30D5-7C4C-30FFB547A2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507E61-6017-CBBA-31F2-481FD469208C}"/>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1320014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8628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612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7222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4342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2974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7602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418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295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D72F0-5CC2-5659-F53F-23893F2302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9DB068A-4E7C-86AE-B414-14C8382C17C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02F1F-2830-F342-43D9-6657F2827043}"/>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985814DF-3A90-1526-D997-8608658C3E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F85D6A-CEC6-A646-666D-74463969C274}"/>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42075944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2022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326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7506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69E1-AE9C-4F20-8B68-A529CB12CD87}"/>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3A423E35-8507-4686-ABA2-5D3505E9F788}"/>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27743BC6-2DCB-4B02-8FAC-D65CF5172F5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5" name="Footer Placeholder 4">
            <a:extLst>
              <a:ext uri="{FF2B5EF4-FFF2-40B4-BE49-F238E27FC236}">
                <a16:creationId xmlns:a16="http://schemas.microsoft.com/office/drawing/2014/main" id="{5229A457-99A2-4B92-A809-7ED9676E8A6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B6255C-C840-4F10-A465-15BB014A3E2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105613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53A3-7E0F-4A91-BF65-656927DD085C}"/>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9D05E3A-AAE1-4B11-B19F-4438AE6B662E}"/>
              </a:ext>
            </a:extLst>
          </p:cNvPr>
          <p:cNvSpPr>
            <a:spLocks noGrp="1"/>
          </p:cNvSpPr>
          <p:nvPr>
            <p:ph idx="1"/>
          </p:nvPr>
        </p:nvSpPr>
        <p:spPr>
          <a:xfrm>
            <a:off x="838200" y="1826684"/>
            <a:ext cx="105156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5078B-60CA-4CD7-BFDC-5B4141C80F49}"/>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5" name="Footer Placeholder 4">
            <a:extLst>
              <a:ext uri="{FF2B5EF4-FFF2-40B4-BE49-F238E27FC236}">
                <a16:creationId xmlns:a16="http://schemas.microsoft.com/office/drawing/2014/main" id="{DCB49A41-82EB-462B-90E8-F04EEDC62F1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FCE40FB-A92A-40AE-BFB5-58B7EB8EA9B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0032989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B5C9-B933-49BA-8D80-84FC7907DF7D}"/>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BB273D0-C9B3-44F1-B53D-F148369B351F}"/>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20B5B3-A937-4757-8D3A-22335865BAE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5" name="Footer Placeholder 4">
            <a:extLst>
              <a:ext uri="{FF2B5EF4-FFF2-40B4-BE49-F238E27FC236}">
                <a16:creationId xmlns:a16="http://schemas.microsoft.com/office/drawing/2014/main" id="{4F37C65D-3586-4F02-95B5-77355A888A8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538557-5661-4149-906B-F0CDD1749F7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552763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0F59-4B72-49C3-B330-37B392ECDCAE}"/>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E52C4D8-BBFE-46E3-98A0-6DF8D2955573}"/>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848A-9984-4872-A9CC-B206A7B21406}"/>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B38163-A5B6-49D0-A93E-E2AEE56A6C0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6" name="Footer Placeholder 5">
            <a:extLst>
              <a:ext uri="{FF2B5EF4-FFF2-40B4-BE49-F238E27FC236}">
                <a16:creationId xmlns:a16="http://schemas.microsoft.com/office/drawing/2014/main" id="{C48A0A9E-5053-4FA2-972C-870D00ECE93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B227502-09A8-472D-9DF4-AE1A91598C7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4439176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17EB-79E7-4FEE-BE9E-B1CDE5641378}"/>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5228AED-8AF4-48CA-BFB5-39F747EDA63B}"/>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82D2FD-72DB-48C6-808B-432D66A6539C}"/>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71C2E6-0C2C-42F5-8461-B7D5A86EB49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1356B02E-8533-499D-A328-C15A158A63A2}"/>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665ADB-6F97-4742-9171-9C10B29F5C6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8" name="Footer Placeholder 7">
            <a:extLst>
              <a:ext uri="{FF2B5EF4-FFF2-40B4-BE49-F238E27FC236}">
                <a16:creationId xmlns:a16="http://schemas.microsoft.com/office/drawing/2014/main" id="{BBF7FA7E-4CAD-4877-9B72-1BF59077483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5C8A2D-5E1E-4A22-8C55-FB53029C21B8}"/>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512055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FECE-1C88-4A87-B372-C85BEA47EF2F}"/>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9494403-AEB0-4F4D-A553-3B35A5A988C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4" name="Footer Placeholder 3">
            <a:extLst>
              <a:ext uri="{FF2B5EF4-FFF2-40B4-BE49-F238E27FC236}">
                <a16:creationId xmlns:a16="http://schemas.microsoft.com/office/drawing/2014/main" id="{C109EE1C-5034-444B-A5E4-85E95D4B3EE7}"/>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65A14BB-89A8-4296-AEA1-0FCE2918BF8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74654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722559-D0D7-49D9-AA1E-D4A4441D0F4D}"/>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3" name="Footer Placeholder 2">
            <a:extLst>
              <a:ext uri="{FF2B5EF4-FFF2-40B4-BE49-F238E27FC236}">
                <a16:creationId xmlns:a16="http://schemas.microsoft.com/office/drawing/2014/main" id="{0A826C9A-EF1C-4F6C-BBD1-71620C8DB71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AC71E3B-5EC6-49D3-AA65-6C05FDC23CE6}"/>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15785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87062-5CDA-41AD-9EC7-B1DCCB2A90C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3BBF96-3DAC-AC36-6300-1CC6B9EDBB6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55D285-CBBD-43AE-082A-EAAD7C5EF29A}"/>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8E0C7723-D7DC-2C33-3511-ADD528AC73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2B6338-E158-16D7-29C0-0AC7686A660B}"/>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39320595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32386-3507-4367-A5C1-0831660EE4CA}"/>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1836BAFC-5D9F-436E-91C5-739D12ABF0F0}"/>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D68D7E-0174-4ADD-87E8-A1468BE03C1A}"/>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25275E13-2496-4ED9-BD5F-476E292675A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6" name="Footer Placeholder 5">
            <a:extLst>
              <a:ext uri="{FF2B5EF4-FFF2-40B4-BE49-F238E27FC236}">
                <a16:creationId xmlns:a16="http://schemas.microsoft.com/office/drawing/2014/main" id="{CBE8EC65-D766-4DBB-BE5E-112348940F4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492E01-5456-49DF-A747-46E9A56CBFC4}"/>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9156214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A013-291F-4A08-8A75-FC3EBDB8728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D6677A56-BECE-40D3-A3BD-3D3FD7D3A639}"/>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AB0B50B-1F11-49E6-8FB3-D102E87D3C06}"/>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C6F299F3-EA5F-4322-8B71-C9F583707BE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6" name="Footer Placeholder 5">
            <a:extLst>
              <a:ext uri="{FF2B5EF4-FFF2-40B4-BE49-F238E27FC236}">
                <a16:creationId xmlns:a16="http://schemas.microsoft.com/office/drawing/2014/main" id="{13E5B869-0D58-474E-80F4-E945CC4B1AF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8E4C1E-3711-4BAE-BDEB-8147A6AD6D5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0278899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1F598-FCD2-49D7-AA5C-1DDE80D85A61}"/>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397AB0-AAEC-42DB-8826-C0E20E0E7B38}"/>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30CB65-2F97-4626-8889-98D5E4DAA734}"/>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5" name="Footer Placeholder 4">
            <a:extLst>
              <a:ext uri="{FF2B5EF4-FFF2-40B4-BE49-F238E27FC236}">
                <a16:creationId xmlns:a16="http://schemas.microsoft.com/office/drawing/2014/main" id="{3D84093C-1E69-4451-A3F4-820008E588F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866BE85-54F7-4347-9ACB-5C9F49572CCC}"/>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79878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FFCCA5-5437-4FA3-961F-045E055C96E1}"/>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E5F955-5997-40D8-9A11-44E65D303534}"/>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FEA8E-D904-4F6C-AA81-AB29102BE39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11/10/2023</a:t>
            </a:fld>
            <a:endParaRPr lang="en-US"/>
          </a:p>
        </p:txBody>
      </p:sp>
      <p:sp>
        <p:nvSpPr>
          <p:cNvPr id="5" name="Footer Placeholder 4">
            <a:extLst>
              <a:ext uri="{FF2B5EF4-FFF2-40B4-BE49-F238E27FC236}">
                <a16:creationId xmlns:a16="http://schemas.microsoft.com/office/drawing/2014/main" id="{9ABCAFAE-ADFE-4FFE-AE9F-6816BC19DA3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A70AC5-CF20-4D40-A0AC-E91EBB491FBD}"/>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834677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11/10/2023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3143714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11/10/2023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8812963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11/10/2023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90125247"/>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11/10/2023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18324929"/>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11/10/2023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8674579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1E7F2-899C-F6FA-CBE2-20BB7CF895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763BDFD-1879-93ED-3151-DB45004D431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DBC6F5-398E-AA42-69D6-4CCD46AB45C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1C5494-5271-667E-E9EE-869826F8229B}"/>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9A7B6D27-9FC2-B475-FE7B-9786CBFC1F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E7437B-D119-01FA-E5E0-756D5DA3943C}"/>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73420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A9EBC-60BD-BD68-A18E-8D8986444D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7731347-DE3E-3311-5A99-1D87C803E74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876795-A083-2BB9-25B9-8CA0BAEF787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F28282-C2F9-ED72-5E4F-5E4A167B9F9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0B436-ED70-9EA5-F4E4-D4D37D4ED82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790EC8-41BB-68C2-A21C-957F7A5A8AE6}"/>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8" name="Footer Placeholder 7">
            <a:extLst>
              <a:ext uri="{FF2B5EF4-FFF2-40B4-BE49-F238E27FC236}">
                <a16:creationId xmlns:a16="http://schemas.microsoft.com/office/drawing/2014/main" id="{D791F743-3E7B-92E4-3541-F1F2116287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4C5CA97-CB16-F275-F06D-55E9D3AA3A39}"/>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219755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73D97-0386-8598-2FAB-D1C7C39A7F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4C34DB9-A397-4A38-94FD-A0763C1C4D35}"/>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4" name="Footer Placeholder 3">
            <a:extLst>
              <a:ext uri="{FF2B5EF4-FFF2-40B4-BE49-F238E27FC236}">
                <a16:creationId xmlns:a16="http://schemas.microsoft.com/office/drawing/2014/main" id="{1851E9E1-F53B-3F88-CA19-F3AF3E10F7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B512DE8-EAA3-04C1-3DD4-1A2424D6DB07}"/>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249625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F18BA3-F6FF-B4FE-134C-BB05318FAEE9}"/>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3" name="Footer Placeholder 2">
            <a:extLst>
              <a:ext uri="{FF2B5EF4-FFF2-40B4-BE49-F238E27FC236}">
                <a16:creationId xmlns:a16="http://schemas.microsoft.com/office/drawing/2014/main" id="{FCF6EC99-5660-A937-10C3-11E26C2EF1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5A0D021-1D5E-0DB6-E37B-E55A8FCD25F1}"/>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88659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0CA0-D2F3-3F92-81AC-F2F98C2F5C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166900-63B0-B10B-9D18-8AB58AE5DE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6455DD-525F-DF7B-FC76-6766D59FAA3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1D278C-7D2D-98D0-B68C-B2F5F6DBB383}"/>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5C451EBD-F262-FC56-16EF-0980B53B6C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8ED95E8-6353-99C6-4365-4796CBDFD47B}"/>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1709450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1A64A-9096-54B3-DBF9-A09274C5245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B17F08-8E3D-D6AA-F97F-B645A8666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82873D-0CA5-7ACB-27C7-02A71FF5E10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22D67-F93A-600D-5006-3315575507AD}"/>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0D450206-289A-8DCF-0DFC-271571ED70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8FC07A-32D5-EE76-D743-204602E49B5A}"/>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89034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6.xml"/><Relationship Id="rId7" Type="http://schemas.openxmlformats.org/officeDocument/2006/relationships/tags" Target="../tags/tag1.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4.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E1AD923B-16AD-42EC-A505-11F0DFD12D3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44446" y="143182"/>
            <a:ext cx="1449644" cy="1449644"/>
          </a:xfrm>
          <a:prstGeom prst="rect">
            <a:avLst/>
          </a:prstGeom>
        </p:spPr>
      </p:pic>
    </p:spTree>
    <p:extLst>
      <p:ext uri="{BB962C8B-B14F-4D97-AF65-F5344CB8AC3E}">
        <p14:creationId xmlns:p14="http://schemas.microsoft.com/office/powerpoint/2010/main" val="7781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FBB76-72D6-464A-B452-F38400774CA5}" type="datetimeFigureOut">
              <a:rPr lang="en-US" smtClean="0">
                <a:solidFill>
                  <a:prstClr val="black">
                    <a:tint val="75000"/>
                  </a:prstClr>
                </a:solidFill>
              </a:rPr>
              <a:pPr/>
              <a:t>11/10/2023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5F0E4-D8A0-4152-95BA-4FAD618AC1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9383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5319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258785252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ransition>
    <p:fade/>
  </p:transition>
  <p:txStyles>
    <p:titleStyle>
      <a:lvl1pPr algn="l" defTabSz="914377"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audio" Target="NULL"/><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audio" Target="NUL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audio" Target="NULL"/><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audio" Target="NUL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audio" Target="NULL"/><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audio" Target="NUL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audio" Target="NULL"/><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audio" Target="NUL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audio" Target="NULL"/><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audio" Target="NUL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33D95F-D7B1-F89E-FDEC-AC7E15748111}"/>
              </a:ext>
            </a:extLst>
          </p:cNvPr>
          <p:cNvPicPr>
            <a:picLocks noChangeAspect="1"/>
          </p:cNvPicPr>
          <p:nvPr/>
        </p:nvPicPr>
        <p:blipFill rotWithShape="1">
          <a:blip r:embed="rId2"/>
          <a:srcRect t="10546" b="6005"/>
          <a:stretch/>
        </p:blipFill>
        <p:spPr>
          <a:xfrm>
            <a:off x="0" y="1"/>
            <a:ext cx="12192000" cy="6858000"/>
          </a:xfrm>
          <a:prstGeom prst="rect">
            <a:avLst/>
          </a:prstGeom>
        </p:spPr>
      </p:pic>
      <p:sp>
        <p:nvSpPr>
          <p:cNvPr id="2" name="Rectangle: Rounded Corners 1">
            <a:extLst>
              <a:ext uri="{FF2B5EF4-FFF2-40B4-BE49-F238E27FC236}">
                <a16:creationId xmlns:a16="http://schemas.microsoft.com/office/drawing/2014/main" id="{8141B0A4-7212-C777-9DD7-FE23D19F601A}"/>
              </a:ext>
            </a:extLst>
          </p:cNvPr>
          <p:cNvSpPr/>
          <p:nvPr/>
        </p:nvSpPr>
        <p:spPr>
          <a:xfrm>
            <a:off x="1174173" y="546563"/>
            <a:ext cx="10058400" cy="4196887"/>
          </a:xfrm>
          <a:prstGeom prst="roundRect">
            <a:avLst>
              <a:gd name="adj" fmla="val 9835"/>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09A1CFB-F87E-9D0B-ED91-975FF4D9B191}"/>
              </a:ext>
            </a:extLst>
          </p:cNvPr>
          <p:cNvSpPr txBox="1"/>
          <p:nvPr/>
        </p:nvSpPr>
        <p:spPr>
          <a:xfrm>
            <a:off x="2865178" y="970173"/>
            <a:ext cx="7309600" cy="646331"/>
          </a:xfrm>
          <a:custGeom>
            <a:avLst/>
            <a:gdLst>
              <a:gd name="connsiteX0" fmla="*/ 0 w 7309600"/>
              <a:gd name="connsiteY0" fmla="*/ 0 h 646331"/>
              <a:gd name="connsiteX1" fmla="*/ 664509 w 7309600"/>
              <a:gd name="connsiteY1" fmla="*/ 0 h 646331"/>
              <a:gd name="connsiteX2" fmla="*/ 1475210 w 7309600"/>
              <a:gd name="connsiteY2" fmla="*/ 0 h 646331"/>
              <a:gd name="connsiteX3" fmla="*/ 2139719 w 7309600"/>
              <a:gd name="connsiteY3" fmla="*/ 0 h 646331"/>
              <a:gd name="connsiteX4" fmla="*/ 2731132 w 7309600"/>
              <a:gd name="connsiteY4" fmla="*/ 0 h 646331"/>
              <a:gd name="connsiteX5" fmla="*/ 3395641 w 7309600"/>
              <a:gd name="connsiteY5" fmla="*/ 0 h 646331"/>
              <a:gd name="connsiteX6" fmla="*/ 3840863 w 7309600"/>
              <a:gd name="connsiteY6" fmla="*/ 0 h 646331"/>
              <a:gd name="connsiteX7" fmla="*/ 4432276 w 7309600"/>
              <a:gd name="connsiteY7" fmla="*/ 0 h 646331"/>
              <a:gd name="connsiteX8" fmla="*/ 4950593 w 7309600"/>
              <a:gd name="connsiteY8" fmla="*/ 0 h 646331"/>
              <a:gd name="connsiteX9" fmla="*/ 5761294 w 7309600"/>
              <a:gd name="connsiteY9" fmla="*/ 0 h 646331"/>
              <a:gd name="connsiteX10" fmla="*/ 6498899 w 7309600"/>
              <a:gd name="connsiteY10" fmla="*/ 0 h 646331"/>
              <a:gd name="connsiteX11" fmla="*/ 7309600 w 7309600"/>
              <a:gd name="connsiteY11" fmla="*/ 0 h 646331"/>
              <a:gd name="connsiteX12" fmla="*/ 7309600 w 7309600"/>
              <a:gd name="connsiteY12" fmla="*/ 646331 h 646331"/>
              <a:gd name="connsiteX13" fmla="*/ 6791283 w 7309600"/>
              <a:gd name="connsiteY13" fmla="*/ 646331 h 646331"/>
              <a:gd name="connsiteX14" fmla="*/ 6053678 w 7309600"/>
              <a:gd name="connsiteY14" fmla="*/ 646331 h 646331"/>
              <a:gd name="connsiteX15" fmla="*/ 5389169 w 7309600"/>
              <a:gd name="connsiteY15" fmla="*/ 646331 h 646331"/>
              <a:gd name="connsiteX16" fmla="*/ 4724660 w 7309600"/>
              <a:gd name="connsiteY16" fmla="*/ 646331 h 646331"/>
              <a:gd name="connsiteX17" fmla="*/ 3987055 w 7309600"/>
              <a:gd name="connsiteY17" fmla="*/ 646331 h 646331"/>
              <a:gd name="connsiteX18" fmla="*/ 3541833 w 7309600"/>
              <a:gd name="connsiteY18" fmla="*/ 646331 h 646331"/>
              <a:gd name="connsiteX19" fmla="*/ 2877324 w 7309600"/>
              <a:gd name="connsiteY19" fmla="*/ 646331 h 646331"/>
              <a:gd name="connsiteX20" fmla="*/ 2432103 w 7309600"/>
              <a:gd name="connsiteY20" fmla="*/ 646331 h 646331"/>
              <a:gd name="connsiteX21" fmla="*/ 1986882 w 7309600"/>
              <a:gd name="connsiteY21" fmla="*/ 646331 h 646331"/>
              <a:gd name="connsiteX22" fmla="*/ 1176181 w 7309600"/>
              <a:gd name="connsiteY22" fmla="*/ 646331 h 646331"/>
              <a:gd name="connsiteX23" fmla="*/ 0 w 7309600"/>
              <a:gd name="connsiteY23" fmla="*/ 646331 h 646331"/>
              <a:gd name="connsiteX24" fmla="*/ 0 w 7309600"/>
              <a:gd name="connsiteY2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09600" h="646331" extrusionOk="0">
                <a:moveTo>
                  <a:pt x="0" y="0"/>
                </a:moveTo>
                <a:cubicBezTo>
                  <a:pt x="203853" y="25249"/>
                  <a:pt x="400908" y="29825"/>
                  <a:pt x="664509" y="0"/>
                </a:cubicBezTo>
                <a:cubicBezTo>
                  <a:pt x="928110" y="-29825"/>
                  <a:pt x="1310059" y="36271"/>
                  <a:pt x="1475210" y="0"/>
                </a:cubicBezTo>
                <a:cubicBezTo>
                  <a:pt x="1640361" y="-36271"/>
                  <a:pt x="1865708" y="-20112"/>
                  <a:pt x="2139719" y="0"/>
                </a:cubicBezTo>
                <a:cubicBezTo>
                  <a:pt x="2413730" y="20112"/>
                  <a:pt x="2588852" y="-24741"/>
                  <a:pt x="2731132" y="0"/>
                </a:cubicBezTo>
                <a:cubicBezTo>
                  <a:pt x="2873412" y="24741"/>
                  <a:pt x="3191778" y="32050"/>
                  <a:pt x="3395641" y="0"/>
                </a:cubicBezTo>
                <a:cubicBezTo>
                  <a:pt x="3599504" y="-32050"/>
                  <a:pt x="3644706" y="-12449"/>
                  <a:pt x="3840863" y="0"/>
                </a:cubicBezTo>
                <a:cubicBezTo>
                  <a:pt x="4037020" y="12449"/>
                  <a:pt x="4169675" y="-9717"/>
                  <a:pt x="4432276" y="0"/>
                </a:cubicBezTo>
                <a:cubicBezTo>
                  <a:pt x="4694877" y="9717"/>
                  <a:pt x="4779834" y="22563"/>
                  <a:pt x="4950593" y="0"/>
                </a:cubicBezTo>
                <a:cubicBezTo>
                  <a:pt x="5121352" y="-22563"/>
                  <a:pt x="5548402" y="-8018"/>
                  <a:pt x="5761294" y="0"/>
                </a:cubicBezTo>
                <a:cubicBezTo>
                  <a:pt x="5974186" y="8018"/>
                  <a:pt x="6273191" y="-17118"/>
                  <a:pt x="6498899" y="0"/>
                </a:cubicBezTo>
                <a:cubicBezTo>
                  <a:pt x="6724608" y="17118"/>
                  <a:pt x="7002060" y="14930"/>
                  <a:pt x="7309600" y="0"/>
                </a:cubicBezTo>
                <a:cubicBezTo>
                  <a:pt x="7301410" y="163682"/>
                  <a:pt x="7312311" y="342811"/>
                  <a:pt x="7309600" y="646331"/>
                </a:cubicBezTo>
                <a:cubicBezTo>
                  <a:pt x="7099403" y="644085"/>
                  <a:pt x="7016300" y="636914"/>
                  <a:pt x="6791283" y="646331"/>
                </a:cubicBezTo>
                <a:cubicBezTo>
                  <a:pt x="6566266" y="655748"/>
                  <a:pt x="6303986" y="650689"/>
                  <a:pt x="6053678" y="646331"/>
                </a:cubicBezTo>
                <a:cubicBezTo>
                  <a:pt x="5803370" y="641973"/>
                  <a:pt x="5540598" y="668608"/>
                  <a:pt x="5389169" y="646331"/>
                </a:cubicBezTo>
                <a:cubicBezTo>
                  <a:pt x="5237740" y="624054"/>
                  <a:pt x="4884199" y="646948"/>
                  <a:pt x="4724660" y="646331"/>
                </a:cubicBezTo>
                <a:cubicBezTo>
                  <a:pt x="4565121" y="645714"/>
                  <a:pt x="4221726" y="635172"/>
                  <a:pt x="3987055" y="646331"/>
                </a:cubicBezTo>
                <a:cubicBezTo>
                  <a:pt x="3752385" y="657490"/>
                  <a:pt x="3757977" y="646789"/>
                  <a:pt x="3541833" y="646331"/>
                </a:cubicBezTo>
                <a:cubicBezTo>
                  <a:pt x="3325689" y="645873"/>
                  <a:pt x="3028979" y="658482"/>
                  <a:pt x="2877324" y="646331"/>
                </a:cubicBezTo>
                <a:cubicBezTo>
                  <a:pt x="2725669" y="634180"/>
                  <a:pt x="2532409" y="626013"/>
                  <a:pt x="2432103" y="646331"/>
                </a:cubicBezTo>
                <a:cubicBezTo>
                  <a:pt x="2331797" y="666649"/>
                  <a:pt x="2209200" y="666536"/>
                  <a:pt x="1986882" y="646331"/>
                </a:cubicBezTo>
                <a:cubicBezTo>
                  <a:pt x="1764564" y="626126"/>
                  <a:pt x="1388683" y="664251"/>
                  <a:pt x="1176181" y="646331"/>
                </a:cubicBezTo>
                <a:cubicBezTo>
                  <a:pt x="963679" y="628411"/>
                  <a:pt x="358781" y="672545"/>
                  <a:pt x="0" y="646331"/>
                </a:cubicBezTo>
                <a:cubicBezTo>
                  <a:pt x="14770" y="394436"/>
                  <a:pt x="-9692" y="150769"/>
                  <a:pt x="0" y="0"/>
                </a:cubicBezTo>
                <a:close/>
              </a:path>
            </a:pathLst>
          </a:custGeom>
          <a:noFill/>
          <a:ln w="28575">
            <a:noFill/>
            <a:extLst>
              <a:ext uri="{C807C97D-BFC1-408E-A445-0C87EB9F89A2}">
                <ask:lineSketchStyleProps xmlns:ask="http://schemas.microsoft.com/office/drawing/2018/sketchyshapes" sd="2507589358">
                  <a:prstGeom prst="rect">
                    <a:avLst/>
                  </a:prstGeom>
                  <ask:type>
                    <ask:lineSketchFreehand/>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6600">
                  <a:solidFill>
                    <a:srgbClr val="002060"/>
                  </a:solidFill>
                  <a:prstDash val="solid"/>
                </a:ln>
                <a:solidFill>
                  <a:srgbClr val="00B050"/>
                </a:solidFill>
                <a:effectLst>
                  <a:outerShdw dist="38100" dir="2700000" algn="tl" rotWithShape="0">
                    <a:srgbClr val="002060"/>
                  </a:outerShdw>
                </a:effectLst>
                <a:uLnTx/>
                <a:uFillTx/>
                <a:ea typeface="+mn-ea"/>
                <a:cs typeface="+mn-cs"/>
              </a:rPr>
              <a:t>Thứ</a:t>
            </a:r>
            <a:r>
              <a:rPr kumimoji="0" lang="en-US" sz="3600" b="1" i="0" u="none" strike="noStrike" kern="1200" cap="none" spc="0" normalizeH="0" baseline="0" noProof="0" dirty="0">
                <a:ln w="6600">
                  <a:solidFill>
                    <a:srgbClr val="002060"/>
                  </a:solidFill>
                  <a:prstDash val="solid"/>
                </a:ln>
                <a:solidFill>
                  <a:srgbClr val="00B050"/>
                </a:solidFill>
                <a:effectLst>
                  <a:outerShdw dist="38100" dir="2700000" algn="tl" rotWithShape="0">
                    <a:srgbClr val="002060"/>
                  </a:outerShdw>
                </a:effectLst>
                <a:uLnTx/>
                <a:uFillTx/>
                <a:ea typeface="+mn-ea"/>
                <a:cs typeface="+mn-cs"/>
              </a:rPr>
              <a:t> …. </a:t>
            </a:r>
            <a:r>
              <a:rPr kumimoji="0" lang="en-US" sz="3600" b="1" i="0" u="none" strike="noStrike" kern="1200" cap="none" spc="0" normalizeH="0" baseline="0" noProof="0" dirty="0" err="1">
                <a:ln w="6600">
                  <a:solidFill>
                    <a:srgbClr val="002060"/>
                  </a:solidFill>
                  <a:prstDash val="solid"/>
                </a:ln>
                <a:solidFill>
                  <a:srgbClr val="00B050"/>
                </a:solidFill>
                <a:effectLst>
                  <a:outerShdw dist="38100" dir="2700000" algn="tl" rotWithShape="0">
                    <a:srgbClr val="002060"/>
                  </a:outerShdw>
                </a:effectLst>
                <a:uLnTx/>
                <a:uFillTx/>
                <a:ea typeface="+mn-ea"/>
                <a:cs typeface="+mn-cs"/>
              </a:rPr>
              <a:t>ngày</a:t>
            </a:r>
            <a:r>
              <a:rPr kumimoji="0" lang="en-US" sz="3600" b="1" i="0" u="none" strike="noStrike" kern="1200" cap="none" spc="0" normalizeH="0" baseline="0" noProof="0" dirty="0">
                <a:ln w="6600">
                  <a:solidFill>
                    <a:srgbClr val="002060"/>
                  </a:solidFill>
                  <a:prstDash val="solid"/>
                </a:ln>
                <a:solidFill>
                  <a:srgbClr val="00B050"/>
                </a:solidFill>
                <a:effectLst>
                  <a:outerShdw dist="38100" dir="2700000" algn="tl" rotWithShape="0">
                    <a:srgbClr val="002060"/>
                  </a:outerShdw>
                </a:effectLst>
                <a:uLnTx/>
                <a:uFillTx/>
                <a:ea typeface="+mn-ea"/>
                <a:cs typeface="+mn-cs"/>
              </a:rPr>
              <a:t> …. </a:t>
            </a:r>
            <a:r>
              <a:rPr kumimoji="0" lang="en-US" sz="3600" b="1" i="0" u="none" strike="noStrike" kern="1200" cap="none" spc="0" normalizeH="0" baseline="0" noProof="0" dirty="0" err="1">
                <a:ln w="6600">
                  <a:solidFill>
                    <a:srgbClr val="002060"/>
                  </a:solidFill>
                  <a:prstDash val="solid"/>
                </a:ln>
                <a:solidFill>
                  <a:srgbClr val="00B050"/>
                </a:solidFill>
                <a:effectLst>
                  <a:outerShdw dist="38100" dir="2700000" algn="tl" rotWithShape="0">
                    <a:srgbClr val="002060"/>
                  </a:outerShdw>
                </a:effectLst>
                <a:uLnTx/>
                <a:uFillTx/>
                <a:ea typeface="+mn-ea"/>
                <a:cs typeface="+mn-cs"/>
              </a:rPr>
              <a:t>tháng</a:t>
            </a:r>
            <a:r>
              <a:rPr kumimoji="0" lang="en-US" sz="3600" b="1" i="0" u="none" strike="noStrike" kern="1200" cap="none" spc="0" normalizeH="0" baseline="0" noProof="0" dirty="0">
                <a:ln w="6600">
                  <a:solidFill>
                    <a:srgbClr val="002060"/>
                  </a:solidFill>
                  <a:prstDash val="solid"/>
                </a:ln>
                <a:solidFill>
                  <a:srgbClr val="00B050"/>
                </a:solidFill>
                <a:effectLst>
                  <a:outerShdw dist="38100" dir="2700000" algn="tl" rotWithShape="0">
                    <a:srgbClr val="002060"/>
                  </a:outerShdw>
                </a:effectLst>
                <a:uLnTx/>
                <a:uFillTx/>
                <a:ea typeface="+mn-ea"/>
                <a:cs typeface="+mn-cs"/>
              </a:rPr>
              <a:t> …. </a:t>
            </a:r>
            <a:r>
              <a:rPr kumimoji="0" lang="en-US" sz="3600" b="1" i="0" u="none" strike="noStrike" kern="1200" cap="none" spc="0" normalizeH="0" baseline="0" noProof="0" dirty="0" err="1">
                <a:ln w="6600">
                  <a:solidFill>
                    <a:srgbClr val="002060"/>
                  </a:solidFill>
                  <a:prstDash val="solid"/>
                </a:ln>
                <a:solidFill>
                  <a:srgbClr val="00B050"/>
                </a:solidFill>
                <a:effectLst>
                  <a:outerShdw dist="38100" dir="2700000" algn="tl" rotWithShape="0">
                    <a:srgbClr val="002060"/>
                  </a:outerShdw>
                </a:effectLst>
                <a:uLnTx/>
                <a:uFillTx/>
                <a:ea typeface="+mn-ea"/>
                <a:cs typeface="+mn-cs"/>
              </a:rPr>
              <a:t>năm</a:t>
            </a:r>
            <a:r>
              <a:rPr kumimoji="0" lang="en-US" sz="3600" b="1" i="0" u="none" strike="noStrike" kern="1200" cap="none" spc="0" normalizeH="0" baseline="0" noProof="0" dirty="0">
                <a:ln w="6600">
                  <a:solidFill>
                    <a:srgbClr val="002060"/>
                  </a:solidFill>
                  <a:prstDash val="solid"/>
                </a:ln>
                <a:solidFill>
                  <a:srgbClr val="00B050"/>
                </a:solidFill>
                <a:effectLst>
                  <a:outerShdw dist="38100" dir="2700000" algn="tl" rotWithShape="0">
                    <a:srgbClr val="002060"/>
                  </a:outerShdw>
                </a:effectLst>
                <a:uLnTx/>
                <a:uFillTx/>
                <a:ea typeface="+mn-ea"/>
                <a:cs typeface="+mn-cs"/>
              </a:rPr>
              <a:t> …</a:t>
            </a:r>
          </a:p>
        </p:txBody>
      </p:sp>
      <p:pic>
        <p:nvPicPr>
          <p:cNvPr id="4" name="Picture 3">
            <a:extLst>
              <a:ext uri="{FF2B5EF4-FFF2-40B4-BE49-F238E27FC236}">
                <a16:creationId xmlns:a16="http://schemas.microsoft.com/office/drawing/2014/main" id="{C4E7C868-4D17-2500-5FB3-8280C02A5306}"/>
              </a:ext>
            </a:extLst>
          </p:cNvPr>
          <p:cNvPicPr>
            <a:picLocks noChangeAspect="1"/>
          </p:cNvPicPr>
          <p:nvPr/>
        </p:nvPicPr>
        <p:blipFill>
          <a:blip r:embed="rId3"/>
          <a:stretch>
            <a:fillRect/>
          </a:stretch>
        </p:blipFill>
        <p:spPr>
          <a:xfrm>
            <a:off x="4850480" y="1581150"/>
            <a:ext cx="2789049" cy="1139611"/>
          </a:xfrm>
          <a:prstGeom prst="rect">
            <a:avLst/>
          </a:prstGeom>
        </p:spPr>
      </p:pic>
      <p:pic>
        <p:nvPicPr>
          <p:cNvPr id="5" name="Picture 4">
            <a:extLst>
              <a:ext uri="{FF2B5EF4-FFF2-40B4-BE49-F238E27FC236}">
                <a16:creationId xmlns:a16="http://schemas.microsoft.com/office/drawing/2014/main" id="{F345F011-31AE-2768-3B4C-936E7433B898}"/>
              </a:ext>
            </a:extLst>
          </p:cNvPr>
          <p:cNvPicPr>
            <a:picLocks noChangeAspect="1"/>
          </p:cNvPicPr>
          <p:nvPr/>
        </p:nvPicPr>
        <p:blipFill>
          <a:blip r:embed="rId4"/>
          <a:stretch>
            <a:fillRect/>
          </a:stretch>
        </p:blipFill>
        <p:spPr>
          <a:xfrm>
            <a:off x="894514" y="2421906"/>
            <a:ext cx="10498222" cy="2566638"/>
          </a:xfrm>
          <a:prstGeom prst="rect">
            <a:avLst/>
          </a:prstGeom>
        </p:spPr>
      </p:pic>
    </p:spTree>
    <p:extLst>
      <p:ext uri="{BB962C8B-B14F-4D97-AF65-F5344CB8AC3E}">
        <p14:creationId xmlns:p14="http://schemas.microsoft.com/office/powerpoint/2010/main" val="14513927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94640" y="203200"/>
            <a:ext cx="11663680" cy="6482080"/>
          </a:xfrm>
          <a:custGeom>
            <a:avLst/>
            <a:gdLst>
              <a:gd name="connsiteX0" fmla="*/ 0 w 11663680"/>
              <a:gd name="connsiteY0" fmla="*/ 727938 h 6482080"/>
              <a:gd name="connsiteX1" fmla="*/ 727938 w 11663680"/>
              <a:gd name="connsiteY1" fmla="*/ 0 h 6482080"/>
              <a:gd name="connsiteX2" fmla="*/ 10935742 w 11663680"/>
              <a:gd name="connsiteY2" fmla="*/ 0 h 6482080"/>
              <a:gd name="connsiteX3" fmla="*/ 11663680 w 11663680"/>
              <a:gd name="connsiteY3" fmla="*/ 727938 h 6482080"/>
              <a:gd name="connsiteX4" fmla="*/ 11663680 w 11663680"/>
              <a:gd name="connsiteY4" fmla="*/ 5754142 h 6482080"/>
              <a:gd name="connsiteX5" fmla="*/ 10935742 w 11663680"/>
              <a:gd name="connsiteY5" fmla="*/ 6482080 h 6482080"/>
              <a:gd name="connsiteX6" fmla="*/ 727938 w 11663680"/>
              <a:gd name="connsiteY6" fmla="*/ 6482080 h 6482080"/>
              <a:gd name="connsiteX7" fmla="*/ 0 w 11663680"/>
              <a:gd name="connsiteY7" fmla="*/ 5754142 h 6482080"/>
              <a:gd name="connsiteX8" fmla="*/ 0 w 11663680"/>
              <a:gd name="connsiteY8" fmla="*/ 72793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727938"/>
                </a:moveTo>
                <a:cubicBezTo>
                  <a:pt x="2531" y="394430"/>
                  <a:pt x="343333" y="29243"/>
                  <a:pt x="727938" y="0"/>
                </a:cubicBezTo>
                <a:cubicBezTo>
                  <a:pt x="4159637" y="72427"/>
                  <a:pt x="7746314" y="61419"/>
                  <a:pt x="10935742" y="0"/>
                </a:cubicBezTo>
                <a:cubicBezTo>
                  <a:pt x="11328484" y="-63929"/>
                  <a:pt x="11587742" y="302940"/>
                  <a:pt x="11663680" y="727938"/>
                </a:cubicBezTo>
                <a:cubicBezTo>
                  <a:pt x="11764556" y="1603969"/>
                  <a:pt x="11556367" y="5155072"/>
                  <a:pt x="11663680" y="5754142"/>
                </a:cubicBezTo>
                <a:cubicBezTo>
                  <a:pt x="11673059" y="6108572"/>
                  <a:pt x="11327575" y="6470650"/>
                  <a:pt x="10935742" y="6482080"/>
                </a:cubicBezTo>
                <a:cubicBezTo>
                  <a:pt x="8581786" y="6511907"/>
                  <a:pt x="3353871" y="6402774"/>
                  <a:pt x="727938" y="6482080"/>
                </a:cubicBezTo>
                <a:cubicBezTo>
                  <a:pt x="391518" y="6474663"/>
                  <a:pt x="-68199" y="6169657"/>
                  <a:pt x="0" y="5754142"/>
                </a:cubicBezTo>
                <a:cubicBezTo>
                  <a:pt x="50037" y="3403978"/>
                  <a:pt x="770" y="1621940"/>
                  <a:pt x="0" y="727938"/>
                </a:cubicBezTo>
                <a:close/>
              </a:path>
              <a:path w="11663680" h="6482080" stroke="0" extrusionOk="0">
                <a:moveTo>
                  <a:pt x="0" y="727938"/>
                </a:moveTo>
                <a:cubicBezTo>
                  <a:pt x="34284" y="335254"/>
                  <a:pt x="360399" y="71858"/>
                  <a:pt x="727938" y="0"/>
                </a:cubicBezTo>
                <a:cubicBezTo>
                  <a:pt x="4815453" y="123000"/>
                  <a:pt x="6285356" y="-96860"/>
                  <a:pt x="10935742" y="0"/>
                </a:cubicBezTo>
                <a:cubicBezTo>
                  <a:pt x="11278062" y="-45507"/>
                  <a:pt x="11695889" y="260975"/>
                  <a:pt x="11663680" y="727938"/>
                </a:cubicBezTo>
                <a:cubicBezTo>
                  <a:pt x="11666853" y="1527249"/>
                  <a:pt x="11757947" y="4896188"/>
                  <a:pt x="11663680" y="5754142"/>
                </a:cubicBezTo>
                <a:cubicBezTo>
                  <a:pt x="11591368" y="6182368"/>
                  <a:pt x="11293560" y="6474844"/>
                  <a:pt x="10935742" y="6482080"/>
                </a:cubicBezTo>
                <a:cubicBezTo>
                  <a:pt x="6395197" y="6321373"/>
                  <a:pt x="1845283" y="6521747"/>
                  <a:pt x="727938" y="6482080"/>
                </a:cubicBezTo>
                <a:cubicBezTo>
                  <a:pt x="252329" y="6467219"/>
                  <a:pt x="-39643" y="6138212"/>
                  <a:pt x="0" y="5754142"/>
                </a:cubicBezTo>
                <a:cubicBezTo>
                  <a:pt x="32216" y="5095675"/>
                  <a:pt x="57206" y="2800707"/>
                  <a:pt x="0" y="72793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gd name="adj" fmla="val 11230"/>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D7CE9F8-9D57-2B34-376F-AD3DA85FFF5A}"/>
              </a:ext>
            </a:extLst>
          </p:cNvPr>
          <p:cNvPicPr>
            <a:picLocks noChangeAspect="1"/>
          </p:cNvPicPr>
          <p:nvPr/>
        </p:nvPicPr>
        <p:blipFill>
          <a:blip r:embed="rId3"/>
          <a:stretch>
            <a:fillRect/>
          </a:stretch>
        </p:blipFill>
        <p:spPr>
          <a:xfrm>
            <a:off x="514350" y="488598"/>
            <a:ext cx="11210924" cy="787134"/>
          </a:xfrm>
          <a:prstGeom prst="rect">
            <a:avLst/>
          </a:prstGeom>
        </p:spPr>
      </p:pic>
      <p:pic>
        <p:nvPicPr>
          <p:cNvPr id="12" name="Picture 11">
            <a:extLst>
              <a:ext uri="{FF2B5EF4-FFF2-40B4-BE49-F238E27FC236}">
                <a16:creationId xmlns:a16="http://schemas.microsoft.com/office/drawing/2014/main" id="{C31A11A1-FFBF-24B4-3007-83CAF844C89B}"/>
              </a:ext>
            </a:extLst>
          </p:cNvPr>
          <p:cNvPicPr>
            <a:picLocks noChangeAspect="1"/>
          </p:cNvPicPr>
          <p:nvPr/>
        </p:nvPicPr>
        <p:blipFill>
          <a:blip r:embed="rId4"/>
          <a:stretch>
            <a:fillRect/>
          </a:stretch>
        </p:blipFill>
        <p:spPr>
          <a:xfrm>
            <a:off x="561975" y="2080981"/>
            <a:ext cx="11296650" cy="1872932"/>
          </a:xfrm>
          <a:prstGeom prst="rect">
            <a:avLst/>
          </a:prstGeom>
        </p:spPr>
      </p:pic>
      <p:grpSp>
        <p:nvGrpSpPr>
          <p:cNvPr id="14" name="Group 13">
            <a:extLst>
              <a:ext uri="{FF2B5EF4-FFF2-40B4-BE49-F238E27FC236}">
                <a16:creationId xmlns:a16="http://schemas.microsoft.com/office/drawing/2014/main" id="{B25D017C-5575-A370-5F3E-4A1D8DB9C22F}"/>
              </a:ext>
            </a:extLst>
          </p:cNvPr>
          <p:cNvGrpSpPr/>
          <p:nvPr/>
        </p:nvGrpSpPr>
        <p:grpSpPr>
          <a:xfrm>
            <a:off x="2876764" y="4089114"/>
            <a:ext cx="6886778" cy="2768885"/>
            <a:chOff x="7524255" y="3789018"/>
            <a:chExt cx="6317473" cy="2717049"/>
          </a:xfrm>
        </p:grpSpPr>
        <p:sp>
          <p:nvSpPr>
            <p:cNvPr id="17" name="Rectangle: Rounded Corners 16">
              <a:extLst>
                <a:ext uri="{FF2B5EF4-FFF2-40B4-BE49-F238E27FC236}">
                  <a16:creationId xmlns:a16="http://schemas.microsoft.com/office/drawing/2014/main" id="{6A96725B-37CF-701F-5CCF-3CA07B832714}"/>
                </a:ext>
              </a:extLst>
            </p:cNvPr>
            <p:cNvSpPr/>
            <p:nvPr/>
          </p:nvSpPr>
          <p:spPr>
            <a:xfrm>
              <a:off x="9183011" y="3789018"/>
              <a:ext cx="2888541" cy="1657573"/>
            </a:xfrm>
            <a:custGeom>
              <a:avLst/>
              <a:gdLst>
                <a:gd name="connsiteX0" fmla="*/ 0 w 3148845"/>
                <a:gd name="connsiteY0" fmla="*/ 281538 h 1689196"/>
                <a:gd name="connsiteX1" fmla="*/ 281538 w 3148845"/>
                <a:gd name="connsiteY1" fmla="*/ 0 h 1689196"/>
                <a:gd name="connsiteX2" fmla="*/ 2867307 w 3148845"/>
                <a:gd name="connsiteY2" fmla="*/ 0 h 1689196"/>
                <a:gd name="connsiteX3" fmla="*/ 3148845 w 3148845"/>
                <a:gd name="connsiteY3" fmla="*/ 281538 h 1689196"/>
                <a:gd name="connsiteX4" fmla="*/ 3148845 w 3148845"/>
                <a:gd name="connsiteY4" fmla="*/ 1407658 h 1689196"/>
                <a:gd name="connsiteX5" fmla="*/ 2867307 w 3148845"/>
                <a:gd name="connsiteY5" fmla="*/ 1689196 h 1689196"/>
                <a:gd name="connsiteX6" fmla="*/ 281538 w 3148845"/>
                <a:gd name="connsiteY6" fmla="*/ 1689196 h 1689196"/>
                <a:gd name="connsiteX7" fmla="*/ 0 w 3148845"/>
                <a:gd name="connsiteY7" fmla="*/ 1407658 h 1689196"/>
                <a:gd name="connsiteX8" fmla="*/ 0 w 3148845"/>
                <a:gd name="connsiteY8" fmla="*/ 281538 h 168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8845" h="1689196" fill="none" extrusionOk="0">
                  <a:moveTo>
                    <a:pt x="0" y="281538"/>
                  </a:moveTo>
                  <a:cubicBezTo>
                    <a:pt x="293" y="133993"/>
                    <a:pt x="128806" y="4627"/>
                    <a:pt x="281538" y="0"/>
                  </a:cubicBezTo>
                  <a:cubicBezTo>
                    <a:pt x="1514752" y="72427"/>
                    <a:pt x="2253606" y="61419"/>
                    <a:pt x="2867307" y="0"/>
                  </a:cubicBezTo>
                  <a:cubicBezTo>
                    <a:pt x="3019390" y="-23444"/>
                    <a:pt x="3122705" y="118142"/>
                    <a:pt x="3148845" y="281538"/>
                  </a:cubicBezTo>
                  <a:cubicBezTo>
                    <a:pt x="3182709" y="570027"/>
                    <a:pt x="3119549" y="1281871"/>
                    <a:pt x="3148845" y="1407658"/>
                  </a:cubicBezTo>
                  <a:cubicBezTo>
                    <a:pt x="3152742" y="1543367"/>
                    <a:pt x="3016481" y="1682117"/>
                    <a:pt x="2867307" y="1689196"/>
                  </a:cubicBezTo>
                  <a:cubicBezTo>
                    <a:pt x="1784196" y="1719023"/>
                    <a:pt x="880595" y="1609890"/>
                    <a:pt x="281538" y="1689196"/>
                  </a:cubicBezTo>
                  <a:cubicBezTo>
                    <a:pt x="145920" y="1686950"/>
                    <a:pt x="-14434" y="1566001"/>
                    <a:pt x="0" y="1407658"/>
                  </a:cubicBezTo>
                  <a:cubicBezTo>
                    <a:pt x="69587" y="1270511"/>
                    <a:pt x="65554" y="538798"/>
                    <a:pt x="0" y="281538"/>
                  </a:cubicBezTo>
                  <a:close/>
                </a:path>
                <a:path w="3148845" h="1689196" stroke="0" extrusionOk="0">
                  <a:moveTo>
                    <a:pt x="0" y="281538"/>
                  </a:moveTo>
                  <a:cubicBezTo>
                    <a:pt x="17873" y="130921"/>
                    <a:pt x="137734" y="24346"/>
                    <a:pt x="281538" y="0"/>
                  </a:cubicBezTo>
                  <a:cubicBezTo>
                    <a:pt x="1105338" y="123000"/>
                    <a:pt x="2408275" y="-96860"/>
                    <a:pt x="2867307" y="0"/>
                  </a:cubicBezTo>
                  <a:cubicBezTo>
                    <a:pt x="3012056" y="-8186"/>
                    <a:pt x="3149757" y="124210"/>
                    <a:pt x="3148845" y="281538"/>
                  </a:cubicBezTo>
                  <a:cubicBezTo>
                    <a:pt x="3144166" y="791699"/>
                    <a:pt x="3050546" y="1119834"/>
                    <a:pt x="3148845" y="1407658"/>
                  </a:cubicBezTo>
                  <a:cubicBezTo>
                    <a:pt x="3137115" y="1567397"/>
                    <a:pt x="3019879" y="1688719"/>
                    <a:pt x="2867307" y="1689196"/>
                  </a:cubicBezTo>
                  <a:cubicBezTo>
                    <a:pt x="1953795" y="1528489"/>
                    <a:pt x="1556580" y="1728863"/>
                    <a:pt x="281538" y="1689196"/>
                  </a:cubicBezTo>
                  <a:cubicBezTo>
                    <a:pt x="100207" y="1683977"/>
                    <a:pt x="-4731" y="1561004"/>
                    <a:pt x="0" y="1407658"/>
                  </a:cubicBezTo>
                  <a:cubicBezTo>
                    <a:pt x="59232" y="1294347"/>
                    <a:pt x="-65874" y="433080"/>
                    <a:pt x="0" y="28153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Calibri" panose="020F0502020204030204" pitchFamily="34" charset="0"/>
                </a:rPr>
                <a:t>LÀM VIỆC NHÓM ĐÔI</a:t>
              </a:r>
            </a:p>
          </p:txBody>
        </p:sp>
        <p:grpSp>
          <p:nvGrpSpPr>
            <p:cNvPr id="18" name="Group 17">
              <a:extLst>
                <a:ext uri="{FF2B5EF4-FFF2-40B4-BE49-F238E27FC236}">
                  <a16:creationId xmlns:a16="http://schemas.microsoft.com/office/drawing/2014/main" id="{AC043AB6-3111-B8D5-B77E-EC7B34C25AB4}"/>
                </a:ext>
              </a:extLst>
            </p:cNvPr>
            <p:cNvGrpSpPr/>
            <p:nvPr/>
          </p:nvGrpSpPr>
          <p:grpSpPr>
            <a:xfrm>
              <a:off x="7524255" y="3789018"/>
              <a:ext cx="6317473" cy="2717049"/>
              <a:chOff x="726370" y="4232125"/>
              <a:chExt cx="6225081" cy="2616200"/>
            </a:xfrm>
          </p:grpSpPr>
          <p:pic>
            <p:nvPicPr>
              <p:cNvPr id="21" name="Picture 20">
                <a:extLst>
                  <a:ext uri="{FF2B5EF4-FFF2-40B4-BE49-F238E27FC236}">
                    <a16:creationId xmlns:a16="http://schemas.microsoft.com/office/drawing/2014/main" id="{3D6C8759-D40A-81D4-711D-035633A6F7A9}"/>
                  </a:ext>
                </a:extLst>
              </p:cNvPr>
              <p:cNvPicPr>
                <a:picLocks noChangeAspect="1"/>
              </p:cNvPicPr>
              <p:nvPr/>
            </p:nvPicPr>
            <p:blipFill>
              <a:blip r:embed="rId5"/>
              <a:stretch>
                <a:fillRect/>
              </a:stretch>
            </p:blipFill>
            <p:spPr>
              <a:xfrm>
                <a:off x="4903790" y="4232125"/>
                <a:ext cx="2047661" cy="2616200"/>
              </a:xfrm>
              <a:prstGeom prst="rect">
                <a:avLst/>
              </a:prstGeom>
            </p:spPr>
          </p:pic>
          <p:pic>
            <p:nvPicPr>
              <p:cNvPr id="23" name="Picture 22">
                <a:extLst>
                  <a:ext uri="{FF2B5EF4-FFF2-40B4-BE49-F238E27FC236}">
                    <a16:creationId xmlns:a16="http://schemas.microsoft.com/office/drawing/2014/main" id="{755F3AF5-D212-E40E-4F3F-C67BA30231E1}"/>
                  </a:ext>
                </a:extLst>
              </p:cNvPr>
              <p:cNvPicPr>
                <a:picLocks noChangeAspect="1"/>
              </p:cNvPicPr>
              <p:nvPr/>
            </p:nvPicPr>
            <p:blipFill>
              <a:blip r:embed="rId6"/>
              <a:stretch>
                <a:fillRect/>
              </a:stretch>
            </p:blipFill>
            <p:spPr>
              <a:xfrm>
                <a:off x="726370" y="4232125"/>
                <a:ext cx="1811038" cy="2616200"/>
              </a:xfrm>
              <a:prstGeom prst="rect">
                <a:avLst/>
              </a:prstGeom>
            </p:spPr>
          </p:pic>
        </p:grpSp>
      </p:grpSp>
    </p:spTree>
    <p:extLst>
      <p:ext uri="{BB962C8B-B14F-4D97-AF65-F5344CB8AC3E}">
        <p14:creationId xmlns:p14="http://schemas.microsoft.com/office/powerpoint/2010/main" val="4049681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DAD0B312-DADA-9379-A0AB-7318534B0716}"/>
              </a:ext>
            </a:extLst>
          </p:cNvPr>
          <p:cNvSpPr/>
          <p:nvPr/>
        </p:nvSpPr>
        <p:spPr>
          <a:xfrm>
            <a:off x="294640" y="203200"/>
            <a:ext cx="11663680" cy="6482080"/>
          </a:xfrm>
          <a:custGeom>
            <a:avLst/>
            <a:gdLst>
              <a:gd name="connsiteX0" fmla="*/ 0 w 11663680"/>
              <a:gd name="connsiteY0" fmla="*/ 1080368 h 6482080"/>
              <a:gd name="connsiteX1" fmla="*/ 1080368 w 11663680"/>
              <a:gd name="connsiteY1" fmla="*/ 0 h 6482080"/>
              <a:gd name="connsiteX2" fmla="*/ 10583312 w 11663680"/>
              <a:gd name="connsiteY2" fmla="*/ 0 h 6482080"/>
              <a:gd name="connsiteX3" fmla="*/ 11663680 w 11663680"/>
              <a:gd name="connsiteY3" fmla="*/ 1080368 h 6482080"/>
              <a:gd name="connsiteX4" fmla="*/ 11663680 w 11663680"/>
              <a:gd name="connsiteY4" fmla="*/ 5401712 h 6482080"/>
              <a:gd name="connsiteX5" fmla="*/ 10583312 w 11663680"/>
              <a:gd name="connsiteY5" fmla="*/ 6482080 h 6482080"/>
              <a:gd name="connsiteX6" fmla="*/ 1080368 w 11663680"/>
              <a:gd name="connsiteY6" fmla="*/ 6482080 h 6482080"/>
              <a:gd name="connsiteX7" fmla="*/ 0 w 11663680"/>
              <a:gd name="connsiteY7" fmla="*/ 5401712 h 6482080"/>
              <a:gd name="connsiteX8" fmla="*/ 0 w 11663680"/>
              <a:gd name="connsiteY8" fmla="*/ 108036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1080368"/>
                </a:moveTo>
                <a:cubicBezTo>
                  <a:pt x="3664" y="582887"/>
                  <a:pt x="519517" y="60117"/>
                  <a:pt x="1080368" y="0"/>
                </a:cubicBezTo>
                <a:cubicBezTo>
                  <a:pt x="3072384" y="72427"/>
                  <a:pt x="6342519" y="61419"/>
                  <a:pt x="10583312" y="0"/>
                </a:cubicBezTo>
                <a:cubicBezTo>
                  <a:pt x="11165347" y="-100749"/>
                  <a:pt x="11626089" y="472327"/>
                  <a:pt x="11663680" y="1080368"/>
                </a:cubicBezTo>
                <a:cubicBezTo>
                  <a:pt x="11764556" y="2400858"/>
                  <a:pt x="11556367" y="4363085"/>
                  <a:pt x="11663680" y="5401712"/>
                </a:cubicBezTo>
                <a:cubicBezTo>
                  <a:pt x="11669956" y="5966528"/>
                  <a:pt x="11139458" y="6436651"/>
                  <a:pt x="10583312" y="6482080"/>
                </a:cubicBezTo>
                <a:cubicBezTo>
                  <a:pt x="7663320" y="6511907"/>
                  <a:pt x="2573030" y="6402774"/>
                  <a:pt x="1080368" y="6482080"/>
                </a:cubicBezTo>
                <a:cubicBezTo>
                  <a:pt x="506197" y="6479537"/>
                  <a:pt x="-75211" y="6013255"/>
                  <a:pt x="0" y="5401712"/>
                </a:cubicBezTo>
                <a:cubicBezTo>
                  <a:pt x="50037" y="3713327"/>
                  <a:pt x="770" y="2022009"/>
                  <a:pt x="0" y="1080368"/>
                </a:cubicBezTo>
                <a:close/>
              </a:path>
              <a:path w="11663680" h="6482080" stroke="0" extrusionOk="0">
                <a:moveTo>
                  <a:pt x="0" y="1080368"/>
                </a:moveTo>
                <a:cubicBezTo>
                  <a:pt x="83579" y="506479"/>
                  <a:pt x="510820" y="56510"/>
                  <a:pt x="1080368" y="0"/>
                </a:cubicBezTo>
                <a:cubicBezTo>
                  <a:pt x="3551770" y="123000"/>
                  <a:pt x="9554757" y="-96860"/>
                  <a:pt x="10583312" y="0"/>
                </a:cubicBezTo>
                <a:cubicBezTo>
                  <a:pt x="11138457" y="-31648"/>
                  <a:pt x="11704597" y="401207"/>
                  <a:pt x="11663680" y="1080368"/>
                </a:cubicBezTo>
                <a:cubicBezTo>
                  <a:pt x="11666853" y="2211230"/>
                  <a:pt x="11757947" y="3601009"/>
                  <a:pt x="11663680" y="5401712"/>
                </a:cubicBezTo>
                <a:cubicBezTo>
                  <a:pt x="11643796" y="6005587"/>
                  <a:pt x="11149491" y="6477090"/>
                  <a:pt x="10583312" y="6482080"/>
                </a:cubicBezTo>
                <a:cubicBezTo>
                  <a:pt x="8216843" y="6321373"/>
                  <a:pt x="4936536" y="6521747"/>
                  <a:pt x="1080368" y="6482080"/>
                </a:cubicBezTo>
                <a:cubicBezTo>
                  <a:pt x="417728" y="6468756"/>
                  <a:pt x="-27788" y="5985794"/>
                  <a:pt x="0" y="5401712"/>
                </a:cubicBezTo>
                <a:cubicBezTo>
                  <a:pt x="32216" y="3514635"/>
                  <a:pt x="57206" y="1849469"/>
                  <a:pt x="0" y="108036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3A5C1C5-B757-31C9-4596-407365D40E33}"/>
              </a:ext>
            </a:extLst>
          </p:cNvPr>
          <p:cNvPicPr>
            <a:picLocks noChangeAspect="1"/>
          </p:cNvPicPr>
          <p:nvPr/>
        </p:nvPicPr>
        <p:blipFill>
          <a:blip r:embed="rId3"/>
          <a:stretch>
            <a:fillRect/>
          </a:stretch>
        </p:blipFill>
        <p:spPr>
          <a:xfrm>
            <a:off x="647271" y="672635"/>
            <a:ext cx="4582273" cy="1606157"/>
          </a:xfrm>
          <a:prstGeom prst="rect">
            <a:avLst/>
          </a:prstGeom>
        </p:spPr>
      </p:pic>
      <p:sp>
        <p:nvSpPr>
          <p:cNvPr id="13" name="Rectangle: Rounded Corners 12">
            <a:extLst>
              <a:ext uri="{FF2B5EF4-FFF2-40B4-BE49-F238E27FC236}">
                <a16:creationId xmlns:a16="http://schemas.microsoft.com/office/drawing/2014/main" id="{8A223F0B-840B-FE8E-5622-BA0791EA9EE5}"/>
              </a:ext>
            </a:extLst>
          </p:cNvPr>
          <p:cNvSpPr/>
          <p:nvPr/>
        </p:nvSpPr>
        <p:spPr>
          <a:xfrm>
            <a:off x="2476072" y="863027"/>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sp>
        <p:nvSpPr>
          <p:cNvPr id="14" name="Rectangle: Rounded Corners 13">
            <a:extLst>
              <a:ext uri="{FF2B5EF4-FFF2-40B4-BE49-F238E27FC236}">
                <a16:creationId xmlns:a16="http://schemas.microsoft.com/office/drawing/2014/main" id="{620DCE6F-C1B4-77F6-E4EE-16946FE76358}"/>
              </a:ext>
            </a:extLst>
          </p:cNvPr>
          <p:cNvSpPr/>
          <p:nvPr/>
        </p:nvSpPr>
        <p:spPr>
          <a:xfrm>
            <a:off x="2464086" y="871589"/>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3</a:t>
            </a:r>
          </a:p>
        </p:txBody>
      </p:sp>
      <p:sp>
        <p:nvSpPr>
          <p:cNvPr id="15" name="Rectangle: Rounded Corners 14">
            <a:extLst>
              <a:ext uri="{FF2B5EF4-FFF2-40B4-BE49-F238E27FC236}">
                <a16:creationId xmlns:a16="http://schemas.microsoft.com/office/drawing/2014/main" id="{60DEC789-8A5A-1F0B-F15E-84F3532F593F}"/>
              </a:ext>
            </a:extLst>
          </p:cNvPr>
          <p:cNvSpPr/>
          <p:nvPr/>
        </p:nvSpPr>
        <p:spPr>
          <a:xfrm>
            <a:off x="2462374" y="859602"/>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4</a:t>
            </a:r>
          </a:p>
        </p:txBody>
      </p:sp>
      <p:pic>
        <p:nvPicPr>
          <p:cNvPr id="17" name="Picture 16">
            <a:extLst>
              <a:ext uri="{FF2B5EF4-FFF2-40B4-BE49-F238E27FC236}">
                <a16:creationId xmlns:a16="http://schemas.microsoft.com/office/drawing/2014/main" id="{53573B1A-7F4E-F9BC-BA0E-689250F1A282}"/>
              </a:ext>
            </a:extLst>
          </p:cNvPr>
          <p:cNvPicPr>
            <a:picLocks noChangeAspect="1"/>
          </p:cNvPicPr>
          <p:nvPr/>
        </p:nvPicPr>
        <p:blipFill>
          <a:blip r:embed="rId4"/>
          <a:stretch>
            <a:fillRect/>
          </a:stretch>
        </p:blipFill>
        <p:spPr>
          <a:xfrm>
            <a:off x="1045502" y="2710932"/>
            <a:ext cx="4367266" cy="1511746"/>
          </a:xfrm>
          <a:prstGeom prst="rect">
            <a:avLst/>
          </a:prstGeom>
        </p:spPr>
      </p:pic>
      <p:sp>
        <p:nvSpPr>
          <p:cNvPr id="18" name="Rectangle: Rounded Corners 17">
            <a:extLst>
              <a:ext uri="{FF2B5EF4-FFF2-40B4-BE49-F238E27FC236}">
                <a16:creationId xmlns:a16="http://schemas.microsoft.com/office/drawing/2014/main" id="{DF7F378E-D71F-24D0-9DB3-038D71F02DC0}"/>
              </a:ext>
            </a:extLst>
          </p:cNvPr>
          <p:cNvSpPr/>
          <p:nvPr/>
        </p:nvSpPr>
        <p:spPr>
          <a:xfrm>
            <a:off x="2460661" y="2799705"/>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sp>
        <p:nvSpPr>
          <p:cNvPr id="19" name="Rectangle: Rounded Corners 18">
            <a:extLst>
              <a:ext uri="{FF2B5EF4-FFF2-40B4-BE49-F238E27FC236}">
                <a16:creationId xmlns:a16="http://schemas.microsoft.com/office/drawing/2014/main" id="{8F7833F1-CF7C-48E5-36A4-B37AD754B6D3}"/>
              </a:ext>
            </a:extLst>
          </p:cNvPr>
          <p:cNvSpPr/>
          <p:nvPr/>
        </p:nvSpPr>
        <p:spPr>
          <a:xfrm>
            <a:off x="2458949" y="2797993"/>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3</a:t>
            </a:r>
          </a:p>
        </p:txBody>
      </p:sp>
      <p:pic>
        <p:nvPicPr>
          <p:cNvPr id="21" name="Picture 20">
            <a:extLst>
              <a:ext uri="{FF2B5EF4-FFF2-40B4-BE49-F238E27FC236}">
                <a16:creationId xmlns:a16="http://schemas.microsoft.com/office/drawing/2014/main" id="{0D65AAC6-45E2-9C75-AADC-03BDEF764379}"/>
              </a:ext>
            </a:extLst>
          </p:cNvPr>
          <p:cNvPicPr>
            <a:picLocks noChangeAspect="1"/>
          </p:cNvPicPr>
          <p:nvPr/>
        </p:nvPicPr>
        <p:blipFill>
          <a:blip r:embed="rId5"/>
          <a:stretch>
            <a:fillRect/>
          </a:stretch>
        </p:blipFill>
        <p:spPr>
          <a:xfrm>
            <a:off x="1033730" y="4582327"/>
            <a:ext cx="4093074" cy="1494988"/>
          </a:xfrm>
          <a:prstGeom prst="rect">
            <a:avLst/>
          </a:prstGeom>
        </p:spPr>
      </p:pic>
      <p:sp>
        <p:nvSpPr>
          <p:cNvPr id="22" name="Rectangle: Rounded Corners 21">
            <a:extLst>
              <a:ext uri="{FF2B5EF4-FFF2-40B4-BE49-F238E27FC236}">
                <a16:creationId xmlns:a16="http://schemas.microsoft.com/office/drawing/2014/main" id="{CC19E292-3742-FF6F-7115-E0CDF55D6539}"/>
              </a:ext>
            </a:extLst>
          </p:cNvPr>
          <p:cNvSpPr/>
          <p:nvPr/>
        </p:nvSpPr>
        <p:spPr>
          <a:xfrm>
            <a:off x="2436688" y="4799742"/>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pic>
        <p:nvPicPr>
          <p:cNvPr id="24" name="Picture 23">
            <a:extLst>
              <a:ext uri="{FF2B5EF4-FFF2-40B4-BE49-F238E27FC236}">
                <a16:creationId xmlns:a16="http://schemas.microsoft.com/office/drawing/2014/main" id="{51F07D63-1639-A3F9-30F9-B90707E02F56}"/>
              </a:ext>
            </a:extLst>
          </p:cNvPr>
          <p:cNvPicPr>
            <a:picLocks noChangeAspect="1"/>
          </p:cNvPicPr>
          <p:nvPr/>
        </p:nvPicPr>
        <p:blipFill>
          <a:blip r:embed="rId6"/>
          <a:stretch>
            <a:fillRect/>
          </a:stretch>
        </p:blipFill>
        <p:spPr>
          <a:xfrm>
            <a:off x="6436246" y="698643"/>
            <a:ext cx="4638936" cy="1541123"/>
          </a:xfrm>
          <a:prstGeom prst="rect">
            <a:avLst/>
          </a:prstGeom>
        </p:spPr>
      </p:pic>
      <p:sp>
        <p:nvSpPr>
          <p:cNvPr id="25" name="Rectangle: Rounded Corners 24">
            <a:extLst>
              <a:ext uri="{FF2B5EF4-FFF2-40B4-BE49-F238E27FC236}">
                <a16:creationId xmlns:a16="http://schemas.microsoft.com/office/drawing/2014/main" id="{7E2CDB26-0CF5-8B37-A3CE-BC6D3A66EB1D}"/>
              </a:ext>
            </a:extLst>
          </p:cNvPr>
          <p:cNvSpPr/>
          <p:nvPr/>
        </p:nvSpPr>
        <p:spPr>
          <a:xfrm>
            <a:off x="7866580" y="736312"/>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sp>
        <p:nvSpPr>
          <p:cNvPr id="26" name="Rectangle: Rounded Corners 25">
            <a:extLst>
              <a:ext uri="{FF2B5EF4-FFF2-40B4-BE49-F238E27FC236}">
                <a16:creationId xmlns:a16="http://schemas.microsoft.com/office/drawing/2014/main" id="{298F633E-596A-A96D-0B45-04035F049F82}"/>
              </a:ext>
            </a:extLst>
          </p:cNvPr>
          <p:cNvSpPr/>
          <p:nvPr/>
        </p:nvSpPr>
        <p:spPr>
          <a:xfrm>
            <a:off x="7854594" y="734599"/>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3</a:t>
            </a:r>
          </a:p>
        </p:txBody>
      </p:sp>
      <p:pic>
        <p:nvPicPr>
          <p:cNvPr id="28" name="Picture 27">
            <a:extLst>
              <a:ext uri="{FF2B5EF4-FFF2-40B4-BE49-F238E27FC236}">
                <a16:creationId xmlns:a16="http://schemas.microsoft.com/office/drawing/2014/main" id="{6E4AC76B-1D04-AC83-624F-9B4E180E499A}"/>
              </a:ext>
            </a:extLst>
          </p:cNvPr>
          <p:cNvPicPr>
            <a:picLocks noChangeAspect="1"/>
          </p:cNvPicPr>
          <p:nvPr/>
        </p:nvPicPr>
        <p:blipFill>
          <a:blip r:embed="rId7"/>
          <a:stretch>
            <a:fillRect/>
          </a:stretch>
        </p:blipFill>
        <p:spPr>
          <a:xfrm>
            <a:off x="6375007" y="2709435"/>
            <a:ext cx="4609491" cy="1431051"/>
          </a:xfrm>
          <a:prstGeom prst="rect">
            <a:avLst/>
          </a:prstGeom>
        </p:spPr>
      </p:pic>
      <p:sp>
        <p:nvSpPr>
          <p:cNvPr id="29" name="Rectangle: Rounded Corners 28">
            <a:extLst>
              <a:ext uri="{FF2B5EF4-FFF2-40B4-BE49-F238E27FC236}">
                <a16:creationId xmlns:a16="http://schemas.microsoft.com/office/drawing/2014/main" id="{DEEA452C-E230-B67B-2712-CF81F11A176F}"/>
              </a:ext>
            </a:extLst>
          </p:cNvPr>
          <p:cNvSpPr/>
          <p:nvPr/>
        </p:nvSpPr>
        <p:spPr>
          <a:xfrm>
            <a:off x="7885417" y="2789431"/>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pic>
        <p:nvPicPr>
          <p:cNvPr id="31" name="Picture 30">
            <a:extLst>
              <a:ext uri="{FF2B5EF4-FFF2-40B4-BE49-F238E27FC236}">
                <a16:creationId xmlns:a16="http://schemas.microsoft.com/office/drawing/2014/main" id="{77AD8E3F-6F47-CF2D-4653-73AB904ED925}"/>
              </a:ext>
            </a:extLst>
          </p:cNvPr>
          <p:cNvPicPr>
            <a:picLocks noChangeAspect="1"/>
          </p:cNvPicPr>
          <p:nvPr/>
        </p:nvPicPr>
        <p:blipFill>
          <a:blip r:embed="rId8"/>
          <a:stretch>
            <a:fillRect/>
          </a:stretch>
        </p:blipFill>
        <p:spPr>
          <a:xfrm>
            <a:off x="6187290" y="4647237"/>
            <a:ext cx="4807961" cy="1445338"/>
          </a:xfrm>
          <a:prstGeom prst="rect">
            <a:avLst/>
          </a:prstGeom>
        </p:spPr>
      </p:pic>
      <p:sp>
        <p:nvSpPr>
          <p:cNvPr id="32" name="Rectangle: Rounded Corners 31">
            <a:extLst>
              <a:ext uri="{FF2B5EF4-FFF2-40B4-BE49-F238E27FC236}">
                <a16:creationId xmlns:a16="http://schemas.microsoft.com/office/drawing/2014/main" id="{E7AAE1DF-B4AE-EF8A-53FE-BEE4E565C73E}"/>
              </a:ext>
            </a:extLst>
          </p:cNvPr>
          <p:cNvSpPr/>
          <p:nvPr/>
        </p:nvSpPr>
        <p:spPr>
          <a:xfrm>
            <a:off x="7895691" y="4700424"/>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2</a:t>
            </a:r>
          </a:p>
        </p:txBody>
      </p:sp>
      <p:sp>
        <p:nvSpPr>
          <p:cNvPr id="33" name="Rectangle: Rounded Corners 32">
            <a:extLst>
              <a:ext uri="{FF2B5EF4-FFF2-40B4-BE49-F238E27FC236}">
                <a16:creationId xmlns:a16="http://schemas.microsoft.com/office/drawing/2014/main" id="{57F44CC2-1AB9-B190-5395-795BA991F7A7}"/>
              </a:ext>
            </a:extLst>
          </p:cNvPr>
          <p:cNvSpPr/>
          <p:nvPr/>
        </p:nvSpPr>
        <p:spPr>
          <a:xfrm>
            <a:off x="7904253" y="4698712"/>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3</a:t>
            </a:r>
          </a:p>
        </p:txBody>
      </p:sp>
      <p:sp>
        <p:nvSpPr>
          <p:cNvPr id="34" name="Rectangle: Rounded Corners 33">
            <a:extLst>
              <a:ext uri="{FF2B5EF4-FFF2-40B4-BE49-F238E27FC236}">
                <a16:creationId xmlns:a16="http://schemas.microsoft.com/office/drawing/2014/main" id="{4B41CDE4-6F61-550A-D9DF-C1DC6057AF94}"/>
              </a:ext>
            </a:extLst>
          </p:cNvPr>
          <p:cNvSpPr/>
          <p:nvPr/>
        </p:nvSpPr>
        <p:spPr>
          <a:xfrm>
            <a:off x="7892267" y="4686725"/>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4</a:t>
            </a:r>
          </a:p>
        </p:txBody>
      </p:sp>
      <p:sp>
        <p:nvSpPr>
          <p:cNvPr id="35" name="Rectangle: Rounded Corners 34">
            <a:extLst>
              <a:ext uri="{FF2B5EF4-FFF2-40B4-BE49-F238E27FC236}">
                <a16:creationId xmlns:a16="http://schemas.microsoft.com/office/drawing/2014/main" id="{1306D4B3-A121-7C88-A43F-DBEFA0BDF69E}"/>
              </a:ext>
            </a:extLst>
          </p:cNvPr>
          <p:cNvSpPr/>
          <p:nvPr/>
        </p:nvSpPr>
        <p:spPr>
          <a:xfrm>
            <a:off x="7900829" y="4685013"/>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5</a:t>
            </a:r>
          </a:p>
        </p:txBody>
      </p:sp>
      <p:sp>
        <p:nvSpPr>
          <p:cNvPr id="36" name="Rectangle: Rounded Corners 35">
            <a:extLst>
              <a:ext uri="{FF2B5EF4-FFF2-40B4-BE49-F238E27FC236}">
                <a16:creationId xmlns:a16="http://schemas.microsoft.com/office/drawing/2014/main" id="{D389838F-CFEC-4D3F-BCDC-61EDA6548CAB}"/>
              </a:ext>
            </a:extLst>
          </p:cNvPr>
          <p:cNvSpPr/>
          <p:nvPr/>
        </p:nvSpPr>
        <p:spPr>
          <a:xfrm>
            <a:off x="7899117" y="4673027"/>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6</a:t>
            </a:r>
          </a:p>
        </p:txBody>
      </p:sp>
      <p:sp>
        <p:nvSpPr>
          <p:cNvPr id="37" name="Rectangle: Rounded Corners 36">
            <a:extLst>
              <a:ext uri="{FF2B5EF4-FFF2-40B4-BE49-F238E27FC236}">
                <a16:creationId xmlns:a16="http://schemas.microsoft.com/office/drawing/2014/main" id="{CA1DA0B1-75E1-AC36-0150-C9E8BF857E66}"/>
              </a:ext>
            </a:extLst>
          </p:cNvPr>
          <p:cNvSpPr/>
          <p:nvPr/>
        </p:nvSpPr>
        <p:spPr>
          <a:xfrm>
            <a:off x="7887130" y="4681589"/>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7</a:t>
            </a:r>
          </a:p>
        </p:txBody>
      </p:sp>
      <p:sp>
        <p:nvSpPr>
          <p:cNvPr id="38" name="Rectangle: Rounded Corners 37">
            <a:extLst>
              <a:ext uri="{FF2B5EF4-FFF2-40B4-BE49-F238E27FC236}">
                <a16:creationId xmlns:a16="http://schemas.microsoft.com/office/drawing/2014/main" id="{FA6696D3-E804-1CA5-5087-104A0F432C99}"/>
              </a:ext>
            </a:extLst>
          </p:cNvPr>
          <p:cNvSpPr/>
          <p:nvPr/>
        </p:nvSpPr>
        <p:spPr>
          <a:xfrm>
            <a:off x="7895691" y="4679876"/>
            <a:ext cx="1273996" cy="1294545"/>
          </a:xfrm>
          <a:prstGeom prst="roundRect">
            <a:avLst>
              <a:gd name="adj" fmla="val 15129"/>
            </a:avLst>
          </a:prstGeom>
          <a:solidFill>
            <a:schemeClr val="bg1"/>
          </a:solidFill>
          <a:ln w="38100">
            <a:solidFill>
              <a:srgbClr val="F13D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rgbClr val="FF0000"/>
                </a:solidFill>
              </a:rPr>
              <a:t>8</a:t>
            </a:r>
          </a:p>
        </p:txBody>
      </p:sp>
    </p:spTree>
    <p:extLst>
      <p:ext uri="{BB962C8B-B14F-4D97-AF65-F5344CB8AC3E}">
        <p14:creationId xmlns:p14="http://schemas.microsoft.com/office/powerpoint/2010/main" val="2465067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down)">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down)">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down)">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down)">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down)">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wipe(down)">
                                      <p:cBhvr>
                                        <p:cTn id="92" dur="500"/>
                                        <p:tgtEl>
                                          <p:spTgt spid="3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ipe(down)">
                                      <p:cBhvr>
                                        <p:cTn id="97" dur="500"/>
                                        <p:tgtEl>
                                          <p:spTgt spid="3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wipe(down)">
                                      <p:cBhvr>
                                        <p:cTn id="102" dur="500"/>
                                        <p:tgtEl>
                                          <p:spTgt spid="36"/>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wipe(down)">
                                      <p:cBhvr>
                                        <p:cTn id="107" dur="500"/>
                                        <p:tgtEl>
                                          <p:spTgt spid="3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wipe(down)">
                                      <p:cBhvr>
                                        <p:cTn id="1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8" grpId="0" animBg="1"/>
      <p:bldP spid="19" grpId="0" animBg="1"/>
      <p:bldP spid="22" grpId="0" animBg="1"/>
      <p:bldP spid="25" grpId="0" animBg="1"/>
      <p:bldP spid="26" grpId="0" animBg="1"/>
      <p:bldP spid="29" grpId="0" animBg="1"/>
      <p:bldP spid="32" grpId="0" animBg="1"/>
      <p:bldP spid="33" grpId="0" animBg="1"/>
      <p:bldP spid="34" grpId="0" animBg="1"/>
      <p:bldP spid="35" grpId="0" animBg="1"/>
      <p:bldP spid="36" grpId="0" animBg="1"/>
      <p:bldP spid="37"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05483" y="203200"/>
            <a:ext cx="11752837" cy="6482080"/>
          </a:xfrm>
          <a:custGeom>
            <a:avLst/>
            <a:gdLst>
              <a:gd name="connsiteX0" fmla="*/ 0 w 11752837"/>
              <a:gd name="connsiteY0" fmla="*/ 727938 h 6482080"/>
              <a:gd name="connsiteX1" fmla="*/ 727938 w 11752837"/>
              <a:gd name="connsiteY1" fmla="*/ 0 h 6482080"/>
              <a:gd name="connsiteX2" fmla="*/ 11024899 w 11752837"/>
              <a:gd name="connsiteY2" fmla="*/ 0 h 6482080"/>
              <a:gd name="connsiteX3" fmla="*/ 11752837 w 11752837"/>
              <a:gd name="connsiteY3" fmla="*/ 727938 h 6482080"/>
              <a:gd name="connsiteX4" fmla="*/ 11752837 w 11752837"/>
              <a:gd name="connsiteY4" fmla="*/ 5754142 h 6482080"/>
              <a:gd name="connsiteX5" fmla="*/ 11024899 w 11752837"/>
              <a:gd name="connsiteY5" fmla="*/ 6482080 h 6482080"/>
              <a:gd name="connsiteX6" fmla="*/ 727938 w 11752837"/>
              <a:gd name="connsiteY6" fmla="*/ 6482080 h 6482080"/>
              <a:gd name="connsiteX7" fmla="*/ 0 w 11752837"/>
              <a:gd name="connsiteY7" fmla="*/ 5754142 h 6482080"/>
              <a:gd name="connsiteX8" fmla="*/ 0 w 11752837"/>
              <a:gd name="connsiteY8" fmla="*/ 72793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2837" h="6482080" fill="none" extrusionOk="0">
                <a:moveTo>
                  <a:pt x="0" y="727938"/>
                </a:moveTo>
                <a:cubicBezTo>
                  <a:pt x="2531" y="394430"/>
                  <a:pt x="343333" y="29243"/>
                  <a:pt x="727938" y="0"/>
                </a:cubicBezTo>
                <a:cubicBezTo>
                  <a:pt x="4614069" y="72427"/>
                  <a:pt x="6381408" y="61419"/>
                  <a:pt x="11024899" y="0"/>
                </a:cubicBezTo>
                <a:cubicBezTo>
                  <a:pt x="11417641" y="-63929"/>
                  <a:pt x="11676899" y="302940"/>
                  <a:pt x="11752837" y="727938"/>
                </a:cubicBezTo>
                <a:cubicBezTo>
                  <a:pt x="11853713" y="1603969"/>
                  <a:pt x="11645524" y="5155072"/>
                  <a:pt x="11752837" y="5754142"/>
                </a:cubicBezTo>
                <a:cubicBezTo>
                  <a:pt x="11762216" y="6108572"/>
                  <a:pt x="11416732" y="6470650"/>
                  <a:pt x="11024899" y="6482080"/>
                </a:cubicBezTo>
                <a:cubicBezTo>
                  <a:pt x="9448753" y="6511907"/>
                  <a:pt x="2471753" y="6402774"/>
                  <a:pt x="727938" y="6482080"/>
                </a:cubicBezTo>
                <a:cubicBezTo>
                  <a:pt x="391518" y="6474663"/>
                  <a:pt x="-68199" y="6169657"/>
                  <a:pt x="0" y="5754142"/>
                </a:cubicBezTo>
                <a:cubicBezTo>
                  <a:pt x="50037" y="3403978"/>
                  <a:pt x="770" y="1621940"/>
                  <a:pt x="0" y="727938"/>
                </a:cubicBezTo>
                <a:close/>
              </a:path>
              <a:path w="11752837" h="6482080" stroke="0" extrusionOk="0">
                <a:moveTo>
                  <a:pt x="0" y="727938"/>
                </a:moveTo>
                <a:cubicBezTo>
                  <a:pt x="34284" y="335254"/>
                  <a:pt x="360399" y="71858"/>
                  <a:pt x="727938" y="0"/>
                </a:cubicBezTo>
                <a:cubicBezTo>
                  <a:pt x="4539066" y="123000"/>
                  <a:pt x="9537442" y="-96860"/>
                  <a:pt x="11024899" y="0"/>
                </a:cubicBezTo>
                <a:cubicBezTo>
                  <a:pt x="11367219" y="-45507"/>
                  <a:pt x="11785046" y="260975"/>
                  <a:pt x="11752837" y="727938"/>
                </a:cubicBezTo>
                <a:cubicBezTo>
                  <a:pt x="11756010" y="1527249"/>
                  <a:pt x="11847104" y="4896188"/>
                  <a:pt x="11752837" y="5754142"/>
                </a:cubicBezTo>
                <a:cubicBezTo>
                  <a:pt x="11680525" y="6182368"/>
                  <a:pt x="11382717" y="6474844"/>
                  <a:pt x="11024899" y="6482080"/>
                </a:cubicBezTo>
                <a:cubicBezTo>
                  <a:pt x="8277213" y="6321373"/>
                  <a:pt x="2460466" y="6521747"/>
                  <a:pt x="727938" y="6482080"/>
                </a:cubicBezTo>
                <a:cubicBezTo>
                  <a:pt x="252329" y="6467219"/>
                  <a:pt x="-39643" y="6138212"/>
                  <a:pt x="0" y="5754142"/>
                </a:cubicBezTo>
                <a:cubicBezTo>
                  <a:pt x="32216" y="5095675"/>
                  <a:pt x="57206" y="2800707"/>
                  <a:pt x="0" y="72793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gd name="adj" fmla="val 11230"/>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6572C68-2F30-EFD8-6AE7-4E4E06FA7F15}"/>
              </a:ext>
            </a:extLst>
          </p:cNvPr>
          <p:cNvPicPr>
            <a:picLocks noChangeAspect="1"/>
          </p:cNvPicPr>
          <p:nvPr/>
        </p:nvPicPr>
        <p:blipFill>
          <a:blip r:embed="rId3"/>
          <a:stretch>
            <a:fillRect/>
          </a:stretch>
        </p:blipFill>
        <p:spPr>
          <a:xfrm>
            <a:off x="869879" y="464905"/>
            <a:ext cx="2438400" cy="914400"/>
          </a:xfrm>
          <a:prstGeom prst="rect">
            <a:avLst/>
          </a:prstGeom>
        </p:spPr>
      </p:pic>
      <p:pic>
        <p:nvPicPr>
          <p:cNvPr id="6" name="Picture 5">
            <a:extLst>
              <a:ext uri="{FF2B5EF4-FFF2-40B4-BE49-F238E27FC236}">
                <a16:creationId xmlns:a16="http://schemas.microsoft.com/office/drawing/2014/main" id="{D54F33D5-5533-3AE5-D855-A30B5990096D}"/>
              </a:ext>
            </a:extLst>
          </p:cNvPr>
          <p:cNvPicPr>
            <a:picLocks noChangeAspect="1"/>
          </p:cNvPicPr>
          <p:nvPr/>
        </p:nvPicPr>
        <p:blipFill>
          <a:blip r:embed="rId4"/>
          <a:stretch>
            <a:fillRect/>
          </a:stretch>
        </p:blipFill>
        <p:spPr>
          <a:xfrm>
            <a:off x="328773" y="1698084"/>
            <a:ext cx="11522627" cy="1214372"/>
          </a:xfrm>
          <a:prstGeom prst="rect">
            <a:avLst/>
          </a:prstGeom>
        </p:spPr>
      </p:pic>
      <p:grpSp>
        <p:nvGrpSpPr>
          <p:cNvPr id="7" name="Group 6">
            <a:extLst>
              <a:ext uri="{FF2B5EF4-FFF2-40B4-BE49-F238E27FC236}">
                <a16:creationId xmlns:a16="http://schemas.microsoft.com/office/drawing/2014/main" id="{7DF3C8D5-AF45-205A-CACA-665313686B34}"/>
              </a:ext>
            </a:extLst>
          </p:cNvPr>
          <p:cNvGrpSpPr/>
          <p:nvPr/>
        </p:nvGrpSpPr>
        <p:grpSpPr>
          <a:xfrm>
            <a:off x="2275308" y="3386315"/>
            <a:ext cx="8411199" cy="3471685"/>
            <a:chOff x="785555" y="3101934"/>
            <a:chExt cx="8411199" cy="3471685"/>
          </a:xfrm>
        </p:grpSpPr>
        <p:pic>
          <p:nvPicPr>
            <p:cNvPr id="8" name="Picture 7">
              <a:extLst>
                <a:ext uri="{FF2B5EF4-FFF2-40B4-BE49-F238E27FC236}">
                  <a16:creationId xmlns:a16="http://schemas.microsoft.com/office/drawing/2014/main" id="{B8574B3E-95AD-D818-FFAE-697B39C031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555" y="3101934"/>
              <a:ext cx="3436617" cy="3471685"/>
            </a:xfrm>
            <a:prstGeom prst="rect">
              <a:avLst/>
            </a:prstGeom>
          </p:spPr>
        </p:pic>
        <p:sp>
          <p:nvSpPr>
            <p:cNvPr id="9" name="Rectangle: Rounded Corners 8">
              <a:extLst>
                <a:ext uri="{FF2B5EF4-FFF2-40B4-BE49-F238E27FC236}">
                  <a16:creationId xmlns:a16="http://schemas.microsoft.com/office/drawing/2014/main" id="{5C0261F7-CB59-69AD-F9E2-0BD7CAD39348}"/>
                </a:ext>
              </a:extLst>
            </p:cNvPr>
            <p:cNvSpPr/>
            <p:nvPr/>
          </p:nvSpPr>
          <p:spPr>
            <a:xfrm>
              <a:off x="4408072" y="3745523"/>
              <a:ext cx="4788682" cy="1424054"/>
            </a:xfrm>
            <a:custGeom>
              <a:avLst/>
              <a:gdLst>
                <a:gd name="connsiteX0" fmla="*/ 0 w 4788682"/>
                <a:gd name="connsiteY0" fmla="*/ 237347 h 1424054"/>
                <a:gd name="connsiteX1" fmla="*/ 237347 w 4788682"/>
                <a:gd name="connsiteY1" fmla="*/ 0 h 1424054"/>
                <a:gd name="connsiteX2" fmla="*/ 4551335 w 4788682"/>
                <a:gd name="connsiteY2" fmla="*/ 0 h 1424054"/>
                <a:gd name="connsiteX3" fmla="*/ 4788682 w 4788682"/>
                <a:gd name="connsiteY3" fmla="*/ 237347 h 1424054"/>
                <a:gd name="connsiteX4" fmla="*/ 4788682 w 4788682"/>
                <a:gd name="connsiteY4" fmla="*/ 1186707 h 1424054"/>
                <a:gd name="connsiteX5" fmla="*/ 4551335 w 4788682"/>
                <a:gd name="connsiteY5" fmla="*/ 1424054 h 1424054"/>
                <a:gd name="connsiteX6" fmla="*/ 237347 w 4788682"/>
                <a:gd name="connsiteY6" fmla="*/ 1424054 h 1424054"/>
                <a:gd name="connsiteX7" fmla="*/ 0 w 4788682"/>
                <a:gd name="connsiteY7" fmla="*/ 1186707 h 1424054"/>
                <a:gd name="connsiteX8" fmla="*/ 0 w 4788682"/>
                <a:gd name="connsiteY8" fmla="*/ 237347 h 142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682" h="1424054" fill="none" extrusionOk="0">
                  <a:moveTo>
                    <a:pt x="0" y="237347"/>
                  </a:moveTo>
                  <a:cubicBezTo>
                    <a:pt x="375" y="116406"/>
                    <a:pt x="118578" y="20667"/>
                    <a:pt x="237347" y="0"/>
                  </a:cubicBezTo>
                  <a:cubicBezTo>
                    <a:pt x="870223" y="72427"/>
                    <a:pt x="3199212" y="61419"/>
                    <a:pt x="4551335" y="0"/>
                  </a:cubicBezTo>
                  <a:cubicBezTo>
                    <a:pt x="4680537" y="-12947"/>
                    <a:pt x="4766420" y="99530"/>
                    <a:pt x="4788682" y="237347"/>
                  </a:cubicBezTo>
                  <a:cubicBezTo>
                    <a:pt x="4831002" y="473145"/>
                    <a:pt x="4815226" y="914727"/>
                    <a:pt x="4788682" y="1186707"/>
                  </a:cubicBezTo>
                  <a:cubicBezTo>
                    <a:pt x="4789964" y="1311285"/>
                    <a:pt x="4679898" y="1421229"/>
                    <a:pt x="4551335" y="1424054"/>
                  </a:cubicBezTo>
                  <a:cubicBezTo>
                    <a:pt x="3762673" y="1453881"/>
                    <a:pt x="1515992" y="1344748"/>
                    <a:pt x="237347" y="1424054"/>
                  </a:cubicBezTo>
                  <a:cubicBezTo>
                    <a:pt x="112793" y="1423316"/>
                    <a:pt x="-18791" y="1321506"/>
                    <a:pt x="0" y="1186707"/>
                  </a:cubicBezTo>
                  <a:cubicBezTo>
                    <a:pt x="39747" y="1005873"/>
                    <a:pt x="-11764" y="594936"/>
                    <a:pt x="0" y="237347"/>
                  </a:cubicBezTo>
                  <a:close/>
                </a:path>
                <a:path w="4788682" h="1424054" stroke="0" extrusionOk="0">
                  <a:moveTo>
                    <a:pt x="0" y="237347"/>
                  </a:moveTo>
                  <a:cubicBezTo>
                    <a:pt x="22971" y="112525"/>
                    <a:pt x="111586" y="11089"/>
                    <a:pt x="237347" y="0"/>
                  </a:cubicBezTo>
                  <a:cubicBezTo>
                    <a:pt x="1888537" y="123000"/>
                    <a:pt x="3570802" y="-96860"/>
                    <a:pt x="4551335" y="0"/>
                  </a:cubicBezTo>
                  <a:cubicBezTo>
                    <a:pt x="4670300" y="-9236"/>
                    <a:pt x="4799723" y="84004"/>
                    <a:pt x="4788682" y="237347"/>
                  </a:cubicBezTo>
                  <a:cubicBezTo>
                    <a:pt x="4726501" y="697613"/>
                    <a:pt x="4786939" y="769909"/>
                    <a:pt x="4788682" y="1186707"/>
                  </a:cubicBezTo>
                  <a:cubicBezTo>
                    <a:pt x="4785339" y="1319001"/>
                    <a:pt x="4671729" y="1422305"/>
                    <a:pt x="4551335" y="1424054"/>
                  </a:cubicBezTo>
                  <a:cubicBezTo>
                    <a:pt x="3386523" y="1263347"/>
                    <a:pt x="2101670" y="1463721"/>
                    <a:pt x="237347" y="1424054"/>
                  </a:cubicBezTo>
                  <a:cubicBezTo>
                    <a:pt x="86724" y="1420107"/>
                    <a:pt x="-12361" y="1312190"/>
                    <a:pt x="0" y="1186707"/>
                  </a:cubicBezTo>
                  <a:cubicBezTo>
                    <a:pt x="-29174" y="1023715"/>
                    <a:pt x="40517" y="601538"/>
                    <a:pt x="0" y="237347"/>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algn="ctr"/>
              <a:r>
                <a:rPr lang="en-US" sz="4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Làm</a:t>
              </a: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 </a:t>
              </a:r>
              <a:r>
                <a:rPr lang="en-US" sz="4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bài</a:t>
              </a: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 </a:t>
              </a:r>
              <a:r>
                <a:rPr lang="en-US" sz="4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cá</a:t>
              </a: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 </a:t>
              </a:r>
              <a:r>
                <a:rPr lang="en-US" sz="4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rPr>
                <a:t>nhân</a:t>
              </a:r>
              <a:endPar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Calibri" panose="020F0502020204030204" pitchFamily="34" charset="0"/>
              </a:endParaRPr>
            </a:p>
          </p:txBody>
        </p:sp>
      </p:grpSp>
      <p:sp>
        <p:nvSpPr>
          <p:cNvPr id="11" name="TextBox 10">
            <a:extLst>
              <a:ext uri="{FF2B5EF4-FFF2-40B4-BE49-F238E27FC236}">
                <a16:creationId xmlns:a16="http://schemas.microsoft.com/office/drawing/2014/main" id="{90FA4122-19B8-6BF8-A3F8-3C0318993084}"/>
              </a:ext>
            </a:extLst>
          </p:cNvPr>
          <p:cNvSpPr txBox="1"/>
          <p:nvPr/>
        </p:nvSpPr>
        <p:spPr>
          <a:xfrm>
            <a:off x="1376737" y="2321961"/>
            <a:ext cx="729465" cy="646331"/>
          </a:xfrm>
          <a:prstGeom prst="rect">
            <a:avLst/>
          </a:prstGeom>
          <a:noFill/>
        </p:spPr>
        <p:txBody>
          <a:bodyPr wrap="square" rtlCol="0">
            <a:spAutoFit/>
          </a:bodyPr>
          <a:lstStyle/>
          <a:p>
            <a:r>
              <a:rPr lang="en-US" sz="3600" dirty="0">
                <a:solidFill>
                  <a:srgbClr val="FF0000"/>
                </a:solidFill>
              </a:rPr>
              <a:t>4</a:t>
            </a:r>
          </a:p>
        </p:txBody>
      </p:sp>
      <p:sp>
        <p:nvSpPr>
          <p:cNvPr id="13" name="TextBox 12">
            <a:extLst>
              <a:ext uri="{FF2B5EF4-FFF2-40B4-BE49-F238E27FC236}">
                <a16:creationId xmlns:a16="http://schemas.microsoft.com/office/drawing/2014/main" id="{939EBB77-CDBF-8CCA-7DE7-E0BE1175D6AE}"/>
              </a:ext>
            </a:extLst>
          </p:cNvPr>
          <p:cNvSpPr txBox="1"/>
          <p:nvPr/>
        </p:nvSpPr>
        <p:spPr>
          <a:xfrm>
            <a:off x="380144" y="2291138"/>
            <a:ext cx="945223" cy="584775"/>
          </a:xfrm>
          <a:prstGeom prst="rect">
            <a:avLst/>
          </a:prstGeom>
          <a:noFill/>
        </p:spPr>
        <p:txBody>
          <a:bodyPr wrap="square" rtlCol="0">
            <a:spAutoFit/>
          </a:bodyPr>
          <a:lstStyle/>
          <a:p>
            <a:r>
              <a:rPr lang="en-US" sz="3200" dirty="0">
                <a:solidFill>
                  <a:srgbClr val="FF0000"/>
                </a:solidFill>
              </a:rPr>
              <a:t>128</a:t>
            </a:r>
          </a:p>
        </p:txBody>
      </p:sp>
      <p:cxnSp>
        <p:nvCxnSpPr>
          <p:cNvPr id="16" name="Straight Connector 15">
            <a:extLst>
              <a:ext uri="{FF2B5EF4-FFF2-40B4-BE49-F238E27FC236}">
                <a16:creationId xmlns:a16="http://schemas.microsoft.com/office/drawing/2014/main" id="{57CD4E28-3C38-3B82-63DF-BC052B69562C}"/>
              </a:ext>
            </a:extLst>
          </p:cNvPr>
          <p:cNvCxnSpPr>
            <a:cxnSpLocks/>
          </p:cNvCxnSpPr>
          <p:nvPr/>
        </p:nvCxnSpPr>
        <p:spPr>
          <a:xfrm>
            <a:off x="493160" y="2815119"/>
            <a:ext cx="60617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8A0025B-D471-96D0-4F0D-85C9F7F8F5EC}"/>
              </a:ext>
            </a:extLst>
          </p:cNvPr>
          <p:cNvSpPr txBox="1"/>
          <p:nvPr/>
        </p:nvSpPr>
        <p:spPr>
          <a:xfrm>
            <a:off x="791110" y="2732927"/>
            <a:ext cx="667821" cy="584775"/>
          </a:xfrm>
          <a:prstGeom prst="rect">
            <a:avLst/>
          </a:prstGeom>
          <a:noFill/>
        </p:spPr>
        <p:txBody>
          <a:bodyPr wrap="square" rtlCol="0">
            <a:spAutoFit/>
          </a:bodyPr>
          <a:lstStyle/>
          <a:p>
            <a:r>
              <a:rPr lang="en-US" sz="3200" dirty="0">
                <a:solidFill>
                  <a:srgbClr val="FF0000"/>
                </a:solidFill>
              </a:rPr>
              <a:t>0</a:t>
            </a:r>
          </a:p>
        </p:txBody>
      </p:sp>
      <p:sp>
        <p:nvSpPr>
          <p:cNvPr id="24" name="TextBox 23">
            <a:extLst>
              <a:ext uri="{FF2B5EF4-FFF2-40B4-BE49-F238E27FC236}">
                <a16:creationId xmlns:a16="http://schemas.microsoft.com/office/drawing/2014/main" id="{2CF3E11E-F290-0424-16B5-FFF435EAD125}"/>
              </a:ext>
            </a:extLst>
          </p:cNvPr>
          <p:cNvSpPr txBox="1"/>
          <p:nvPr/>
        </p:nvSpPr>
        <p:spPr>
          <a:xfrm>
            <a:off x="4479532" y="2301412"/>
            <a:ext cx="729465" cy="646331"/>
          </a:xfrm>
          <a:prstGeom prst="rect">
            <a:avLst/>
          </a:prstGeom>
          <a:noFill/>
        </p:spPr>
        <p:txBody>
          <a:bodyPr wrap="square" rtlCol="0">
            <a:spAutoFit/>
          </a:bodyPr>
          <a:lstStyle/>
          <a:p>
            <a:r>
              <a:rPr lang="en-US" sz="3600" dirty="0">
                <a:solidFill>
                  <a:srgbClr val="FF0000"/>
                </a:solidFill>
              </a:rPr>
              <a:t>2</a:t>
            </a:r>
          </a:p>
        </p:txBody>
      </p:sp>
      <p:sp>
        <p:nvSpPr>
          <p:cNvPr id="25" name="TextBox 24">
            <a:extLst>
              <a:ext uri="{FF2B5EF4-FFF2-40B4-BE49-F238E27FC236}">
                <a16:creationId xmlns:a16="http://schemas.microsoft.com/office/drawing/2014/main" id="{B847A7CB-203D-2244-70BE-E9097135FE62}"/>
              </a:ext>
            </a:extLst>
          </p:cNvPr>
          <p:cNvSpPr txBox="1"/>
          <p:nvPr/>
        </p:nvSpPr>
        <p:spPr>
          <a:xfrm>
            <a:off x="3739793" y="2270589"/>
            <a:ext cx="688369" cy="584775"/>
          </a:xfrm>
          <a:prstGeom prst="rect">
            <a:avLst/>
          </a:prstGeom>
          <a:noFill/>
        </p:spPr>
        <p:txBody>
          <a:bodyPr wrap="square" rtlCol="0">
            <a:spAutoFit/>
          </a:bodyPr>
          <a:lstStyle/>
          <a:p>
            <a:r>
              <a:rPr lang="en-US" sz="3200" dirty="0">
                <a:solidFill>
                  <a:srgbClr val="FF0000"/>
                </a:solidFill>
              </a:rPr>
              <a:t>98</a:t>
            </a:r>
          </a:p>
        </p:txBody>
      </p:sp>
      <p:cxnSp>
        <p:nvCxnSpPr>
          <p:cNvPr id="26" name="Straight Connector 25">
            <a:extLst>
              <a:ext uri="{FF2B5EF4-FFF2-40B4-BE49-F238E27FC236}">
                <a16:creationId xmlns:a16="http://schemas.microsoft.com/office/drawing/2014/main" id="{3CBABAB7-48AC-7C58-1544-1FC0C070237A}"/>
              </a:ext>
            </a:extLst>
          </p:cNvPr>
          <p:cNvCxnSpPr>
            <a:cxnSpLocks/>
          </p:cNvCxnSpPr>
          <p:nvPr/>
        </p:nvCxnSpPr>
        <p:spPr>
          <a:xfrm>
            <a:off x="3708971" y="2784296"/>
            <a:ext cx="60617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4C57936-44A5-9CCA-DB4B-72A8856D1088}"/>
              </a:ext>
            </a:extLst>
          </p:cNvPr>
          <p:cNvSpPr txBox="1"/>
          <p:nvPr/>
        </p:nvSpPr>
        <p:spPr>
          <a:xfrm>
            <a:off x="3924727" y="2712378"/>
            <a:ext cx="667821" cy="584775"/>
          </a:xfrm>
          <a:prstGeom prst="rect">
            <a:avLst/>
          </a:prstGeom>
          <a:noFill/>
        </p:spPr>
        <p:txBody>
          <a:bodyPr wrap="square" rtlCol="0">
            <a:spAutoFit/>
          </a:bodyPr>
          <a:lstStyle/>
          <a:p>
            <a:r>
              <a:rPr lang="en-US" sz="3200" dirty="0">
                <a:solidFill>
                  <a:srgbClr val="FF0000"/>
                </a:solidFill>
              </a:rPr>
              <a:t>6</a:t>
            </a:r>
          </a:p>
        </p:txBody>
      </p:sp>
      <p:sp>
        <p:nvSpPr>
          <p:cNvPr id="28" name="TextBox 27">
            <a:extLst>
              <a:ext uri="{FF2B5EF4-FFF2-40B4-BE49-F238E27FC236}">
                <a16:creationId xmlns:a16="http://schemas.microsoft.com/office/drawing/2014/main" id="{7E064564-EF0B-960E-54A4-F8BEA7673BA0}"/>
              </a:ext>
            </a:extLst>
          </p:cNvPr>
          <p:cNvSpPr txBox="1"/>
          <p:nvPr/>
        </p:nvSpPr>
        <p:spPr>
          <a:xfrm>
            <a:off x="7715892" y="2270590"/>
            <a:ext cx="729465" cy="646331"/>
          </a:xfrm>
          <a:prstGeom prst="rect">
            <a:avLst/>
          </a:prstGeom>
          <a:noFill/>
        </p:spPr>
        <p:txBody>
          <a:bodyPr wrap="square" rtlCol="0">
            <a:spAutoFit/>
          </a:bodyPr>
          <a:lstStyle/>
          <a:p>
            <a:r>
              <a:rPr lang="en-US" sz="3600" dirty="0">
                <a:solidFill>
                  <a:srgbClr val="FF0000"/>
                </a:solidFill>
              </a:rPr>
              <a:t>5</a:t>
            </a:r>
          </a:p>
        </p:txBody>
      </p:sp>
      <p:sp>
        <p:nvSpPr>
          <p:cNvPr id="29" name="TextBox 28">
            <a:extLst>
              <a:ext uri="{FF2B5EF4-FFF2-40B4-BE49-F238E27FC236}">
                <a16:creationId xmlns:a16="http://schemas.microsoft.com/office/drawing/2014/main" id="{4E7BDB1B-85FE-35EA-A63E-02CA5E8DF238}"/>
              </a:ext>
            </a:extLst>
          </p:cNvPr>
          <p:cNvSpPr txBox="1"/>
          <p:nvPr/>
        </p:nvSpPr>
        <p:spPr>
          <a:xfrm>
            <a:off x="6811767" y="2239767"/>
            <a:ext cx="852756" cy="584775"/>
          </a:xfrm>
          <a:prstGeom prst="rect">
            <a:avLst/>
          </a:prstGeom>
          <a:noFill/>
        </p:spPr>
        <p:txBody>
          <a:bodyPr wrap="square" rtlCol="0">
            <a:spAutoFit/>
          </a:bodyPr>
          <a:lstStyle/>
          <a:p>
            <a:r>
              <a:rPr lang="en-US" sz="3200" dirty="0">
                <a:solidFill>
                  <a:srgbClr val="FF0000"/>
                </a:solidFill>
              </a:rPr>
              <a:t>295</a:t>
            </a:r>
          </a:p>
        </p:txBody>
      </p:sp>
      <p:cxnSp>
        <p:nvCxnSpPr>
          <p:cNvPr id="30" name="Straight Connector 29">
            <a:extLst>
              <a:ext uri="{FF2B5EF4-FFF2-40B4-BE49-F238E27FC236}">
                <a16:creationId xmlns:a16="http://schemas.microsoft.com/office/drawing/2014/main" id="{BB566718-511B-7E25-9389-2C48B4B77B50}"/>
              </a:ext>
            </a:extLst>
          </p:cNvPr>
          <p:cNvCxnSpPr>
            <a:cxnSpLocks/>
          </p:cNvCxnSpPr>
          <p:nvPr/>
        </p:nvCxnSpPr>
        <p:spPr>
          <a:xfrm>
            <a:off x="6945331" y="2753474"/>
            <a:ext cx="60617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C2AAF12-5907-650B-7CEE-7E2DDD8E45B3}"/>
              </a:ext>
            </a:extLst>
          </p:cNvPr>
          <p:cNvSpPr txBox="1"/>
          <p:nvPr/>
        </p:nvSpPr>
        <p:spPr>
          <a:xfrm>
            <a:off x="7161087" y="2681556"/>
            <a:ext cx="667821" cy="584775"/>
          </a:xfrm>
          <a:prstGeom prst="rect">
            <a:avLst/>
          </a:prstGeom>
          <a:noFill/>
        </p:spPr>
        <p:txBody>
          <a:bodyPr wrap="square" rtlCol="0">
            <a:spAutoFit/>
          </a:bodyPr>
          <a:lstStyle/>
          <a:p>
            <a:r>
              <a:rPr lang="en-US" sz="3200" dirty="0">
                <a:solidFill>
                  <a:srgbClr val="FF0000"/>
                </a:solidFill>
              </a:rPr>
              <a:t>7</a:t>
            </a:r>
          </a:p>
        </p:txBody>
      </p:sp>
      <p:sp>
        <p:nvSpPr>
          <p:cNvPr id="32" name="TextBox 31">
            <a:extLst>
              <a:ext uri="{FF2B5EF4-FFF2-40B4-BE49-F238E27FC236}">
                <a16:creationId xmlns:a16="http://schemas.microsoft.com/office/drawing/2014/main" id="{99261D5D-E1B1-CF95-3E2F-641FABFDD172}"/>
              </a:ext>
            </a:extLst>
          </p:cNvPr>
          <p:cNvSpPr txBox="1"/>
          <p:nvPr/>
        </p:nvSpPr>
        <p:spPr>
          <a:xfrm>
            <a:off x="10787865" y="2280864"/>
            <a:ext cx="729465" cy="646331"/>
          </a:xfrm>
          <a:prstGeom prst="rect">
            <a:avLst/>
          </a:prstGeom>
          <a:noFill/>
        </p:spPr>
        <p:txBody>
          <a:bodyPr wrap="square" rtlCol="0">
            <a:spAutoFit/>
          </a:bodyPr>
          <a:lstStyle/>
          <a:p>
            <a:r>
              <a:rPr lang="en-US" sz="3600" dirty="0">
                <a:solidFill>
                  <a:srgbClr val="FF0000"/>
                </a:solidFill>
              </a:rPr>
              <a:t>3</a:t>
            </a:r>
          </a:p>
        </p:txBody>
      </p:sp>
      <p:sp>
        <p:nvSpPr>
          <p:cNvPr id="33" name="TextBox 32">
            <a:extLst>
              <a:ext uri="{FF2B5EF4-FFF2-40B4-BE49-F238E27FC236}">
                <a16:creationId xmlns:a16="http://schemas.microsoft.com/office/drawing/2014/main" id="{86CF4F6E-7C80-BD80-EADA-276540CDFFFB}"/>
              </a:ext>
            </a:extLst>
          </p:cNvPr>
          <p:cNvSpPr txBox="1"/>
          <p:nvPr/>
        </p:nvSpPr>
        <p:spPr>
          <a:xfrm>
            <a:off x="9883740" y="2250041"/>
            <a:ext cx="852756" cy="584775"/>
          </a:xfrm>
          <a:prstGeom prst="rect">
            <a:avLst/>
          </a:prstGeom>
          <a:noFill/>
        </p:spPr>
        <p:txBody>
          <a:bodyPr wrap="square" rtlCol="0">
            <a:spAutoFit/>
          </a:bodyPr>
          <a:lstStyle/>
          <a:p>
            <a:r>
              <a:rPr lang="en-US" sz="3200" dirty="0">
                <a:solidFill>
                  <a:srgbClr val="FF0000"/>
                </a:solidFill>
              </a:rPr>
              <a:t>204</a:t>
            </a:r>
          </a:p>
        </p:txBody>
      </p:sp>
      <p:cxnSp>
        <p:nvCxnSpPr>
          <p:cNvPr id="34" name="Straight Connector 33">
            <a:extLst>
              <a:ext uri="{FF2B5EF4-FFF2-40B4-BE49-F238E27FC236}">
                <a16:creationId xmlns:a16="http://schemas.microsoft.com/office/drawing/2014/main" id="{9EECB3FE-3709-427D-AEEF-2FDDF337EA6B}"/>
              </a:ext>
            </a:extLst>
          </p:cNvPr>
          <p:cNvCxnSpPr>
            <a:cxnSpLocks/>
          </p:cNvCxnSpPr>
          <p:nvPr/>
        </p:nvCxnSpPr>
        <p:spPr>
          <a:xfrm>
            <a:off x="10017304" y="2763748"/>
            <a:ext cx="60617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34E3913-92B6-EB33-148E-88A0824BD35B}"/>
              </a:ext>
            </a:extLst>
          </p:cNvPr>
          <p:cNvSpPr txBox="1"/>
          <p:nvPr/>
        </p:nvSpPr>
        <p:spPr>
          <a:xfrm>
            <a:off x="10304980" y="2691830"/>
            <a:ext cx="595901" cy="584775"/>
          </a:xfrm>
          <a:prstGeom prst="rect">
            <a:avLst/>
          </a:prstGeom>
          <a:noFill/>
        </p:spPr>
        <p:txBody>
          <a:bodyPr wrap="square" rtlCol="0">
            <a:spAutoFit/>
          </a:bodyPr>
          <a:lstStyle/>
          <a:p>
            <a:r>
              <a:rPr lang="en-US" sz="3200" dirty="0">
                <a:solidFill>
                  <a:srgbClr val="FF0000"/>
                </a:solidFill>
              </a:rPr>
              <a:t>3</a:t>
            </a:r>
          </a:p>
        </p:txBody>
      </p:sp>
    </p:spTree>
    <p:extLst>
      <p:ext uri="{BB962C8B-B14F-4D97-AF65-F5344CB8AC3E}">
        <p14:creationId xmlns:p14="http://schemas.microsoft.com/office/powerpoint/2010/main" val="4289808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22" presetClass="entr" presetSubtype="4"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00"/>
                                        <p:tgtEl>
                                          <p:spTgt spid="24"/>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down)">
                                      <p:cBhvr>
                                        <p:cTn id="48" dur="500"/>
                                        <p:tgtEl>
                                          <p:spTgt spid="25"/>
                                        </p:tgtEl>
                                      </p:cBhvr>
                                    </p:animEffect>
                                  </p:childTnLst>
                                </p:cTn>
                              </p:par>
                              <p:par>
                                <p:cTn id="49" presetID="22" presetClass="entr" presetSubtype="4"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down)">
                                      <p:cBhvr>
                                        <p:cTn id="51" dur="500"/>
                                        <p:tgtEl>
                                          <p:spTgt spid="26"/>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par>
                                <p:cTn id="63" presetID="22" presetClass="entr" presetSubtype="4"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down)">
                                      <p:cBhvr>
                                        <p:cTn id="65" dur="500"/>
                                        <p:tgtEl>
                                          <p:spTgt spid="30"/>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wipe(down)">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ipe(down)">
                                      <p:cBhvr>
                                        <p:cTn id="73" dur="500"/>
                                        <p:tgtEl>
                                          <p:spTgt spid="32"/>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wipe(down)">
                                      <p:cBhvr>
                                        <p:cTn id="76" dur="500"/>
                                        <p:tgtEl>
                                          <p:spTgt spid="33"/>
                                        </p:tgtEl>
                                      </p:cBhvr>
                                    </p:animEffect>
                                  </p:childTnLst>
                                </p:cTn>
                              </p:par>
                              <p:par>
                                <p:cTn id="77" presetID="22" presetClass="entr" presetSubtype="4" fill="hold"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wipe(down)">
                                      <p:cBhvr>
                                        <p:cTn id="79" dur="500"/>
                                        <p:tgtEl>
                                          <p:spTgt spid="34"/>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wipe(down)">
                                      <p:cBhvr>
                                        <p:cTn id="8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2" grpId="0"/>
      <p:bldP spid="24" grpId="0"/>
      <p:bldP spid="25" grpId="0"/>
      <p:bldP spid="27" grpId="0"/>
      <p:bldP spid="28" grpId="0"/>
      <p:bldP spid="29" grpId="0"/>
      <p:bldP spid="31" grpId="0"/>
      <p:bldP spid="32" grpId="0"/>
      <p:bldP spid="33"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2" cstate="print">
            <a:extLst>
              <a:ext uri="{28A0092B-C50C-407E-A947-70E740481C1C}">
                <a14:useLocalDpi xmlns:a14="http://schemas.microsoft.com/office/drawing/2010/main" val="0"/>
              </a:ext>
            </a:extLst>
          </a:blip>
          <a:srcRect l="5992" t="-571" r="4762" b="-1961"/>
          <a:stretch/>
        </p:blipFill>
        <p:spPr>
          <a:xfrm>
            <a:off x="-40341" y="-39189"/>
            <a:ext cx="12241050" cy="7031660"/>
          </a:xfrm>
          <a:prstGeom prst="rect">
            <a:avLst/>
          </a:prstGeom>
        </p:spPr>
      </p:pic>
      <p:sp>
        <p:nvSpPr>
          <p:cNvPr id="37" name="Hình chữ nhật: Góc Tròn 6">
            <a:extLst>
              <a:ext uri="{FF2B5EF4-FFF2-40B4-BE49-F238E27FC236}">
                <a16:creationId xmlns:a16="http://schemas.microsoft.com/office/drawing/2014/main" id="{5EDA13FA-52E6-BE1A-FEDF-A2A8F414FB17}"/>
              </a:ext>
            </a:extLst>
          </p:cNvPr>
          <p:cNvSpPr/>
          <p:nvPr/>
        </p:nvSpPr>
        <p:spPr>
          <a:xfrm>
            <a:off x="182880" y="245661"/>
            <a:ext cx="11887200" cy="6414446"/>
          </a:xfrm>
          <a:custGeom>
            <a:avLst/>
            <a:gdLst>
              <a:gd name="connsiteX0" fmla="*/ 0 w 11887200"/>
              <a:gd name="connsiteY0" fmla="*/ 1069096 h 6414446"/>
              <a:gd name="connsiteX1" fmla="*/ 1069096 w 11887200"/>
              <a:gd name="connsiteY1" fmla="*/ 0 h 6414446"/>
              <a:gd name="connsiteX2" fmla="*/ 10818104 w 11887200"/>
              <a:gd name="connsiteY2" fmla="*/ 0 h 6414446"/>
              <a:gd name="connsiteX3" fmla="*/ 11887200 w 11887200"/>
              <a:gd name="connsiteY3" fmla="*/ 1069096 h 6414446"/>
              <a:gd name="connsiteX4" fmla="*/ 11887200 w 11887200"/>
              <a:gd name="connsiteY4" fmla="*/ 5345350 h 6414446"/>
              <a:gd name="connsiteX5" fmla="*/ 10818104 w 11887200"/>
              <a:gd name="connsiteY5" fmla="*/ 6414446 h 6414446"/>
              <a:gd name="connsiteX6" fmla="*/ 1069096 w 11887200"/>
              <a:gd name="connsiteY6" fmla="*/ 6414446 h 6414446"/>
              <a:gd name="connsiteX7" fmla="*/ 0 w 11887200"/>
              <a:gd name="connsiteY7" fmla="*/ 5345350 h 6414446"/>
              <a:gd name="connsiteX8" fmla="*/ 0 w 11887200"/>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7200" h="6414446" fill="none" extrusionOk="0">
                <a:moveTo>
                  <a:pt x="0" y="1069096"/>
                </a:moveTo>
                <a:cubicBezTo>
                  <a:pt x="-19542" y="479866"/>
                  <a:pt x="461855" y="95376"/>
                  <a:pt x="1069096" y="0"/>
                </a:cubicBezTo>
                <a:cubicBezTo>
                  <a:pt x="5510797" y="77600"/>
                  <a:pt x="8123623" y="-27269"/>
                  <a:pt x="10818104" y="0"/>
                </a:cubicBezTo>
                <a:cubicBezTo>
                  <a:pt x="11479179" y="-93171"/>
                  <a:pt x="11996784" y="510911"/>
                  <a:pt x="11887200" y="1069096"/>
                </a:cubicBezTo>
                <a:cubicBezTo>
                  <a:pt x="11996200" y="2536417"/>
                  <a:pt x="11808991" y="4353943"/>
                  <a:pt x="11887200" y="5345350"/>
                </a:cubicBezTo>
                <a:cubicBezTo>
                  <a:pt x="11875335" y="5931154"/>
                  <a:pt x="11339664" y="6444826"/>
                  <a:pt x="10818104" y="6414446"/>
                </a:cubicBezTo>
                <a:cubicBezTo>
                  <a:pt x="8873420" y="6463623"/>
                  <a:pt x="2488092" y="6291744"/>
                  <a:pt x="1069096" y="6414446"/>
                </a:cubicBezTo>
                <a:cubicBezTo>
                  <a:pt x="471191" y="6471737"/>
                  <a:pt x="-69188" y="5995367"/>
                  <a:pt x="0" y="5345350"/>
                </a:cubicBezTo>
                <a:cubicBezTo>
                  <a:pt x="47022" y="3923570"/>
                  <a:pt x="104569" y="2292304"/>
                  <a:pt x="0" y="1069096"/>
                </a:cubicBezTo>
                <a:close/>
              </a:path>
              <a:path w="11887200" h="6414446" stroke="0" extrusionOk="0">
                <a:moveTo>
                  <a:pt x="0" y="1069096"/>
                </a:moveTo>
                <a:cubicBezTo>
                  <a:pt x="32307" y="474958"/>
                  <a:pt x="522525" y="-2928"/>
                  <a:pt x="1069096" y="0"/>
                </a:cubicBezTo>
                <a:cubicBezTo>
                  <a:pt x="2822259" y="-129276"/>
                  <a:pt x="9649824" y="-77778"/>
                  <a:pt x="10818104" y="0"/>
                </a:cubicBezTo>
                <a:cubicBezTo>
                  <a:pt x="11390846" y="-56436"/>
                  <a:pt x="11871470" y="569352"/>
                  <a:pt x="11887200" y="1069096"/>
                </a:cubicBezTo>
                <a:cubicBezTo>
                  <a:pt x="11968799" y="1542640"/>
                  <a:pt x="12041500" y="3696807"/>
                  <a:pt x="11887200" y="5345350"/>
                </a:cubicBezTo>
                <a:cubicBezTo>
                  <a:pt x="11933963" y="6034414"/>
                  <a:pt x="11377050" y="6425151"/>
                  <a:pt x="10818104" y="6414446"/>
                </a:cubicBezTo>
                <a:cubicBezTo>
                  <a:pt x="9273001" y="6458666"/>
                  <a:pt x="5913101"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accent5">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26DA287F-80C3-BFDD-2792-4403BD97486B}"/>
              </a:ext>
            </a:extLst>
          </p:cNvPr>
          <p:cNvSpPr txBox="1"/>
          <p:nvPr/>
        </p:nvSpPr>
        <p:spPr>
          <a:xfrm>
            <a:off x="707820" y="342598"/>
            <a:ext cx="5754625"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Calibri" panose="020F0502020204030204"/>
                <a:ea typeface="+mn-ea"/>
                <a:cs typeface="+mn-cs"/>
              </a:rPr>
              <a:t>b) </a:t>
            </a:r>
            <a:r>
              <a:rPr kumimoji="0" lang="en-US" sz="5400" b="0" i="0" u="none" strike="noStrike" kern="1200" cap="none" spc="0" normalizeH="0" baseline="0" noProof="0" dirty="0" err="1">
                <a:ln>
                  <a:noFill/>
                </a:ln>
                <a:solidFill>
                  <a:srgbClr val="002060"/>
                </a:solidFill>
                <a:effectLst/>
                <a:uLnTx/>
                <a:uFillTx/>
                <a:latin typeface="Calibri" panose="020F0502020204030204"/>
                <a:ea typeface="+mn-ea"/>
                <a:cs typeface="+mn-cs"/>
              </a:rPr>
              <a:t>Đặt</a:t>
            </a:r>
            <a:r>
              <a:rPr kumimoji="0" lang="en-US" sz="54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srgbClr val="002060"/>
                </a:solidFill>
                <a:effectLst/>
                <a:uLnTx/>
                <a:uFillTx/>
                <a:latin typeface="Calibri" panose="020F0502020204030204"/>
                <a:ea typeface="+mn-ea"/>
                <a:cs typeface="+mn-cs"/>
              </a:rPr>
              <a:t>tính</a:t>
            </a:r>
            <a:r>
              <a:rPr kumimoji="0" lang="en-US" sz="54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srgbClr val="002060"/>
                </a:solidFill>
                <a:effectLst/>
                <a:uLnTx/>
                <a:uFillTx/>
                <a:latin typeface="Calibri" panose="020F0502020204030204"/>
                <a:ea typeface="+mn-ea"/>
                <a:cs typeface="+mn-cs"/>
              </a:rPr>
              <a:t>rồi</a:t>
            </a:r>
            <a:r>
              <a:rPr kumimoji="0" lang="en-US" sz="54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srgbClr val="002060"/>
                </a:solidFill>
                <a:effectLst/>
                <a:uLnTx/>
                <a:uFillTx/>
                <a:latin typeface="Calibri" panose="020F0502020204030204"/>
                <a:ea typeface="+mn-ea"/>
                <a:cs typeface="+mn-cs"/>
              </a:rPr>
              <a:t>tính</a:t>
            </a:r>
            <a:endParaRPr kumimoji="0" lang="en-US" sz="54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A52C858-875F-F95A-6943-EC07BCD33D68}"/>
              </a:ext>
            </a:extLst>
          </p:cNvPr>
          <p:cNvPicPr>
            <a:picLocks noChangeAspect="1"/>
          </p:cNvPicPr>
          <p:nvPr/>
        </p:nvPicPr>
        <p:blipFill>
          <a:blip r:embed="rId3"/>
          <a:stretch>
            <a:fillRect/>
          </a:stretch>
        </p:blipFill>
        <p:spPr>
          <a:xfrm>
            <a:off x="349321" y="2243743"/>
            <a:ext cx="11503631" cy="1784422"/>
          </a:xfrm>
          <a:prstGeom prst="rect">
            <a:avLst/>
          </a:prstGeom>
        </p:spPr>
      </p:pic>
    </p:spTree>
    <p:extLst>
      <p:ext uri="{BB962C8B-B14F-4D97-AF65-F5344CB8AC3E}">
        <p14:creationId xmlns:p14="http://schemas.microsoft.com/office/powerpoint/2010/main" val="3498925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3" cstate="print">
            <a:extLst>
              <a:ext uri="{28A0092B-C50C-407E-A947-70E740481C1C}">
                <a14:useLocalDpi xmlns:a14="http://schemas.microsoft.com/office/drawing/2010/main" val="0"/>
              </a:ext>
            </a:extLst>
          </a:blip>
          <a:srcRect l="5992" t="-571" r="4762" b="-1961"/>
          <a:stretch/>
        </p:blipFill>
        <p:spPr>
          <a:xfrm>
            <a:off x="-40341" y="-39189"/>
            <a:ext cx="12241050" cy="7031660"/>
          </a:xfrm>
          <a:prstGeom prst="rect">
            <a:avLst/>
          </a:prstGeom>
        </p:spPr>
      </p:pic>
      <p:sp>
        <p:nvSpPr>
          <p:cNvPr id="37" name="Hình chữ nhật: Góc Tròn 6">
            <a:extLst>
              <a:ext uri="{FF2B5EF4-FFF2-40B4-BE49-F238E27FC236}">
                <a16:creationId xmlns:a16="http://schemas.microsoft.com/office/drawing/2014/main" id="{5EDA13FA-52E6-BE1A-FEDF-A2A8F414FB17}"/>
              </a:ext>
            </a:extLst>
          </p:cNvPr>
          <p:cNvSpPr/>
          <p:nvPr/>
        </p:nvSpPr>
        <p:spPr>
          <a:xfrm>
            <a:off x="182880" y="245661"/>
            <a:ext cx="11887200" cy="6414446"/>
          </a:xfrm>
          <a:custGeom>
            <a:avLst/>
            <a:gdLst>
              <a:gd name="connsiteX0" fmla="*/ 0 w 11887200"/>
              <a:gd name="connsiteY0" fmla="*/ 1069096 h 6414446"/>
              <a:gd name="connsiteX1" fmla="*/ 1069096 w 11887200"/>
              <a:gd name="connsiteY1" fmla="*/ 0 h 6414446"/>
              <a:gd name="connsiteX2" fmla="*/ 10818104 w 11887200"/>
              <a:gd name="connsiteY2" fmla="*/ 0 h 6414446"/>
              <a:gd name="connsiteX3" fmla="*/ 11887200 w 11887200"/>
              <a:gd name="connsiteY3" fmla="*/ 1069096 h 6414446"/>
              <a:gd name="connsiteX4" fmla="*/ 11887200 w 11887200"/>
              <a:gd name="connsiteY4" fmla="*/ 5345350 h 6414446"/>
              <a:gd name="connsiteX5" fmla="*/ 10818104 w 11887200"/>
              <a:gd name="connsiteY5" fmla="*/ 6414446 h 6414446"/>
              <a:gd name="connsiteX6" fmla="*/ 1069096 w 11887200"/>
              <a:gd name="connsiteY6" fmla="*/ 6414446 h 6414446"/>
              <a:gd name="connsiteX7" fmla="*/ 0 w 11887200"/>
              <a:gd name="connsiteY7" fmla="*/ 5345350 h 6414446"/>
              <a:gd name="connsiteX8" fmla="*/ 0 w 11887200"/>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7200" h="6414446" fill="none" extrusionOk="0">
                <a:moveTo>
                  <a:pt x="0" y="1069096"/>
                </a:moveTo>
                <a:cubicBezTo>
                  <a:pt x="-19542" y="479866"/>
                  <a:pt x="461855" y="95376"/>
                  <a:pt x="1069096" y="0"/>
                </a:cubicBezTo>
                <a:cubicBezTo>
                  <a:pt x="5510797" y="77600"/>
                  <a:pt x="8123623" y="-27269"/>
                  <a:pt x="10818104" y="0"/>
                </a:cubicBezTo>
                <a:cubicBezTo>
                  <a:pt x="11479179" y="-93171"/>
                  <a:pt x="11996784" y="510911"/>
                  <a:pt x="11887200" y="1069096"/>
                </a:cubicBezTo>
                <a:cubicBezTo>
                  <a:pt x="11996200" y="2536417"/>
                  <a:pt x="11808991" y="4353943"/>
                  <a:pt x="11887200" y="5345350"/>
                </a:cubicBezTo>
                <a:cubicBezTo>
                  <a:pt x="11875335" y="5931154"/>
                  <a:pt x="11339664" y="6444826"/>
                  <a:pt x="10818104" y="6414446"/>
                </a:cubicBezTo>
                <a:cubicBezTo>
                  <a:pt x="8873420" y="6463623"/>
                  <a:pt x="2488092" y="6291744"/>
                  <a:pt x="1069096" y="6414446"/>
                </a:cubicBezTo>
                <a:cubicBezTo>
                  <a:pt x="471191" y="6471737"/>
                  <a:pt x="-69188" y="5995367"/>
                  <a:pt x="0" y="5345350"/>
                </a:cubicBezTo>
                <a:cubicBezTo>
                  <a:pt x="47022" y="3923570"/>
                  <a:pt x="104569" y="2292304"/>
                  <a:pt x="0" y="1069096"/>
                </a:cubicBezTo>
                <a:close/>
              </a:path>
              <a:path w="11887200" h="6414446" stroke="0" extrusionOk="0">
                <a:moveTo>
                  <a:pt x="0" y="1069096"/>
                </a:moveTo>
                <a:cubicBezTo>
                  <a:pt x="32307" y="474958"/>
                  <a:pt x="522525" y="-2928"/>
                  <a:pt x="1069096" y="0"/>
                </a:cubicBezTo>
                <a:cubicBezTo>
                  <a:pt x="2822259" y="-129276"/>
                  <a:pt x="9649824" y="-77778"/>
                  <a:pt x="10818104" y="0"/>
                </a:cubicBezTo>
                <a:cubicBezTo>
                  <a:pt x="11390846" y="-56436"/>
                  <a:pt x="11871470" y="569352"/>
                  <a:pt x="11887200" y="1069096"/>
                </a:cubicBezTo>
                <a:cubicBezTo>
                  <a:pt x="11968799" y="1542640"/>
                  <a:pt x="12041500" y="3696807"/>
                  <a:pt x="11887200" y="5345350"/>
                </a:cubicBezTo>
                <a:cubicBezTo>
                  <a:pt x="11933963" y="6034414"/>
                  <a:pt x="11377050" y="6425151"/>
                  <a:pt x="10818104" y="6414446"/>
                </a:cubicBezTo>
                <a:cubicBezTo>
                  <a:pt x="9273001" y="6458666"/>
                  <a:pt x="5913101"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accent5">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146D3BD2-9403-C543-C1E1-3B7700C4FA7D}"/>
              </a:ext>
            </a:extLst>
          </p:cNvPr>
          <p:cNvGrpSpPr/>
          <p:nvPr/>
        </p:nvGrpSpPr>
        <p:grpSpPr>
          <a:xfrm>
            <a:off x="1037691" y="415845"/>
            <a:ext cx="1963926" cy="1631502"/>
            <a:chOff x="678206" y="1441024"/>
            <a:chExt cx="1502551" cy="1631502"/>
          </a:xfrm>
        </p:grpSpPr>
        <p:sp>
          <p:nvSpPr>
            <p:cNvPr id="3" name="TextBox 43">
              <a:extLst>
                <a:ext uri="{FF2B5EF4-FFF2-40B4-BE49-F238E27FC236}">
                  <a16:creationId xmlns:a16="http://schemas.microsoft.com/office/drawing/2014/main" id="{64223A35-FA28-74C5-BA34-AAC8E7D38863}"/>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51</a:t>
              </a:r>
            </a:p>
          </p:txBody>
        </p:sp>
        <p:sp>
          <p:nvSpPr>
            <p:cNvPr id="4" name="TextBox 49">
              <a:extLst>
                <a:ext uri="{FF2B5EF4-FFF2-40B4-BE49-F238E27FC236}">
                  <a16:creationId xmlns:a16="http://schemas.microsoft.com/office/drawing/2014/main" id="{69ADCE96-050F-0491-29B6-9D080A0290E9}"/>
                </a:ext>
              </a:extLst>
            </p:cNvPr>
            <p:cNvSpPr txBox="1">
              <a:spLocks noChangeArrowheads="1"/>
            </p:cNvSpPr>
            <p:nvPr/>
          </p:nvSpPr>
          <p:spPr bwMode="auto">
            <a:xfrm>
              <a:off x="678206" y="1445824"/>
              <a:ext cx="8703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153</a:t>
              </a:r>
            </a:p>
          </p:txBody>
        </p:sp>
        <p:grpSp>
          <p:nvGrpSpPr>
            <p:cNvPr id="5" name="Group 66">
              <a:extLst>
                <a:ext uri="{FF2B5EF4-FFF2-40B4-BE49-F238E27FC236}">
                  <a16:creationId xmlns:a16="http://schemas.microsoft.com/office/drawing/2014/main" id="{FDF8079C-CD62-C295-D6F3-ED872B394CD9}"/>
                </a:ext>
              </a:extLst>
            </p:cNvPr>
            <p:cNvGrpSpPr>
              <a:grpSpLocks/>
            </p:cNvGrpSpPr>
            <p:nvPr/>
          </p:nvGrpSpPr>
          <p:grpSpPr bwMode="auto">
            <a:xfrm>
              <a:off x="1392415" y="1586678"/>
              <a:ext cx="719138" cy="1485848"/>
              <a:chOff x="2299" y="1296"/>
              <a:chExt cx="453" cy="681"/>
            </a:xfrm>
          </p:grpSpPr>
          <p:cxnSp>
            <p:nvCxnSpPr>
              <p:cNvPr id="6" name="Straight Connector 5">
                <a:extLst>
                  <a:ext uri="{FF2B5EF4-FFF2-40B4-BE49-F238E27FC236}">
                    <a16:creationId xmlns:a16="http://schemas.microsoft.com/office/drawing/2014/main" id="{EE9F3090-A07E-99DA-E612-A322905C19AE}"/>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8" name="Straight Connector 7">
                <a:extLst>
                  <a:ext uri="{FF2B5EF4-FFF2-40B4-BE49-F238E27FC236}">
                    <a16:creationId xmlns:a16="http://schemas.microsoft.com/office/drawing/2014/main" id="{EB3C6BEC-AF3C-78E0-032C-DC7F59B78CCD}"/>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9" name="TextBox 8">
            <a:extLst>
              <a:ext uri="{FF2B5EF4-FFF2-40B4-BE49-F238E27FC236}">
                <a16:creationId xmlns:a16="http://schemas.microsoft.com/office/drawing/2014/main" id="{A281EA7E-7910-5CA8-419E-E7DE5FA51739}"/>
              </a:ext>
            </a:extLst>
          </p:cNvPr>
          <p:cNvSpPr txBox="1"/>
          <p:nvPr/>
        </p:nvSpPr>
        <p:spPr>
          <a:xfrm>
            <a:off x="2222788" y="988657"/>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3</a:t>
            </a:r>
          </a:p>
        </p:txBody>
      </p:sp>
      <p:sp>
        <p:nvSpPr>
          <p:cNvPr id="11" name="TextBox 10">
            <a:extLst>
              <a:ext uri="{FF2B5EF4-FFF2-40B4-BE49-F238E27FC236}">
                <a16:creationId xmlns:a16="http://schemas.microsoft.com/office/drawing/2014/main" id="{B11E9034-4286-74BC-49D7-12FC6712D20B}"/>
              </a:ext>
            </a:extLst>
          </p:cNvPr>
          <p:cNvSpPr txBox="1"/>
          <p:nvPr/>
        </p:nvSpPr>
        <p:spPr>
          <a:xfrm>
            <a:off x="1490869" y="1386327"/>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12" name="TextBox 11">
            <a:extLst>
              <a:ext uri="{FF2B5EF4-FFF2-40B4-BE49-F238E27FC236}">
                <a16:creationId xmlns:a16="http://schemas.microsoft.com/office/drawing/2014/main" id="{452BC28D-C081-2BCE-3F33-287113896315}"/>
              </a:ext>
            </a:extLst>
          </p:cNvPr>
          <p:cNvSpPr txBox="1"/>
          <p:nvPr/>
        </p:nvSpPr>
        <p:spPr>
          <a:xfrm>
            <a:off x="1068512" y="889371"/>
            <a:ext cx="11301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153</a:t>
            </a:r>
          </a:p>
        </p:txBody>
      </p:sp>
      <p:grpSp>
        <p:nvGrpSpPr>
          <p:cNvPr id="13" name="Group 12">
            <a:extLst>
              <a:ext uri="{FF2B5EF4-FFF2-40B4-BE49-F238E27FC236}">
                <a16:creationId xmlns:a16="http://schemas.microsoft.com/office/drawing/2014/main" id="{08256590-2870-FF88-F040-48D37524747D}"/>
              </a:ext>
            </a:extLst>
          </p:cNvPr>
          <p:cNvGrpSpPr/>
          <p:nvPr/>
        </p:nvGrpSpPr>
        <p:grpSpPr>
          <a:xfrm>
            <a:off x="3657601" y="455602"/>
            <a:ext cx="1987823" cy="1631502"/>
            <a:chOff x="659922" y="1441024"/>
            <a:chExt cx="1520835" cy="1631502"/>
          </a:xfrm>
        </p:grpSpPr>
        <p:sp>
          <p:nvSpPr>
            <p:cNvPr id="14" name="TextBox 43">
              <a:extLst>
                <a:ext uri="{FF2B5EF4-FFF2-40B4-BE49-F238E27FC236}">
                  <a16:creationId xmlns:a16="http://schemas.microsoft.com/office/drawing/2014/main" id="{29F1C5B0-8B71-E611-FA7A-A0954956FDAF}"/>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63</a:t>
              </a:r>
            </a:p>
          </p:txBody>
        </p:sp>
        <p:sp>
          <p:nvSpPr>
            <p:cNvPr id="15" name="TextBox 49">
              <a:extLst>
                <a:ext uri="{FF2B5EF4-FFF2-40B4-BE49-F238E27FC236}">
                  <a16:creationId xmlns:a16="http://schemas.microsoft.com/office/drawing/2014/main" id="{3F8E8393-AB44-1D46-A34C-79096054BDE4}"/>
                </a:ext>
              </a:extLst>
            </p:cNvPr>
            <p:cNvSpPr txBox="1">
              <a:spLocks noChangeArrowheads="1"/>
            </p:cNvSpPr>
            <p:nvPr/>
          </p:nvSpPr>
          <p:spPr bwMode="auto">
            <a:xfrm>
              <a:off x="659922" y="1445824"/>
              <a:ext cx="88859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259</a:t>
              </a:r>
            </a:p>
          </p:txBody>
        </p:sp>
        <p:grpSp>
          <p:nvGrpSpPr>
            <p:cNvPr id="16" name="Group 66">
              <a:extLst>
                <a:ext uri="{FF2B5EF4-FFF2-40B4-BE49-F238E27FC236}">
                  <a16:creationId xmlns:a16="http://schemas.microsoft.com/office/drawing/2014/main" id="{0E071D7C-0B9F-F165-8A0B-B9DEDB869407}"/>
                </a:ext>
              </a:extLst>
            </p:cNvPr>
            <p:cNvGrpSpPr>
              <a:grpSpLocks/>
            </p:cNvGrpSpPr>
            <p:nvPr/>
          </p:nvGrpSpPr>
          <p:grpSpPr bwMode="auto">
            <a:xfrm>
              <a:off x="1392415" y="1586678"/>
              <a:ext cx="719138" cy="1485848"/>
              <a:chOff x="2299" y="1296"/>
              <a:chExt cx="453" cy="681"/>
            </a:xfrm>
          </p:grpSpPr>
          <p:cxnSp>
            <p:nvCxnSpPr>
              <p:cNvPr id="17" name="Straight Connector 16">
                <a:extLst>
                  <a:ext uri="{FF2B5EF4-FFF2-40B4-BE49-F238E27FC236}">
                    <a16:creationId xmlns:a16="http://schemas.microsoft.com/office/drawing/2014/main" id="{5ED4CB0C-01C7-143A-B022-0226B42B1670}"/>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18" name="Straight Connector 17">
                <a:extLst>
                  <a:ext uri="{FF2B5EF4-FFF2-40B4-BE49-F238E27FC236}">
                    <a16:creationId xmlns:a16="http://schemas.microsoft.com/office/drawing/2014/main" id="{878B5550-DD2D-E4C4-B846-6454DA8A45CA}"/>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9" name="TextBox 18">
            <a:extLst>
              <a:ext uri="{FF2B5EF4-FFF2-40B4-BE49-F238E27FC236}">
                <a16:creationId xmlns:a16="http://schemas.microsoft.com/office/drawing/2014/main" id="{F4EB1BA6-DBCE-5376-48A1-CD0BEA8BE06D}"/>
              </a:ext>
            </a:extLst>
          </p:cNvPr>
          <p:cNvSpPr txBox="1"/>
          <p:nvPr/>
        </p:nvSpPr>
        <p:spPr>
          <a:xfrm>
            <a:off x="4866598" y="102841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21" name="TextBox 20">
            <a:extLst>
              <a:ext uri="{FF2B5EF4-FFF2-40B4-BE49-F238E27FC236}">
                <a16:creationId xmlns:a16="http://schemas.microsoft.com/office/drawing/2014/main" id="{85E0396C-5D81-18E3-F633-DBF2B97D9B5D}"/>
              </a:ext>
            </a:extLst>
          </p:cNvPr>
          <p:cNvSpPr txBox="1"/>
          <p:nvPr/>
        </p:nvSpPr>
        <p:spPr>
          <a:xfrm>
            <a:off x="4134679" y="1426084"/>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sp>
        <p:nvSpPr>
          <p:cNvPr id="22" name="TextBox 21">
            <a:extLst>
              <a:ext uri="{FF2B5EF4-FFF2-40B4-BE49-F238E27FC236}">
                <a16:creationId xmlns:a16="http://schemas.microsoft.com/office/drawing/2014/main" id="{DB5036C8-A796-F232-DD0F-6F40A1AA2F39}"/>
              </a:ext>
            </a:extLst>
          </p:cNvPr>
          <p:cNvSpPr txBox="1"/>
          <p:nvPr/>
        </p:nvSpPr>
        <p:spPr>
          <a:xfrm>
            <a:off x="3595955" y="929128"/>
            <a:ext cx="103768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252</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23" name="Group 22">
            <a:extLst>
              <a:ext uri="{FF2B5EF4-FFF2-40B4-BE49-F238E27FC236}">
                <a16:creationId xmlns:a16="http://schemas.microsoft.com/office/drawing/2014/main" id="{200E07FD-0565-B67B-006D-2DA8F7B8064C}"/>
              </a:ext>
            </a:extLst>
          </p:cNvPr>
          <p:cNvGrpSpPr/>
          <p:nvPr/>
        </p:nvGrpSpPr>
        <p:grpSpPr>
          <a:xfrm>
            <a:off x="6092575" y="475480"/>
            <a:ext cx="1997876" cy="1631502"/>
            <a:chOff x="652231" y="1441024"/>
            <a:chExt cx="1528526" cy="1631502"/>
          </a:xfrm>
        </p:grpSpPr>
        <p:sp>
          <p:nvSpPr>
            <p:cNvPr id="25" name="TextBox 43">
              <a:extLst>
                <a:ext uri="{FF2B5EF4-FFF2-40B4-BE49-F238E27FC236}">
                  <a16:creationId xmlns:a16="http://schemas.microsoft.com/office/drawing/2014/main" id="{3500D196-330B-2322-0575-7FB5818314E7}"/>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37</a:t>
              </a:r>
            </a:p>
          </p:txBody>
        </p:sp>
        <p:sp>
          <p:nvSpPr>
            <p:cNvPr id="26" name="TextBox 49">
              <a:extLst>
                <a:ext uri="{FF2B5EF4-FFF2-40B4-BE49-F238E27FC236}">
                  <a16:creationId xmlns:a16="http://schemas.microsoft.com/office/drawing/2014/main" id="{E6790E41-7B76-66A9-CB19-BD3109B4B85B}"/>
                </a:ext>
              </a:extLst>
            </p:cNvPr>
            <p:cNvSpPr txBox="1">
              <a:spLocks noChangeArrowheads="1"/>
            </p:cNvSpPr>
            <p:nvPr/>
          </p:nvSpPr>
          <p:spPr bwMode="auto">
            <a:xfrm>
              <a:off x="652231" y="1445824"/>
              <a:ext cx="8962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155</a:t>
              </a:r>
            </a:p>
          </p:txBody>
        </p:sp>
        <p:grpSp>
          <p:nvGrpSpPr>
            <p:cNvPr id="27" name="Group 66">
              <a:extLst>
                <a:ext uri="{FF2B5EF4-FFF2-40B4-BE49-F238E27FC236}">
                  <a16:creationId xmlns:a16="http://schemas.microsoft.com/office/drawing/2014/main" id="{AB3160D3-EE84-8C50-EEC8-4FF778A43F58}"/>
                </a:ext>
              </a:extLst>
            </p:cNvPr>
            <p:cNvGrpSpPr>
              <a:grpSpLocks/>
            </p:cNvGrpSpPr>
            <p:nvPr/>
          </p:nvGrpSpPr>
          <p:grpSpPr bwMode="auto">
            <a:xfrm>
              <a:off x="1392415" y="1586678"/>
              <a:ext cx="719138" cy="1485848"/>
              <a:chOff x="2299" y="1296"/>
              <a:chExt cx="453" cy="681"/>
            </a:xfrm>
          </p:grpSpPr>
          <p:cxnSp>
            <p:nvCxnSpPr>
              <p:cNvPr id="28" name="Straight Connector 27">
                <a:extLst>
                  <a:ext uri="{FF2B5EF4-FFF2-40B4-BE49-F238E27FC236}">
                    <a16:creationId xmlns:a16="http://schemas.microsoft.com/office/drawing/2014/main" id="{1A787FC4-AF8C-DDF6-8F19-65841B6D35D3}"/>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29" name="Straight Connector 28">
                <a:extLst>
                  <a:ext uri="{FF2B5EF4-FFF2-40B4-BE49-F238E27FC236}">
                    <a16:creationId xmlns:a16="http://schemas.microsoft.com/office/drawing/2014/main" id="{DA983C5B-85F4-BCB9-4598-1CA72CA75091}"/>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30" name="TextBox 29">
            <a:extLst>
              <a:ext uri="{FF2B5EF4-FFF2-40B4-BE49-F238E27FC236}">
                <a16:creationId xmlns:a16="http://schemas.microsoft.com/office/drawing/2014/main" id="{66D8495D-A952-6598-FD49-170EB1965DEB}"/>
              </a:ext>
            </a:extLst>
          </p:cNvPr>
          <p:cNvSpPr txBox="1"/>
          <p:nvPr/>
        </p:nvSpPr>
        <p:spPr>
          <a:xfrm>
            <a:off x="7311624" y="1048292"/>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32" name="TextBox 31">
            <a:extLst>
              <a:ext uri="{FF2B5EF4-FFF2-40B4-BE49-F238E27FC236}">
                <a16:creationId xmlns:a16="http://schemas.microsoft.com/office/drawing/2014/main" id="{D538E29E-F60B-7503-1B30-5AD260CA5C82}"/>
              </a:ext>
            </a:extLst>
          </p:cNvPr>
          <p:cNvSpPr txBox="1"/>
          <p:nvPr/>
        </p:nvSpPr>
        <p:spPr>
          <a:xfrm>
            <a:off x="6579705" y="1445962"/>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sp>
        <p:nvSpPr>
          <p:cNvPr id="33" name="TextBox 32">
            <a:extLst>
              <a:ext uri="{FF2B5EF4-FFF2-40B4-BE49-F238E27FC236}">
                <a16:creationId xmlns:a16="http://schemas.microsoft.com/office/drawing/2014/main" id="{ABB045E9-B215-BC51-0489-45C8594ADBF6}"/>
              </a:ext>
            </a:extLst>
          </p:cNvPr>
          <p:cNvSpPr txBox="1"/>
          <p:nvPr/>
        </p:nvSpPr>
        <p:spPr>
          <a:xfrm>
            <a:off x="6133672" y="949006"/>
            <a:ext cx="10479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148</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35" name="Group 34">
            <a:extLst>
              <a:ext uri="{FF2B5EF4-FFF2-40B4-BE49-F238E27FC236}">
                <a16:creationId xmlns:a16="http://schemas.microsoft.com/office/drawing/2014/main" id="{1ECD2FC2-64F4-2DE2-A007-F39B474988BB}"/>
              </a:ext>
            </a:extLst>
          </p:cNvPr>
          <p:cNvGrpSpPr/>
          <p:nvPr/>
        </p:nvGrpSpPr>
        <p:grpSpPr>
          <a:xfrm>
            <a:off x="8620019" y="465541"/>
            <a:ext cx="2074484" cy="1631502"/>
            <a:chOff x="593620" y="1441024"/>
            <a:chExt cx="1587137" cy="1631502"/>
          </a:xfrm>
        </p:grpSpPr>
        <p:sp>
          <p:nvSpPr>
            <p:cNvPr id="36" name="TextBox 43">
              <a:extLst>
                <a:ext uri="{FF2B5EF4-FFF2-40B4-BE49-F238E27FC236}">
                  <a16:creationId xmlns:a16="http://schemas.microsoft.com/office/drawing/2014/main" id="{7D955374-FC24-81DD-AE9E-3D411395C2B1}"/>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82</a:t>
              </a:r>
            </a:p>
          </p:txBody>
        </p:sp>
        <p:sp>
          <p:nvSpPr>
            <p:cNvPr id="38" name="TextBox 49">
              <a:extLst>
                <a:ext uri="{FF2B5EF4-FFF2-40B4-BE49-F238E27FC236}">
                  <a16:creationId xmlns:a16="http://schemas.microsoft.com/office/drawing/2014/main" id="{9A5BF225-EADB-48F6-D5DE-BD644D25851C}"/>
                </a:ext>
              </a:extLst>
            </p:cNvPr>
            <p:cNvSpPr txBox="1">
              <a:spLocks noChangeArrowheads="1"/>
            </p:cNvSpPr>
            <p:nvPr/>
          </p:nvSpPr>
          <p:spPr bwMode="auto">
            <a:xfrm>
              <a:off x="593620" y="1445824"/>
              <a:ext cx="9548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164</a:t>
              </a:r>
            </a:p>
          </p:txBody>
        </p:sp>
        <p:grpSp>
          <p:nvGrpSpPr>
            <p:cNvPr id="39" name="Group 66">
              <a:extLst>
                <a:ext uri="{FF2B5EF4-FFF2-40B4-BE49-F238E27FC236}">
                  <a16:creationId xmlns:a16="http://schemas.microsoft.com/office/drawing/2014/main" id="{759DE061-5C7B-6BA2-239F-9D2CEC9A051B}"/>
                </a:ext>
              </a:extLst>
            </p:cNvPr>
            <p:cNvGrpSpPr>
              <a:grpSpLocks/>
            </p:cNvGrpSpPr>
            <p:nvPr/>
          </p:nvGrpSpPr>
          <p:grpSpPr bwMode="auto">
            <a:xfrm>
              <a:off x="1392415" y="1586678"/>
              <a:ext cx="719138" cy="1485848"/>
              <a:chOff x="2299" y="1296"/>
              <a:chExt cx="453" cy="681"/>
            </a:xfrm>
          </p:grpSpPr>
          <p:cxnSp>
            <p:nvCxnSpPr>
              <p:cNvPr id="40" name="Straight Connector 39">
                <a:extLst>
                  <a:ext uri="{FF2B5EF4-FFF2-40B4-BE49-F238E27FC236}">
                    <a16:creationId xmlns:a16="http://schemas.microsoft.com/office/drawing/2014/main" id="{F5B11B0C-8764-B8CF-AF6E-56079DD48309}"/>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41" name="Straight Connector 40">
                <a:extLst>
                  <a:ext uri="{FF2B5EF4-FFF2-40B4-BE49-F238E27FC236}">
                    <a16:creationId xmlns:a16="http://schemas.microsoft.com/office/drawing/2014/main" id="{90217E00-89EE-6F29-89A3-21041B1F479A}"/>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42" name="TextBox 41">
            <a:extLst>
              <a:ext uri="{FF2B5EF4-FFF2-40B4-BE49-F238E27FC236}">
                <a16:creationId xmlns:a16="http://schemas.microsoft.com/office/drawing/2014/main" id="{19B9C7FB-43CD-12EF-DD83-27EDF8CCDE04}"/>
              </a:ext>
            </a:extLst>
          </p:cNvPr>
          <p:cNvSpPr txBox="1"/>
          <p:nvPr/>
        </p:nvSpPr>
        <p:spPr>
          <a:xfrm>
            <a:off x="9915676" y="1038353"/>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44" name="TextBox 43">
            <a:extLst>
              <a:ext uri="{FF2B5EF4-FFF2-40B4-BE49-F238E27FC236}">
                <a16:creationId xmlns:a16="http://schemas.microsoft.com/office/drawing/2014/main" id="{A6B1EF99-855D-3E30-24B5-B455C0F069C5}"/>
              </a:ext>
            </a:extLst>
          </p:cNvPr>
          <p:cNvSpPr txBox="1"/>
          <p:nvPr/>
        </p:nvSpPr>
        <p:spPr>
          <a:xfrm>
            <a:off x="9183757" y="1436023"/>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45" name="TextBox 44">
            <a:extLst>
              <a:ext uri="{FF2B5EF4-FFF2-40B4-BE49-F238E27FC236}">
                <a16:creationId xmlns:a16="http://schemas.microsoft.com/office/drawing/2014/main" id="{DA1648FA-FBB5-3F41-952A-2328F8231022}"/>
              </a:ext>
            </a:extLst>
          </p:cNvPr>
          <p:cNvSpPr txBox="1"/>
          <p:nvPr/>
        </p:nvSpPr>
        <p:spPr>
          <a:xfrm>
            <a:off x="8702212" y="939067"/>
            <a:ext cx="99659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164</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46" name="Group 45">
            <a:extLst>
              <a:ext uri="{FF2B5EF4-FFF2-40B4-BE49-F238E27FC236}">
                <a16:creationId xmlns:a16="http://schemas.microsoft.com/office/drawing/2014/main" id="{B342CD16-DA2F-1661-FBFD-97E04350B942}"/>
              </a:ext>
            </a:extLst>
          </p:cNvPr>
          <p:cNvGrpSpPr/>
          <p:nvPr/>
        </p:nvGrpSpPr>
        <p:grpSpPr>
          <a:xfrm>
            <a:off x="801384" y="2870811"/>
            <a:ext cx="2001448" cy="1631502"/>
            <a:chOff x="649498" y="1441024"/>
            <a:chExt cx="1531259" cy="1631502"/>
          </a:xfrm>
        </p:grpSpPr>
        <p:sp>
          <p:nvSpPr>
            <p:cNvPr id="47" name="TextBox 43">
              <a:extLst>
                <a:ext uri="{FF2B5EF4-FFF2-40B4-BE49-F238E27FC236}">
                  <a16:creationId xmlns:a16="http://schemas.microsoft.com/office/drawing/2014/main" id="{042E6E83-7C66-AB1C-22BC-5B58D6DEA9CA}"/>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39</a:t>
              </a:r>
            </a:p>
          </p:txBody>
        </p:sp>
        <p:sp>
          <p:nvSpPr>
            <p:cNvPr id="48" name="TextBox 49">
              <a:extLst>
                <a:ext uri="{FF2B5EF4-FFF2-40B4-BE49-F238E27FC236}">
                  <a16:creationId xmlns:a16="http://schemas.microsoft.com/office/drawing/2014/main" id="{D3663C6F-2635-F086-E31A-1318F8D6780F}"/>
                </a:ext>
              </a:extLst>
            </p:cNvPr>
            <p:cNvSpPr txBox="1">
              <a:spLocks noChangeArrowheads="1"/>
            </p:cNvSpPr>
            <p:nvPr/>
          </p:nvSpPr>
          <p:spPr bwMode="auto">
            <a:xfrm>
              <a:off x="649498" y="1445824"/>
              <a:ext cx="8990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195</a:t>
              </a:r>
            </a:p>
          </p:txBody>
        </p:sp>
        <p:grpSp>
          <p:nvGrpSpPr>
            <p:cNvPr id="49" name="Group 66">
              <a:extLst>
                <a:ext uri="{FF2B5EF4-FFF2-40B4-BE49-F238E27FC236}">
                  <a16:creationId xmlns:a16="http://schemas.microsoft.com/office/drawing/2014/main" id="{30715BD7-E33F-FBF4-7E4A-8146751659D3}"/>
                </a:ext>
              </a:extLst>
            </p:cNvPr>
            <p:cNvGrpSpPr>
              <a:grpSpLocks/>
            </p:cNvGrpSpPr>
            <p:nvPr/>
          </p:nvGrpSpPr>
          <p:grpSpPr bwMode="auto">
            <a:xfrm>
              <a:off x="1392415" y="1586678"/>
              <a:ext cx="719138" cy="1485848"/>
              <a:chOff x="2299" y="1296"/>
              <a:chExt cx="453" cy="681"/>
            </a:xfrm>
          </p:grpSpPr>
          <p:cxnSp>
            <p:nvCxnSpPr>
              <p:cNvPr id="50" name="Straight Connector 49">
                <a:extLst>
                  <a:ext uri="{FF2B5EF4-FFF2-40B4-BE49-F238E27FC236}">
                    <a16:creationId xmlns:a16="http://schemas.microsoft.com/office/drawing/2014/main" id="{3F736262-4223-164D-0D47-B46D119E7016}"/>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51" name="Straight Connector 50">
                <a:extLst>
                  <a:ext uri="{FF2B5EF4-FFF2-40B4-BE49-F238E27FC236}">
                    <a16:creationId xmlns:a16="http://schemas.microsoft.com/office/drawing/2014/main" id="{EF368C68-AE03-DD0F-9E58-A5CDFD5EBF67}"/>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52" name="TextBox 51">
            <a:extLst>
              <a:ext uri="{FF2B5EF4-FFF2-40B4-BE49-F238E27FC236}">
                <a16:creationId xmlns:a16="http://schemas.microsoft.com/office/drawing/2014/main" id="{00C6C984-12E6-D8E2-DA81-B2C09FEDBC95}"/>
              </a:ext>
            </a:extLst>
          </p:cNvPr>
          <p:cNvSpPr txBox="1"/>
          <p:nvPr/>
        </p:nvSpPr>
        <p:spPr>
          <a:xfrm>
            <a:off x="2024006" y="3443623"/>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5</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54" name="TextBox 53">
            <a:extLst>
              <a:ext uri="{FF2B5EF4-FFF2-40B4-BE49-F238E27FC236}">
                <a16:creationId xmlns:a16="http://schemas.microsoft.com/office/drawing/2014/main" id="{4E7D4C05-0D04-68EE-72B2-4FB339030764}"/>
              </a:ext>
            </a:extLst>
          </p:cNvPr>
          <p:cNvSpPr txBox="1"/>
          <p:nvPr/>
        </p:nvSpPr>
        <p:spPr>
          <a:xfrm>
            <a:off x="1292087" y="3841293"/>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55" name="TextBox 54">
            <a:extLst>
              <a:ext uri="{FF2B5EF4-FFF2-40B4-BE49-F238E27FC236}">
                <a16:creationId xmlns:a16="http://schemas.microsoft.com/office/drawing/2014/main" id="{DEF90917-A38B-760E-9154-E59C9C73FB65}"/>
              </a:ext>
            </a:extLst>
          </p:cNvPr>
          <p:cNvSpPr txBox="1"/>
          <p:nvPr/>
        </p:nvSpPr>
        <p:spPr>
          <a:xfrm>
            <a:off x="770562" y="3344337"/>
            <a:ext cx="10479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195</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56" name="Group 55">
            <a:extLst>
              <a:ext uri="{FF2B5EF4-FFF2-40B4-BE49-F238E27FC236}">
                <a16:creationId xmlns:a16="http://schemas.microsoft.com/office/drawing/2014/main" id="{0392F52E-3EE8-6ABC-E3A7-419F2BC721B6}"/>
              </a:ext>
            </a:extLst>
          </p:cNvPr>
          <p:cNvGrpSpPr/>
          <p:nvPr/>
        </p:nvGrpSpPr>
        <p:grpSpPr>
          <a:xfrm>
            <a:off x="3585682" y="3009959"/>
            <a:ext cx="1940473" cy="1631502"/>
            <a:chOff x="696149" y="1441024"/>
            <a:chExt cx="1484608" cy="1631502"/>
          </a:xfrm>
        </p:grpSpPr>
        <p:sp>
          <p:nvSpPr>
            <p:cNvPr id="57" name="TextBox 43">
              <a:extLst>
                <a:ext uri="{FF2B5EF4-FFF2-40B4-BE49-F238E27FC236}">
                  <a16:creationId xmlns:a16="http://schemas.microsoft.com/office/drawing/2014/main" id="{C9FC3650-E4AF-9D58-9E96-27869E8AA019}"/>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78</a:t>
              </a:r>
            </a:p>
          </p:txBody>
        </p:sp>
        <p:sp>
          <p:nvSpPr>
            <p:cNvPr id="58" name="TextBox 49">
              <a:extLst>
                <a:ext uri="{FF2B5EF4-FFF2-40B4-BE49-F238E27FC236}">
                  <a16:creationId xmlns:a16="http://schemas.microsoft.com/office/drawing/2014/main" id="{FDF9A275-4198-3A48-E03C-3D9AF79BD7B7}"/>
                </a:ext>
              </a:extLst>
            </p:cNvPr>
            <p:cNvSpPr txBox="1">
              <a:spLocks noChangeArrowheads="1"/>
            </p:cNvSpPr>
            <p:nvPr/>
          </p:nvSpPr>
          <p:spPr bwMode="auto">
            <a:xfrm>
              <a:off x="696149" y="1445824"/>
              <a:ext cx="8523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324</a:t>
              </a:r>
            </a:p>
          </p:txBody>
        </p:sp>
        <p:grpSp>
          <p:nvGrpSpPr>
            <p:cNvPr id="59" name="Group 66">
              <a:extLst>
                <a:ext uri="{FF2B5EF4-FFF2-40B4-BE49-F238E27FC236}">
                  <a16:creationId xmlns:a16="http://schemas.microsoft.com/office/drawing/2014/main" id="{EDC3FD8D-05B2-78C8-3221-67312D1661CA}"/>
                </a:ext>
              </a:extLst>
            </p:cNvPr>
            <p:cNvGrpSpPr>
              <a:grpSpLocks/>
            </p:cNvGrpSpPr>
            <p:nvPr/>
          </p:nvGrpSpPr>
          <p:grpSpPr bwMode="auto">
            <a:xfrm>
              <a:off x="1392415" y="1586678"/>
              <a:ext cx="719138" cy="1485848"/>
              <a:chOff x="2299" y="1296"/>
              <a:chExt cx="453" cy="681"/>
            </a:xfrm>
          </p:grpSpPr>
          <p:cxnSp>
            <p:nvCxnSpPr>
              <p:cNvPr id="60" name="Straight Connector 59">
                <a:extLst>
                  <a:ext uri="{FF2B5EF4-FFF2-40B4-BE49-F238E27FC236}">
                    <a16:creationId xmlns:a16="http://schemas.microsoft.com/office/drawing/2014/main" id="{45BB4F88-317A-3B9C-8570-A63BCE89C4B7}"/>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61" name="Straight Connector 60">
                <a:extLst>
                  <a:ext uri="{FF2B5EF4-FFF2-40B4-BE49-F238E27FC236}">
                    <a16:creationId xmlns:a16="http://schemas.microsoft.com/office/drawing/2014/main" id="{AD5D4432-6827-BCFE-3B7D-BE901B052139}"/>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62" name="TextBox 61">
            <a:extLst>
              <a:ext uri="{FF2B5EF4-FFF2-40B4-BE49-F238E27FC236}">
                <a16:creationId xmlns:a16="http://schemas.microsoft.com/office/drawing/2014/main" id="{8810EBAB-008D-025D-2630-4D2BDF2FDFB5}"/>
              </a:ext>
            </a:extLst>
          </p:cNvPr>
          <p:cNvSpPr txBox="1"/>
          <p:nvPr/>
        </p:nvSpPr>
        <p:spPr>
          <a:xfrm>
            <a:off x="4747327" y="3582771"/>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4</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64" name="TextBox 63">
            <a:extLst>
              <a:ext uri="{FF2B5EF4-FFF2-40B4-BE49-F238E27FC236}">
                <a16:creationId xmlns:a16="http://schemas.microsoft.com/office/drawing/2014/main" id="{11B42358-5D20-623F-4441-46B997A2CD71}"/>
              </a:ext>
            </a:extLst>
          </p:cNvPr>
          <p:cNvSpPr txBox="1"/>
          <p:nvPr/>
        </p:nvSpPr>
        <p:spPr>
          <a:xfrm>
            <a:off x="3801438" y="3980441"/>
            <a:ext cx="6996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12</a:t>
            </a:r>
          </a:p>
        </p:txBody>
      </p:sp>
      <p:sp>
        <p:nvSpPr>
          <p:cNvPr id="65" name="TextBox 64">
            <a:extLst>
              <a:ext uri="{FF2B5EF4-FFF2-40B4-BE49-F238E27FC236}">
                <a16:creationId xmlns:a16="http://schemas.microsoft.com/office/drawing/2014/main" id="{F16B2622-1081-AE7D-FE79-5CB68F7598B1}"/>
              </a:ext>
            </a:extLst>
          </p:cNvPr>
          <p:cNvSpPr txBox="1"/>
          <p:nvPr/>
        </p:nvSpPr>
        <p:spPr>
          <a:xfrm>
            <a:off x="3606229" y="3483485"/>
            <a:ext cx="105823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312</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66" name="Group 65">
            <a:extLst>
              <a:ext uri="{FF2B5EF4-FFF2-40B4-BE49-F238E27FC236}">
                <a16:creationId xmlns:a16="http://schemas.microsoft.com/office/drawing/2014/main" id="{3132B399-FE3E-C719-0434-A0FE5414C8E7}"/>
              </a:ext>
            </a:extLst>
          </p:cNvPr>
          <p:cNvGrpSpPr/>
          <p:nvPr/>
        </p:nvGrpSpPr>
        <p:grpSpPr>
          <a:xfrm>
            <a:off x="6113124" y="3059654"/>
            <a:ext cx="1987265" cy="1631502"/>
            <a:chOff x="660349" y="1441024"/>
            <a:chExt cx="1520408" cy="1631502"/>
          </a:xfrm>
        </p:grpSpPr>
        <p:sp>
          <p:nvSpPr>
            <p:cNvPr id="67" name="TextBox 43">
              <a:extLst>
                <a:ext uri="{FF2B5EF4-FFF2-40B4-BE49-F238E27FC236}">
                  <a16:creationId xmlns:a16="http://schemas.microsoft.com/office/drawing/2014/main" id="{EBE91888-9A67-A459-FCAF-C1C414BB980F}"/>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67</a:t>
              </a:r>
            </a:p>
          </p:txBody>
        </p:sp>
        <p:sp>
          <p:nvSpPr>
            <p:cNvPr id="68" name="TextBox 49">
              <a:extLst>
                <a:ext uri="{FF2B5EF4-FFF2-40B4-BE49-F238E27FC236}">
                  <a16:creationId xmlns:a16="http://schemas.microsoft.com/office/drawing/2014/main" id="{75D3BF11-FA1F-CEA1-5D8A-BBE107B82F58}"/>
                </a:ext>
              </a:extLst>
            </p:cNvPr>
            <p:cNvSpPr txBox="1">
              <a:spLocks noChangeArrowheads="1"/>
            </p:cNvSpPr>
            <p:nvPr/>
          </p:nvSpPr>
          <p:spPr bwMode="auto">
            <a:xfrm>
              <a:off x="660349" y="1445824"/>
              <a:ext cx="8881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558</a:t>
              </a:r>
            </a:p>
          </p:txBody>
        </p:sp>
        <p:grpSp>
          <p:nvGrpSpPr>
            <p:cNvPr id="69" name="Group 66">
              <a:extLst>
                <a:ext uri="{FF2B5EF4-FFF2-40B4-BE49-F238E27FC236}">
                  <a16:creationId xmlns:a16="http://schemas.microsoft.com/office/drawing/2014/main" id="{DC04326C-71A5-C3DB-5549-852BC076205A}"/>
                </a:ext>
              </a:extLst>
            </p:cNvPr>
            <p:cNvGrpSpPr>
              <a:grpSpLocks/>
            </p:cNvGrpSpPr>
            <p:nvPr/>
          </p:nvGrpSpPr>
          <p:grpSpPr bwMode="auto">
            <a:xfrm>
              <a:off x="1392415" y="1586678"/>
              <a:ext cx="719138" cy="1485848"/>
              <a:chOff x="2299" y="1296"/>
              <a:chExt cx="453" cy="681"/>
            </a:xfrm>
          </p:grpSpPr>
          <p:cxnSp>
            <p:nvCxnSpPr>
              <p:cNvPr id="70" name="Straight Connector 69">
                <a:extLst>
                  <a:ext uri="{FF2B5EF4-FFF2-40B4-BE49-F238E27FC236}">
                    <a16:creationId xmlns:a16="http://schemas.microsoft.com/office/drawing/2014/main" id="{F60BE26B-897C-A9CF-FF42-FEFB7CEBDA13}"/>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71" name="Straight Connector 70">
                <a:extLst>
                  <a:ext uri="{FF2B5EF4-FFF2-40B4-BE49-F238E27FC236}">
                    <a16:creationId xmlns:a16="http://schemas.microsoft.com/office/drawing/2014/main" id="{ABA17C00-4C30-9581-3173-E172292B852D}"/>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72" name="TextBox 71">
            <a:extLst>
              <a:ext uri="{FF2B5EF4-FFF2-40B4-BE49-F238E27FC236}">
                <a16:creationId xmlns:a16="http://schemas.microsoft.com/office/drawing/2014/main" id="{3848D337-0F02-3B56-DDE3-41F37772F220}"/>
              </a:ext>
            </a:extLst>
          </p:cNvPr>
          <p:cNvSpPr txBox="1"/>
          <p:nvPr/>
        </p:nvSpPr>
        <p:spPr>
          <a:xfrm>
            <a:off x="7321563" y="3632466"/>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8</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74" name="TextBox 73">
            <a:extLst>
              <a:ext uri="{FF2B5EF4-FFF2-40B4-BE49-F238E27FC236}">
                <a16:creationId xmlns:a16="http://schemas.microsoft.com/office/drawing/2014/main" id="{799D493D-CDB3-D2A3-2F4E-85A6BAFE8C4A}"/>
              </a:ext>
            </a:extLst>
          </p:cNvPr>
          <p:cNvSpPr txBox="1"/>
          <p:nvPr/>
        </p:nvSpPr>
        <p:spPr>
          <a:xfrm>
            <a:off x="6380252" y="4030136"/>
            <a:ext cx="8116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22</a:t>
            </a:r>
          </a:p>
        </p:txBody>
      </p:sp>
      <p:sp>
        <p:nvSpPr>
          <p:cNvPr id="75" name="TextBox 74">
            <a:extLst>
              <a:ext uri="{FF2B5EF4-FFF2-40B4-BE49-F238E27FC236}">
                <a16:creationId xmlns:a16="http://schemas.microsoft.com/office/drawing/2014/main" id="{8E9F5CDE-1673-68B0-50F3-933BB1269EA4}"/>
              </a:ext>
            </a:extLst>
          </p:cNvPr>
          <p:cNvSpPr txBox="1"/>
          <p:nvPr/>
        </p:nvSpPr>
        <p:spPr>
          <a:xfrm>
            <a:off x="6123398" y="3533180"/>
            <a:ext cx="10479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536</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76" name="Group 75">
            <a:extLst>
              <a:ext uri="{FF2B5EF4-FFF2-40B4-BE49-F238E27FC236}">
                <a16:creationId xmlns:a16="http://schemas.microsoft.com/office/drawing/2014/main" id="{806DD51E-7DBD-1BD2-A1B1-E4D80B02E6B0}"/>
              </a:ext>
            </a:extLst>
          </p:cNvPr>
          <p:cNvGrpSpPr/>
          <p:nvPr/>
        </p:nvGrpSpPr>
        <p:grpSpPr>
          <a:xfrm>
            <a:off x="8825501" y="2960263"/>
            <a:ext cx="1968394" cy="1631502"/>
            <a:chOff x="674787" y="1441024"/>
            <a:chExt cx="1505970" cy="1631502"/>
          </a:xfrm>
        </p:grpSpPr>
        <p:sp>
          <p:nvSpPr>
            <p:cNvPr id="77" name="TextBox 43">
              <a:extLst>
                <a:ext uri="{FF2B5EF4-FFF2-40B4-BE49-F238E27FC236}">
                  <a16:creationId xmlns:a16="http://schemas.microsoft.com/office/drawing/2014/main" id="{126EE739-EFBB-F546-26BD-000AC0FABC30}"/>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59</a:t>
              </a:r>
            </a:p>
          </p:txBody>
        </p:sp>
        <p:sp>
          <p:nvSpPr>
            <p:cNvPr id="78" name="TextBox 49">
              <a:extLst>
                <a:ext uri="{FF2B5EF4-FFF2-40B4-BE49-F238E27FC236}">
                  <a16:creationId xmlns:a16="http://schemas.microsoft.com/office/drawing/2014/main" id="{374EF867-B473-FEE5-A175-A7ACA75EBFA1}"/>
                </a:ext>
              </a:extLst>
            </p:cNvPr>
            <p:cNvSpPr txBox="1">
              <a:spLocks noChangeArrowheads="1"/>
            </p:cNvSpPr>
            <p:nvPr/>
          </p:nvSpPr>
          <p:spPr bwMode="auto">
            <a:xfrm>
              <a:off x="674787" y="1445824"/>
              <a:ext cx="8737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304</a:t>
              </a:r>
            </a:p>
          </p:txBody>
        </p:sp>
        <p:grpSp>
          <p:nvGrpSpPr>
            <p:cNvPr id="79" name="Group 66">
              <a:extLst>
                <a:ext uri="{FF2B5EF4-FFF2-40B4-BE49-F238E27FC236}">
                  <a16:creationId xmlns:a16="http://schemas.microsoft.com/office/drawing/2014/main" id="{10918CB0-8280-0BCF-D72B-3C4A98B28F87}"/>
                </a:ext>
              </a:extLst>
            </p:cNvPr>
            <p:cNvGrpSpPr>
              <a:grpSpLocks/>
            </p:cNvGrpSpPr>
            <p:nvPr/>
          </p:nvGrpSpPr>
          <p:grpSpPr bwMode="auto">
            <a:xfrm>
              <a:off x="1392415" y="1586678"/>
              <a:ext cx="719138" cy="1485848"/>
              <a:chOff x="2299" y="1296"/>
              <a:chExt cx="453" cy="681"/>
            </a:xfrm>
          </p:grpSpPr>
          <p:cxnSp>
            <p:nvCxnSpPr>
              <p:cNvPr id="80" name="Straight Connector 79">
                <a:extLst>
                  <a:ext uri="{FF2B5EF4-FFF2-40B4-BE49-F238E27FC236}">
                    <a16:creationId xmlns:a16="http://schemas.microsoft.com/office/drawing/2014/main" id="{F84F2AB6-9D43-14B8-EB1D-E4BBD0E26849}"/>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81" name="Straight Connector 80">
                <a:extLst>
                  <a:ext uri="{FF2B5EF4-FFF2-40B4-BE49-F238E27FC236}">
                    <a16:creationId xmlns:a16="http://schemas.microsoft.com/office/drawing/2014/main" id="{155F931A-A077-3AA2-F899-06F4AEC5A3CE}"/>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82" name="TextBox 81">
            <a:extLst>
              <a:ext uri="{FF2B5EF4-FFF2-40B4-BE49-F238E27FC236}">
                <a16:creationId xmlns:a16="http://schemas.microsoft.com/office/drawing/2014/main" id="{9C7EEB65-0A16-68F0-EF73-0CD189BB3BD6}"/>
              </a:ext>
            </a:extLst>
          </p:cNvPr>
          <p:cNvSpPr txBox="1"/>
          <p:nvPr/>
        </p:nvSpPr>
        <p:spPr>
          <a:xfrm>
            <a:off x="10015068" y="3533075"/>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84" name="TextBox 83">
            <a:extLst>
              <a:ext uri="{FF2B5EF4-FFF2-40B4-BE49-F238E27FC236}">
                <a16:creationId xmlns:a16="http://schemas.microsoft.com/office/drawing/2014/main" id="{19E908A7-21A9-C9B3-994D-B450FC42CC67}"/>
              </a:ext>
            </a:extLst>
          </p:cNvPr>
          <p:cNvSpPr txBox="1"/>
          <p:nvPr/>
        </p:nvSpPr>
        <p:spPr>
          <a:xfrm>
            <a:off x="9283149" y="3930745"/>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9</a:t>
            </a:r>
          </a:p>
        </p:txBody>
      </p:sp>
      <p:sp>
        <p:nvSpPr>
          <p:cNvPr id="85" name="TextBox 84">
            <a:extLst>
              <a:ext uri="{FF2B5EF4-FFF2-40B4-BE49-F238E27FC236}">
                <a16:creationId xmlns:a16="http://schemas.microsoft.com/office/drawing/2014/main" id="{028FA151-067C-D739-5865-E6A452DA1CD2}"/>
              </a:ext>
            </a:extLst>
          </p:cNvPr>
          <p:cNvSpPr txBox="1"/>
          <p:nvPr/>
        </p:nvSpPr>
        <p:spPr>
          <a:xfrm>
            <a:off x="8815227" y="3433789"/>
            <a:ext cx="97604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295</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cxnSp>
        <p:nvCxnSpPr>
          <p:cNvPr id="86" name="Straight Connector 85">
            <a:extLst>
              <a:ext uri="{FF2B5EF4-FFF2-40B4-BE49-F238E27FC236}">
                <a16:creationId xmlns:a16="http://schemas.microsoft.com/office/drawing/2014/main" id="{A4C123AD-9A7B-5BD2-DCCC-6EC4B68194EB}"/>
              </a:ext>
            </a:extLst>
          </p:cNvPr>
          <p:cNvCxnSpPr>
            <a:cxnSpLocks/>
          </p:cNvCxnSpPr>
          <p:nvPr/>
        </p:nvCxnSpPr>
        <p:spPr>
          <a:xfrm>
            <a:off x="1150705" y="1469204"/>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AA3086EE-0616-FA36-4DAD-A1AA3FDEE5A4}"/>
              </a:ext>
            </a:extLst>
          </p:cNvPr>
          <p:cNvCxnSpPr>
            <a:cxnSpLocks/>
          </p:cNvCxnSpPr>
          <p:nvPr/>
        </p:nvCxnSpPr>
        <p:spPr>
          <a:xfrm>
            <a:off x="3708971" y="1530849"/>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1E3ED072-1C63-8865-C7BF-0B6349669DCF}"/>
              </a:ext>
            </a:extLst>
          </p:cNvPr>
          <p:cNvCxnSpPr>
            <a:cxnSpLocks/>
          </p:cNvCxnSpPr>
          <p:nvPr/>
        </p:nvCxnSpPr>
        <p:spPr>
          <a:xfrm>
            <a:off x="6236414" y="1520575"/>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DBD0D6C-BF52-9693-853D-98C2023955E6}"/>
              </a:ext>
            </a:extLst>
          </p:cNvPr>
          <p:cNvCxnSpPr>
            <a:cxnSpLocks/>
          </p:cNvCxnSpPr>
          <p:nvPr/>
        </p:nvCxnSpPr>
        <p:spPr>
          <a:xfrm>
            <a:off x="8846050" y="1551398"/>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513A8AF9-610F-63AE-E430-88A89E8D8B0B}"/>
              </a:ext>
            </a:extLst>
          </p:cNvPr>
          <p:cNvCxnSpPr>
            <a:cxnSpLocks/>
          </p:cNvCxnSpPr>
          <p:nvPr/>
        </p:nvCxnSpPr>
        <p:spPr>
          <a:xfrm>
            <a:off x="955497" y="3914454"/>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504C65F-3D52-8947-73C2-21D70CCF24F7}"/>
              </a:ext>
            </a:extLst>
          </p:cNvPr>
          <p:cNvCxnSpPr>
            <a:cxnSpLocks/>
          </p:cNvCxnSpPr>
          <p:nvPr/>
        </p:nvCxnSpPr>
        <p:spPr>
          <a:xfrm>
            <a:off x="3708971" y="4078841"/>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182321D4-75C2-72E8-4F2C-3C78CFE70A5D}"/>
              </a:ext>
            </a:extLst>
          </p:cNvPr>
          <p:cNvCxnSpPr>
            <a:cxnSpLocks/>
          </p:cNvCxnSpPr>
          <p:nvPr/>
        </p:nvCxnSpPr>
        <p:spPr>
          <a:xfrm>
            <a:off x="6277510" y="4140486"/>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A3E5843-148D-0B12-A5C4-F47FAC65FD79}"/>
              </a:ext>
            </a:extLst>
          </p:cNvPr>
          <p:cNvCxnSpPr>
            <a:cxnSpLocks/>
          </p:cNvCxnSpPr>
          <p:nvPr/>
        </p:nvCxnSpPr>
        <p:spPr>
          <a:xfrm>
            <a:off x="8969340" y="4037745"/>
            <a:ext cx="760288"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7333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wipe(down)">
                                      <p:cBhvr>
                                        <p:cTn id="19" dur="500"/>
                                        <p:tgtEl>
                                          <p:spTgt spid="8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22" presetClass="entr" presetSubtype="4" fill="hold" nodeType="withEffect">
                                  <p:stCondLst>
                                    <p:cond delay="0"/>
                                  </p:stCondLst>
                                  <p:childTnLst>
                                    <p:set>
                                      <p:cBhvr>
                                        <p:cTn id="35" dur="1" fill="hold">
                                          <p:stCondLst>
                                            <p:cond delay="0"/>
                                          </p:stCondLst>
                                        </p:cTn>
                                        <p:tgtEl>
                                          <p:spTgt spid="88"/>
                                        </p:tgtEl>
                                        <p:attrNameLst>
                                          <p:attrName>style.visibility</p:attrName>
                                        </p:attrNameLst>
                                      </p:cBhvr>
                                      <p:to>
                                        <p:strVal val="visible"/>
                                      </p:to>
                                    </p:set>
                                    <p:animEffect transition="in" filter="wipe(down)">
                                      <p:cBhvr>
                                        <p:cTn id="36" dur="500"/>
                                        <p:tgtEl>
                                          <p:spTgt spid="8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down)">
                                      <p:cBhvr>
                                        <p:cTn id="44" dur="500"/>
                                        <p:tgtEl>
                                          <p:spTgt spid="30"/>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down)">
                                      <p:cBhvr>
                                        <p:cTn id="47" dur="500"/>
                                        <p:tgtEl>
                                          <p:spTgt spid="3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down)">
                                      <p:cBhvr>
                                        <p:cTn id="50" dur="500"/>
                                        <p:tgtEl>
                                          <p:spTgt spid="33"/>
                                        </p:tgtEl>
                                      </p:cBhvr>
                                    </p:animEffect>
                                  </p:childTnLst>
                                </p:cTn>
                              </p:par>
                              <p:par>
                                <p:cTn id="51" presetID="22" presetClass="entr" presetSubtype="4" fill="hold" nodeType="withEffect">
                                  <p:stCondLst>
                                    <p:cond delay="0"/>
                                  </p:stCondLst>
                                  <p:childTnLst>
                                    <p:set>
                                      <p:cBhvr>
                                        <p:cTn id="52" dur="1" fill="hold">
                                          <p:stCondLst>
                                            <p:cond delay="0"/>
                                          </p:stCondLst>
                                        </p:cTn>
                                        <p:tgtEl>
                                          <p:spTgt spid="89"/>
                                        </p:tgtEl>
                                        <p:attrNameLst>
                                          <p:attrName>style.visibility</p:attrName>
                                        </p:attrNameLst>
                                      </p:cBhvr>
                                      <p:to>
                                        <p:strVal val="visible"/>
                                      </p:to>
                                    </p:set>
                                    <p:animEffect transition="in" filter="wipe(down)">
                                      <p:cBhvr>
                                        <p:cTn id="53" dur="500"/>
                                        <p:tgtEl>
                                          <p:spTgt spid="8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wipe(down)">
                                      <p:cBhvr>
                                        <p:cTn id="61" dur="500"/>
                                        <p:tgtEl>
                                          <p:spTgt spid="42"/>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wipe(down)">
                                      <p:cBhvr>
                                        <p:cTn id="64" dur="500"/>
                                        <p:tgtEl>
                                          <p:spTgt spid="44"/>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down)">
                                      <p:cBhvr>
                                        <p:cTn id="67" dur="500"/>
                                        <p:tgtEl>
                                          <p:spTgt spid="45"/>
                                        </p:tgtEl>
                                      </p:cBhvr>
                                    </p:animEffect>
                                  </p:childTnLst>
                                </p:cTn>
                              </p:par>
                              <p:par>
                                <p:cTn id="68" presetID="22" presetClass="entr" presetSubtype="4" fill="hold" nodeType="withEffect">
                                  <p:stCondLst>
                                    <p:cond delay="0"/>
                                  </p:stCondLst>
                                  <p:childTnLst>
                                    <p:set>
                                      <p:cBhvr>
                                        <p:cTn id="69" dur="1" fill="hold">
                                          <p:stCondLst>
                                            <p:cond delay="0"/>
                                          </p:stCondLst>
                                        </p:cTn>
                                        <p:tgtEl>
                                          <p:spTgt spid="90"/>
                                        </p:tgtEl>
                                        <p:attrNameLst>
                                          <p:attrName>style.visibility</p:attrName>
                                        </p:attrNameLst>
                                      </p:cBhvr>
                                      <p:to>
                                        <p:strVal val="visible"/>
                                      </p:to>
                                    </p:set>
                                    <p:animEffect transition="in" filter="wipe(down)">
                                      <p:cBhvr>
                                        <p:cTn id="70" dur="500"/>
                                        <p:tgtEl>
                                          <p:spTgt spid="9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wipe(down)">
                                      <p:cBhvr>
                                        <p:cTn id="75" dur="500"/>
                                        <p:tgtEl>
                                          <p:spTgt spid="46"/>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52"/>
                                        </p:tgtEl>
                                        <p:attrNameLst>
                                          <p:attrName>style.visibility</p:attrName>
                                        </p:attrNameLst>
                                      </p:cBhvr>
                                      <p:to>
                                        <p:strVal val="visible"/>
                                      </p:to>
                                    </p:set>
                                    <p:animEffect transition="in" filter="wipe(down)">
                                      <p:cBhvr>
                                        <p:cTn id="78" dur="500"/>
                                        <p:tgtEl>
                                          <p:spTgt spid="52"/>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54"/>
                                        </p:tgtEl>
                                        <p:attrNameLst>
                                          <p:attrName>style.visibility</p:attrName>
                                        </p:attrNameLst>
                                      </p:cBhvr>
                                      <p:to>
                                        <p:strVal val="visible"/>
                                      </p:to>
                                    </p:set>
                                    <p:animEffect transition="in" filter="wipe(down)">
                                      <p:cBhvr>
                                        <p:cTn id="81" dur="500"/>
                                        <p:tgtEl>
                                          <p:spTgt spid="54"/>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55"/>
                                        </p:tgtEl>
                                        <p:attrNameLst>
                                          <p:attrName>style.visibility</p:attrName>
                                        </p:attrNameLst>
                                      </p:cBhvr>
                                      <p:to>
                                        <p:strVal val="visible"/>
                                      </p:to>
                                    </p:set>
                                    <p:animEffect transition="in" filter="wipe(down)">
                                      <p:cBhvr>
                                        <p:cTn id="84" dur="500"/>
                                        <p:tgtEl>
                                          <p:spTgt spid="55"/>
                                        </p:tgtEl>
                                      </p:cBhvr>
                                    </p:animEffect>
                                  </p:childTnLst>
                                </p:cTn>
                              </p:par>
                              <p:par>
                                <p:cTn id="85" presetID="22" presetClass="entr" presetSubtype="4" fill="hold" nodeType="withEffect">
                                  <p:stCondLst>
                                    <p:cond delay="0"/>
                                  </p:stCondLst>
                                  <p:childTnLst>
                                    <p:set>
                                      <p:cBhvr>
                                        <p:cTn id="86" dur="1" fill="hold">
                                          <p:stCondLst>
                                            <p:cond delay="0"/>
                                          </p:stCondLst>
                                        </p:cTn>
                                        <p:tgtEl>
                                          <p:spTgt spid="91"/>
                                        </p:tgtEl>
                                        <p:attrNameLst>
                                          <p:attrName>style.visibility</p:attrName>
                                        </p:attrNameLst>
                                      </p:cBhvr>
                                      <p:to>
                                        <p:strVal val="visible"/>
                                      </p:to>
                                    </p:set>
                                    <p:animEffect transition="in" filter="wipe(down)">
                                      <p:cBhvr>
                                        <p:cTn id="87" dur="500"/>
                                        <p:tgtEl>
                                          <p:spTgt spid="9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56"/>
                                        </p:tgtEl>
                                        <p:attrNameLst>
                                          <p:attrName>style.visibility</p:attrName>
                                        </p:attrNameLst>
                                      </p:cBhvr>
                                      <p:to>
                                        <p:strVal val="visible"/>
                                      </p:to>
                                    </p:set>
                                    <p:animEffect transition="in" filter="wipe(down)">
                                      <p:cBhvr>
                                        <p:cTn id="92" dur="500"/>
                                        <p:tgtEl>
                                          <p:spTgt spid="56"/>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62"/>
                                        </p:tgtEl>
                                        <p:attrNameLst>
                                          <p:attrName>style.visibility</p:attrName>
                                        </p:attrNameLst>
                                      </p:cBhvr>
                                      <p:to>
                                        <p:strVal val="visible"/>
                                      </p:to>
                                    </p:set>
                                    <p:animEffect transition="in" filter="wipe(down)">
                                      <p:cBhvr>
                                        <p:cTn id="95" dur="500"/>
                                        <p:tgtEl>
                                          <p:spTgt spid="62"/>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wipe(down)">
                                      <p:cBhvr>
                                        <p:cTn id="98" dur="500"/>
                                        <p:tgtEl>
                                          <p:spTgt spid="64"/>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65"/>
                                        </p:tgtEl>
                                        <p:attrNameLst>
                                          <p:attrName>style.visibility</p:attrName>
                                        </p:attrNameLst>
                                      </p:cBhvr>
                                      <p:to>
                                        <p:strVal val="visible"/>
                                      </p:to>
                                    </p:set>
                                    <p:animEffect transition="in" filter="wipe(down)">
                                      <p:cBhvr>
                                        <p:cTn id="101" dur="500"/>
                                        <p:tgtEl>
                                          <p:spTgt spid="65"/>
                                        </p:tgtEl>
                                      </p:cBhvr>
                                    </p:animEffect>
                                  </p:childTnLst>
                                </p:cTn>
                              </p:par>
                              <p:par>
                                <p:cTn id="102" presetID="22" presetClass="entr" presetSubtype="4" fill="hold" nodeType="withEffect">
                                  <p:stCondLst>
                                    <p:cond delay="0"/>
                                  </p:stCondLst>
                                  <p:childTnLst>
                                    <p:set>
                                      <p:cBhvr>
                                        <p:cTn id="103" dur="1" fill="hold">
                                          <p:stCondLst>
                                            <p:cond delay="0"/>
                                          </p:stCondLst>
                                        </p:cTn>
                                        <p:tgtEl>
                                          <p:spTgt spid="92"/>
                                        </p:tgtEl>
                                        <p:attrNameLst>
                                          <p:attrName>style.visibility</p:attrName>
                                        </p:attrNameLst>
                                      </p:cBhvr>
                                      <p:to>
                                        <p:strVal val="visible"/>
                                      </p:to>
                                    </p:set>
                                    <p:animEffect transition="in" filter="wipe(down)">
                                      <p:cBhvr>
                                        <p:cTn id="104" dur="500"/>
                                        <p:tgtEl>
                                          <p:spTgt spid="9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66"/>
                                        </p:tgtEl>
                                        <p:attrNameLst>
                                          <p:attrName>style.visibility</p:attrName>
                                        </p:attrNameLst>
                                      </p:cBhvr>
                                      <p:to>
                                        <p:strVal val="visible"/>
                                      </p:to>
                                    </p:set>
                                    <p:animEffect transition="in" filter="wipe(down)">
                                      <p:cBhvr>
                                        <p:cTn id="109" dur="500"/>
                                        <p:tgtEl>
                                          <p:spTgt spid="66"/>
                                        </p:tgtEl>
                                      </p:cBhvr>
                                    </p:animEffect>
                                  </p:childTnLst>
                                </p:cTn>
                              </p:par>
                              <p:par>
                                <p:cTn id="110" presetID="22" presetClass="entr" presetSubtype="4" fill="hold" grpId="0" nodeType="with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wipe(down)">
                                      <p:cBhvr>
                                        <p:cTn id="112" dur="500"/>
                                        <p:tgtEl>
                                          <p:spTgt spid="72"/>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74"/>
                                        </p:tgtEl>
                                        <p:attrNameLst>
                                          <p:attrName>style.visibility</p:attrName>
                                        </p:attrNameLst>
                                      </p:cBhvr>
                                      <p:to>
                                        <p:strVal val="visible"/>
                                      </p:to>
                                    </p:set>
                                    <p:animEffect transition="in" filter="wipe(down)">
                                      <p:cBhvr>
                                        <p:cTn id="115" dur="500"/>
                                        <p:tgtEl>
                                          <p:spTgt spid="74"/>
                                        </p:tgtEl>
                                      </p:cBhvr>
                                    </p:animEffect>
                                  </p:childTnLst>
                                </p:cTn>
                              </p:par>
                              <p:par>
                                <p:cTn id="116" presetID="22" presetClass="entr" presetSubtype="4" fill="hold" grpId="0" nodeType="withEffect">
                                  <p:stCondLst>
                                    <p:cond delay="0"/>
                                  </p:stCondLst>
                                  <p:childTnLst>
                                    <p:set>
                                      <p:cBhvr>
                                        <p:cTn id="117" dur="1" fill="hold">
                                          <p:stCondLst>
                                            <p:cond delay="0"/>
                                          </p:stCondLst>
                                        </p:cTn>
                                        <p:tgtEl>
                                          <p:spTgt spid="75"/>
                                        </p:tgtEl>
                                        <p:attrNameLst>
                                          <p:attrName>style.visibility</p:attrName>
                                        </p:attrNameLst>
                                      </p:cBhvr>
                                      <p:to>
                                        <p:strVal val="visible"/>
                                      </p:to>
                                    </p:set>
                                    <p:animEffect transition="in" filter="wipe(down)">
                                      <p:cBhvr>
                                        <p:cTn id="118" dur="500"/>
                                        <p:tgtEl>
                                          <p:spTgt spid="75"/>
                                        </p:tgtEl>
                                      </p:cBhvr>
                                    </p:animEffect>
                                  </p:childTnLst>
                                </p:cTn>
                              </p:par>
                              <p:par>
                                <p:cTn id="119" presetID="22" presetClass="entr" presetSubtype="4" fill="hold" nodeType="withEffect">
                                  <p:stCondLst>
                                    <p:cond delay="0"/>
                                  </p:stCondLst>
                                  <p:childTnLst>
                                    <p:set>
                                      <p:cBhvr>
                                        <p:cTn id="120" dur="1" fill="hold">
                                          <p:stCondLst>
                                            <p:cond delay="0"/>
                                          </p:stCondLst>
                                        </p:cTn>
                                        <p:tgtEl>
                                          <p:spTgt spid="93"/>
                                        </p:tgtEl>
                                        <p:attrNameLst>
                                          <p:attrName>style.visibility</p:attrName>
                                        </p:attrNameLst>
                                      </p:cBhvr>
                                      <p:to>
                                        <p:strVal val="visible"/>
                                      </p:to>
                                    </p:set>
                                    <p:animEffect transition="in" filter="wipe(down)">
                                      <p:cBhvr>
                                        <p:cTn id="121" dur="500"/>
                                        <p:tgtEl>
                                          <p:spTgt spid="93"/>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nodeType="clickEffect">
                                  <p:stCondLst>
                                    <p:cond delay="0"/>
                                  </p:stCondLst>
                                  <p:childTnLst>
                                    <p:set>
                                      <p:cBhvr>
                                        <p:cTn id="125" dur="1" fill="hold">
                                          <p:stCondLst>
                                            <p:cond delay="0"/>
                                          </p:stCondLst>
                                        </p:cTn>
                                        <p:tgtEl>
                                          <p:spTgt spid="76"/>
                                        </p:tgtEl>
                                        <p:attrNameLst>
                                          <p:attrName>style.visibility</p:attrName>
                                        </p:attrNameLst>
                                      </p:cBhvr>
                                      <p:to>
                                        <p:strVal val="visible"/>
                                      </p:to>
                                    </p:set>
                                    <p:animEffect transition="in" filter="wipe(down)">
                                      <p:cBhvr>
                                        <p:cTn id="126" dur="500"/>
                                        <p:tgtEl>
                                          <p:spTgt spid="76"/>
                                        </p:tgtEl>
                                      </p:cBhvr>
                                    </p:animEffect>
                                  </p:childTnLst>
                                </p:cTn>
                              </p:par>
                              <p:par>
                                <p:cTn id="127" presetID="22" presetClass="entr" presetSubtype="4" fill="hold" grpId="0" nodeType="withEffect">
                                  <p:stCondLst>
                                    <p:cond delay="0"/>
                                  </p:stCondLst>
                                  <p:childTnLst>
                                    <p:set>
                                      <p:cBhvr>
                                        <p:cTn id="128" dur="1" fill="hold">
                                          <p:stCondLst>
                                            <p:cond delay="0"/>
                                          </p:stCondLst>
                                        </p:cTn>
                                        <p:tgtEl>
                                          <p:spTgt spid="82"/>
                                        </p:tgtEl>
                                        <p:attrNameLst>
                                          <p:attrName>style.visibility</p:attrName>
                                        </p:attrNameLst>
                                      </p:cBhvr>
                                      <p:to>
                                        <p:strVal val="visible"/>
                                      </p:to>
                                    </p:set>
                                    <p:animEffect transition="in" filter="wipe(down)">
                                      <p:cBhvr>
                                        <p:cTn id="129" dur="500"/>
                                        <p:tgtEl>
                                          <p:spTgt spid="82"/>
                                        </p:tgtEl>
                                      </p:cBhvr>
                                    </p:animEffect>
                                  </p:childTnLst>
                                </p:cTn>
                              </p:par>
                              <p:par>
                                <p:cTn id="130" presetID="22" presetClass="entr" presetSubtype="4" fill="hold" grpId="0" nodeType="withEffect">
                                  <p:stCondLst>
                                    <p:cond delay="0"/>
                                  </p:stCondLst>
                                  <p:childTnLst>
                                    <p:set>
                                      <p:cBhvr>
                                        <p:cTn id="131" dur="1" fill="hold">
                                          <p:stCondLst>
                                            <p:cond delay="0"/>
                                          </p:stCondLst>
                                        </p:cTn>
                                        <p:tgtEl>
                                          <p:spTgt spid="84"/>
                                        </p:tgtEl>
                                        <p:attrNameLst>
                                          <p:attrName>style.visibility</p:attrName>
                                        </p:attrNameLst>
                                      </p:cBhvr>
                                      <p:to>
                                        <p:strVal val="visible"/>
                                      </p:to>
                                    </p:set>
                                    <p:animEffect transition="in" filter="wipe(down)">
                                      <p:cBhvr>
                                        <p:cTn id="132" dur="500"/>
                                        <p:tgtEl>
                                          <p:spTgt spid="84"/>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85"/>
                                        </p:tgtEl>
                                        <p:attrNameLst>
                                          <p:attrName>style.visibility</p:attrName>
                                        </p:attrNameLst>
                                      </p:cBhvr>
                                      <p:to>
                                        <p:strVal val="visible"/>
                                      </p:to>
                                    </p:set>
                                    <p:animEffect transition="in" filter="wipe(down)">
                                      <p:cBhvr>
                                        <p:cTn id="135" dur="500"/>
                                        <p:tgtEl>
                                          <p:spTgt spid="85"/>
                                        </p:tgtEl>
                                      </p:cBhvr>
                                    </p:animEffect>
                                  </p:childTnLst>
                                </p:cTn>
                              </p:par>
                              <p:par>
                                <p:cTn id="136" presetID="22" presetClass="entr" presetSubtype="4" fill="hold" nodeType="withEffect">
                                  <p:stCondLst>
                                    <p:cond delay="0"/>
                                  </p:stCondLst>
                                  <p:childTnLst>
                                    <p:set>
                                      <p:cBhvr>
                                        <p:cTn id="137" dur="1" fill="hold">
                                          <p:stCondLst>
                                            <p:cond delay="0"/>
                                          </p:stCondLst>
                                        </p:cTn>
                                        <p:tgtEl>
                                          <p:spTgt spid="94"/>
                                        </p:tgtEl>
                                        <p:attrNameLst>
                                          <p:attrName>style.visibility</p:attrName>
                                        </p:attrNameLst>
                                      </p:cBhvr>
                                      <p:to>
                                        <p:strVal val="visible"/>
                                      </p:to>
                                    </p:set>
                                    <p:animEffect transition="in" filter="wipe(down)">
                                      <p:cBhvr>
                                        <p:cTn id="138"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9" grpId="0"/>
      <p:bldP spid="21" grpId="0"/>
      <p:bldP spid="22" grpId="0"/>
      <p:bldP spid="30" grpId="0"/>
      <p:bldP spid="32" grpId="0"/>
      <p:bldP spid="33" grpId="0"/>
      <p:bldP spid="42" grpId="0"/>
      <p:bldP spid="44" grpId="0"/>
      <p:bldP spid="45" grpId="0"/>
      <p:bldP spid="52" grpId="0"/>
      <p:bldP spid="54" grpId="0"/>
      <p:bldP spid="55" grpId="0"/>
      <p:bldP spid="62" grpId="0"/>
      <p:bldP spid="64" grpId="0"/>
      <p:bldP spid="65" grpId="0"/>
      <p:bldP spid="72" grpId="0"/>
      <p:bldP spid="74" grpId="0"/>
      <p:bldP spid="75" grpId="0"/>
      <p:bldP spid="82" grpId="0"/>
      <p:bldP spid="84" grpId="0"/>
      <p:bldP spid="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3" cstate="print">
            <a:extLst>
              <a:ext uri="{28A0092B-C50C-407E-A947-70E740481C1C}">
                <a14:useLocalDpi xmlns:a14="http://schemas.microsoft.com/office/drawing/2010/main" val="0"/>
              </a:ext>
            </a:extLst>
          </a:blip>
          <a:srcRect l="5992" t="-571" r="4762" b="-1961"/>
          <a:stretch/>
        </p:blipFill>
        <p:spPr>
          <a:xfrm>
            <a:off x="-40341" y="-39189"/>
            <a:ext cx="12241050" cy="7031660"/>
          </a:xfrm>
          <a:prstGeom prst="rect">
            <a:avLst/>
          </a:prstGeom>
        </p:spPr>
      </p:pic>
      <p:sp>
        <p:nvSpPr>
          <p:cNvPr id="37" name="Hình chữ nhật: Góc Tròn 6">
            <a:extLst>
              <a:ext uri="{FF2B5EF4-FFF2-40B4-BE49-F238E27FC236}">
                <a16:creationId xmlns:a16="http://schemas.microsoft.com/office/drawing/2014/main" id="{5EDA13FA-52E6-BE1A-FEDF-A2A8F414FB17}"/>
              </a:ext>
            </a:extLst>
          </p:cNvPr>
          <p:cNvSpPr/>
          <p:nvPr/>
        </p:nvSpPr>
        <p:spPr>
          <a:xfrm>
            <a:off x="182880" y="245661"/>
            <a:ext cx="11887200" cy="6414446"/>
          </a:xfrm>
          <a:custGeom>
            <a:avLst/>
            <a:gdLst>
              <a:gd name="connsiteX0" fmla="*/ 0 w 11887200"/>
              <a:gd name="connsiteY0" fmla="*/ 1069096 h 6414446"/>
              <a:gd name="connsiteX1" fmla="*/ 1069096 w 11887200"/>
              <a:gd name="connsiteY1" fmla="*/ 0 h 6414446"/>
              <a:gd name="connsiteX2" fmla="*/ 10818104 w 11887200"/>
              <a:gd name="connsiteY2" fmla="*/ 0 h 6414446"/>
              <a:gd name="connsiteX3" fmla="*/ 11887200 w 11887200"/>
              <a:gd name="connsiteY3" fmla="*/ 1069096 h 6414446"/>
              <a:gd name="connsiteX4" fmla="*/ 11887200 w 11887200"/>
              <a:gd name="connsiteY4" fmla="*/ 5345350 h 6414446"/>
              <a:gd name="connsiteX5" fmla="*/ 10818104 w 11887200"/>
              <a:gd name="connsiteY5" fmla="*/ 6414446 h 6414446"/>
              <a:gd name="connsiteX6" fmla="*/ 1069096 w 11887200"/>
              <a:gd name="connsiteY6" fmla="*/ 6414446 h 6414446"/>
              <a:gd name="connsiteX7" fmla="*/ 0 w 11887200"/>
              <a:gd name="connsiteY7" fmla="*/ 5345350 h 6414446"/>
              <a:gd name="connsiteX8" fmla="*/ 0 w 11887200"/>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7200" h="6414446" fill="none" extrusionOk="0">
                <a:moveTo>
                  <a:pt x="0" y="1069096"/>
                </a:moveTo>
                <a:cubicBezTo>
                  <a:pt x="-19542" y="479866"/>
                  <a:pt x="461855" y="95376"/>
                  <a:pt x="1069096" y="0"/>
                </a:cubicBezTo>
                <a:cubicBezTo>
                  <a:pt x="5510797" y="77600"/>
                  <a:pt x="8123623" y="-27269"/>
                  <a:pt x="10818104" y="0"/>
                </a:cubicBezTo>
                <a:cubicBezTo>
                  <a:pt x="11479179" y="-93171"/>
                  <a:pt x="11996784" y="510911"/>
                  <a:pt x="11887200" y="1069096"/>
                </a:cubicBezTo>
                <a:cubicBezTo>
                  <a:pt x="11996200" y="2536417"/>
                  <a:pt x="11808991" y="4353943"/>
                  <a:pt x="11887200" y="5345350"/>
                </a:cubicBezTo>
                <a:cubicBezTo>
                  <a:pt x="11875335" y="5931154"/>
                  <a:pt x="11339664" y="6444826"/>
                  <a:pt x="10818104" y="6414446"/>
                </a:cubicBezTo>
                <a:cubicBezTo>
                  <a:pt x="8873420" y="6463623"/>
                  <a:pt x="2488092" y="6291744"/>
                  <a:pt x="1069096" y="6414446"/>
                </a:cubicBezTo>
                <a:cubicBezTo>
                  <a:pt x="471191" y="6471737"/>
                  <a:pt x="-69188" y="5995367"/>
                  <a:pt x="0" y="5345350"/>
                </a:cubicBezTo>
                <a:cubicBezTo>
                  <a:pt x="47022" y="3923570"/>
                  <a:pt x="104569" y="2292304"/>
                  <a:pt x="0" y="1069096"/>
                </a:cubicBezTo>
                <a:close/>
              </a:path>
              <a:path w="11887200" h="6414446" stroke="0" extrusionOk="0">
                <a:moveTo>
                  <a:pt x="0" y="1069096"/>
                </a:moveTo>
                <a:cubicBezTo>
                  <a:pt x="32307" y="474958"/>
                  <a:pt x="522525" y="-2928"/>
                  <a:pt x="1069096" y="0"/>
                </a:cubicBezTo>
                <a:cubicBezTo>
                  <a:pt x="2822259" y="-129276"/>
                  <a:pt x="9649824" y="-77778"/>
                  <a:pt x="10818104" y="0"/>
                </a:cubicBezTo>
                <a:cubicBezTo>
                  <a:pt x="11390846" y="-56436"/>
                  <a:pt x="11871470" y="569352"/>
                  <a:pt x="11887200" y="1069096"/>
                </a:cubicBezTo>
                <a:cubicBezTo>
                  <a:pt x="11968799" y="1542640"/>
                  <a:pt x="12041500" y="3696807"/>
                  <a:pt x="11887200" y="5345350"/>
                </a:cubicBezTo>
                <a:cubicBezTo>
                  <a:pt x="11933963" y="6034414"/>
                  <a:pt x="11377050" y="6425151"/>
                  <a:pt x="10818104" y="6414446"/>
                </a:cubicBezTo>
                <a:cubicBezTo>
                  <a:pt x="9273001" y="6458666"/>
                  <a:pt x="5913101"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accent5">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Nhóm 6">
            <a:extLst>
              <a:ext uri="{FF2B5EF4-FFF2-40B4-BE49-F238E27FC236}">
                <a16:creationId xmlns:a16="http://schemas.microsoft.com/office/drawing/2014/main" id="{BBDC7010-1D8C-19D1-E807-0D6881FCFA96}"/>
              </a:ext>
            </a:extLst>
          </p:cNvPr>
          <p:cNvGrpSpPr/>
          <p:nvPr/>
        </p:nvGrpSpPr>
        <p:grpSpPr>
          <a:xfrm>
            <a:off x="348834" y="448512"/>
            <a:ext cx="11620082" cy="1022814"/>
            <a:chOff x="1479529" y="715455"/>
            <a:chExt cx="8715061" cy="767110"/>
          </a:xfrm>
        </p:grpSpPr>
        <p:grpSp>
          <p:nvGrpSpPr>
            <p:cNvPr id="10" name="Nhóm 4">
              <a:extLst>
                <a:ext uri="{FF2B5EF4-FFF2-40B4-BE49-F238E27FC236}">
                  <a16:creationId xmlns:a16="http://schemas.microsoft.com/office/drawing/2014/main" id="{10869347-6BED-CD38-DEAE-DE7FAC037551}"/>
                </a:ext>
              </a:extLst>
            </p:cNvPr>
            <p:cNvGrpSpPr/>
            <p:nvPr/>
          </p:nvGrpSpPr>
          <p:grpSpPr>
            <a:xfrm>
              <a:off x="1479529" y="715455"/>
              <a:ext cx="1311443" cy="767110"/>
              <a:chOff x="1715736" y="727962"/>
              <a:chExt cx="1347538" cy="832199"/>
            </a:xfrm>
          </p:grpSpPr>
          <p:sp>
            <p:nvSpPr>
              <p:cNvPr id="24" name="Hình Bầu dục 2">
                <a:extLst>
                  <a:ext uri="{FF2B5EF4-FFF2-40B4-BE49-F238E27FC236}">
                    <a16:creationId xmlns:a16="http://schemas.microsoft.com/office/drawing/2014/main" id="{A157DC37-DDB6-A425-F123-19D13503E456}"/>
                  </a:ext>
                </a:extLst>
              </p:cNvPr>
              <p:cNvSpPr/>
              <p:nvPr/>
            </p:nvSpPr>
            <p:spPr>
              <a:xfrm>
                <a:off x="1999546" y="729982"/>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31" name="Hộp Văn bản 3">
                <a:extLst>
                  <a:ext uri="{FF2B5EF4-FFF2-40B4-BE49-F238E27FC236}">
                    <a16:creationId xmlns:a16="http://schemas.microsoft.com/office/drawing/2014/main" id="{ABD84E4F-1DF7-951B-8552-C2EEFC899F56}"/>
                  </a:ext>
                </a:extLst>
              </p:cNvPr>
              <p:cNvSpPr txBox="1"/>
              <p:nvPr/>
            </p:nvSpPr>
            <p:spPr>
              <a:xfrm>
                <a:off x="1715736" y="727962"/>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3</a:t>
                </a:r>
              </a:p>
            </p:txBody>
          </p:sp>
        </p:grpSp>
        <p:sp>
          <p:nvSpPr>
            <p:cNvPr id="20" name="Hộp Văn bản 5">
              <a:extLst>
                <a:ext uri="{FF2B5EF4-FFF2-40B4-BE49-F238E27FC236}">
                  <a16:creationId xmlns:a16="http://schemas.microsoft.com/office/drawing/2014/main" id="{072A5645-EF78-E752-31C0-EF12AEDCB4ED}"/>
                </a:ext>
              </a:extLst>
            </p:cNvPr>
            <p:cNvSpPr txBox="1"/>
            <p:nvPr/>
          </p:nvSpPr>
          <p:spPr>
            <a:xfrm>
              <a:off x="2506535" y="791709"/>
              <a:ext cx="7688055" cy="57708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lang="vi-VN" sz="4400" b="0" i="0" dirty="0">
                  <a:solidFill>
                    <a:srgbClr val="000000"/>
                  </a:solidFill>
                  <a:effectLst/>
                  <a:latin typeface="Calibri" panose="020F0502020204030204" pitchFamily="34" charset="0"/>
                  <a:cs typeface="Calibri" panose="020F0502020204030204" pitchFamily="34" charset="0"/>
                </a:rPr>
                <a:t>Mỗi toa tàu chở được 60 tấn hàng.</a:t>
              </a:r>
              <a:endParaRPr kumimoji="0" lang="en-US" sz="44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grpSp>
      <p:pic>
        <p:nvPicPr>
          <p:cNvPr id="73" name="Picture 72">
            <a:extLst>
              <a:ext uri="{FF2B5EF4-FFF2-40B4-BE49-F238E27FC236}">
                <a16:creationId xmlns:a16="http://schemas.microsoft.com/office/drawing/2014/main" id="{A14F2920-44BE-6117-FE76-191DDFDD8E78}"/>
              </a:ext>
            </a:extLst>
          </p:cNvPr>
          <p:cNvPicPr>
            <a:picLocks noChangeAspect="1"/>
          </p:cNvPicPr>
          <p:nvPr/>
        </p:nvPicPr>
        <p:blipFill>
          <a:blip r:embed="rId4"/>
          <a:stretch>
            <a:fillRect/>
          </a:stretch>
        </p:blipFill>
        <p:spPr>
          <a:xfrm>
            <a:off x="1694836" y="1475761"/>
            <a:ext cx="8763000" cy="2647950"/>
          </a:xfrm>
          <a:prstGeom prst="rect">
            <a:avLst/>
          </a:prstGeom>
        </p:spPr>
      </p:pic>
      <p:sp>
        <p:nvSpPr>
          <p:cNvPr id="83" name="TextBox 82">
            <a:extLst>
              <a:ext uri="{FF2B5EF4-FFF2-40B4-BE49-F238E27FC236}">
                <a16:creationId xmlns:a16="http://schemas.microsoft.com/office/drawing/2014/main" id="{2FED95BF-5E34-8922-9A77-D43C8A9434A1}"/>
              </a:ext>
            </a:extLst>
          </p:cNvPr>
          <p:cNvSpPr txBox="1"/>
          <p:nvPr/>
        </p:nvSpPr>
        <p:spPr>
          <a:xfrm>
            <a:off x="1238865" y="4326194"/>
            <a:ext cx="10048567" cy="584775"/>
          </a:xfrm>
          <a:prstGeom prst="rect">
            <a:avLst/>
          </a:prstGeom>
          <a:noFill/>
        </p:spPr>
        <p:txBody>
          <a:bodyPr wrap="square" rtlCol="0">
            <a:spAutoFit/>
          </a:bodyPr>
          <a:lstStyle/>
          <a:p>
            <a:r>
              <a:rPr lang="en-US" sz="3200" b="0" i="0" dirty="0">
                <a:solidFill>
                  <a:srgbClr val="000000"/>
                </a:solidFill>
                <a:effectLst/>
              </a:rPr>
              <a:t>a) </a:t>
            </a:r>
            <a:r>
              <a:rPr lang="en-US" sz="3200" b="0" i="0" dirty="0" err="1">
                <a:solidFill>
                  <a:srgbClr val="000000"/>
                </a:solidFill>
                <a:effectLst/>
              </a:rPr>
              <a:t>Cần</a:t>
            </a:r>
            <a:r>
              <a:rPr lang="en-US" sz="3200" b="0" i="0" dirty="0">
                <a:solidFill>
                  <a:srgbClr val="000000"/>
                </a:solidFill>
                <a:effectLst/>
              </a:rPr>
              <a:t> bao </a:t>
            </a:r>
            <a:r>
              <a:rPr lang="en-US" sz="3200" b="0" i="0" dirty="0" err="1">
                <a:solidFill>
                  <a:srgbClr val="000000"/>
                </a:solidFill>
                <a:effectLst/>
              </a:rPr>
              <a:t>nhiêu</a:t>
            </a:r>
            <a:r>
              <a:rPr lang="en-US" sz="3200" b="0" i="0" dirty="0">
                <a:solidFill>
                  <a:srgbClr val="000000"/>
                </a:solidFill>
                <a:effectLst/>
              </a:rPr>
              <a:t> toa </a:t>
            </a:r>
            <a:r>
              <a:rPr lang="en-US" sz="3200" b="0" i="0" dirty="0" err="1">
                <a:solidFill>
                  <a:srgbClr val="000000"/>
                </a:solidFill>
                <a:effectLst/>
              </a:rPr>
              <a:t>tàu</a:t>
            </a:r>
            <a:r>
              <a:rPr lang="en-US" sz="3200" b="0" i="0" dirty="0">
                <a:solidFill>
                  <a:srgbClr val="000000"/>
                </a:solidFill>
                <a:effectLst/>
              </a:rPr>
              <a:t> </a:t>
            </a:r>
            <a:r>
              <a:rPr lang="en-US" sz="3200" b="0" i="0" dirty="0" err="1">
                <a:solidFill>
                  <a:srgbClr val="000000"/>
                </a:solidFill>
                <a:effectLst/>
              </a:rPr>
              <a:t>để</a:t>
            </a:r>
            <a:r>
              <a:rPr lang="en-US" sz="3200" b="0" i="0" dirty="0">
                <a:solidFill>
                  <a:srgbClr val="000000"/>
                </a:solidFill>
                <a:effectLst/>
              </a:rPr>
              <a:t> </a:t>
            </a:r>
            <a:r>
              <a:rPr lang="en-US" sz="3200" b="0" i="0" dirty="0" err="1">
                <a:solidFill>
                  <a:srgbClr val="000000"/>
                </a:solidFill>
                <a:effectLst/>
              </a:rPr>
              <a:t>chở</a:t>
            </a:r>
            <a:r>
              <a:rPr lang="en-US" sz="3200" b="0" i="0" dirty="0">
                <a:solidFill>
                  <a:srgbClr val="000000"/>
                </a:solidFill>
                <a:effectLst/>
              </a:rPr>
              <a:t> </a:t>
            </a:r>
            <a:r>
              <a:rPr lang="en-US" sz="3200" b="0" i="0" dirty="0" err="1">
                <a:solidFill>
                  <a:srgbClr val="000000"/>
                </a:solidFill>
                <a:effectLst/>
              </a:rPr>
              <a:t>hết</a:t>
            </a:r>
            <a:r>
              <a:rPr lang="en-US" sz="3200" b="0" i="0" dirty="0">
                <a:solidFill>
                  <a:srgbClr val="000000"/>
                </a:solidFill>
                <a:effectLst/>
              </a:rPr>
              <a:t> 480 </a:t>
            </a:r>
            <a:r>
              <a:rPr lang="en-US" sz="3200" b="0" i="0" dirty="0" err="1">
                <a:solidFill>
                  <a:srgbClr val="000000"/>
                </a:solidFill>
                <a:effectLst/>
              </a:rPr>
              <a:t>tấn</a:t>
            </a:r>
            <a:r>
              <a:rPr lang="en-US" sz="3200" b="0" i="0" dirty="0">
                <a:solidFill>
                  <a:srgbClr val="000000"/>
                </a:solidFill>
                <a:effectLst/>
              </a:rPr>
              <a:t> </a:t>
            </a:r>
            <a:r>
              <a:rPr lang="en-US" sz="3200" b="0" i="0" dirty="0" err="1">
                <a:solidFill>
                  <a:srgbClr val="000000"/>
                </a:solidFill>
                <a:effectLst/>
              </a:rPr>
              <a:t>hàng</a:t>
            </a:r>
            <a:r>
              <a:rPr lang="en-US" sz="3200" b="0" i="0" dirty="0">
                <a:solidFill>
                  <a:srgbClr val="000000"/>
                </a:solidFill>
                <a:effectLst/>
              </a:rPr>
              <a:t>?</a:t>
            </a:r>
            <a:endParaRPr lang="en-US" sz="3200" dirty="0"/>
          </a:p>
        </p:txBody>
      </p:sp>
      <p:sp>
        <p:nvSpPr>
          <p:cNvPr id="87" name="TextBox 86">
            <a:extLst>
              <a:ext uri="{FF2B5EF4-FFF2-40B4-BE49-F238E27FC236}">
                <a16:creationId xmlns:a16="http://schemas.microsoft.com/office/drawing/2014/main" id="{74F38ACD-BB66-AB1C-F517-9E30C29EECDA}"/>
              </a:ext>
            </a:extLst>
          </p:cNvPr>
          <p:cNvSpPr txBox="1"/>
          <p:nvPr/>
        </p:nvSpPr>
        <p:spPr>
          <a:xfrm>
            <a:off x="1052052" y="4876800"/>
            <a:ext cx="9537290" cy="1595886"/>
          </a:xfrm>
          <a:prstGeom prst="rect">
            <a:avLst/>
          </a:prstGeom>
          <a:noFill/>
        </p:spPr>
        <p:txBody>
          <a:bodyPr wrap="square" rtlCol="0">
            <a:spAutoFit/>
          </a:bodyPr>
          <a:lstStyle/>
          <a:p>
            <a:pPr marL="0" marR="0" algn="ctr">
              <a:lnSpc>
                <a:spcPct val="120000"/>
              </a:lnSpc>
              <a:spcBef>
                <a:spcPts val="0"/>
              </a:spcBef>
              <a:spcAft>
                <a:spcPts val="0"/>
              </a:spcAft>
            </a:pPr>
            <a:r>
              <a:rPr lang="nl-NL" sz="2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Bài giải:</a:t>
            </a:r>
            <a:endParaRPr lang="en-US" sz="28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ctr">
              <a:lnSpc>
                <a:spcPct val="120000"/>
              </a:lnSpc>
              <a:spcBef>
                <a:spcPts val="0"/>
              </a:spcBef>
              <a:spcAft>
                <a:spcPts val="0"/>
              </a:spcAft>
            </a:pPr>
            <a:r>
              <a:rPr lang="nl-NL"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Để chở hết 480 tấn hàng cần số toa tàu là:</a:t>
            </a:r>
          </a:p>
          <a:p>
            <a:pPr marL="0" marR="0" algn="ctr">
              <a:lnSpc>
                <a:spcPct val="120000"/>
              </a:lnSpc>
              <a:spcBef>
                <a:spcPts val="0"/>
              </a:spcBef>
              <a:spcAft>
                <a:spcPts val="0"/>
              </a:spcAft>
            </a:pPr>
            <a:r>
              <a:rPr lang="nl-NL"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480 : 60 =8 (toa tàu)</a:t>
            </a:r>
            <a:endParaRPr lang="en-US" sz="2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458707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3">
                                            <p:txEl>
                                              <p:pRg st="0" end="0"/>
                                            </p:txEl>
                                          </p:spTgt>
                                        </p:tgtEl>
                                        <p:attrNameLst>
                                          <p:attrName>style.visibility</p:attrName>
                                        </p:attrNameLst>
                                      </p:cBhvr>
                                      <p:to>
                                        <p:strVal val="visible"/>
                                      </p:to>
                                    </p:set>
                                    <p:animEffect transition="in" filter="barn(inVertical)">
                                      <p:cBhvr>
                                        <p:cTn id="15" dur="500"/>
                                        <p:tgtEl>
                                          <p:spTgt spid="8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7">
                                            <p:txEl>
                                              <p:pRg st="0" end="0"/>
                                            </p:txEl>
                                          </p:spTgt>
                                        </p:tgtEl>
                                        <p:attrNameLst>
                                          <p:attrName>style.visibility</p:attrName>
                                        </p:attrNameLst>
                                      </p:cBhvr>
                                      <p:to>
                                        <p:strVal val="visible"/>
                                      </p:to>
                                    </p:set>
                                    <p:animEffect transition="in" filter="wipe(down)">
                                      <p:cBhvr>
                                        <p:cTn id="20" dur="500"/>
                                        <p:tgtEl>
                                          <p:spTgt spid="8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7">
                                            <p:txEl>
                                              <p:pRg st="1" end="1"/>
                                            </p:txEl>
                                          </p:spTgt>
                                        </p:tgtEl>
                                        <p:attrNameLst>
                                          <p:attrName>style.visibility</p:attrName>
                                        </p:attrNameLst>
                                      </p:cBhvr>
                                      <p:to>
                                        <p:strVal val="visible"/>
                                      </p:to>
                                    </p:set>
                                    <p:animEffect transition="in" filter="wipe(down)">
                                      <p:cBhvr>
                                        <p:cTn id="25" dur="500"/>
                                        <p:tgtEl>
                                          <p:spTgt spid="8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7">
                                            <p:txEl>
                                              <p:pRg st="2" end="2"/>
                                            </p:txEl>
                                          </p:spTgt>
                                        </p:tgtEl>
                                        <p:attrNameLst>
                                          <p:attrName>style.visibility</p:attrName>
                                        </p:attrNameLst>
                                      </p:cBhvr>
                                      <p:to>
                                        <p:strVal val="visible"/>
                                      </p:to>
                                    </p:set>
                                    <p:animEffect transition="in" filter="wipe(down)">
                                      <p:cBhvr>
                                        <p:cTn id="30" dur="500"/>
                                        <p:tgtEl>
                                          <p:spTgt spid="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3" cstate="print">
            <a:extLst>
              <a:ext uri="{28A0092B-C50C-407E-A947-70E740481C1C}">
                <a14:useLocalDpi xmlns:a14="http://schemas.microsoft.com/office/drawing/2010/main" val="0"/>
              </a:ext>
            </a:extLst>
          </a:blip>
          <a:srcRect l="5992" t="-571" r="4762" b="-1961"/>
          <a:stretch/>
        </p:blipFill>
        <p:spPr>
          <a:xfrm>
            <a:off x="-40341" y="-39189"/>
            <a:ext cx="12241050" cy="7031660"/>
          </a:xfrm>
          <a:prstGeom prst="rect">
            <a:avLst/>
          </a:prstGeom>
        </p:spPr>
      </p:pic>
      <p:sp>
        <p:nvSpPr>
          <p:cNvPr id="37" name="Hình chữ nhật: Góc Tròn 6">
            <a:extLst>
              <a:ext uri="{FF2B5EF4-FFF2-40B4-BE49-F238E27FC236}">
                <a16:creationId xmlns:a16="http://schemas.microsoft.com/office/drawing/2014/main" id="{5EDA13FA-52E6-BE1A-FEDF-A2A8F414FB17}"/>
              </a:ext>
            </a:extLst>
          </p:cNvPr>
          <p:cNvSpPr/>
          <p:nvPr/>
        </p:nvSpPr>
        <p:spPr>
          <a:xfrm>
            <a:off x="182880" y="245661"/>
            <a:ext cx="11887200" cy="6414446"/>
          </a:xfrm>
          <a:custGeom>
            <a:avLst/>
            <a:gdLst>
              <a:gd name="connsiteX0" fmla="*/ 0 w 11887200"/>
              <a:gd name="connsiteY0" fmla="*/ 1069096 h 6414446"/>
              <a:gd name="connsiteX1" fmla="*/ 1069096 w 11887200"/>
              <a:gd name="connsiteY1" fmla="*/ 0 h 6414446"/>
              <a:gd name="connsiteX2" fmla="*/ 10818104 w 11887200"/>
              <a:gd name="connsiteY2" fmla="*/ 0 h 6414446"/>
              <a:gd name="connsiteX3" fmla="*/ 11887200 w 11887200"/>
              <a:gd name="connsiteY3" fmla="*/ 1069096 h 6414446"/>
              <a:gd name="connsiteX4" fmla="*/ 11887200 w 11887200"/>
              <a:gd name="connsiteY4" fmla="*/ 5345350 h 6414446"/>
              <a:gd name="connsiteX5" fmla="*/ 10818104 w 11887200"/>
              <a:gd name="connsiteY5" fmla="*/ 6414446 h 6414446"/>
              <a:gd name="connsiteX6" fmla="*/ 1069096 w 11887200"/>
              <a:gd name="connsiteY6" fmla="*/ 6414446 h 6414446"/>
              <a:gd name="connsiteX7" fmla="*/ 0 w 11887200"/>
              <a:gd name="connsiteY7" fmla="*/ 5345350 h 6414446"/>
              <a:gd name="connsiteX8" fmla="*/ 0 w 11887200"/>
              <a:gd name="connsiteY8" fmla="*/ 1069096 h 6414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7200" h="6414446" fill="none" extrusionOk="0">
                <a:moveTo>
                  <a:pt x="0" y="1069096"/>
                </a:moveTo>
                <a:cubicBezTo>
                  <a:pt x="-19542" y="479866"/>
                  <a:pt x="461855" y="95376"/>
                  <a:pt x="1069096" y="0"/>
                </a:cubicBezTo>
                <a:cubicBezTo>
                  <a:pt x="5510797" y="77600"/>
                  <a:pt x="8123623" y="-27269"/>
                  <a:pt x="10818104" y="0"/>
                </a:cubicBezTo>
                <a:cubicBezTo>
                  <a:pt x="11479179" y="-93171"/>
                  <a:pt x="11996784" y="510911"/>
                  <a:pt x="11887200" y="1069096"/>
                </a:cubicBezTo>
                <a:cubicBezTo>
                  <a:pt x="11996200" y="2536417"/>
                  <a:pt x="11808991" y="4353943"/>
                  <a:pt x="11887200" y="5345350"/>
                </a:cubicBezTo>
                <a:cubicBezTo>
                  <a:pt x="11875335" y="5931154"/>
                  <a:pt x="11339664" y="6444826"/>
                  <a:pt x="10818104" y="6414446"/>
                </a:cubicBezTo>
                <a:cubicBezTo>
                  <a:pt x="8873420" y="6463623"/>
                  <a:pt x="2488092" y="6291744"/>
                  <a:pt x="1069096" y="6414446"/>
                </a:cubicBezTo>
                <a:cubicBezTo>
                  <a:pt x="471191" y="6471737"/>
                  <a:pt x="-69188" y="5995367"/>
                  <a:pt x="0" y="5345350"/>
                </a:cubicBezTo>
                <a:cubicBezTo>
                  <a:pt x="47022" y="3923570"/>
                  <a:pt x="104569" y="2292304"/>
                  <a:pt x="0" y="1069096"/>
                </a:cubicBezTo>
                <a:close/>
              </a:path>
              <a:path w="11887200" h="6414446" stroke="0" extrusionOk="0">
                <a:moveTo>
                  <a:pt x="0" y="1069096"/>
                </a:moveTo>
                <a:cubicBezTo>
                  <a:pt x="32307" y="474958"/>
                  <a:pt x="522525" y="-2928"/>
                  <a:pt x="1069096" y="0"/>
                </a:cubicBezTo>
                <a:cubicBezTo>
                  <a:pt x="2822259" y="-129276"/>
                  <a:pt x="9649824" y="-77778"/>
                  <a:pt x="10818104" y="0"/>
                </a:cubicBezTo>
                <a:cubicBezTo>
                  <a:pt x="11390846" y="-56436"/>
                  <a:pt x="11871470" y="569352"/>
                  <a:pt x="11887200" y="1069096"/>
                </a:cubicBezTo>
                <a:cubicBezTo>
                  <a:pt x="11968799" y="1542640"/>
                  <a:pt x="12041500" y="3696807"/>
                  <a:pt x="11887200" y="5345350"/>
                </a:cubicBezTo>
                <a:cubicBezTo>
                  <a:pt x="11933963" y="6034414"/>
                  <a:pt x="11377050" y="6425151"/>
                  <a:pt x="10818104" y="6414446"/>
                </a:cubicBezTo>
                <a:cubicBezTo>
                  <a:pt x="9273001" y="6458666"/>
                  <a:pt x="5913101" y="6385064"/>
                  <a:pt x="1069096" y="6414446"/>
                </a:cubicBezTo>
                <a:cubicBezTo>
                  <a:pt x="475401" y="6401959"/>
                  <a:pt x="-69909" y="5919638"/>
                  <a:pt x="0" y="5345350"/>
                </a:cubicBezTo>
                <a:cubicBezTo>
                  <a:pt x="-159954" y="3610433"/>
                  <a:pt x="22140" y="2206617"/>
                  <a:pt x="0" y="1069096"/>
                </a:cubicBezTo>
                <a:close/>
              </a:path>
            </a:pathLst>
          </a:custGeom>
          <a:solidFill>
            <a:schemeClr val="bg1"/>
          </a:solidFill>
          <a:ln w="76200">
            <a:solidFill>
              <a:schemeClr val="accent5">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Nhóm 6">
            <a:extLst>
              <a:ext uri="{FF2B5EF4-FFF2-40B4-BE49-F238E27FC236}">
                <a16:creationId xmlns:a16="http://schemas.microsoft.com/office/drawing/2014/main" id="{BBDC7010-1D8C-19D1-E807-0D6881FCFA96}"/>
              </a:ext>
            </a:extLst>
          </p:cNvPr>
          <p:cNvGrpSpPr/>
          <p:nvPr/>
        </p:nvGrpSpPr>
        <p:grpSpPr>
          <a:xfrm>
            <a:off x="348834" y="448512"/>
            <a:ext cx="11620082" cy="1022814"/>
            <a:chOff x="1479529" y="715455"/>
            <a:chExt cx="8715061" cy="767110"/>
          </a:xfrm>
        </p:grpSpPr>
        <p:grpSp>
          <p:nvGrpSpPr>
            <p:cNvPr id="10" name="Nhóm 4">
              <a:extLst>
                <a:ext uri="{FF2B5EF4-FFF2-40B4-BE49-F238E27FC236}">
                  <a16:creationId xmlns:a16="http://schemas.microsoft.com/office/drawing/2014/main" id="{10869347-6BED-CD38-DEAE-DE7FAC037551}"/>
                </a:ext>
              </a:extLst>
            </p:cNvPr>
            <p:cNvGrpSpPr/>
            <p:nvPr/>
          </p:nvGrpSpPr>
          <p:grpSpPr>
            <a:xfrm>
              <a:off x="1479529" y="715455"/>
              <a:ext cx="1311443" cy="767110"/>
              <a:chOff x="1715736" y="727962"/>
              <a:chExt cx="1347538" cy="832199"/>
            </a:xfrm>
          </p:grpSpPr>
          <p:sp>
            <p:nvSpPr>
              <p:cNvPr id="24" name="Hình Bầu dục 2">
                <a:extLst>
                  <a:ext uri="{FF2B5EF4-FFF2-40B4-BE49-F238E27FC236}">
                    <a16:creationId xmlns:a16="http://schemas.microsoft.com/office/drawing/2014/main" id="{A157DC37-DDB6-A425-F123-19D13503E456}"/>
                  </a:ext>
                </a:extLst>
              </p:cNvPr>
              <p:cNvSpPr/>
              <p:nvPr/>
            </p:nvSpPr>
            <p:spPr>
              <a:xfrm>
                <a:off x="1999546" y="729982"/>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31" name="Hộp Văn bản 3">
                <a:extLst>
                  <a:ext uri="{FF2B5EF4-FFF2-40B4-BE49-F238E27FC236}">
                    <a16:creationId xmlns:a16="http://schemas.microsoft.com/office/drawing/2014/main" id="{ABD84E4F-1DF7-951B-8552-C2EEFC899F56}"/>
                  </a:ext>
                </a:extLst>
              </p:cNvPr>
              <p:cNvSpPr txBox="1"/>
              <p:nvPr/>
            </p:nvSpPr>
            <p:spPr>
              <a:xfrm>
                <a:off x="1715736" y="727962"/>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3</a:t>
                </a:r>
              </a:p>
            </p:txBody>
          </p:sp>
        </p:grpSp>
        <p:sp>
          <p:nvSpPr>
            <p:cNvPr id="20" name="Hộp Văn bản 5">
              <a:extLst>
                <a:ext uri="{FF2B5EF4-FFF2-40B4-BE49-F238E27FC236}">
                  <a16:creationId xmlns:a16="http://schemas.microsoft.com/office/drawing/2014/main" id="{072A5645-EF78-E752-31C0-EF12AEDCB4ED}"/>
                </a:ext>
              </a:extLst>
            </p:cNvPr>
            <p:cNvSpPr txBox="1"/>
            <p:nvPr/>
          </p:nvSpPr>
          <p:spPr>
            <a:xfrm>
              <a:off x="2506535" y="791709"/>
              <a:ext cx="7688055" cy="57708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Mỗi toa tàu chở được 60 tấn hàng.</a:t>
              </a:r>
              <a:endParaRPr kumimoji="0" lang="en-US" sz="44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grpSp>
      <p:pic>
        <p:nvPicPr>
          <p:cNvPr id="73" name="Picture 72">
            <a:extLst>
              <a:ext uri="{FF2B5EF4-FFF2-40B4-BE49-F238E27FC236}">
                <a16:creationId xmlns:a16="http://schemas.microsoft.com/office/drawing/2014/main" id="{A14F2920-44BE-6117-FE76-191DDFDD8E78}"/>
              </a:ext>
            </a:extLst>
          </p:cNvPr>
          <p:cNvPicPr>
            <a:picLocks noChangeAspect="1"/>
          </p:cNvPicPr>
          <p:nvPr/>
        </p:nvPicPr>
        <p:blipFill>
          <a:blip r:embed="rId4"/>
          <a:stretch>
            <a:fillRect/>
          </a:stretch>
        </p:blipFill>
        <p:spPr>
          <a:xfrm>
            <a:off x="2241754" y="1229955"/>
            <a:ext cx="7822791" cy="2363843"/>
          </a:xfrm>
          <a:prstGeom prst="rect">
            <a:avLst/>
          </a:prstGeom>
        </p:spPr>
      </p:pic>
      <p:sp>
        <p:nvSpPr>
          <p:cNvPr id="83" name="TextBox 82">
            <a:extLst>
              <a:ext uri="{FF2B5EF4-FFF2-40B4-BE49-F238E27FC236}">
                <a16:creationId xmlns:a16="http://schemas.microsoft.com/office/drawing/2014/main" id="{2FED95BF-5E34-8922-9A77-D43C8A9434A1}"/>
              </a:ext>
            </a:extLst>
          </p:cNvPr>
          <p:cNvSpPr txBox="1"/>
          <p:nvPr/>
        </p:nvSpPr>
        <p:spPr>
          <a:xfrm>
            <a:off x="1268361" y="3510117"/>
            <a:ext cx="10048567" cy="584775"/>
          </a:xfrm>
          <a:prstGeom prst="rect">
            <a:avLst/>
          </a:prstGeom>
          <a:noFill/>
        </p:spPr>
        <p:txBody>
          <a:bodyPr wrap="square" rtlCol="0">
            <a:spAutoFit/>
          </a:bodyPr>
          <a:lstStyle/>
          <a:p>
            <a:pPr lvl="0"/>
            <a:r>
              <a:rPr lang="en-US" sz="3200" dirty="0">
                <a:solidFill>
                  <a:srgbClr val="000000"/>
                </a:solidFill>
              </a:rPr>
              <a:t>b) </a:t>
            </a:r>
            <a:r>
              <a:rPr lang="en-US" sz="3200" dirty="0" err="1">
                <a:solidFill>
                  <a:srgbClr val="000000"/>
                </a:solidFill>
              </a:rPr>
              <a:t>Cần</a:t>
            </a:r>
            <a:r>
              <a:rPr lang="en-US" sz="3200" dirty="0">
                <a:solidFill>
                  <a:srgbClr val="000000"/>
                </a:solidFill>
              </a:rPr>
              <a:t> </a:t>
            </a:r>
            <a:r>
              <a:rPr lang="en-US" sz="3200" dirty="0" err="1">
                <a:solidFill>
                  <a:srgbClr val="000000"/>
                </a:solidFill>
              </a:rPr>
              <a:t>ít</a:t>
            </a:r>
            <a:r>
              <a:rPr lang="en-US" sz="3200" dirty="0">
                <a:solidFill>
                  <a:srgbClr val="000000"/>
                </a:solidFill>
              </a:rPr>
              <a:t> </a:t>
            </a:r>
            <a:r>
              <a:rPr lang="en-US" sz="3200" dirty="0" err="1">
                <a:solidFill>
                  <a:srgbClr val="000000"/>
                </a:solidFill>
              </a:rPr>
              <a:t>nhất</a:t>
            </a:r>
            <a:r>
              <a:rPr lang="en-US" sz="3200" dirty="0">
                <a:solidFill>
                  <a:srgbClr val="000000"/>
                </a:solidFill>
              </a:rPr>
              <a:t> bao </a:t>
            </a:r>
            <a:r>
              <a:rPr lang="en-US" sz="3200" dirty="0" err="1">
                <a:solidFill>
                  <a:srgbClr val="000000"/>
                </a:solidFill>
              </a:rPr>
              <a:t>nhiêu</a:t>
            </a:r>
            <a:r>
              <a:rPr lang="en-US" sz="3200" dirty="0">
                <a:solidFill>
                  <a:srgbClr val="000000"/>
                </a:solidFill>
              </a:rPr>
              <a:t> toa </a:t>
            </a:r>
            <a:r>
              <a:rPr lang="en-US" sz="3200" dirty="0" err="1">
                <a:solidFill>
                  <a:srgbClr val="000000"/>
                </a:solidFill>
              </a:rPr>
              <a:t>tàu</a:t>
            </a:r>
            <a:r>
              <a:rPr lang="en-US" sz="3200" dirty="0">
                <a:solidFill>
                  <a:srgbClr val="000000"/>
                </a:solidFill>
              </a:rPr>
              <a:t> </a:t>
            </a:r>
            <a:r>
              <a:rPr lang="en-US" sz="3200" dirty="0" err="1">
                <a:solidFill>
                  <a:srgbClr val="000000"/>
                </a:solidFill>
              </a:rPr>
              <a:t>để</a:t>
            </a:r>
            <a:r>
              <a:rPr lang="en-US" sz="3200" dirty="0">
                <a:solidFill>
                  <a:srgbClr val="000000"/>
                </a:solidFill>
              </a:rPr>
              <a:t> </a:t>
            </a:r>
            <a:r>
              <a:rPr lang="en-US" sz="3200" dirty="0" err="1">
                <a:solidFill>
                  <a:srgbClr val="000000"/>
                </a:solidFill>
              </a:rPr>
              <a:t>chở</a:t>
            </a:r>
            <a:r>
              <a:rPr lang="en-US" sz="3200" dirty="0">
                <a:solidFill>
                  <a:srgbClr val="000000"/>
                </a:solidFill>
              </a:rPr>
              <a:t> </a:t>
            </a:r>
            <a:r>
              <a:rPr lang="en-US" sz="3200" dirty="0" err="1">
                <a:solidFill>
                  <a:srgbClr val="000000"/>
                </a:solidFill>
              </a:rPr>
              <a:t>hết</a:t>
            </a:r>
            <a:r>
              <a:rPr lang="en-US" sz="3200" dirty="0">
                <a:solidFill>
                  <a:srgbClr val="000000"/>
                </a:solidFill>
              </a:rPr>
              <a:t> 590 </a:t>
            </a:r>
            <a:r>
              <a:rPr lang="en-US" sz="3200" dirty="0" err="1">
                <a:solidFill>
                  <a:srgbClr val="000000"/>
                </a:solidFill>
              </a:rPr>
              <a:t>tấn</a:t>
            </a:r>
            <a:r>
              <a:rPr lang="en-US" sz="3200" dirty="0">
                <a:solidFill>
                  <a:srgbClr val="000000"/>
                </a:solidFill>
              </a:rPr>
              <a:t> </a:t>
            </a:r>
            <a:r>
              <a:rPr lang="en-US" sz="3200" dirty="0" err="1">
                <a:solidFill>
                  <a:srgbClr val="000000"/>
                </a:solidFill>
              </a:rPr>
              <a:t>hàng</a:t>
            </a:r>
            <a:r>
              <a:rPr lang="en-US" sz="3200" dirty="0">
                <a:solidFill>
                  <a:srgbClr val="000000"/>
                </a:solidFill>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TextBox 86">
            <a:extLst>
              <a:ext uri="{FF2B5EF4-FFF2-40B4-BE49-F238E27FC236}">
                <a16:creationId xmlns:a16="http://schemas.microsoft.com/office/drawing/2014/main" id="{74F38ACD-BB66-AB1C-F517-9E30C29EECDA}"/>
              </a:ext>
            </a:extLst>
          </p:cNvPr>
          <p:cNvSpPr txBox="1"/>
          <p:nvPr/>
        </p:nvSpPr>
        <p:spPr>
          <a:xfrm>
            <a:off x="1091381" y="4208206"/>
            <a:ext cx="9537290" cy="2112951"/>
          </a:xfrm>
          <a:prstGeom prst="rect">
            <a:avLst/>
          </a:prstGeom>
          <a:noFill/>
        </p:spPr>
        <p:txBody>
          <a:bodyPr wrap="square" rtlCol="0">
            <a:spAutoFit/>
          </a:bodyPr>
          <a:lstStyle/>
          <a:p>
            <a:pPr lvl="0" algn="ctr">
              <a:lnSpc>
                <a:spcPct val="120000"/>
              </a:lnSpc>
            </a:pPr>
            <a:r>
              <a:rPr lang="vi-VN"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Ta có: 590: 60 = 9 (dư 50)</a:t>
            </a:r>
          </a:p>
          <a:p>
            <a:pPr lvl="0" algn="ctr">
              <a:lnSpc>
                <a:spcPct val="120000"/>
              </a:lnSpc>
            </a:pPr>
            <a:r>
              <a:rPr lang="vi-VN"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Vậy để để chở hết 590 tấn hàng cần ít nhất 10 toa tàu.</a:t>
            </a:r>
          </a:p>
          <a:p>
            <a:pPr lvl="0" algn="ctr">
              <a:lnSpc>
                <a:spcPct val="120000"/>
              </a:lnSpc>
            </a:pPr>
            <a:r>
              <a:rPr lang="vi-VN"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Đáp số: a. 8 toa tàu</a:t>
            </a:r>
          </a:p>
          <a:p>
            <a:pPr lvl="0" algn="ctr">
              <a:lnSpc>
                <a:spcPct val="120000"/>
              </a:lnSpc>
            </a:pPr>
            <a:r>
              <a:rPr lang="vi-VN"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    </a:t>
            </a:r>
            <a:r>
              <a:rPr lang="vi-VN" sz="28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b. 10 toa tàu</a:t>
            </a:r>
          </a:p>
        </p:txBody>
      </p:sp>
    </p:spTree>
    <p:extLst>
      <p:ext uri="{BB962C8B-B14F-4D97-AF65-F5344CB8AC3E}">
        <p14:creationId xmlns:p14="http://schemas.microsoft.com/office/powerpoint/2010/main" val="28628018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3">
                                            <p:txEl>
                                              <p:pRg st="0" end="0"/>
                                            </p:txEl>
                                          </p:spTgt>
                                        </p:tgtEl>
                                        <p:attrNameLst>
                                          <p:attrName>style.visibility</p:attrName>
                                        </p:attrNameLst>
                                      </p:cBhvr>
                                      <p:to>
                                        <p:strVal val="visible"/>
                                      </p:to>
                                    </p:set>
                                    <p:animEffect transition="in" filter="barn(inVertical)">
                                      <p:cBhvr>
                                        <p:cTn id="7" dur="500"/>
                                        <p:tgtEl>
                                          <p:spTgt spid="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7">
                                            <p:txEl>
                                              <p:pRg st="0" end="0"/>
                                            </p:txEl>
                                          </p:spTgt>
                                        </p:tgtEl>
                                        <p:attrNameLst>
                                          <p:attrName>style.visibility</p:attrName>
                                        </p:attrNameLst>
                                      </p:cBhvr>
                                      <p:to>
                                        <p:strVal val="visible"/>
                                      </p:to>
                                    </p:set>
                                    <p:animEffect transition="in" filter="wipe(down)">
                                      <p:cBhvr>
                                        <p:cTn id="12" dur="500"/>
                                        <p:tgtEl>
                                          <p:spTgt spid="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7">
                                            <p:txEl>
                                              <p:pRg st="1" end="1"/>
                                            </p:txEl>
                                          </p:spTgt>
                                        </p:tgtEl>
                                        <p:attrNameLst>
                                          <p:attrName>style.visibility</p:attrName>
                                        </p:attrNameLst>
                                      </p:cBhvr>
                                      <p:to>
                                        <p:strVal val="visible"/>
                                      </p:to>
                                    </p:set>
                                    <p:animEffect transition="in" filter="wipe(down)">
                                      <p:cBhvr>
                                        <p:cTn id="17" dur="500"/>
                                        <p:tgtEl>
                                          <p:spTgt spid="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7">
                                            <p:txEl>
                                              <p:pRg st="2" end="2"/>
                                            </p:txEl>
                                          </p:spTgt>
                                        </p:tgtEl>
                                        <p:attrNameLst>
                                          <p:attrName>style.visibility</p:attrName>
                                        </p:attrNameLst>
                                      </p:cBhvr>
                                      <p:to>
                                        <p:strVal val="visible"/>
                                      </p:to>
                                    </p:set>
                                    <p:animEffect transition="in" filter="wipe(down)">
                                      <p:cBhvr>
                                        <p:cTn id="22" dur="500"/>
                                        <p:tgtEl>
                                          <p:spTgt spid="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7">
                                            <p:txEl>
                                              <p:pRg st="3" end="3"/>
                                            </p:txEl>
                                          </p:spTgt>
                                        </p:tgtEl>
                                        <p:attrNameLst>
                                          <p:attrName>style.visibility</p:attrName>
                                        </p:attrNameLst>
                                      </p:cBhvr>
                                      <p:to>
                                        <p:strVal val="visible"/>
                                      </p:to>
                                    </p:set>
                                    <p:animEffect transition="in" filter="wipe(down)">
                                      <p:cBhvr>
                                        <p:cTn id="27" dur="500"/>
                                        <p:tgtEl>
                                          <p:spTgt spid="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bản, màn hình, thiết bị điện tử, ảnh chụp màn hình&#10;&#10;Mô tả được tạo tự động">
            <a:extLst>
              <a:ext uri="{FF2B5EF4-FFF2-40B4-BE49-F238E27FC236}">
                <a16:creationId xmlns:a16="http://schemas.microsoft.com/office/drawing/2014/main" id="{0CEB0AE0-345F-B28D-C9D0-246EC4649AB6}"/>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0000" t="44889" r="48375" b="13333"/>
          <a:stretch/>
        </p:blipFill>
        <p:spPr>
          <a:xfrm>
            <a:off x="1" y="-55605"/>
            <a:ext cx="12245908" cy="6913607"/>
          </a:xfrm>
          <a:prstGeom prst="rect">
            <a:avLst/>
          </a:prstGeom>
        </p:spPr>
      </p:pic>
      <p:pic>
        <p:nvPicPr>
          <p:cNvPr id="2" name="Picture 1">
            <a:extLst>
              <a:ext uri="{FF2B5EF4-FFF2-40B4-BE49-F238E27FC236}">
                <a16:creationId xmlns:a16="http://schemas.microsoft.com/office/drawing/2014/main" id="{AEA7A568-60DC-4719-64AD-72977EC7D831}"/>
              </a:ext>
            </a:extLst>
          </p:cNvPr>
          <p:cNvPicPr>
            <a:picLocks noChangeAspect="1"/>
          </p:cNvPicPr>
          <p:nvPr/>
        </p:nvPicPr>
        <p:blipFill>
          <a:blip r:embed="rId3"/>
          <a:stretch>
            <a:fillRect/>
          </a:stretch>
        </p:blipFill>
        <p:spPr>
          <a:xfrm>
            <a:off x="3909231" y="1334208"/>
            <a:ext cx="4865030" cy="3877392"/>
          </a:xfrm>
          <a:prstGeom prst="rect">
            <a:avLst/>
          </a:prstGeom>
        </p:spPr>
      </p:pic>
    </p:spTree>
    <p:extLst>
      <p:ext uri="{BB962C8B-B14F-4D97-AF65-F5344CB8AC3E}">
        <p14:creationId xmlns:p14="http://schemas.microsoft.com/office/powerpoint/2010/main" val="3249267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354269" y="299399"/>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 name="TextBox 1">
            <a:extLst>
              <a:ext uri="{FF2B5EF4-FFF2-40B4-BE49-F238E27FC236}">
                <a16:creationId xmlns:a16="http://schemas.microsoft.com/office/drawing/2014/main" id="{6E4CF7B4-7F38-47C9-98EB-6C6839953AE3}"/>
              </a:ext>
            </a:extLst>
          </p:cNvPr>
          <p:cNvSpPr txBox="1"/>
          <p:nvPr/>
        </p:nvSpPr>
        <p:spPr>
          <a:xfrm>
            <a:off x="874643" y="1164717"/>
            <a:ext cx="10634869" cy="1384995"/>
          </a:xfrm>
          <a:prstGeom prst="rect">
            <a:avLst/>
          </a:prstGeom>
          <a:noFill/>
        </p:spPr>
        <p:txBody>
          <a:bodyPr wrap="square">
            <a:spAutoFit/>
          </a:bodyPr>
          <a:lstStyle/>
          <a:p>
            <a:pPr lvl="0" algn="just">
              <a:defRPr/>
            </a:pPr>
            <a:r>
              <a:rPr lang="en-US" sz="2800" b="1" dirty="0">
                <a:solidFill>
                  <a:srgbClr val="000000"/>
                </a:solidFill>
                <a:latin typeface="Cambria" panose="02040503050406030204" pitchFamily="18" charset="0"/>
                <a:ea typeface="Times New Roman" panose="02020603050405020304" pitchFamily="18" charset="0"/>
              </a:rPr>
              <a:t>   </a:t>
            </a:r>
            <a:r>
              <a:rPr lang="vi-VN" sz="2800" b="1" dirty="0">
                <a:solidFill>
                  <a:srgbClr val="000000"/>
                </a:solidFill>
                <a:latin typeface="Cambria" panose="02040503050406030204" pitchFamily="18" charset="0"/>
                <a:ea typeface="Times New Roman" panose="02020603050405020304" pitchFamily="18" charset="0"/>
              </a:rPr>
              <a:t>Hôm nay, mẹ đưa cho em 50 000 đồng để mua vở. Giá tiền mỗi quyển vở là 6000 đồng. Vậy em tính xem em có thể mua được bao nhiêu quyển vở và còn thừa bao nhiêu đồng?</a:t>
            </a:r>
            <a:endPar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mn-cs"/>
            </a:endParaRPr>
          </a:p>
        </p:txBody>
      </p:sp>
      <p:pic>
        <p:nvPicPr>
          <p:cNvPr id="5" name="Picture 4">
            <a:extLst>
              <a:ext uri="{FF2B5EF4-FFF2-40B4-BE49-F238E27FC236}">
                <a16:creationId xmlns:a16="http://schemas.microsoft.com/office/drawing/2014/main" id="{1245FE3B-025A-7BFA-1AF7-332EBCAF9E9A}"/>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7" name="Rectangle: Rounded Corners 6">
            <a:extLst>
              <a:ext uri="{FF2B5EF4-FFF2-40B4-BE49-F238E27FC236}">
                <a16:creationId xmlns:a16="http://schemas.microsoft.com/office/drawing/2014/main" id="{B1C4950C-B016-6240-C208-7A6EFF50282E}"/>
              </a:ext>
            </a:extLst>
          </p:cNvPr>
          <p:cNvSpPr/>
          <p:nvPr/>
        </p:nvSpPr>
        <p:spPr>
          <a:xfrm>
            <a:off x="1371600" y="3087904"/>
            <a:ext cx="10005237" cy="3116955"/>
          </a:xfrm>
          <a:prstGeom prst="roundRect">
            <a:avLst/>
          </a:prstGeom>
          <a:solidFill>
            <a:srgbClr val="F2C61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6719E1D6-D603-E16D-37E7-16AE10AEBFED}"/>
              </a:ext>
            </a:extLst>
          </p:cNvPr>
          <p:cNvSpPr txBox="1"/>
          <p:nvPr/>
        </p:nvSpPr>
        <p:spPr>
          <a:xfrm>
            <a:off x="4906655" y="316135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227A0839-0E4F-A1EE-8A0D-451C63766B24}"/>
              </a:ext>
            </a:extLst>
          </p:cNvPr>
          <p:cNvSpPr txBox="1"/>
          <p:nvPr/>
        </p:nvSpPr>
        <p:spPr>
          <a:xfrm>
            <a:off x="1403498" y="3832232"/>
            <a:ext cx="9494089" cy="646331"/>
          </a:xfrm>
          <a:prstGeom prst="rect">
            <a:avLst/>
          </a:prstGeom>
          <a:noFill/>
        </p:spPr>
        <p:txBody>
          <a:bodyPr wrap="square">
            <a:spAutoFit/>
          </a:bodyPr>
          <a:lstStyle/>
          <a:p>
            <a:pPr lvl="0" algn="ctr">
              <a:defRPr/>
            </a:pPr>
            <a:r>
              <a:rPr lang="pl-PL" sz="3600" b="1" dirty="0">
                <a:solidFill>
                  <a:prstClr val="black"/>
                </a:solidFill>
                <a:latin typeface="Cambria" panose="02040503050406030204" pitchFamily="18" charset="0"/>
                <a:ea typeface="Cambria" panose="02040503050406030204" pitchFamily="18" charset="0"/>
              </a:rPr>
              <a:t>Ta có: 50 000 : 6</a:t>
            </a:r>
            <a:r>
              <a:rPr lang="en-US" sz="3600" b="1" dirty="0">
                <a:solidFill>
                  <a:prstClr val="black"/>
                </a:solidFill>
                <a:latin typeface="Cambria" panose="02040503050406030204" pitchFamily="18" charset="0"/>
                <a:ea typeface="Cambria" panose="02040503050406030204" pitchFamily="18" charset="0"/>
              </a:rPr>
              <a:t> </a:t>
            </a:r>
            <a:r>
              <a:rPr lang="pl-PL" sz="3600" b="1" dirty="0">
                <a:solidFill>
                  <a:prstClr val="black"/>
                </a:solidFill>
                <a:latin typeface="Cambria" panose="02040503050406030204" pitchFamily="18" charset="0"/>
                <a:ea typeface="Cambria" panose="02040503050406030204" pitchFamily="18" charset="0"/>
              </a:rPr>
              <a:t>000 = 8 (dư 2000)</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360EAD28-B304-CF1B-D3A8-C167329DFB78}"/>
              </a:ext>
            </a:extLst>
          </p:cNvPr>
          <p:cNvSpPr txBox="1"/>
          <p:nvPr/>
        </p:nvSpPr>
        <p:spPr>
          <a:xfrm>
            <a:off x="2664542" y="4517585"/>
            <a:ext cx="7317658" cy="1200329"/>
          </a:xfrm>
          <a:prstGeom prst="rect">
            <a:avLst/>
          </a:prstGeom>
          <a:noFill/>
        </p:spPr>
        <p:txBody>
          <a:bodyPr wrap="square">
            <a:spAutoFit/>
          </a:bodyPr>
          <a:lstStyle/>
          <a:p>
            <a:pPr lvl="0" algn="ctr">
              <a:defRPr/>
            </a:pPr>
            <a:r>
              <a:rPr lang="en-US" sz="3600" b="1" dirty="0" err="1">
                <a:solidFill>
                  <a:prstClr val="black"/>
                </a:solidFill>
                <a:latin typeface="Cambria" panose="02040503050406030204" pitchFamily="18" charset="0"/>
                <a:ea typeface="Cambria" panose="02040503050406030204" pitchFamily="18" charset="0"/>
              </a:rPr>
              <a:t>Vậy</a:t>
            </a:r>
            <a:r>
              <a:rPr lang="en-US" sz="3600" b="1" dirty="0">
                <a:solidFill>
                  <a:prstClr val="black"/>
                </a:solidFill>
                <a:latin typeface="Cambria" panose="02040503050406030204" pitchFamily="18" charset="0"/>
                <a:ea typeface="Cambria" panose="02040503050406030204" pitchFamily="18" charset="0"/>
              </a:rPr>
              <a:t> e</a:t>
            </a:r>
            <a:r>
              <a:rPr lang="vi-VN" sz="3600" b="1" dirty="0">
                <a:solidFill>
                  <a:prstClr val="black"/>
                </a:solidFill>
                <a:latin typeface="Cambria" panose="02040503050406030204" pitchFamily="18" charset="0"/>
                <a:ea typeface="Cambria" panose="02040503050406030204" pitchFamily="18" charset="0"/>
              </a:rPr>
              <a:t>m có thể mua được 8 quyển vở và còn thừa 2000 đồng </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907112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94640" y="203200"/>
            <a:ext cx="11663680" cy="6482080"/>
          </a:xfrm>
          <a:custGeom>
            <a:avLst/>
            <a:gdLst>
              <a:gd name="connsiteX0" fmla="*/ 0 w 11663680"/>
              <a:gd name="connsiteY0" fmla="*/ 1080368 h 6482080"/>
              <a:gd name="connsiteX1" fmla="*/ 1080368 w 11663680"/>
              <a:gd name="connsiteY1" fmla="*/ 0 h 6482080"/>
              <a:gd name="connsiteX2" fmla="*/ 10583312 w 11663680"/>
              <a:gd name="connsiteY2" fmla="*/ 0 h 6482080"/>
              <a:gd name="connsiteX3" fmla="*/ 11663680 w 11663680"/>
              <a:gd name="connsiteY3" fmla="*/ 1080368 h 6482080"/>
              <a:gd name="connsiteX4" fmla="*/ 11663680 w 11663680"/>
              <a:gd name="connsiteY4" fmla="*/ 5401712 h 6482080"/>
              <a:gd name="connsiteX5" fmla="*/ 10583312 w 11663680"/>
              <a:gd name="connsiteY5" fmla="*/ 6482080 h 6482080"/>
              <a:gd name="connsiteX6" fmla="*/ 1080368 w 11663680"/>
              <a:gd name="connsiteY6" fmla="*/ 6482080 h 6482080"/>
              <a:gd name="connsiteX7" fmla="*/ 0 w 11663680"/>
              <a:gd name="connsiteY7" fmla="*/ 5401712 h 6482080"/>
              <a:gd name="connsiteX8" fmla="*/ 0 w 11663680"/>
              <a:gd name="connsiteY8" fmla="*/ 108036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1080368"/>
                </a:moveTo>
                <a:cubicBezTo>
                  <a:pt x="3664" y="582887"/>
                  <a:pt x="519517" y="60117"/>
                  <a:pt x="1080368" y="0"/>
                </a:cubicBezTo>
                <a:cubicBezTo>
                  <a:pt x="3072384" y="72427"/>
                  <a:pt x="6342519" y="61419"/>
                  <a:pt x="10583312" y="0"/>
                </a:cubicBezTo>
                <a:cubicBezTo>
                  <a:pt x="11165347" y="-100749"/>
                  <a:pt x="11626089" y="472327"/>
                  <a:pt x="11663680" y="1080368"/>
                </a:cubicBezTo>
                <a:cubicBezTo>
                  <a:pt x="11764556" y="2400858"/>
                  <a:pt x="11556367" y="4363085"/>
                  <a:pt x="11663680" y="5401712"/>
                </a:cubicBezTo>
                <a:cubicBezTo>
                  <a:pt x="11669956" y="5966528"/>
                  <a:pt x="11139458" y="6436651"/>
                  <a:pt x="10583312" y="6482080"/>
                </a:cubicBezTo>
                <a:cubicBezTo>
                  <a:pt x="7663320" y="6511907"/>
                  <a:pt x="2573030" y="6402774"/>
                  <a:pt x="1080368" y="6482080"/>
                </a:cubicBezTo>
                <a:cubicBezTo>
                  <a:pt x="506197" y="6479537"/>
                  <a:pt x="-75211" y="6013255"/>
                  <a:pt x="0" y="5401712"/>
                </a:cubicBezTo>
                <a:cubicBezTo>
                  <a:pt x="50037" y="3713327"/>
                  <a:pt x="770" y="2022009"/>
                  <a:pt x="0" y="1080368"/>
                </a:cubicBezTo>
                <a:close/>
              </a:path>
              <a:path w="11663680" h="6482080" stroke="0" extrusionOk="0">
                <a:moveTo>
                  <a:pt x="0" y="1080368"/>
                </a:moveTo>
                <a:cubicBezTo>
                  <a:pt x="83579" y="506479"/>
                  <a:pt x="510820" y="56510"/>
                  <a:pt x="1080368" y="0"/>
                </a:cubicBezTo>
                <a:cubicBezTo>
                  <a:pt x="3551770" y="123000"/>
                  <a:pt x="9554757" y="-96860"/>
                  <a:pt x="10583312" y="0"/>
                </a:cubicBezTo>
                <a:cubicBezTo>
                  <a:pt x="11138457" y="-31648"/>
                  <a:pt x="11704597" y="401207"/>
                  <a:pt x="11663680" y="1080368"/>
                </a:cubicBezTo>
                <a:cubicBezTo>
                  <a:pt x="11666853" y="2211230"/>
                  <a:pt x="11757947" y="3601009"/>
                  <a:pt x="11663680" y="5401712"/>
                </a:cubicBezTo>
                <a:cubicBezTo>
                  <a:pt x="11643796" y="6005587"/>
                  <a:pt x="11149491" y="6477090"/>
                  <a:pt x="10583312" y="6482080"/>
                </a:cubicBezTo>
                <a:cubicBezTo>
                  <a:pt x="8216843" y="6321373"/>
                  <a:pt x="4936536" y="6521747"/>
                  <a:pt x="1080368" y="6482080"/>
                </a:cubicBezTo>
                <a:cubicBezTo>
                  <a:pt x="417728" y="6468756"/>
                  <a:pt x="-27788" y="5985794"/>
                  <a:pt x="0" y="5401712"/>
                </a:cubicBezTo>
                <a:cubicBezTo>
                  <a:pt x="32216" y="3514635"/>
                  <a:pt x="57206" y="1849469"/>
                  <a:pt x="0" y="108036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B9234DA-348C-5246-B44E-9029170437AD}"/>
              </a:ext>
            </a:extLst>
          </p:cNvPr>
          <p:cNvSpPr txBox="1"/>
          <p:nvPr/>
        </p:nvSpPr>
        <p:spPr>
          <a:xfrm>
            <a:off x="1863364" y="2148120"/>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8" name="Picture 27">
            <a:extLst>
              <a:ext uri="{FF2B5EF4-FFF2-40B4-BE49-F238E27FC236}">
                <a16:creationId xmlns:a16="http://schemas.microsoft.com/office/drawing/2014/main" id="{B8E8BC20-1EF5-B81C-ABCD-B2B9DCAD8B8D}"/>
              </a:ext>
            </a:extLst>
          </p:cNvPr>
          <p:cNvPicPr>
            <a:picLocks noChangeAspect="1"/>
          </p:cNvPicPr>
          <p:nvPr/>
        </p:nvPicPr>
        <p:blipFill>
          <a:blip r:embed="rId3"/>
          <a:stretch>
            <a:fillRect/>
          </a:stretch>
        </p:blipFill>
        <p:spPr>
          <a:xfrm rot="737208" flipH="1">
            <a:off x="671249" y="2065469"/>
            <a:ext cx="919996" cy="919996"/>
          </a:xfrm>
          <a:prstGeom prst="rect">
            <a:avLst/>
          </a:prstGeom>
        </p:spPr>
      </p:pic>
      <p:sp>
        <p:nvSpPr>
          <p:cNvPr id="29" name="TextBox 28">
            <a:extLst>
              <a:ext uri="{FF2B5EF4-FFF2-40B4-BE49-F238E27FC236}">
                <a16:creationId xmlns:a16="http://schemas.microsoft.com/office/drawing/2014/main" id="{AEE8C2FE-8346-1C45-E2C0-E184654235E9}"/>
              </a:ext>
            </a:extLst>
          </p:cNvPr>
          <p:cNvSpPr txBox="1"/>
          <p:nvPr/>
        </p:nvSpPr>
        <p:spPr>
          <a:xfrm>
            <a:off x="1863364" y="312913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0" name="Picture 29">
            <a:extLst>
              <a:ext uri="{FF2B5EF4-FFF2-40B4-BE49-F238E27FC236}">
                <a16:creationId xmlns:a16="http://schemas.microsoft.com/office/drawing/2014/main" id="{AD871415-5232-5554-A5A6-8EA84564D22F}"/>
              </a:ext>
            </a:extLst>
          </p:cNvPr>
          <p:cNvPicPr>
            <a:picLocks noChangeAspect="1"/>
          </p:cNvPicPr>
          <p:nvPr/>
        </p:nvPicPr>
        <p:blipFill>
          <a:blip r:embed="rId3"/>
          <a:stretch>
            <a:fillRect/>
          </a:stretch>
        </p:blipFill>
        <p:spPr>
          <a:xfrm rot="737208" flipH="1">
            <a:off x="671249" y="3046481"/>
            <a:ext cx="919996" cy="919996"/>
          </a:xfrm>
          <a:prstGeom prst="rect">
            <a:avLst/>
          </a:prstGeom>
        </p:spPr>
      </p:pic>
      <p:sp>
        <p:nvSpPr>
          <p:cNvPr id="31" name="TextBox 30">
            <a:extLst>
              <a:ext uri="{FF2B5EF4-FFF2-40B4-BE49-F238E27FC236}">
                <a16:creationId xmlns:a16="http://schemas.microsoft.com/office/drawing/2014/main" id="{F5237CDC-2585-EE98-5FA8-A7D7981B7E2C}"/>
              </a:ext>
            </a:extLst>
          </p:cNvPr>
          <p:cNvSpPr txBox="1"/>
          <p:nvPr/>
        </p:nvSpPr>
        <p:spPr>
          <a:xfrm>
            <a:off x="1863364" y="411014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2" name="Picture 31">
            <a:extLst>
              <a:ext uri="{FF2B5EF4-FFF2-40B4-BE49-F238E27FC236}">
                <a16:creationId xmlns:a16="http://schemas.microsoft.com/office/drawing/2014/main" id="{83027F53-C44D-F22A-DD41-E6EFD975097A}"/>
              </a:ext>
            </a:extLst>
          </p:cNvPr>
          <p:cNvPicPr>
            <a:picLocks noChangeAspect="1"/>
          </p:cNvPicPr>
          <p:nvPr/>
        </p:nvPicPr>
        <p:blipFill>
          <a:blip r:embed="rId3"/>
          <a:stretch>
            <a:fillRect/>
          </a:stretch>
        </p:blipFill>
        <p:spPr>
          <a:xfrm rot="737208" flipH="1">
            <a:off x="671249" y="4027493"/>
            <a:ext cx="919996" cy="919996"/>
          </a:xfrm>
          <a:prstGeom prst="rect">
            <a:avLst/>
          </a:prstGeom>
        </p:spPr>
      </p:pic>
      <p:sp>
        <p:nvSpPr>
          <p:cNvPr id="33" name="TextBox 32">
            <a:extLst>
              <a:ext uri="{FF2B5EF4-FFF2-40B4-BE49-F238E27FC236}">
                <a16:creationId xmlns:a16="http://schemas.microsoft.com/office/drawing/2014/main" id="{AC0E0621-F2DF-0B39-1623-EBFDAA76B37B}"/>
              </a:ext>
            </a:extLst>
          </p:cNvPr>
          <p:cNvSpPr txBox="1"/>
          <p:nvPr/>
        </p:nvSpPr>
        <p:spPr>
          <a:xfrm>
            <a:off x="1863364" y="509115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4" name="Picture 33">
            <a:extLst>
              <a:ext uri="{FF2B5EF4-FFF2-40B4-BE49-F238E27FC236}">
                <a16:creationId xmlns:a16="http://schemas.microsoft.com/office/drawing/2014/main" id="{CABD8D9A-DE8C-6034-48FA-E3B58F2DAAA7}"/>
              </a:ext>
            </a:extLst>
          </p:cNvPr>
          <p:cNvPicPr>
            <a:picLocks noChangeAspect="1"/>
          </p:cNvPicPr>
          <p:nvPr/>
        </p:nvPicPr>
        <p:blipFill>
          <a:blip r:embed="rId3"/>
          <a:stretch>
            <a:fillRect/>
          </a:stretch>
        </p:blipFill>
        <p:spPr>
          <a:xfrm rot="737208" flipH="1">
            <a:off x="671249" y="5008505"/>
            <a:ext cx="919996" cy="919996"/>
          </a:xfrm>
          <a:prstGeom prst="rect">
            <a:avLst/>
          </a:prstGeom>
        </p:spPr>
      </p:pic>
      <p:pic>
        <p:nvPicPr>
          <p:cNvPr id="2" name="Picture 1">
            <a:extLst>
              <a:ext uri="{FF2B5EF4-FFF2-40B4-BE49-F238E27FC236}">
                <a16:creationId xmlns:a16="http://schemas.microsoft.com/office/drawing/2014/main" id="{CC124D02-0D30-C350-5F03-20465FE12625}"/>
              </a:ext>
            </a:extLst>
          </p:cNvPr>
          <p:cNvPicPr>
            <a:picLocks noChangeAspect="1"/>
          </p:cNvPicPr>
          <p:nvPr/>
        </p:nvPicPr>
        <p:blipFill>
          <a:blip r:embed="rId4"/>
          <a:stretch>
            <a:fillRect/>
          </a:stretch>
        </p:blipFill>
        <p:spPr>
          <a:xfrm>
            <a:off x="3761301" y="616532"/>
            <a:ext cx="5200339" cy="1121761"/>
          </a:xfrm>
          <a:prstGeom prst="rect">
            <a:avLst/>
          </a:prstGeom>
        </p:spPr>
      </p:pic>
    </p:spTree>
    <p:extLst>
      <p:ext uri="{BB962C8B-B14F-4D97-AF65-F5344CB8AC3E}">
        <p14:creationId xmlns:p14="http://schemas.microsoft.com/office/powerpoint/2010/main" val="16352444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9">
                                            <p:txEl>
                                              <p:pRg st="0" end="0"/>
                                            </p:txEl>
                                          </p:spTgt>
                                        </p:tgtEl>
                                        <p:attrNameLst>
                                          <p:attrName>style.visibility</p:attrName>
                                        </p:attrNameLst>
                                      </p:cBhvr>
                                      <p:to>
                                        <p:strVal val="visible"/>
                                      </p:to>
                                    </p:set>
                                    <p:animEffect transition="in" filter="wipe(left)">
                                      <p:cBhvr>
                                        <p:cTn id="19" dur="500"/>
                                        <p:tgtEl>
                                          <p:spTgt spid="29">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1">
                                            <p:txEl>
                                              <p:pRg st="0" end="0"/>
                                            </p:txEl>
                                          </p:spTgt>
                                        </p:tgtEl>
                                        <p:attrNameLst>
                                          <p:attrName>style.visibility</p:attrName>
                                        </p:attrNameLst>
                                      </p:cBhvr>
                                      <p:to>
                                        <p:strVal val="visible"/>
                                      </p:to>
                                    </p:set>
                                    <p:animEffect transition="in" filter="wipe(left)">
                                      <p:cBhvr>
                                        <p:cTn id="27" dur="500"/>
                                        <p:tgtEl>
                                          <p:spTgt spid="31">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left)">
                                      <p:cBhvr>
                                        <p:cTn id="31" dur="500"/>
                                        <p:tgtEl>
                                          <p:spTgt spid="3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33">
                                            <p:txEl>
                                              <p:pRg st="0" end="0"/>
                                            </p:txEl>
                                          </p:spTgt>
                                        </p:tgtEl>
                                        <p:attrNameLst>
                                          <p:attrName>style.visibility</p:attrName>
                                        </p:attrNameLst>
                                      </p:cBhvr>
                                      <p:to>
                                        <p:strVal val="visible"/>
                                      </p:to>
                                    </p:set>
                                    <p:animEffect transition="in" filter="wipe(left)">
                                      <p:cBhvr>
                                        <p:cTn id="35"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uiExpand="1" build="p"/>
      <p:bldP spid="29" grpId="0" uiExpand="1" build="p"/>
      <p:bldP spid="31" grpId="0" uiExpand="1" build="p"/>
      <p:bldP spid="3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02DCF482-9281-8D25-AA39-F73D92C5534A}"/>
              </a:ext>
            </a:extLst>
          </p:cNvPr>
          <p:cNvSpPr/>
          <p:nvPr/>
        </p:nvSpPr>
        <p:spPr>
          <a:xfrm>
            <a:off x="132823" y="576770"/>
            <a:ext cx="11926354" cy="5491521"/>
          </a:xfrm>
          <a:custGeom>
            <a:avLst/>
            <a:gdLst>
              <a:gd name="connsiteX0" fmla="*/ 0 w 11926354"/>
              <a:gd name="connsiteY0" fmla="*/ 547614 h 5491521"/>
              <a:gd name="connsiteX1" fmla="*/ 547614 w 11926354"/>
              <a:gd name="connsiteY1" fmla="*/ 0 h 5491521"/>
              <a:gd name="connsiteX2" fmla="*/ 11378740 w 11926354"/>
              <a:gd name="connsiteY2" fmla="*/ 0 h 5491521"/>
              <a:gd name="connsiteX3" fmla="*/ 11926354 w 11926354"/>
              <a:gd name="connsiteY3" fmla="*/ 547614 h 5491521"/>
              <a:gd name="connsiteX4" fmla="*/ 11926354 w 11926354"/>
              <a:gd name="connsiteY4" fmla="*/ 4943907 h 5491521"/>
              <a:gd name="connsiteX5" fmla="*/ 11378740 w 11926354"/>
              <a:gd name="connsiteY5" fmla="*/ 5491521 h 5491521"/>
              <a:gd name="connsiteX6" fmla="*/ 547614 w 11926354"/>
              <a:gd name="connsiteY6" fmla="*/ 5491521 h 5491521"/>
              <a:gd name="connsiteX7" fmla="*/ 0 w 11926354"/>
              <a:gd name="connsiteY7" fmla="*/ 4943907 h 5491521"/>
              <a:gd name="connsiteX8" fmla="*/ 0 w 11926354"/>
              <a:gd name="connsiteY8" fmla="*/ 547614 h 549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6354" h="5491521" fill="none" extrusionOk="0">
                <a:moveTo>
                  <a:pt x="0" y="547614"/>
                </a:moveTo>
                <a:cubicBezTo>
                  <a:pt x="1411" y="283374"/>
                  <a:pt x="270428" y="42382"/>
                  <a:pt x="547614" y="0"/>
                </a:cubicBezTo>
                <a:cubicBezTo>
                  <a:pt x="4355487" y="72427"/>
                  <a:pt x="6950665" y="61419"/>
                  <a:pt x="11378740" y="0"/>
                </a:cubicBezTo>
                <a:cubicBezTo>
                  <a:pt x="11675011" y="-42461"/>
                  <a:pt x="11888253" y="233650"/>
                  <a:pt x="11926354" y="547614"/>
                </a:cubicBezTo>
                <a:cubicBezTo>
                  <a:pt x="12027230" y="1986967"/>
                  <a:pt x="11819041" y="3745322"/>
                  <a:pt x="11926354" y="4943907"/>
                </a:cubicBezTo>
                <a:cubicBezTo>
                  <a:pt x="11927650" y="5239770"/>
                  <a:pt x="11652031" y="5458845"/>
                  <a:pt x="11378740" y="5491521"/>
                </a:cubicBezTo>
                <a:cubicBezTo>
                  <a:pt x="6542670" y="5521348"/>
                  <a:pt x="2608195" y="5412215"/>
                  <a:pt x="547614" y="5491521"/>
                </a:cubicBezTo>
                <a:cubicBezTo>
                  <a:pt x="297996" y="5485550"/>
                  <a:pt x="-44723" y="5255190"/>
                  <a:pt x="0" y="4943907"/>
                </a:cubicBezTo>
                <a:cubicBezTo>
                  <a:pt x="50037" y="4156820"/>
                  <a:pt x="770" y="2462937"/>
                  <a:pt x="0" y="547614"/>
                </a:cubicBezTo>
                <a:close/>
              </a:path>
              <a:path w="11926354" h="5491521" stroke="0" extrusionOk="0">
                <a:moveTo>
                  <a:pt x="0" y="547614"/>
                </a:moveTo>
                <a:cubicBezTo>
                  <a:pt x="25970" y="252254"/>
                  <a:pt x="262041" y="35139"/>
                  <a:pt x="547614" y="0"/>
                </a:cubicBezTo>
                <a:cubicBezTo>
                  <a:pt x="2702830" y="123000"/>
                  <a:pt x="6434141" y="-96860"/>
                  <a:pt x="11378740" y="0"/>
                </a:cubicBezTo>
                <a:cubicBezTo>
                  <a:pt x="11638602" y="-32450"/>
                  <a:pt x="11947357" y="202831"/>
                  <a:pt x="11926354" y="547614"/>
                </a:cubicBezTo>
                <a:cubicBezTo>
                  <a:pt x="11929527" y="1526668"/>
                  <a:pt x="12020621" y="3512601"/>
                  <a:pt x="11926354" y="4943907"/>
                </a:cubicBezTo>
                <a:cubicBezTo>
                  <a:pt x="11913387" y="5251044"/>
                  <a:pt x="11645805" y="5485732"/>
                  <a:pt x="11378740" y="5491521"/>
                </a:cubicBezTo>
                <a:cubicBezTo>
                  <a:pt x="6113014" y="5330814"/>
                  <a:pt x="1633429" y="5531188"/>
                  <a:pt x="547614" y="5491521"/>
                </a:cubicBezTo>
                <a:cubicBezTo>
                  <a:pt x="227530" y="5487957"/>
                  <a:pt x="-5405" y="5243897"/>
                  <a:pt x="0" y="4943907"/>
                </a:cubicBezTo>
                <a:cubicBezTo>
                  <a:pt x="32216" y="3828805"/>
                  <a:pt x="57206" y="1510073"/>
                  <a:pt x="0" y="547614"/>
                </a:cubicBezTo>
                <a:close/>
              </a:path>
            </a:pathLst>
          </a:custGeom>
          <a:ln>
            <a:noFill/>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Placeholder 7">
            <a:extLst>
              <a:ext uri="{FF2B5EF4-FFF2-40B4-BE49-F238E27FC236}">
                <a16:creationId xmlns:a16="http://schemas.microsoft.com/office/drawing/2014/main" id="{4428E462-4751-C021-C644-2F9C4B3C440A}"/>
              </a:ext>
            </a:extLst>
          </p:cNvPr>
          <p:cNvSpPr txBox="1">
            <a:spLocks/>
          </p:cNvSpPr>
          <p:nvPr/>
        </p:nvSpPr>
        <p:spPr>
          <a:xfrm>
            <a:off x="5189250" y="1378878"/>
            <a:ext cx="6403107" cy="669081"/>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lvl="0" algn="just">
              <a:spcBef>
                <a:spcPts val="600"/>
              </a:spcBef>
            </a:pPr>
            <a:r>
              <a:rPr lang="vi-VN" altLang="zh-CN" sz="2800" b="0">
                <a:solidFill>
                  <a:prstClr val="black"/>
                </a:solidFill>
                <a:latin typeface="Calibri" panose="020F0502020204030204" pitchFamily="34" charset="0"/>
                <a:cs typeface="Calibri" panose="020F0502020204030204" pitchFamily="34" charset="0"/>
                <a:sym typeface="+mn-lt"/>
              </a:rPr>
              <a:t>Biết cách đặt tính và thực hiện được chia số có nhiều chữ số cho số có hai chữ số (ước lượng thương trong trường hợp chia số có ba chữ số cho số có hai chữ số, thực hiện một lượt chia và chưa cần điều chỉnh thương).</a:t>
            </a:r>
            <a:endParaRPr kumimoji="0" lang="en-US" altLang="zh-CN" sz="28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nvGrpSpPr>
          <p:cNvPr id="15" name="组合 12">
            <a:extLst>
              <a:ext uri="{FF2B5EF4-FFF2-40B4-BE49-F238E27FC236}">
                <a16:creationId xmlns:a16="http://schemas.microsoft.com/office/drawing/2014/main" id="{B926123A-3E18-24F4-1C72-CD8A10C2B451}"/>
              </a:ext>
            </a:extLst>
          </p:cNvPr>
          <p:cNvGrpSpPr/>
          <p:nvPr/>
        </p:nvGrpSpPr>
        <p:grpSpPr>
          <a:xfrm rot="20461740">
            <a:off x="4720704" y="1513867"/>
            <a:ext cx="394185" cy="377723"/>
            <a:chOff x="1267237" y="4149067"/>
            <a:chExt cx="1172591" cy="1179462"/>
          </a:xfrm>
        </p:grpSpPr>
        <p:sp>
          <p:nvSpPr>
            <p:cNvPr id="16" name="五角星 2">
              <a:extLst>
                <a:ext uri="{FF2B5EF4-FFF2-40B4-BE49-F238E27FC236}">
                  <a16:creationId xmlns:a16="http://schemas.microsoft.com/office/drawing/2014/main" id="{1CDC62C0-538F-39DD-B518-CEA40BA74073}"/>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7" name="文本框 14">
              <a:extLst>
                <a:ext uri="{FF2B5EF4-FFF2-40B4-BE49-F238E27FC236}">
                  <a16:creationId xmlns:a16="http://schemas.microsoft.com/office/drawing/2014/main" id="{E34C99BD-F5BD-D074-C181-71460115C022}"/>
                </a:ext>
              </a:extLst>
            </p:cNvPr>
            <p:cNvSpPr txBox="1"/>
            <p:nvPr/>
          </p:nvSpPr>
          <p:spPr>
            <a:xfrm>
              <a:off x="1496257" y="4521472"/>
              <a:ext cx="226907" cy="71828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8" name="Text Placeholder 7">
            <a:extLst>
              <a:ext uri="{FF2B5EF4-FFF2-40B4-BE49-F238E27FC236}">
                <a16:creationId xmlns:a16="http://schemas.microsoft.com/office/drawing/2014/main" id="{66AC652F-B2E8-765B-EA4A-40B472B3B49B}"/>
              </a:ext>
            </a:extLst>
          </p:cNvPr>
          <p:cNvSpPr txBox="1">
            <a:spLocks/>
          </p:cNvSpPr>
          <p:nvPr/>
        </p:nvSpPr>
        <p:spPr>
          <a:xfrm>
            <a:off x="5281412" y="4134561"/>
            <a:ext cx="6617016" cy="622410"/>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lvl="0" algn="just">
              <a:spcBef>
                <a:spcPts val="600"/>
              </a:spcBef>
            </a:pPr>
            <a:r>
              <a:rPr lang="vi-VN" altLang="zh-CN" sz="2800" b="0">
                <a:solidFill>
                  <a:prstClr val="black"/>
                </a:solidFill>
                <a:latin typeface="Calibri" panose="020F0502020204030204" pitchFamily="34" charset="0"/>
                <a:cs typeface="Calibri" panose="020F0502020204030204" pitchFamily="34" charset="0"/>
                <a:sym typeface="+mn-lt"/>
              </a:rPr>
              <a:t>Vận dụng được các phép tính đã học vào giải quyết một số tình huống gắn với thực tế. </a:t>
            </a:r>
            <a:endParaRPr kumimoji="0" lang="en-US" altLang="zh-CN" sz="28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nvGrpSpPr>
          <p:cNvPr id="22" name="组合 6">
            <a:extLst>
              <a:ext uri="{FF2B5EF4-FFF2-40B4-BE49-F238E27FC236}">
                <a16:creationId xmlns:a16="http://schemas.microsoft.com/office/drawing/2014/main" id="{9832AF95-FDC9-B3D1-0EE5-0E1C7D43191D}"/>
              </a:ext>
            </a:extLst>
          </p:cNvPr>
          <p:cNvGrpSpPr/>
          <p:nvPr/>
        </p:nvGrpSpPr>
        <p:grpSpPr>
          <a:xfrm>
            <a:off x="284063" y="806185"/>
            <a:ext cx="3751194" cy="3550306"/>
            <a:chOff x="3051715" y="1629522"/>
            <a:chExt cx="7107908" cy="7107908"/>
          </a:xfrm>
        </p:grpSpPr>
        <p:sp>
          <p:nvSpPr>
            <p:cNvPr id="23" name="弧形 7">
              <a:extLst>
                <a:ext uri="{FF2B5EF4-FFF2-40B4-BE49-F238E27FC236}">
                  <a16:creationId xmlns:a16="http://schemas.microsoft.com/office/drawing/2014/main" id="{59F870FD-4E3D-6412-71C9-8F1E172D8BCE}"/>
                </a:ext>
              </a:extLst>
            </p:cNvPr>
            <p:cNvSpPr/>
            <p:nvPr/>
          </p:nvSpPr>
          <p:spPr>
            <a:xfrm>
              <a:off x="3649687" y="2170235"/>
              <a:ext cx="5852160" cy="5852160"/>
            </a:xfrm>
            <a:prstGeom prst="arc">
              <a:avLst>
                <a:gd name="adj1" fmla="val 10783137"/>
                <a:gd name="adj2" fmla="val 21423404"/>
              </a:avLst>
            </a:prstGeom>
            <a:ln w="38100">
              <a:solidFill>
                <a:srgbClr val="64E4F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24" name="弧形 8">
              <a:extLst>
                <a:ext uri="{FF2B5EF4-FFF2-40B4-BE49-F238E27FC236}">
                  <a16:creationId xmlns:a16="http://schemas.microsoft.com/office/drawing/2014/main" id="{797C7E8C-1FE5-A00D-7F49-F7DD4F4E7FF0}"/>
                </a:ext>
              </a:extLst>
            </p:cNvPr>
            <p:cNvSpPr/>
            <p:nvPr/>
          </p:nvSpPr>
          <p:spPr>
            <a:xfrm>
              <a:off x="3473839" y="2023989"/>
              <a:ext cx="6197699" cy="6197699"/>
            </a:xfrm>
            <a:prstGeom prst="arc">
              <a:avLst>
                <a:gd name="adj1" fmla="val 10783137"/>
                <a:gd name="adj2" fmla="val 21575808"/>
              </a:avLst>
            </a:prstGeom>
            <a:ln w="38100">
              <a:solidFill>
                <a:srgbClr val="AEE34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25" name="弧形 9">
              <a:extLst>
                <a:ext uri="{FF2B5EF4-FFF2-40B4-BE49-F238E27FC236}">
                  <a16:creationId xmlns:a16="http://schemas.microsoft.com/office/drawing/2014/main" id="{B7B988C6-7D08-6528-EC01-AAFA3A8F5AFE}"/>
                </a:ext>
              </a:extLst>
            </p:cNvPr>
            <p:cNvSpPr/>
            <p:nvPr/>
          </p:nvSpPr>
          <p:spPr>
            <a:xfrm>
              <a:off x="3321439" y="1895035"/>
              <a:ext cx="6525946" cy="6525946"/>
            </a:xfrm>
            <a:prstGeom prst="arc">
              <a:avLst>
                <a:gd name="adj1" fmla="val 10783137"/>
                <a:gd name="adj2" fmla="val 68847"/>
              </a:avLst>
            </a:prstGeom>
            <a:ln w="38100">
              <a:solidFill>
                <a:srgbClr val="FFD347"/>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26" name="弧形 10">
              <a:extLst>
                <a:ext uri="{FF2B5EF4-FFF2-40B4-BE49-F238E27FC236}">
                  <a16:creationId xmlns:a16="http://schemas.microsoft.com/office/drawing/2014/main" id="{22A9AA1C-78F9-4F52-F6E4-CABC46E2E4F5}"/>
                </a:ext>
              </a:extLst>
            </p:cNvPr>
            <p:cNvSpPr/>
            <p:nvPr/>
          </p:nvSpPr>
          <p:spPr>
            <a:xfrm>
              <a:off x="3169038" y="1766082"/>
              <a:ext cx="6819022" cy="6819022"/>
            </a:xfrm>
            <a:prstGeom prst="arc">
              <a:avLst>
                <a:gd name="adj1" fmla="val 10783137"/>
                <a:gd name="adj2" fmla="val 77825"/>
              </a:avLst>
            </a:prstGeom>
            <a:ln w="38100">
              <a:solidFill>
                <a:srgbClr val="FDA155"/>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27" name="弧形 11">
              <a:extLst>
                <a:ext uri="{FF2B5EF4-FFF2-40B4-BE49-F238E27FC236}">
                  <a16:creationId xmlns:a16="http://schemas.microsoft.com/office/drawing/2014/main" id="{CE7DCF12-E434-226C-521F-1C989717DC96}"/>
                </a:ext>
              </a:extLst>
            </p:cNvPr>
            <p:cNvSpPr/>
            <p:nvPr/>
          </p:nvSpPr>
          <p:spPr>
            <a:xfrm>
              <a:off x="3051715" y="1629522"/>
              <a:ext cx="7107908" cy="7107908"/>
            </a:xfrm>
            <a:prstGeom prst="arc">
              <a:avLst>
                <a:gd name="adj1" fmla="val 10783137"/>
                <a:gd name="adj2" fmla="val 191996"/>
              </a:avLst>
            </a:prstGeom>
            <a:ln w="38100">
              <a:solidFill>
                <a:srgbClr val="FF9FA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
        <p:nvSpPr>
          <p:cNvPr id="28" name="任意多边形 82">
            <a:extLst>
              <a:ext uri="{FF2B5EF4-FFF2-40B4-BE49-F238E27FC236}">
                <a16:creationId xmlns:a16="http://schemas.microsoft.com/office/drawing/2014/main" id="{43FCC33D-755F-210C-5337-2AC265DFD9D5}"/>
              </a:ext>
            </a:extLst>
          </p:cNvPr>
          <p:cNvSpPr/>
          <p:nvPr/>
        </p:nvSpPr>
        <p:spPr>
          <a:xfrm rot="5400000">
            <a:off x="1007168" y="801675"/>
            <a:ext cx="1581529" cy="3330220"/>
          </a:xfrm>
          <a:custGeom>
            <a:avLst/>
            <a:gdLst>
              <a:gd name="connsiteX0" fmla="*/ 0 w 1975995"/>
              <a:gd name="connsiteY0" fmla="*/ 1141593 h 4720095"/>
              <a:gd name="connsiteX1" fmla="*/ 0 w 1975995"/>
              <a:gd name="connsiteY1" fmla="*/ 987997 h 4720095"/>
              <a:gd name="connsiteX2" fmla="*/ 987997 w 1975995"/>
              <a:gd name="connsiteY2" fmla="*/ 0 h 4720095"/>
              <a:gd name="connsiteX3" fmla="*/ 1975994 w 1975995"/>
              <a:gd name="connsiteY3" fmla="*/ 987997 h 4720095"/>
              <a:gd name="connsiteX4" fmla="*/ 1975994 w 1975995"/>
              <a:gd name="connsiteY4" fmla="*/ 1095950 h 4720095"/>
              <a:gd name="connsiteX5" fmla="*/ 1975995 w 1975995"/>
              <a:gd name="connsiteY5" fmla="*/ 1095950 h 4720095"/>
              <a:gd name="connsiteX6" fmla="*/ 1975995 w 1975995"/>
              <a:gd name="connsiteY6" fmla="*/ 4720095 h 4720095"/>
              <a:gd name="connsiteX7" fmla="*/ 2815 w 1975995"/>
              <a:gd name="connsiteY7" fmla="*/ 4720095 h 4720095"/>
              <a:gd name="connsiteX8" fmla="*/ 2815 w 1975995"/>
              <a:gd name="connsiteY8" fmla="*/ 1197340 h 472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995" h="4720095">
                <a:moveTo>
                  <a:pt x="0" y="1141593"/>
                </a:moveTo>
                <a:lnTo>
                  <a:pt x="0" y="987997"/>
                </a:lnTo>
                <a:cubicBezTo>
                  <a:pt x="0" y="442341"/>
                  <a:pt x="442341" y="0"/>
                  <a:pt x="987997" y="0"/>
                </a:cubicBezTo>
                <a:cubicBezTo>
                  <a:pt x="1533653" y="0"/>
                  <a:pt x="1975994" y="442341"/>
                  <a:pt x="1975994" y="987997"/>
                </a:cubicBezTo>
                <a:lnTo>
                  <a:pt x="1975994" y="1095950"/>
                </a:lnTo>
                <a:lnTo>
                  <a:pt x="1975995" y="1095950"/>
                </a:lnTo>
                <a:lnTo>
                  <a:pt x="1975995" y="4720095"/>
                </a:lnTo>
                <a:lnTo>
                  <a:pt x="2815" y="4720095"/>
                </a:lnTo>
                <a:lnTo>
                  <a:pt x="2815" y="1197340"/>
                </a:lnTo>
                <a:close/>
              </a:path>
            </a:pathLst>
          </a:custGeom>
          <a:solidFill>
            <a:srgbClr val="0F6F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grpSp>
        <p:nvGrpSpPr>
          <p:cNvPr id="29" name="组合 3">
            <a:extLst>
              <a:ext uri="{FF2B5EF4-FFF2-40B4-BE49-F238E27FC236}">
                <a16:creationId xmlns:a16="http://schemas.microsoft.com/office/drawing/2014/main" id="{CB00A9FA-973A-7B7D-F6B3-14781436081E}"/>
              </a:ext>
            </a:extLst>
          </p:cNvPr>
          <p:cNvGrpSpPr/>
          <p:nvPr/>
        </p:nvGrpSpPr>
        <p:grpSpPr>
          <a:xfrm flipH="1">
            <a:off x="2607615" y="1879492"/>
            <a:ext cx="1965645" cy="1232847"/>
            <a:chOff x="594425" y="1153191"/>
            <a:chExt cx="2605975" cy="1634460"/>
          </a:xfrm>
        </p:grpSpPr>
        <p:sp>
          <p:nvSpPr>
            <p:cNvPr id="30" name="任意多边形 9">
              <a:extLst>
                <a:ext uri="{FF2B5EF4-FFF2-40B4-BE49-F238E27FC236}">
                  <a16:creationId xmlns:a16="http://schemas.microsoft.com/office/drawing/2014/main" id="{595BD32B-4642-902A-150D-86F31F611332}"/>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1" name="任意多边形 10">
              <a:extLst>
                <a:ext uri="{FF2B5EF4-FFF2-40B4-BE49-F238E27FC236}">
                  <a16:creationId xmlns:a16="http://schemas.microsoft.com/office/drawing/2014/main" id="{02D949DB-B19F-B6AD-F5D7-852D2418AE4D}"/>
                </a:ext>
              </a:extLst>
            </p:cNvPr>
            <p:cNvSpPr/>
            <p:nvPr/>
          </p:nvSpPr>
          <p:spPr>
            <a:xfrm>
              <a:off x="594425"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01600" dir="3600000">
                <a:srgbClr val="19B4C9">
                  <a:alpha val="5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grpSp>
        <p:nvGrpSpPr>
          <p:cNvPr id="32" name="组合 12">
            <a:extLst>
              <a:ext uri="{FF2B5EF4-FFF2-40B4-BE49-F238E27FC236}">
                <a16:creationId xmlns:a16="http://schemas.microsoft.com/office/drawing/2014/main" id="{A606D26B-EE18-57C9-DE1B-B3EDCDB0F093}"/>
              </a:ext>
            </a:extLst>
          </p:cNvPr>
          <p:cNvGrpSpPr/>
          <p:nvPr/>
        </p:nvGrpSpPr>
        <p:grpSpPr>
          <a:xfrm>
            <a:off x="2893442" y="1692558"/>
            <a:ext cx="619808" cy="781621"/>
            <a:chOff x="1267237" y="4149067"/>
            <a:chExt cx="1172591" cy="1478718"/>
          </a:xfrm>
        </p:grpSpPr>
        <p:sp>
          <p:nvSpPr>
            <p:cNvPr id="33" name="五角星 2">
              <a:extLst>
                <a:ext uri="{FF2B5EF4-FFF2-40B4-BE49-F238E27FC236}">
                  <a16:creationId xmlns:a16="http://schemas.microsoft.com/office/drawing/2014/main" id="{30E2938B-E602-0767-F3A0-DE3CAA7294E3}"/>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34" name="文本框 14">
              <a:extLst>
                <a:ext uri="{FF2B5EF4-FFF2-40B4-BE49-F238E27FC236}">
                  <a16:creationId xmlns:a16="http://schemas.microsoft.com/office/drawing/2014/main" id="{2386FB70-8DC0-9BE3-9E78-33578718E19B}"/>
                </a:ext>
              </a:extLst>
            </p:cNvPr>
            <p:cNvSpPr txBox="1"/>
            <p:nvPr/>
          </p:nvSpPr>
          <p:spPr>
            <a:xfrm>
              <a:off x="1496256" y="4521472"/>
              <a:ext cx="349485" cy="110631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sp>
        <p:nvSpPr>
          <p:cNvPr id="35" name="TextBox 34">
            <a:extLst>
              <a:ext uri="{FF2B5EF4-FFF2-40B4-BE49-F238E27FC236}">
                <a16:creationId xmlns:a16="http://schemas.microsoft.com/office/drawing/2014/main" id="{1711C4C5-EE17-4267-799A-7B80D5692C1D}"/>
              </a:ext>
            </a:extLst>
          </p:cNvPr>
          <p:cNvSpPr txBox="1"/>
          <p:nvPr/>
        </p:nvSpPr>
        <p:spPr>
          <a:xfrm>
            <a:off x="124768" y="1799414"/>
            <a:ext cx="283750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ea typeface="+mn-ea"/>
                <a:cs typeface="+mn-cs"/>
              </a:rPr>
              <a:t>Yêu</a:t>
            </a:r>
            <a:r>
              <a:rPr kumimoji="0" lang="en-US" sz="4400" b="1" i="0" u="none" strike="noStrike" kern="1200" cap="none" spc="0" normalizeH="0" noProof="0" dirty="0">
                <a:ln>
                  <a:noFill/>
                </a:ln>
                <a:solidFill>
                  <a:prstClr val="white"/>
                </a:solidFill>
                <a:effectLst/>
                <a:uLnTx/>
                <a:uFillTx/>
                <a:ea typeface="+mn-ea"/>
                <a:cs typeface="+mn-cs"/>
              </a:rPr>
              <a:t> </a:t>
            </a:r>
            <a:r>
              <a:rPr kumimoji="0" lang="en-US" sz="4400" b="1" i="0" u="none" strike="noStrike" kern="1200" cap="none" spc="0" normalizeH="0" noProof="0" dirty="0" err="1">
                <a:ln>
                  <a:noFill/>
                </a:ln>
                <a:solidFill>
                  <a:prstClr val="white"/>
                </a:solidFill>
                <a:effectLst/>
                <a:uLnTx/>
                <a:uFillTx/>
                <a:ea typeface="+mn-ea"/>
                <a:cs typeface="+mn-cs"/>
              </a:rPr>
              <a:t>cầu</a:t>
            </a:r>
            <a:r>
              <a:rPr kumimoji="0" lang="en-US" sz="4400" b="1" i="0" u="none" strike="noStrike" kern="1200" cap="none" spc="0" normalizeH="0" noProof="0" dirty="0">
                <a:ln>
                  <a:noFill/>
                </a:ln>
                <a:solidFill>
                  <a:prstClr val="white"/>
                </a:solidFill>
                <a:effectLst/>
                <a:uLnTx/>
                <a:uFillTx/>
                <a:ea typeface="+mn-ea"/>
                <a:cs typeface="+mn-cs"/>
              </a:rPr>
              <a:t> </a:t>
            </a:r>
            <a:r>
              <a:rPr kumimoji="0" lang="en-US" sz="4400" b="1" i="0" u="none" strike="noStrike" kern="1200" cap="none" spc="0" normalizeH="0" noProof="0" dirty="0" err="1">
                <a:ln>
                  <a:noFill/>
                </a:ln>
                <a:solidFill>
                  <a:prstClr val="white"/>
                </a:solidFill>
                <a:effectLst/>
                <a:uLnTx/>
                <a:uFillTx/>
                <a:ea typeface="+mn-ea"/>
                <a:cs typeface="+mn-cs"/>
              </a:rPr>
              <a:t>cần</a:t>
            </a:r>
            <a:r>
              <a:rPr kumimoji="0" lang="en-US" sz="4400" b="1" i="0" u="none" strike="noStrike" kern="1200" cap="none" spc="0" normalizeH="0" noProof="0" dirty="0">
                <a:ln>
                  <a:noFill/>
                </a:ln>
                <a:solidFill>
                  <a:prstClr val="white"/>
                </a:solidFill>
                <a:effectLst/>
                <a:uLnTx/>
                <a:uFillTx/>
                <a:ea typeface="+mn-ea"/>
                <a:cs typeface="+mn-cs"/>
              </a:rPr>
              <a:t> </a:t>
            </a:r>
            <a:r>
              <a:rPr kumimoji="0" lang="en-US" sz="4400" b="1" i="0" u="none" strike="noStrike" kern="1200" cap="none" spc="0" normalizeH="0" noProof="0" dirty="0" err="1">
                <a:ln>
                  <a:noFill/>
                </a:ln>
                <a:solidFill>
                  <a:prstClr val="white"/>
                </a:solidFill>
                <a:effectLst/>
                <a:uLnTx/>
                <a:uFillTx/>
                <a:ea typeface="+mn-ea"/>
                <a:cs typeface="+mn-cs"/>
              </a:rPr>
              <a:t>đạt</a:t>
            </a:r>
            <a:endParaRPr kumimoji="0" lang="en-US" sz="4400" b="1" i="0" u="none" strike="noStrike" kern="1200" cap="none" spc="0" normalizeH="0" baseline="0" noProof="0" dirty="0">
              <a:ln>
                <a:noFill/>
              </a:ln>
              <a:solidFill>
                <a:prstClr val="white"/>
              </a:solidFill>
              <a:effectLst/>
              <a:uLnTx/>
              <a:uFillTx/>
              <a:ea typeface="+mn-ea"/>
              <a:cs typeface="+mn-cs"/>
            </a:endParaRPr>
          </a:p>
        </p:txBody>
      </p:sp>
      <p:grpSp>
        <p:nvGrpSpPr>
          <p:cNvPr id="41" name="组合 12">
            <a:extLst>
              <a:ext uri="{FF2B5EF4-FFF2-40B4-BE49-F238E27FC236}">
                <a16:creationId xmlns:a16="http://schemas.microsoft.com/office/drawing/2014/main" id="{4A4802FE-C01C-534C-2F17-0A273DE3705B}"/>
              </a:ext>
            </a:extLst>
          </p:cNvPr>
          <p:cNvGrpSpPr/>
          <p:nvPr/>
        </p:nvGrpSpPr>
        <p:grpSpPr>
          <a:xfrm rot="20461740">
            <a:off x="4696056" y="4276173"/>
            <a:ext cx="394185" cy="377723"/>
            <a:chOff x="1267237" y="4149067"/>
            <a:chExt cx="1172591" cy="1179462"/>
          </a:xfrm>
        </p:grpSpPr>
        <p:sp>
          <p:nvSpPr>
            <p:cNvPr id="42" name="五角星 2">
              <a:extLst>
                <a:ext uri="{FF2B5EF4-FFF2-40B4-BE49-F238E27FC236}">
                  <a16:creationId xmlns:a16="http://schemas.microsoft.com/office/drawing/2014/main" id="{45ED0EB7-1B45-AF1C-06B4-39536B77C6D2}"/>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3" name="文本框 14">
              <a:extLst>
                <a:ext uri="{FF2B5EF4-FFF2-40B4-BE49-F238E27FC236}">
                  <a16:creationId xmlns:a16="http://schemas.microsoft.com/office/drawing/2014/main" id="{B381B30D-F0A5-A820-B46F-5A9DBE8CF293}"/>
                </a:ext>
              </a:extLst>
            </p:cNvPr>
            <p:cNvSpPr txBox="1"/>
            <p:nvPr/>
          </p:nvSpPr>
          <p:spPr>
            <a:xfrm>
              <a:off x="1496257" y="4521472"/>
              <a:ext cx="226907" cy="71828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36337111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35"/>
                                        </p:tgtEl>
                                        <p:attrNameLst>
                                          <p:attrName>style.visibility</p:attrName>
                                        </p:attrNameLst>
                                      </p:cBhvr>
                                      <p:to>
                                        <p:strVal val="visible"/>
                                      </p:to>
                                    </p:set>
                                    <p:anim calcmode="lin" valueType="num">
                                      <p:cBhvr>
                                        <p:cTn id="22" dur="500" fill="hold"/>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5"/>
                                        </p:tgtEl>
                                        <p:attrNameLst>
                                          <p:attrName>ppt_y</p:attrName>
                                        </p:attrNameLst>
                                      </p:cBhvr>
                                      <p:tavLst>
                                        <p:tav tm="0">
                                          <p:val>
                                            <p:strVal val="#ppt_y"/>
                                          </p:val>
                                        </p:tav>
                                        <p:tav tm="100000">
                                          <p:val>
                                            <p:strVal val="#ppt_y"/>
                                          </p:val>
                                        </p:tav>
                                      </p:tavLst>
                                    </p:anim>
                                    <p:anim calcmode="lin" valueType="num">
                                      <p:cBhvr>
                                        <p:cTn id="24" dur="500" fill="hold"/>
                                        <p:tgtEl>
                                          <p:spTgt spid="35"/>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5"/>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5"/>
                                        </p:tgtEl>
                                      </p:cBhvr>
                                    </p:animEffect>
                                  </p:childTnLst>
                                </p:cTn>
                              </p:par>
                              <p:par>
                                <p:cTn id="27" presetID="53" presetClass="entr" presetSubtype="16"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p:cTn id="29" dur="500" fill="hold"/>
                                        <p:tgtEl>
                                          <p:spTgt spid="41"/>
                                        </p:tgtEl>
                                        <p:attrNameLst>
                                          <p:attrName>ppt_w</p:attrName>
                                        </p:attrNameLst>
                                      </p:cBhvr>
                                      <p:tavLst>
                                        <p:tav tm="0">
                                          <p:val>
                                            <p:fltVal val="0"/>
                                          </p:val>
                                        </p:tav>
                                        <p:tav tm="100000">
                                          <p:val>
                                            <p:strVal val="#ppt_w"/>
                                          </p:val>
                                        </p:tav>
                                      </p:tavLst>
                                    </p:anim>
                                    <p:anim calcmode="lin" valueType="num">
                                      <p:cBhvr>
                                        <p:cTn id="30" dur="500" fill="hold"/>
                                        <p:tgtEl>
                                          <p:spTgt spid="41"/>
                                        </p:tgtEl>
                                        <p:attrNameLst>
                                          <p:attrName>ppt_h</p:attrName>
                                        </p:attrNameLst>
                                      </p:cBhvr>
                                      <p:tavLst>
                                        <p:tav tm="0">
                                          <p:val>
                                            <p:fltVal val="0"/>
                                          </p:val>
                                        </p:tav>
                                        <p:tav tm="100000">
                                          <p:val>
                                            <p:strVal val="#ppt_h"/>
                                          </p:val>
                                        </p:tav>
                                      </p:tavLst>
                                    </p:anim>
                                    <p:animEffect transition="in" filter="fade">
                                      <p:cBhvr>
                                        <p:cTn id="3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33D95F-D7B1-F89E-FDEC-AC7E15748111}"/>
              </a:ext>
            </a:extLst>
          </p:cNvPr>
          <p:cNvPicPr>
            <a:picLocks noChangeAspect="1"/>
          </p:cNvPicPr>
          <p:nvPr/>
        </p:nvPicPr>
        <p:blipFill rotWithShape="1">
          <a:blip r:embed="rId2"/>
          <a:srcRect t="10546" b="6005"/>
          <a:stretch/>
        </p:blipFill>
        <p:spPr>
          <a:xfrm>
            <a:off x="0" y="1"/>
            <a:ext cx="12192000" cy="6858000"/>
          </a:xfrm>
          <a:prstGeom prst="rect">
            <a:avLst/>
          </a:prstGeom>
        </p:spPr>
      </p:pic>
      <p:pic>
        <p:nvPicPr>
          <p:cNvPr id="8" name="Picture 7">
            <a:extLst>
              <a:ext uri="{FF2B5EF4-FFF2-40B4-BE49-F238E27FC236}">
                <a16:creationId xmlns:a16="http://schemas.microsoft.com/office/drawing/2014/main" id="{2FFCCF8B-6C44-5AF1-5D38-1D095F14F2BA}"/>
              </a:ext>
            </a:extLst>
          </p:cNvPr>
          <p:cNvPicPr>
            <a:picLocks noChangeAspect="1"/>
          </p:cNvPicPr>
          <p:nvPr/>
        </p:nvPicPr>
        <p:blipFill>
          <a:blip r:embed="rId3"/>
          <a:stretch>
            <a:fillRect/>
          </a:stretch>
        </p:blipFill>
        <p:spPr>
          <a:xfrm>
            <a:off x="4815207" y="904637"/>
            <a:ext cx="5511262" cy="2944623"/>
          </a:xfrm>
          <a:prstGeom prst="rect">
            <a:avLst/>
          </a:prstGeom>
        </p:spPr>
      </p:pic>
    </p:spTree>
    <p:extLst>
      <p:ext uri="{BB962C8B-B14F-4D97-AF65-F5344CB8AC3E}">
        <p14:creationId xmlns:p14="http://schemas.microsoft.com/office/powerpoint/2010/main" val="340137013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604B69-170F-4FE2-9694-11A1F1A8A3E8}"/>
              </a:ext>
            </a:extLst>
          </p:cNvPr>
          <p:cNvPicPr>
            <a:picLocks noChangeAspect="1"/>
          </p:cNvPicPr>
          <p:nvPr/>
        </p:nvPicPr>
        <p:blipFill rotWithShape="1">
          <a:blip r:embed="rId2"/>
          <a:srcRect t="5705" b="29376"/>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097C2EE-175D-C5A3-4461-1CDBF3E524DF}"/>
              </a:ext>
            </a:extLst>
          </p:cNvPr>
          <p:cNvPicPr>
            <a:picLocks noChangeAspect="1"/>
          </p:cNvPicPr>
          <p:nvPr/>
        </p:nvPicPr>
        <p:blipFill>
          <a:blip r:embed="rId3"/>
          <a:stretch>
            <a:fillRect/>
          </a:stretch>
        </p:blipFill>
        <p:spPr>
          <a:xfrm>
            <a:off x="4147339" y="3019646"/>
            <a:ext cx="5230821" cy="3676207"/>
          </a:xfrm>
          <a:prstGeom prst="rect">
            <a:avLst/>
          </a:prstGeom>
        </p:spPr>
      </p:pic>
    </p:spTree>
    <p:extLst>
      <p:ext uri="{BB962C8B-B14F-4D97-AF65-F5344CB8AC3E}">
        <p14:creationId xmlns:p14="http://schemas.microsoft.com/office/powerpoint/2010/main" val="163660377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AF87F-EAD5-695F-07DB-46BF8528CBC2}"/>
              </a:ext>
            </a:extLst>
          </p:cNvPr>
          <p:cNvPicPr>
            <a:picLocks noChangeAspect="1"/>
          </p:cNvPicPr>
          <p:nvPr/>
        </p:nvPicPr>
        <p:blipFill rotWithShape="1">
          <a:blip r:embed="rId5"/>
          <a:srcRect r="628"/>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0E868E9-7FFF-DC64-F4B2-5C26CCFEE4E3}"/>
              </a:ext>
            </a:extLst>
          </p:cNvPr>
          <p:cNvGrpSpPr/>
          <p:nvPr/>
        </p:nvGrpSpPr>
        <p:grpSpPr>
          <a:xfrm>
            <a:off x="4026175" y="107428"/>
            <a:ext cx="4412036" cy="2939519"/>
            <a:chOff x="4175629" y="361066"/>
            <a:chExt cx="4412036" cy="2939519"/>
          </a:xfrm>
        </p:grpSpPr>
        <p:pic>
          <p:nvPicPr>
            <p:cNvPr id="7" name="Picture 6">
              <a:extLst>
                <a:ext uri="{FF2B5EF4-FFF2-40B4-BE49-F238E27FC236}">
                  <a16:creationId xmlns:a16="http://schemas.microsoft.com/office/drawing/2014/main" id="{1B2BF6E2-A15E-301B-CDF2-E3746B4BCAC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a:stretch>
              <a:fillRect/>
            </a:stretch>
          </p:blipFill>
          <p:spPr>
            <a:xfrm flipH="1">
              <a:off x="4175629" y="361066"/>
              <a:ext cx="4412036" cy="2939519"/>
            </a:xfrm>
            <a:prstGeom prst="rect">
              <a:avLst/>
            </a:prstGeom>
          </p:spPr>
        </p:pic>
        <p:sp>
          <p:nvSpPr>
            <p:cNvPr id="8" name="TextBox 7">
              <a:extLst>
                <a:ext uri="{FF2B5EF4-FFF2-40B4-BE49-F238E27FC236}">
                  <a16:creationId xmlns:a16="http://schemas.microsoft.com/office/drawing/2014/main" id="{B815CAEA-279F-6CA4-41E0-4DE214B612EC}"/>
                </a:ext>
              </a:extLst>
            </p:cNvPr>
            <p:cNvSpPr txBox="1"/>
            <p:nvPr/>
          </p:nvSpPr>
          <p:spPr>
            <a:xfrm>
              <a:off x="4642892" y="1481179"/>
              <a:ext cx="370426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Calibri" panose="020F0502020204030204"/>
                </a:rPr>
                <a:t>20 x…?.. = 80</a:t>
              </a:r>
              <a:endPar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Arc 10">
            <a:extLst>
              <a:ext uri="{FF2B5EF4-FFF2-40B4-BE49-F238E27FC236}">
                <a16:creationId xmlns:a16="http://schemas.microsoft.com/office/drawing/2014/main" id="{865FAADB-63FA-6431-AB2D-E3CEE72B6832}"/>
              </a:ext>
            </a:extLst>
          </p:cNvPr>
          <p:cNvSpPr/>
          <p:nvPr/>
        </p:nvSpPr>
        <p:spPr>
          <a:xfrm rot="10590529">
            <a:off x="10167387" y="5820366"/>
            <a:ext cx="482827" cy="226312"/>
          </a:xfrm>
          <a:prstGeom prst="arc">
            <a:avLst>
              <a:gd name="adj1" fmla="val 14251239"/>
              <a:gd name="adj2" fmla="val 19926889"/>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D8B7FFC7-874D-212F-A15B-FA616FF789BB}"/>
              </a:ext>
            </a:extLst>
          </p:cNvPr>
          <p:cNvGrpSpPr/>
          <p:nvPr/>
        </p:nvGrpSpPr>
        <p:grpSpPr>
          <a:xfrm>
            <a:off x="5061098" y="3811054"/>
            <a:ext cx="6007579" cy="2839542"/>
            <a:chOff x="4723240" y="3965830"/>
            <a:chExt cx="6007579" cy="2839542"/>
          </a:xfrm>
        </p:grpSpPr>
        <p:pic>
          <p:nvPicPr>
            <p:cNvPr id="17" name="Picture 6">
              <a:extLst>
                <a:ext uri="{FF2B5EF4-FFF2-40B4-BE49-F238E27FC236}">
                  <a16:creationId xmlns:a16="http://schemas.microsoft.com/office/drawing/2014/main" id="{4FF37A78-03BD-C4E7-953D-420972CB4CF1}"/>
                </a:ext>
              </a:extLst>
            </p:cNvPr>
            <p:cNvPicPr>
              <a:picLocks noChangeAspect="1"/>
            </p:cNvPicPr>
            <p:nvPr/>
          </p:nvPicPr>
          <p:blipFill>
            <a:blip r:embed="rId8"/>
            <a:srcRect/>
            <a:stretch>
              <a:fillRect/>
            </a:stretch>
          </p:blipFill>
          <p:spPr>
            <a:xfrm>
              <a:off x="4723240" y="3965830"/>
              <a:ext cx="6007579" cy="2839542"/>
            </a:xfrm>
            <a:prstGeom prst="rect">
              <a:avLst/>
            </a:prstGeom>
          </p:spPr>
        </p:pic>
        <p:sp>
          <p:nvSpPr>
            <p:cNvPr id="9" name="TextBox 8">
              <a:extLst>
                <a:ext uri="{FF2B5EF4-FFF2-40B4-BE49-F238E27FC236}">
                  <a16:creationId xmlns:a16="http://schemas.microsoft.com/office/drawing/2014/main" id="{B925DD05-A7D7-AB81-AA27-2CD5A56D70AD}"/>
                </a:ext>
              </a:extLst>
            </p:cNvPr>
            <p:cNvSpPr txBox="1"/>
            <p:nvPr/>
          </p:nvSpPr>
          <p:spPr>
            <a:xfrm>
              <a:off x="5456971" y="4827632"/>
              <a:ext cx="42924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solidFill>
                    <a:srgbClr val="FF0066"/>
                  </a:solidFill>
                  <a:latin typeface="Calibri" panose="020F0502020204030204"/>
                </a:rPr>
                <a:t>Đáp</a:t>
              </a:r>
              <a:r>
                <a:rPr lang="en-US" sz="5400" b="1" dirty="0">
                  <a:solidFill>
                    <a:srgbClr val="FF0066"/>
                  </a:solidFill>
                  <a:latin typeface="Calibri" panose="020F0502020204030204"/>
                </a:rPr>
                <a:t> </a:t>
              </a:r>
              <a:r>
                <a:rPr lang="en-US" sz="5400" b="1" dirty="0" err="1">
                  <a:solidFill>
                    <a:srgbClr val="FF0066"/>
                  </a:solidFill>
                  <a:latin typeface="Calibri" panose="020F0502020204030204"/>
                </a:rPr>
                <a:t>án</a:t>
              </a:r>
              <a:r>
                <a:rPr lang="en-US" sz="5400" b="1" dirty="0">
                  <a:solidFill>
                    <a:srgbClr val="FF0066"/>
                  </a:solidFill>
                  <a:latin typeface="Calibri" panose="020F0502020204030204"/>
                </a:rPr>
                <a:t>: 4</a:t>
              </a:r>
              <a:endPar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grpSp>
      <p:pic>
        <p:nvPicPr>
          <p:cNvPr id="19" name="Picture 8">
            <a:hlinkClick r:id="" action="ppaction://noaction"/>
            <a:extLst>
              <a:ext uri="{FF2B5EF4-FFF2-40B4-BE49-F238E27FC236}">
                <a16:creationId xmlns:a16="http://schemas.microsoft.com/office/drawing/2014/main" id="{4464FDBB-600F-4D75-FD81-36757D358D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25201" y="205082"/>
            <a:ext cx="705116" cy="7051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868466C-6E5D-1BB0-FC36-5D1043CCDEA8}"/>
              </a:ext>
            </a:extLst>
          </p:cNvPr>
          <p:cNvPicPr>
            <a:picLocks noChangeAspect="1"/>
          </p:cNvPicPr>
          <p:nvPr/>
        </p:nvPicPr>
        <p:blipFill>
          <a:blip r:embed="rId10"/>
          <a:stretch>
            <a:fillRect/>
          </a:stretch>
        </p:blipFill>
        <p:spPr>
          <a:xfrm>
            <a:off x="1689350" y="2822645"/>
            <a:ext cx="3125065" cy="3827951"/>
          </a:xfrm>
          <a:prstGeom prst="rect">
            <a:avLst/>
          </a:prstGeom>
        </p:spPr>
      </p:pic>
    </p:spTree>
    <p:extLst>
      <p:ext uri="{BB962C8B-B14F-4D97-AF65-F5344CB8AC3E}">
        <p14:creationId xmlns:p14="http://schemas.microsoft.com/office/powerpoint/2010/main" val="40069178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60000">
                                          <p:cBhvr additive="base">
                                            <p:cTn id="7" dur="1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1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1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AF87F-EAD5-695F-07DB-46BF8528CBC2}"/>
              </a:ext>
            </a:extLst>
          </p:cNvPr>
          <p:cNvPicPr>
            <a:picLocks noChangeAspect="1"/>
          </p:cNvPicPr>
          <p:nvPr/>
        </p:nvPicPr>
        <p:blipFill rotWithShape="1">
          <a:blip r:embed="rId5"/>
          <a:srcRect r="628"/>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0E868E9-7FFF-DC64-F4B2-5C26CCFEE4E3}"/>
              </a:ext>
            </a:extLst>
          </p:cNvPr>
          <p:cNvGrpSpPr/>
          <p:nvPr/>
        </p:nvGrpSpPr>
        <p:grpSpPr>
          <a:xfrm>
            <a:off x="4026174" y="107428"/>
            <a:ext cx="4813025" cy="2939519"/>
            <a:chOff x="4175628" y="361066"/>
            <a:chExt cx="4813025" cy="2939519"/>
          </a:xfrm>
        </p:grpSpPr>
        <p:pic>
          <p:nvPicPr>
            <p:cNvPr id="7" name="Picture 6">
              <a:extLst>
                <a:ext uri="{FF2B5EF4-FFF2-40B4-BE49-F238E27FC236}">
                  <a16:creationId xmlns:a16="http://schemas.microsoft.com/office/drawing/2014/main" id="{1B2BF6E2-A15E-301B-CDF2-E3746B4BCAC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a:stretch>
              <a:fillRect/>
            </a:stretch>
          </p:blipFill>
          <p:spPr>
            <a:xfrm flipH="1">
              <a:off x="4175628" y="361066"/>
              <a:ext cx="4813025" cy="2939519"/>
            </a:xfrm>
            <a:prstGeom prst="rect">
              <a:avLst/>
            </a:prstGeom>
          </p:spPr>
        </p:pic>
        <p:sp>
          <p:nvSpPr>
            <p:cNvPr id="8" name="TextBox 7">
              <a:extLst>
                <a:ext uri="{FF2B5EF4-FFF2-40B4-BE49-F238E27FC236}">
                  <a16:creationId xmlns:a16="http://schemas.microsoft.com/office/drawing/2014/main" id="{B815CAEA-279F-6CA4-41E0-4DE214B612EC}"/>
                </a:ext>
              </a:extLst>
            </p:cNvPr>
            <p:cNvSpPr txBox="1"/>
            <p:nvPr/>
          </p:nvSpPr>
          <p:spPr>
            <a:xfrm>
              <a:off x="4664303" y="1481179"/>
              <a:ext cx="38766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20 x…?.. = 140</a:t>
              </a:r>
            </a:p>
          </p:txBody>
        </p:sp>
      </p:grpSp>
      <p:sp>
        <p:nvSpPr>
          <p:cNvPr id="11" name="Arc 10">
            <a:extLst>
              <a:ext uri="{FF2B5EF4-FFF2-40B4-BE49-F238E27FC236}">
                <a16:creationId xmlns:a16="http://schemas.microsoft.com/office/drawing/2014/main" id="{865FAADB-63FA-6431-AB2D-E3CEE72B6832}"/>
              </a:ext>
            </a:extLst>
          </p:cNvPr>
          <p:cNvSpPr/>
          <p:nvPr/>
        </p:nvSpPr>
        <p:spPr>
          <a:xfrm rot="10590529">
            <a:off x="10167387" y="5820366"/>
            <a:ext cx="482827" cy="226312"/>
          </a:xfrm>
          <a:prstGeom prst="arc">
            <a:avLst>
              <a:gd name="adj1" fmla="val 14251239"/>
              <a:gd name="adj2" fmla="val 19926889"/>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D8B7FFC7-874D-212F-A15B-FA616FF789BB}"/>
              </a:ext>
            </a:extLst>
          </p:cNvPr>
          <p:cNvGrpSpPr/>
          <p:nvPr/>
        </p:nvGrpSpPr>
        <p:grpSpPr>
          <a:xfrm>
            <a:off x="5061098" y="3811054"/>
            <a:ext cx="6007579" cy="2839542"/>
            <a:chOff x="4723240" y="3965830"/>
            <a:chExt cx="6007579" cy="2839542"/>
          </a:xfrm>
        </p:grpSpPr>
        <p:pic>
          <p:nvPicPr>
            <p:cNvPr id="17" name="Picture 6">
              <a:extLst>
                <a:ext uri="{FF2B5EF4-FFF2-40B4-BE49-F238E27FC236}">
                  <a16:creationId xmlns:a16="http://schemas.microsoft.com/office/drawing/2014/main" id="{4FF37A78-03BD-C4E7-953D-420972CB4CF1}"/>
                </a:ext>
              </a:extLst>
            </p:cNvPr>
            <p:cNvPicPr>
              <a:picLocks noChangeAspect="1"/>
            </p:cNvPicPr>
            <p:nvPr/>
          </p:nvPicPr>
          <p:blipFill>
            <a:blip r:embed="rId8"/>
            <a:srcRect/>
            <a:stretch>
              <a:fillRect/>
            </a:stretch>
          </p:blipFill>
          <p:spPr>
            <a:xfrm>
              <a:off x="4723240" y="3965830"/>
              <a:ext cx="6007579" cy="2839542"/>
            </a:xfrm>
            <a:prstGeom prst="rect">
              <a:avLst/>
            </a:prstGeom>
          </p:spPr>
        </p:pic>
        <p:sp>
          <p:nvSpPr>
            <p:cNvPr id="9" name="TextBox 8">
              <a:extLst>
                <a:ext uri="{FF2B5EF4-FFF2-40B4-BE49-F238E27FC236}">
                  <a16:creationId xmlns:a16="http://schemas.microsoft.com/office/drawing/2014/main" id="{B925DD05-A7D7-AB81-AA27-2CD5A56D70AD}"/>
                </a:ext>
              </a:extLst>
            </p:cNvPr>
            <p:cNvSpPr txBox="1"/>
            <p:nvPr/>
          </p:nvSpPr>
          <p:spPr>
            <a:xfrm>
              <a:off x="5456971" y="4827632"/>
              <a:ext cx="42924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Đáp</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án</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7</a:t>
              </a:r>
            </a:p>
          </p:txBody>
        </p:sp>
      </p:grpSp>
      <p:pic>
        <p:nvPicPr>
          <p:cNvPr id="19" name="Picture 8">
            <a:hlinkClick r:id="" action="ppaction://noaction"/>
            <a:extLst>
              <a:ext uri="{FF2B5EF4-FFF2-40B4-BE49-F238E27FC236}">
                <a16:creationId xmlns:a16="http://schemas.microsoft.com/office/drawing/2014/main" id="{4464FDBB-600F-4D75-FD81-36757D358D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25201" y="205082"/>
            <a:ext cx="705116" cy="7051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868466C-6E5D-1BB0-FC36-5D1043CCDEA8}"/>
              </a:ext>
            </a:extLst>
          </p:cNvPr>
          <p:cNvPicPr>
            <a:picLocks noChangeAspect="1"/>
          </p:cNvPicPr>
          <p:nvPr/>
        </p:nvPicPr>
        <p:blipFill>
          <a:blip r:embed="rId10"/>
          <a:stretch>
            <a:fillRect/>
          </a:stretch>
        </p:blipFill>
        <p:spPr>
          <a:xfrm>
            <a:off x="1689350" y="2822645"/>
            <a:ext cx="3125065" cy="3827951"/>
          </a:xfrm>
          <a:prstGeom prst="rect">
            <a:avLst/>
          </a:prstGeom>
        </p:spPr>
      </p:pic>
    </p:spTree>
    <p:extLst>
      <p:ext uri="{BB962C8B-B14F-4D97-AF65-F5344CB8AC3E}">
        <p14:creationId xmlns:p14="http://schemas.microsoft.com/office/powerpoint/2010/main" val="12631821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60000">
                                          <p:cBhvr additive="base">
                                            <p:cTn id="7" dur="1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1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1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AF87F-EAD5-695F-07DB-46BF8528CBC2}"/>
              </a:ext>
            </a:extLst>
          </p:cNvPr>
          <p:cNvPicPr>
            <a:picLocks noChangeAspect="1"/>
          </p:cNvPicPr>
          <p:nvPr/>
        </p:nvPicPr>
        <p:blipFill rotWithShape="1">
          <a:blip r:embed="rId5"/>
          <a:srcRect r="628"/>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0E868E9-7FFF-DC64-F4B2-5C26CCFEE4E3}"/>
              </a:ext>
            </a:extLst>
          </p:cNvPr>
          <p:cNvGrpSpPr/>
          <p:nvPr/>
        </p:nvGrpSpPr>
        <p:grpSpPr>
          <a:xfrm>
            <a:off x="4026174" y="107428"/>
            <a:ext cx="4813025" cy="2939519"/>
            <a:chOff x="4175628" y="361066"/>
            <a:chExt cx="4813025" cy="2939519"/>
          </a:xfrm>
        </p:grpSpPr>
        <p:pic>
          <p:nvPicPr>
            <p:cNvPr id="7" name="Picture 6">
              <a:extLst>
                <a:ext uri="{FF2B5EF4-FFF2-40B4-BE49-F238E27FC236}">
                  <a16:creationId xmlns:a16="http://schemas.microsoft.com/office/drawing/2014/main" id="{1B2BF6E2-A15E-301B-CDF2-E3746B4BCAC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a:stretch>
              <a:fillRect/>
            </a:stretch>
          </p:blipFill>
          <p:spPr>
            <a:xfrm flipH="1">
              <a:off x="4175628" y="361066"/>
              <a:ext cx="4813025" cy="2939519"/>
            </a:xfrm>
            <a:prstGeom prst="rect">
              <a:avLst/>
            </a:prstGeom>
          </p:spPr>
        </p:pic>
        <p:sp>
          <p:nvSpPr>
            <p:cNvPr id="8" name="TextBox 7">
              <a:extLst>
                <a:ext uri="{FF2B5EF4-FFF2-40B4-BE49-F238E27FC236}">
                  <a16:creationId xmlns:a16="http://schemas.microsoft.com/office/drawing/2014/main" id="{B815CAEA-279F-6CA4-41E0-4DE214B612EC}"/>
                </a:ext>
              </a:extLst>
            </p:cNvPr>
            <p:cNvSpPr txBox="1"/>
            <p:nvPr/>
          </p:nvSpPr>
          <p:spPr>
            <a:xfrm>
              <a:off x="4664303" y="1481179"/>
              <a:ext cx="38766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50 x…?.. = 150</a:t>
              </a:r>
            </a:p>
          </p:txBody>
        </p:sp>
      </p:grpSp>
      <p:sp>
        <p:nvSpPr>
          <p:cNvPr id="11" name="Arc 10">
            <a:extLst>
              <a:ext uri="{FF2B5EF4-FFF2-40B4-BE49-F238E27FC236}">
                <a16:creationId xmlns:a16="http://schemas.microsoft.com/office/drawing/2014/main" id="{865FAADB-63FA-6431-AB2D-E3CEE72B6832}"/>
              </a:ext>
            </a:extLst>
          </p:cNvPr>
          <p:cNvSpPr/>
          <p:nvPr/>
        </p:nvSpPr>
        <p:spPr>
          <a:xfrm rot="10590529">
            <a:off x="10167387" y="5820366"/>
            <a:ext cx="482827" cy="226312"/>
          </a:xfrm>
          <a:prstGeom prst="arc">
            <a:avLst>
              <a:gd name="adj1" fmla="val 14251239"/>
              <a:gd name="adj2" fmla="val 19926889"/>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D8B7FFC7-874D-212F-A15B-FA616FF789BB}"/>
              </a:ext>
            </a:extLst>
          </p:cNvPr>
          <p:cNvGrpSpPr/>
          <p:nvPr/>
        </p:nvGrpSpPr>
        <p:grpSpPr>
          <a:xfrm>
            <a:off x="5061098" y="3811054"/>
            <a:ext cx="6007579" cy="2839542"/>
            <a:chOff x="4723240" y="3965830"/>
            <a:chExt cx="6007579" cy="2839542"/>
          </a:xfrm>
        </p:grpSpPr>
        <p:pic>
          <p:nvPicPr>
            <p:cNvPr id="17" name="Picture 6">
              <a:extLst>
                <a:ext uri="{FF2B5EF4-FFF2-40B4-BE49-F238E27FC236}">
                  <a16:creationId xmlns:a16="http://schemas.microsoft.com/office/drawing/2014/main" id="{4FF37A78-03BD-C4E7-953D-420972CB4CF1}"/>
                </a:ext>
              </a:extLst>
            </p:cNvPr>
            <p:cNvPicPr>
              <a:picLocks noChangeAspect="1"/>
            </p:cNvPicPr>
            <p:nvPr/>
          </p:nvPicPr>
          <p:blipFill>
            <a:blip r:embed="rId8"/>
            <a:srcRect/>
            <a:stretch>
              <a:fillRect/>
            </a:stretch>
          </p:blipFill>
          <p:spPr>
            <a:xfrm>
              <a:off x="4723240" y="3965830"/>
              <a:ext cx="6007579" cy="2839542"/>
            </a:xfrm>
            <a:prstGeom prst="rect">
              <a:avLst/>
            </a:prstGeom>
          </p:spPr>
        </p:pic>
        <p:sp>
          <p:nvSpPr>
            <p:cNvPr id="9" name="TextBox 8">
              <a:extLst>
                <a:ext uri="{FF2B5EF4-FFF2-40B4-BE49-F238E27FC236}">
                  <a16:creationId xmlns:a16="http://schemas.microsoft.com/office/drawing/2014/main" id="{B925DD05-A7D7-AB81-AA27-2CD5A56D70AD}"/>
                </a:ext>
              </a:extLst>
            </p:cNvPr>
            <p:cNvSpPr txBox="1"/>
            <p:nvPr/>
          </p:nvSpPr>
          <p:spPr>
            <a:xfrm>
              <a:off x="5456971" y="4827632"/>
              <a:ext cx="42924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Đáp</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án</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3</a:t>
              </a:r>
            </a:p>
          </p:txBody>
        </p:sp>
      </p:grpSp>
      <p:pic>
        <p:nvPicPr>
          <p:cNvPr id="19" name="Picture 8">
            <a:hlinkClick r:id="" action="ppaction://noaction"/>
            <a:extLst>
              <a:ext uri="{FF2B5EF4-FFF2-40B4-BE49-F238E27FC236}">
                <a16:creationId xmlns:a16="http://schemas.microsoft.com/office/drawing/2014/main" id="{4464FDBB-600F-4D75-FD81-36757D358D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25201" y="205082"/>
            <a:ext cx="705116" cy="7051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868466C-6E5D-1BB0-FC36-5D1043CCDEA8}"/>
              </a:ext>
            </a:extLst>
          </p:cNvPr>
          <p:cNvPicPr>
            <a:picLocks noChangeAspect="1"/>
          </p:cNvPicPr>
          <p:nvPr/>
        </p:nvPicPr>
        <p:blipFill>
          <a:blip r:embed="rId10"/>
          <a:stretch>
            <a:fillRect/>
          </a:stretch>
        </p:blipFill>
        <p:spPr>
          <a:xfrm>
            <a:off x="1689350" y="2822645"/>
            <a:ext cx="3125065" cy="3827951"/>
          </a:xfrm>
          <a:prstGeom prst="rect">
            <a:avLst/>
          </a:prstGeom>
        </p:spPr>
      </p:pic>
    </p:spTree>
    <p:extLst>
      <p:ext uri="{BB962C8B-B14F-4D97-AF65-F5344CB8AC3E}">
        <p14:creationId xmlns:p14="http://schemas.microsoft.com/office/powerpoint/2010/main" val="423299247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60000">
                                          <p:cBhvr additive="base">
                                            <p:cTn id="7" dur="1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1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1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AF87F-EAD5-695F-07DB-46BF8528CBC2}"/>
              </a:ext>
            </a:extLst>
          </p:cNvPr>
          <p:cNvPicPr>
            <a:picLocks noChangeAspect="1"/>
          </p:cNvPicPr>
          <p:nvPr/>
        </p:nvPicPr>
        <p:blipFill rotWithShape="1">
          <a:blip r:embed="rId5"/>
          <a:srcRect r="628"/>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0E868E9-7FFF-DC64-F4B2-5C26CCFEE4E3}"/>
              </a:ext>
            </a:extLst>
          </p:cNvPr>
          <p:cNvGrpSpPr/>
          <p:nvPr/>
        </p:nvGrpSpPr>
        <p:grpSpPr>
          <a:xfrm>
            <a:off x="4026174" y="107428"/>
            <a:ext cx="4813025" cy="2939519"/>
            <a:chOff x="4175628" y="361066"/>
            <a:chExt cx="4813025" cy="2939519"/>
          </a:xfrm>
        </p:grpSpPr>
        <p:pic>
          <p:nvPicPr>
            <p:cNvPr id="7" name="Picture 6">
              <a:extLst>
                <a:ext uri="{FF2B5EF4-FFF2-40B4-BE49-F238E27FC236}">
                  <a16:creationId xmlns:a16="http://schemas.microsoft.com/office/drawing/2014/main" id="{1B2BF6E2-A15E-301B-CDF2-E3746B4BCAC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a:stretch>
              <a:fillRect/>
            </a:stretch>
          </p:blipFill>
          <p:spPr>
            <a:xfrm flipH="1">
              <a:off x="4175628" y="361066"/>
              <a:ext cx="4813025" cy="2939519"/>
            </a:xfrm>
            <a:prstGeom prst="rect">
              <a:avLst/>
            </a:prstGeom>
          </p:spPr>
        </p:pic>
        <p:sp>
          <p:nvSpPr>
            <p:cNvPr id="8" name="TextBox 7">
              <a:extLst>
                <a:ext uri="{FF2B5EF4-FFF2-40B4-BE49-F238E27FC236}">
                  <a16:creationId xmlns:a16="http://schemas.microsoft.com/office/drawing/2014/main" id="{B815CAEA-279F-6CA4-41E0-4DE214B612EC}"/>
                </a:ext>
              </a:extLst>
            </p:cNvPr>
            <p:cNvSpPr txBox="1"/>
            <p:nvPr/>
          </p:nvSpPr>
          <p:spPr>
            <a:xfrm>
              <a:off x="4664303" y="1481179"/>
              <a:ext cx="38766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70 x…?.. = 560</a:t>
              </a:r>
            </a:p>
          </p:txBody>
        </p:sp>
      </p:grpSp>
      <p:sp>
        <p:nvSpPr>
          <p:cNvPr id="11" name="Arc 10">
            <a:extLst>
              <a:ext uri="{FF2B5EF4-FFF2-40B4-BE49-F238E27FC236}">
                <a16:creationId xmlns:a16="http://schemas.microsoft.com/office/drawing/2014/main" id="{865FAADB-63FA-6431-AB2D-E3CEE72B6832}"/>
              </a:ext>
            </a:extLst>
          </p:cNvPr>
          <p:cNvSpPr/>
          <p:nvPr/>
        </p:nvSpPr>
        <p:spPr>
          <a:xfrm rot="10590529">
            <a:off x="10167387" y="5820366"/>
            <a:ext cx="482827" cy="226312"/>
          </a:xfrm>
          <a:prstGeom prst="arc">
            <a:avLst>
              <a:gd name="adj1" fmla="val 14251239"/>
              <a:gd name="adj2" fmla="val 19926889"/>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D8B7FFC7-874D-212F-A15B-FA616FF789BB}"/>
              </a:ext>
            </a:extLst>
          </p:cNvPr>
          <p:cNvGrpSpPr/>
          <p:nvPr/>
        </p:nvGrpSpPr>
        <p:grpSpPr>
          <a:xfrm>
            <a:off x="5061098" y="3811054"/>
            <a:ext cx="6007579" cy="2839542"/>
            <a:chOff x="4723240" y="3965830"/>
            <a:chExt cx="6007579" cy="2839542"/>
          </a:xfrm>
        </p:grpSpPr>
        <p:pic>
          <p:nvPicPr>
            <p:cNvPr id="17" name="Picture 6">
              <a:extLst>
                <a:ext uri="{FF2B5EF4-FFF2-40B4-BE49-F238E27FC236}">
                  <a16:creationId xmlns:a16="http://schemas.microsoft.com/office/drawing/2014/main" id="{4FF37A78-03BD-C4E7-953D-420972CB4CF1}"/>
                </a:ext>
              </a:extLst>
            </p:cNvPr>
            <p:cNvPicPr>
              <a:picLocks noChangeAspect="1"/>
            </p:cNvPicPr>
            <p:nvPr/>
          </p:nvPicPr>
          <p:blipFill>
            <a:blip r:embed="rId8"/>
            <a:srcRect/>
            <a:stretch>
              <a:fillRect/>
            </a:stretch>
          </p:blipFill>
          <p:spPr>
            <a:xfrm>
              <a:off x="4723240" y="3965830"/>
              <a:ext cx="6007579" cy="2839542"/>
            </a:xfrm>
            <a:prstGeom prst="rect">
              <a:avLst/>
            </a:prstGeom>
          </p:spPr>
        </p:pic>
        <p:sp>
          <p:nvSpPr>
            <p:cNvPr id="9" name="TextBox 8">
              <a:extLst>
                <a:ext uri="{FF2B5EF4-FFF2-40B4-BE49-F238E27FC236}">
                  <a16:creationId xmlns:a16="http://schemas.microsoft.com/office/drawing/2014/main" id="{B925DD05-A7D7-AB81-AA27-2CD5A56D70AD}"/>
                </a:ext>
              </a:extLst>
            </p:cNvPr>
            <p:cNvSpPr txBox="1"/>
            <p:nvPr/>
          </p:nvSpPr>
          <p:spPr>
            <a:xfrm>
              <a:off x="5456971" y="4827632"/>
              <a:ext cx="42924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Đáp</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án</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8</a:t>
              </a:r>
            </a:p>
          </p:txBody>
        </p:sp>
      </p:grpSp>
      <p:pic>
        <p:nvPicPr>
          <p:cNvPr id="19" name="Picture 8">
            <a:hlinkClick r:id="" action="ppaction://noaction"/>
            <a:extLst>
              <a:ext uri="{FF2B5EF4-FFF2-40B4-BE49-F238E27FC236}">
                <a16:creationId xmlns:a16="http://schemas.microsoft.com/office/drawing/2014/main" id="{4464FDBB-600F-4D75-FD81-36757D358D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25201" y="205082"/>
            <a:ext cx="705116" cy="7051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868466C-6E5D-1BB0-FC36-5D1043CCDEA8}"/>
              </a:ext>
            </a:extLst>
          </p:cNvPr>
          <p:cNvPicPr>
            <a:picLocks noChangeAspect="1"/>
          </p:cNvPicPr>
          <p:nvPr/>
        </p:nvPicPr>
        <p:blipFill>
          <a:blip r:embed="rId10"/>
          <a:stretch>
            <a:fillRect/>
          </a:stretch>
        </p:blipFill>
        <p:spPr>
          <a:xfrm>
            <a:off x="1689350" y="2822645"/>
            <a:ext cx="3125065" cy="3827951"/>
          </a:xfrm>
          <a:prstGeom prst="rect">
            <a:avLst/>
          </a:prstGeom>
        </p:spPr>
      </p:pic>
    </p:spTree>
    <p:extLst>
      <p:ext uri="{BB962C8B-B14F-4D97-AF65-F5344CB8AC3E}">
        <p14:creationId xmlns:p14="http://schemas.microsoft.com/office/powerpoint/2010/main" val="388839347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60000">
                                          <p:cBhvr additive="base">
                                            <p:cTn id="7" dur="1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1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1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AF87F-EAD5-695F-07DB-46BF8528CBC2}"/>
              </a:ext>
            </a:extLst>
          </p:cNvPr>
          <p:cNvPicPr>
            <a:picLocks noChangeAspect="1"/>
          </p:cNvPicPr>
          <p:nvPr/>
        </p:nvPicPr>
        <p:blipFill rotWithShape="1">
          <a:blip r:embed="rId5"/>
          <a:srcRect r="628"/>
          <a:stretch/>
        </p:blipFill>
        <p:spPr>
          <a:xfrm>
            <a:off x="0" y="0"/>
            <a:ext cx="12192000" cy="6858000"/>
          </a:xfrm>
          <a:prstGeom prst="rect">
            <a:avLst/>
          </a:prstGeom>
        </p:spPr>
      </p:pic>
      <p:grpSp>
        <p:nvGrpSpPr>
          <p:cNvPr id="6" name="Group 5">
            <a:extLst>
              <a:ext uri="{FF2B5EF4-FFF2-40B4-BE49-F238E27FC236}">
                <a16:creationId xmlns:a16="http://schemas.microsoft.com/office/drawing/2014/main" id="{D0E868E9-7FFF-DC64-F4B2-5C26CCFEE4E3}"/>
              </a:ext>
            </a:extLst>
          </p:cNvPr>
          <p:cNvGrpSpPr/>
          <p:nvPr/>
        </p:nvGrpSpPr>
        <p:grpSpPr>
          <a:xfrm>
            <a:off x="4026174" y="107428"/>
            <a:ext cx="4813025" cy="2939519"/>
            <a:chOff x="4175628" y="361066"/>
            <a:chExt cx="4813025" cy="2939519"/>
          </a:xfrm>
        </p:grpSpPr>
        <p:pic>
          <p:nvPicPr>
            <p:cNvPr id="7" name="Picture 6">
              <a:extLst>
                <a:ext uri="{FF2B5EF4-FFF2-40B4-BE49-F238E27FC236}">
                  <a16:creationId xmlns:a16="http://schemas.microsoft.com/office/drawing/2014/main" id="{1B2BF6E2-A15E-301B-CDF2-E3746B4BCAC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rcRect/>
            <a:stretch>
              <a:fillRect/>
            </a:stretch>
          </p:blipFill>
          <p:spPr>
            <a:xfrm flipH="1">
              <a:off x="4175628" y="361066"/>
              <a:ext cx="4813025" cy="2939519"/>
            </a:xfrm>
            <a:prstGeom prst="rect">
              <a:avLst/>
            </a:prstGeom>
          </p:spPr>
        </p:pic>
        <p:sp>
          <p:nvSpPr>
            <p:cNvPr id="8" name="TextBox 7">
              <a:extLst>
                <a:ext uri="{FF2B5EF4-FFF2-40B4-BE49-F238E27FC236}">
                  <a16:creationId xmlns:a16="http://schemas.microsoft.com/office/drawing/2014/main" id="{B815CAEA-279F-6CA4-41E0-4DE214B612EC}"/>
                </a:ext>
              </a:extLst>
            </p:cNvPr>
            <p:cNvSpPr txBox="1"/>
            <p:nvPr/>
          </p:nvSpPr>
          <p:spPr>
            <a:xfrm>
              <a:off x="4664303" y="1481179"/>
              <a:ext cx="38766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90 x…?.. = 810</a:t>
              </a:r>
            </a:p>
          </p:txBody>
        </p:sp>
      </p:grpSp>
      <p:sp>
        <p:nvSpPr>
          <p:cNvPr id="11" name="Arc 10">
            <a:extLst>
              <a:ext uri="{FF2B5EF4-FFF2-40B4-BE49-F238E27FC236}">
                <a16:creationId xmlns:a16="http://schemas.microsoft.com/office/drawing/2014/main" id="{865FAADB-63FA-6431-AB2D-E3CEE72B6832}"/>
              </a:ext>
            </a:extLst>
          </p:cNvPr>
          <p:cNvSpPr/>
          <p:nvPr/>
        </p:nvSpPr>
        <p:spPr>
          <a:xfrm rot="10590529">
            <a:off x="10167387" y="5820366"/>
            <a:ext cx="482827" cy="226312"/>
          </a:xfrm>
          <a:prstGeom prst="arc">
            <a:avLst>
              <a:gd name="adj1" fmla="val 14251239"/>
              <a:gd name="adj2" fmla="val 19926889"/>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8" name="Group 17">
            <a:extLst>
              <a:ext uri="{FF2B5EF4-FFF2-40B4-BE49-F238E27FC236}">
                <a16:creationId xmlns:a16="http://schemas.microsoft.com/office/drawing/2014/main" id="{D8B7FFC7-874D-212F-A15B-FA616FF789BB}"/>
              </a:ext>
            </a:extLst>
          </p:cNvPr>
          <p:cNvGrpSpPr/>
          <p:nvPr/>
        </p:nvGrpSpPr>
        <p:grpSpPr>
          <a:xfrm>
            <a:off x="5061098" y="3811054"/>
            <a:ext cx="6007579" cy="2839542"/>
            <a:chOff x="4723240" y="3965830"/>
            <a:chExt cx="6007579" cy="2839542"/>
          </a:xfrm>
        </p:grpSpPr>
        <p:pic>
          <p:nvPicPr>
            <p:cNvPr id="17" name="Picture 6">
              <a:extLst>
                <a:ext uri="{FF2B5EF4-FFF2-40B4-BE49-F238E27FC236}">
                  <a16:creationId xmlns:a16="http://schemas.microsoft.com/office/drawing/2014/main" id="{4FF37A78-03BD-C4E7-953D-420972CB4CF1}"/>
                </a:ext>
              </a:extLst>
            </p:cNvPr>
            <p:cNvPicPr>
              <a:picLocks noChangeAspect="1"/>
            </p:cNvPicPr>
            <p:nvPr/>
          </p:nvPicPr>
          <p:blipFill>
            <a:blip r:embed="rId8"/>
            <a:srcRect/>
            <a:stretch>
              <a:fillRect/>
            </a:stretch>
          </p:blipFill>
          <p:spPr>
            <a:xfrm>
              <a:off x="4723240" y="3965830"/>
              <a:ext cx="6007579" cy="2839542"/>
            </a:xfrm>
            <a:prstGeom prst="rect">
              <a:avLst/>
            </a:prstGeom>
          </p:spPr>
        </p:pic>
        <p:sp>
          <p:nvSpPr>
            <p:cNvPr id="9" name="TextBox 8">
              <a:extLst>
                <a:ext uri="{FF2B5EF4-FFF2-40B4-BE49-F238E27FC236}">
                  <a16:creationId xmlns:a16="http://schemas.microsoft.com/office/drawing/2014/main" id="{B925DD05-A7D7-AB81-AA27-2CD5A56D70AD}"/>
                </a:ext>
              </a:extLst>
            </p:cNvPr>
            <p:cNvSpPr txBox="1"/>
            <p:nvPr/>
          </p:nvSpPr>
          <p:spPr>
            <a:xfrm>
              <a:off x="5456971" y="4827632"/>
              <a:ext cx="429246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Đáp</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66"/>
                  </a:solidFill>
                  <a:effectLst/>
                  <a:uLnTx/>
                  <a:uFillTx/>
                  <a:latin typeface="Calibri" panose="020F0502020204030204"/>
                  <a:ea typeface="+mn-ea"/>
                  <a:cs typeface="+mn-cs"/>
                </a:rPr>
                <a:t>án</a:t>
              </a:r>
              <a:r>
                <a:rPr kumimoji="0" lang="en-US" sz="5400" b="1" i="0" u="none" strike="noStrike" kern="1200" cap="none" spc="0" normalizeH="0" baseline="0" noProof="0" dirty="0">
                  <a:ln>
                    <a:noFill/>
                  </a:ln>
                  <a:solidFill>
                    <a:srgbClr val="FF0066"/>
                  </a:solidFill>
                  <a:effectLst/>
                  <a:uLnTx/>
                  <a:uFillTx/>
                  <a:latin typeface="Calibri" panose="020F0502020204030204"/>
                  <a:ea typeface="+mn-ea"/>
                  <a:cs typeface="+mn-cs"/>
                </a:rPr>
                <a:t>: 9</a:t>
              </a:r>
            </a:p>
          </p:txBody>
        </p:sp>
      </p:grpSp>
      <p:pic>
        <p:nvPicPr>
          <p:cNvPr id="19" name="Picture 8">
            <a:hlinkClick r:id="" action="ppaction://noaction"/>
            <a:extLst>
              <a:ext uri="{FF2B5EF4-FFF2-40B4-BE49-F238E27FC236}">
                <a16:creationId xmlns:a16="http://schemas.microsoft.com/office/drawing/2014/main" id="{4464FDBB-600F-4D75-FD81-36757D358D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25201" y="205082"/>
            <a:ext cx="705116" cy="7051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868466C-6E5D-1BB0-FC36-5D1043CCDEA8}"/>
              </a:ext>
            </a:extLst>
          </p:cNvPr>
          <p:cNvPicPr>
            <a:picLocks noChangeAspect="1"/>
          </p:cNvPicPr>
          <p:nvPr/>
        </p:nvPicPr>
        <p:blipFill>
          <a:blip r:embed="rId10"/>
          <a:stretch>
            <a:fillRect/>
          </a:stretch>
        </p:blipFill>
        <p:spPr>
          <a:xfrm>
            <a:off x="1689350" y="2822645"/>
            <a:ext cx="3125065" cy="3827951"/>
          </a:xfrm>
          <a:prstGeom prst="rect">
            <a:avLst/>
          </a:prstGeom>
        </p:spPr>
      </p:pic>
    </p:spTree>
    <p:extLst>
      <p:ext uri="{BB962C8B-B14F-4D97-AF65-F5344CB8AC3E}">
        <p14:creationId xmlns:p14="http://schemas.microsoft.com/office/powerpoint/2010/main" val="38856642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60000">
                                          <p:cBhvr additive="base">
                                            <p:cTn id="7" dur="1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1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1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604B69-170F-4FE2-9694-11A1F1A8A3E8}"/>
              </a:ext>
            </a:extLst>
          </p:cNvPr>
          <p:cNvPicPr>
            <a:picLocks noChangeAspect="1"/>
          </p:cNvPicPr>
          <p:nvPr/>
        </p:nvPicPr>
        <p:blipFill rotWithShape="1">
          <a:blip r:embed="rId2"/>
          <a:srcRect t="5705" b="29376"/>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B58C2A1-EAC9-2DE2-BB5D-FD7C51B247E4}"/>
              </a:ext>
            </a:extLst>
          </p:cNvPr>
          <p:cNvPicPr>
            <a:picLocks noChangeAspect="1"/>
          </p:cNvPicPr>
          <p:nvPr/>
        </p:nvPicPr>
        <p:blipFill>
          <a:blip r:embed="rId3"/>
          <a:stretch>
            <a:fillRect/>
          </a:stretch>
        </p:blipFill>
        <p:spPr>
          <a:xfrm>
            <a:off x="3531216" y="3656753"/>
            <a:ext cx="6291617" cy="1944793"/>
          </a:xfrm>
          <a:prstGeom prst="rect">
            <a:avLst/>
          </a:prstGeom>
        </p:spPr>
      </p:pic>
    </p:spTree>
    <p:extLst>
      <p:ext uri="{BB962C8B-B14F-4D97-AF65-F5344CB8AC3E}">
        <p14:creationId xmlns:p14="http://schemas.microsoft.com/office/powerpoint/2010/main" val="291623716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525</Words>
  <Application>Microsoft Office PowerPoint</Application>
  <PresentationFormat>Widescreen</PresentationFormat>
  <Paragraphs>119</Paragraphs>
  <Slides>20</Slides>
  <Notes>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20</vt:i4>
      </vt:variant>
    </vt:vector>
  </HeadingPairs>
  <TitlesOfParts>
    <vt:vector size="30" baseType="lpstr">
      <vt:lpstr>#9Slide02 Noi dung dai</vt:lpstr>
      <vt:lpstr>#9Slide02 Tieu de dai</vt:lpstr>
      <vt:lpstr>Arial</vt:lpstr>
      <vt:lpstr>Calibri</vt:lpstr>
      <vt:lpstr>Calibri Light</vt:lpstr>
      <vt:lpstr>Cambria</vt:lpstr>
      <vt:lpstr>1_Office Theme</vt:lpstr>
      <vt:lpstr>2_Office Theme</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2023-11-10T03:55:38Z</dcterms:created>
  <dcterms:modified xsi:type="dcterms:W3CDTF">2023-11-10T06:44:00Z</dcterms:modified>
</cp:coreProperties>
</file>