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7" r:id="rId2"/>
    <p:sldId id="260" r:id="rId3"/>
    <p:sldId id="263" r:id="rId4"/>
    <p:sldId id="264" r:id="rId5"/>
    <p:sldId id="261" r:id="rId6"/>
    <p:sldId id="266" r:id="rId7"/>
    <p:sldId id="279" r:id="rId8"/>
    <p:sldId id="280" r:id="rId9"/>
    <p:sldId id="281" r:id="rId10"/>
    <p:sldId id="282" r:id="rId11"/>
    <p:sldId id="287" r:id="rId12"/>
    <p:sldId id="262" r:id="rId13"/>
    <p:sldId id="272" r:id="rId14"/>
    <p:sldId id="283" r:id="rId15"/>
    <p:sldId id="284" r:id="rId16"/>
    <p:sldId id="285" r:id="rId17"/>
    <p:sldId id="286" r:id="rId18"/>
    <p:sldId id="277" r:id="rId19"/>
    <p:sldId id="27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BEAA6D-BD54-420B-B76C-94B1271AADC4}" type="datetimeFigureOut">
              <a:rPr lang="en-US" smtClean="0"/>
              <a:t>11/10/2023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A2D5A-179B-4DE8-9508-3A139747AC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66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phép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nay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tiếp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tục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thực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phép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chia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cho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chữ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con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dõi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phép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nay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nhé</a:t>
            </a:r>
            <a:r>
              <a:rPr lang="en-US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!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2A2D5A-179B-4DE8-9508-3A139747AC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0773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2A2D5A-179B-4DE8-9508-3A139747AC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147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0972115126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32A2D5A-179B-4DE8-9508-3A139747AC8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12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5844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5685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09866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6699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9000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9272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7D7BF4FE-E217-4012-678E-97F4D6E2894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7083" y="-4268529"/>
            <a:ext cx="1219200" cy="1219200"/>
          </a:xfrm>
          <a:prstGeom prst="rect">
            <a:avLst/>
          </a:prstGeom>
        </p:spPr>
      </p:pic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527A14C0-F995-9B07-ABC8-483563F8AF7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58359" y="516122"/>
            <a:ext cx="12192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829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id="{FD7471E9-BAA4-1643-9385-5F8568625FF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67298" y="2229960"/>
            <a:ext cx="3767698" cy="4628039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C82CCD7-501A-D949-96C5-EC9670155BE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1730" y="-210811"/>
            <a:ext cx="2216727" cy="2216727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F2569DBB-33B0-4474-A123-CC063D3BCF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46595" l="0" r="14146">
                        <a14:backgroundMark x1="10814" y1="13108" x2="11052" y2="30056"/>
                        <a14:backgroundMark x1="7271" y1="36047" x2="11052" y2="33743"/>
                        <a14:backgroundMark x1="10576" y1="5735" x2="10814" y2="18126"/>
                        <a14:backgroundMark x1="11290" y1="9421" x2="11528" y2="36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84309" b="60855"/>
          <a:stretch/>
        </p:blipFill>
        <p:spPr>
          <a:xfrm rot="578775">
            <a:off x="2274873" y="126293"/>
            <a:ext cx="734983" cy="946885"/>
          </a:xfrm>
          <a:prstGeom prst="rect">
            <a:avLst/>
          </a:prstGeom>
        </p:spPr>
      </p:pic>
      <p:pic>
        <p:nvPicPr>
          <p:cNvPr id="6" name="图片 3">
            <a:extLst>
              <a:ext uri="{FF2B5EF4-FFF2-40B4-BE49-F238E27FC236}">
                <a16:creationId xmlns:a16="http://schemas.microsoft.com/office/drawing/2014/main" id="{F6D9DDF5-8049-4CBF-B011-9B560560E3C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22" b="42704" l="18271" r="40693">
                        <a14:backgroundMark x1="33131" y1="33589" x2="35484" y2="37225"/>
                        <a14:backgroundMark x1="33131" y1="18945" x2="37150" y2="22581"/>
                        <a14:backgroundMark x1="32655" y1="23502" x2="35008" y2="13466"/>
                        <a14:backgroundMark x1="27446" y1="37225" x2="33131" y2="36303"/>
                        <a14:backgroundMark x1="24141" y1="35433" x2="27684" y2="39068"/>
                        <a14:backgroundMark x1="34770" y1="33589" x2="34532" y2="27189"/>
                        <a14:backgroundMark x1="34045" y1="7996" x2="34508" y2="168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74" r="64146" b="60878"/>
          <a:stretch/>
        </p:blipFill>
        <p:spPr>
          <a:xfrm rot="20277098">
            <a:off x="3829385" y="153260"/>
            <a:ext cx="848574" cy="1033945"/>
          </a:xfrm>
          <a:prstGeom prst="rect">
            <a:avLst/>
          </a:prstGeom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id="{782C4F4F-D12D-4A1C-AD16-37E9D5657C92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45571" l="38366" r="62454">
                        <a14:backgroundMark x1="54971" y1="11162" x2="56267" y2="29339"/>
                        <a14:backgroundMark x1="45452" y1="37686" x2="59439" y2="34613"/>
                        <a14:backgroundMark x1="48625" y1="41628" x2="60021" y2="23758"/>
                        <a14:backgroundMark x1="47885" y1="37993" x2="56980" y2="37174"/>
                        <a14:backgroundMark x1="55685" y1="10599" x2="55685" y2="18433"/>
                        <a14:backgroundMark x1="55976" y1="18996" x2="57403" y2="24014"/>
                        <a14:backgroundMark x1="56557" y1="27087" x2="58858" y2="19252"/>
                        <a14:backgroundMark x1="44870" y1="33794" x2="46748" y2="36047"/>
                        <a14:backgroundMark x1="53094" y1="4455" x2="54812" y2="83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251" r="36315" b="60302"/>
          <a:stretch/>
        </p:blipFill>
        <p:spPr>
          <a:xfrm rot="593058">
            <a:off x="5501332" y="91002"/>
            <a:ext cx="1147029" cy="1003411"/>
          </a:xfrm>
          <a:prstGeom prst="rect">
            <a:avLst/>
          </a:prstGeom>
        </p:spPr>
      </p:pic>
      <p:pic>
        <p:nvPicPr>
          <p:cNvPr id="8" name="图片 3">
            <a:extLst>
              <a:ext uri="{FF2B5EF4-FFF2-40B4-BE49-F238E27FC236}">
                <a16:creationId xmlns:a16="http://schemas.microsoft.com/office/drawing/2014/main" id="{5546C407-DB4A-4454-B5C2-C246494FF5B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38044" l="61185" r="81068">
                        <a14:backgroundMark x1="75833" y1="8449" x2="75674" y2="16948"/>
                        <a14:backgroundMark x1="76732" y1="23451" x2="77261" y2="30620"/>
                        <a14:backgroundMark x1="74246" y1="36764" x2="75674" y2="30978"/>
                        <a14:backgroundMark x1="65970" y1="31644" x2="67372" y2="33692"/>
                        <a14:backgroundMark x1="67187" y1="30978" x2="68429" y2="340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0705" r="20985" b="64783"/>
          <a:stretch/>
        </p:blipFill>
        <p:spPr>
          <a:xfrm>
            <a:off x="7164623" y="42605"/>
            <a:ext cx="965631" cy="95906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292CEF-6D71-D5B0-26C1-4BAD94A5F40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24168" y="1922377"/>
            <a:ext cx="7791363" cy="343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428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AB01AC9-E720-17B8-0000-41D7A7C480EF}"/>
              </a:ext>
            </a:extLst>
          </p:cNvPr>
          <p:cNvGrpSpPr/>
          <p:nvPr/>
        </p:nvGrpSpPr>
        <p:grpSpPr>
          <a:xfrm>
            <a:off x="3891953" y="0"/>
            <a:ext cx="4594499" cy="1214062"/>
            <a:chOff x="152400" y="1981200"/>
            <a:chExt cx="2781292" cy="1005840"/>
          </a:xfrm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001DDDD8-603C-DAE9-65B5-11A49C0536DB}"/>
                </a:ext>
              </a:extLst>
            </p:cNvPr>
            <p:cNvSpPr/>
            <p:nvPr/>
          </p:nvSpPr>
          <p:spPr>
            <a:xfrm>
              <a:off x="215896" y="2057400"/>
              <a:ext cx="2717796" cy="929640"/>
            </a:xfrm>
            <a:prstGeom prst="roundRect">
              <a:avLst>
                <a:gd name="adj" fmla="val 30328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B87CB50C-0FB4-738D-E78D-6509CAE515D6}"/>
                </a:ext>
              </a:extLst>
            </p:cNvPr>
            <p:cNvSpPr/>
            <p:nvPr/>
          </p:nvSpPr>
          <p:spPr>
            <a:xfrm>
              <a:off x="152400" y="1981200"/>
              <a:ext cx="2717796" cy="929640"/>
            </a:xfrm>
            <a:prstGeom prst="roundRect">
              <a:avLst>
                <a:gd name="adj" fmla="val 30328"/>
              </a:avLst>
            </a:prstGeom>
            <a:noFill/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E311ACF-8B2E-4072-EB11-876C6974103A}"/>
                </a:ext>
              </a:extLst>
            </p:cNvPr>
            <p:cNvSpPr txBox="1"/>
            <p:nvPr/>
          </p:nvSpPr>
          <p:spPr>
            <a:xfrm>
              <a:off x="296630" y="1981200"/>
              <a:ext cx="2584757" cy="8230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vi-VN" sz="4800" b="1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VD: 564 : 73 = ?</a:t>
              </a:r>
              <a:endParaRPr lang="en-US" sz="4800" b="1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4043102-42F6-1C48-7E52-AFFE8BE09AE9}"/>
              </a:ext>
            </a:extLst>
          </p:cNvPr>
          <p:cNvGrpSpPr/>
          <p:nvPr/>
        </p:nvGrpSpPr>
        <p:grpSpPr>
          <a:xfrm>
            <a:off x="6331824" y="2048593"/>
            <a:ext cx="849815" cy="1239138"/>
            <a:chOff x="4983480" y="2246811"/>
            <a:chExt cx="548745" cy="1286615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6A9161C-2B99-0E4E-348F-7FBCC066B912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246811"/>
              <a:ext cx="0" cy="1286615"/>
            </a:xfrm>
            <a:prstGeom prst="line">
              <a:avLst/>
            </a:prstGeom>
            <a:ln w="381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D272FD0-B1CF-F084-972D-C56B860DA492}"/>
                </a:ext>
              </a:extLst>
            </p:cNvPr>
            <p:cNvCxnSpPr>
              <a:cxnSpLocks/>
            </p:cNvCxnSpPr>
            <p:nvPr/>
          </p:nvCxnSpPr>
          <p:spPr>
            <a:xfrm>
              <a:off x="4983480" y="2771818"/>
              <a:ext cx="54874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73FF3846-E0D0-2839-7D65-FB7600549A24}"/>
              </a:ext>
            </a:extLst>
          </p:cNvPr>
          <p:cNvSpPr txBox="1"/>
          <p:nvPr/>
        </p:nvSpPr>
        <p:spPr>
          <a:xfrm>
            <a:off x="5208998" y="2000390"/>
            <a:ext cx="1109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564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FD7401-D544-2009-385E-5FED367BEE0B}"/>
              </a:ext>
            </a:extLst>
          </p:cNvPr>
          <p:cNvSpPr txBox="1"/>
          <p:nvPr/>
        </p:nvSpPr>
        <p:spPr>
          <a:xfrm>
            <a:off x="5264648" y="2484627"/>
            <a:ext cx="10950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511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AC9663-A3CC-6671-E349-C19D99AB8AEF}"/>
              </a:ext>
            </a:extLst>
          </p:cNvPr>
          <p:cNvSpPr txBox="1"/>
          <p:nvPr/>
        </p:nvSpPr>
        <p:spPr>
          <a:xfrm>
            <a:off x="6461082" y="2608273"/>
            <a:ext cx="439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24ECCE7-9083-877D-DAB0-391CCDDBCDAE}"/>
              </a:ext>
            </a:extLst>
          </p:cNvPr>
          <p:cNvSpPr txBox="1"/>
          <p:nvPr/>
        </p:nvSpPr>
        <p:spPr>
          <a:xfrm>
            <a:off x="5517223" y="3083932"/>
            <a:ext cx="7598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53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9EFF2E-F281-1774-0B89-34A61E32E8E7}"/>
              </a:ext>
            </a:extLst>
          </p:cNvPr>
          <p:cNvSpPr txBox="1"/>
          <p:nvPr/>
        </p:nvSpPr>
        <p:spPr>
          <a:xfrm>
            <a:off x="6369978" y="1990116"/>
            <a:ext cx="1109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  <a:cs typeface="+mn-cs"/>
              </a:rPr>
              <a:t>73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0957B7-942C-85C1-DE3C-58575257BEE4}"/>
              </a:ext>
            </a:extLst>
          </p:cNvPr>
          <p:cNvCxnSpPr>
            <a:cxnSpLocks/>
          </p:cNvCxnSpPr>
          <p:nvPr/>
        </p:nvCxnSpPr>
        <p:spPr>
          <a:xfrm>
            <a:off x="5219271" y="3092520"/>
            <a:ext cx="914401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136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4" grpId="0"/>
      <p:bldP spid="19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3B365E-632D-999F-CD8D-CB4520CBC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469619" y="1429977"/>
            <a:ext cx="5478918" cy="547891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16CD90D-B2F6-86EC-D43E-AB97F4EEBDC6}"/>
              </a:ext>
            </a:extLst>
          </p:cNvPr>
          <p:cNvGrpSpPr/>
          <p:nvPr/>
        </p:nvGrpSpPr>
        <p:grpSpPr>
          <a:xfrm>
            <a:off x="2750476" y="879569"/>
            <a:ext cx="8384344" cy="1011707"/>
            <a:chOff x="3093376" y="708119"/>
            <a:chExt cx="8384344" cy="1011707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8AE8991C-4E75-4226-2155-26F04C020EE5}"/>
                </a:ext>
              </a:extLst>
            </p:cNvPr>
            <p:cNvSpPr/>
            <p:nvPr/>
          </p:nvSpPr>
          <p:spPr>
            <a:xfrm>
              <a:off x="3093376" y="708119"/>
              <a:ext cx="8384344" cy="101170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/>
                <a:cs typeface="+mn-cs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A36439D-98A8-405D-E539-A55C79FB55D3}"/>
                </a:ext>
              </a:extLst>
            </p:cNvPr>
            <p:cNvSpPr/>
            <p:nvPr/>
          </p:nvSpPr>
          <p:spPr>
            <a:xfrm>
              <a:off x="3362166" y="879082"/>
              <a:ext cx="8016426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0480" marR="3048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>
                  <a:solidFill>
                    <a:srgbClr val="000000"/>
                  </a:solidFill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C</a:t>
              </a:r>
              <a:r>
                <a:rPr kumimoji="0" lang="vi-V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Times New Roman" panose="02020603050405020304" pitchFamily="18" charset="0"/>
                  <a:cs typeface="Calibri" panose="020F0502020204030204" pitchFamily="34" charset="0"/>
                </a:rPr>
                <a:t>ác thao tác cơ bản trong quá trình chia</a:t>
              </a:r>
              <a:endPara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37FFBE1-9762-DBA1-F3A1-696D1A7E4998}"/>
              </a:ext>
            </a:extLst>
          </p:cNvPr>
          <p:cNvCxnSpPr/>
          <p:nvPr/>
        </p:nvCxnSpPr>
        <p:spPr>
          <a:xfrm>
            <a:off x="7166206" y="1891276"/>
            <a:ext cx="0" cy="10892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7737204F-B921-09B4-6309-7D119F5C7A18}"/>
              </a:ext>
            </a:extLst>
          </p:cNvPr>
          <p:cNvGrpSpPr/>
          <p:nvPr/>
        </p:nvGrpSpPr>
        <p:grpSpPr>
          <a:xfrm>
            <a:off x="3481244" y="2991160"/>
            <a:ext cx="7604572" cy="2051962"/>
            <a:chOff x="3093376" y="708119"/>
            <a:chExt cx="8384344" cy="2051962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57F2B76-EF3A-9F34-DE17-5EC6FEC8B8CE}"/>
                </a:ext>
              </a:extLst>
            </p:cNvPr>
            <p:cNvSpPr/>
            <p:nvPr/>
          </p:nvSpPr>
          <p:spPr>
            <a:xfrm>
              <a:off x="3093376" y="708119"/>
              <a:ext cx="8384344" cy="2051962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/>
                <a:cs typeface="+mn-cs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7A4B0C4-C043-108B-0E72-746A1C9EC6C5}"/>
                </a:ext>
              </a:extLst>
            </p:cNvPr>
            <p:cNvSpPr/>
            <p:nvPr/>
          </p:nvSpPr>
          <p:spPr>
            <a:xfrm>
              <a:off x="3419635" y="967036"/>
              <a:ext cx="8001095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800" b="1" dirty="0">
                  <a:solidFill>
                    <a:srgbClr val="00000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Ư</a:t>
              </a:r>
              <a:r>
                <a:rPr kumimoji="0" lang="vi-V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ớc lượng thương; chia – nhân – trừ – hạ</a:t>
              </a:r>
              <a:endPara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1617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">
            <a:extLst>
              <a:ext uri="{FF2B5EF4-FFF2-40B4-BE49-F238E27FC236}">
                <a16:creationId xmlns:a16="http://schemas.microsoft.com/office/drawing/2014/main" id="{F976C440-8570-9E43-A079-DA0CC9A197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0603" y="1424804"/>
            <a:ext cx="4739582" cy="47395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295835A-13A9-1C93-2A20-54B8068366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94725" y="2550320"/>
            <a:ext cx="7955970" cy="235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105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37381" y="511800"/>
            <a:ext cx="833718" cy="753037"/>
          </a:xfrm>
          <a:prstGeom prst="ellipse">
            <a:avLst/>
          </a:prstGeom>
          <a:solidFill>
            <a:srgbClr val="00CC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1099" y="680062"/>
            <a:ext cx="10859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9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a) </a:t>
            </a:r>
            <a:r>
              <a:rPr lang="en-US" sz="39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Tính</a:t>
            </a:r>
            <a:endParaRPr kumimoji="0" lang="en-US" sz="3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F6FC45-1DDA-98D5-8F3C-1593D3764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514" y="1764150"/>
            <a:ext cx="11033266" cy="12211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E57D60D-9462-4C74-82B2-A6ED6559C70C}"/>
              </a:ext>
            </a:extLst>
          </p:cNvPr>
          <p:cNvSpPr txBox="1"/>
          <p:nvPr/>
        </p:nvSpPr>
        <p:spPr>
          <a:xfrm>
            <a:off x="1376736" y="2363056"/>
            <a:ext cx="523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95F655-E260-27CA-48AB-D87D3EDDCBCE}"/>
              </a:ext>
            </a:extLst>
          </p:cNvPr>
          <p:cNvSpPr txBox="1"/>
          <p:nvPr/>
        </p:nvSpPr>
        <p:spPr>
          <a:xfrm>
            <a:off x="544528" y="2239766"/>
            <a:ext cx="739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A41E905-F67A-9E1D-C9F2-06786ED2159E}"/>
              </a:ext>
            </a:extLst>
          </p:cNvPr>
          <p:cNvCxnSpPr>
            <a:cxnSpLocks/>
          </p:cNvCxnSpPr>
          <p:nvPr/>
        </p:nvCxnSpPr>
        <p:spPr>
          <a:xfrm>
            <a:off x="585626" y="2794569"/>
            <a:ext cx="50343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C78714B8-AC97-A78B-B86A-CDC80BDF88A9}"/>
              </a:ext>
            </a:extLst>
          </p:cNvPr>
          <p:cNvSpPr txBox="1"/>
          <p:nvPr/>
        </p:nvSpPr>
        <p:spPr>
          <a:xfrm>
            <a:off x="708917" y="2763748"/>
            <a:ext cx="606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193F4C-0985-F392-F046-9497A0E51BF7}"/>
              </a:ext>
            </a:extLst>
          </p:cNvPr>
          <p:cNvSpPr txBox="1"/>
          <p:nvPr/>
        </p:nvSpPr>
        <p:spPr>
          <a:xfrm>
            <a:off x="4417886" y="2352782"/>
            <a:ext cx="523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B80E3D-0AA9-5DE4-7C4E-52E86BA40652}"/>
              </a:ext>
            </a:extLst>
          </p:cNvPr>
          <p:cNvSpPr txBox="1"/>
          <p:nvPr/>
        </p:nvSpPr>
        <p:spPr>
          <a:xfrm>
            <a:off x="3585678" y="2229492"/>
            <a:ext cx="739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80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46764B-3588-CFDA-4895-47314B3C8C17}"/>
              </a:ext>
            </a:extLst>
          </p:cNvPr>
          <p:cNvCxnSpPr>
            <a:cxnSpLocks/>
          </p:cNvCxnSpPr>
          <p:nvPr/>
        </p:nvCxnSpPr>
        <p:spPr>
          <a:xfrm>
            <a:off x="3626776" y="2784295"/>
            <a:ext cx="503435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4CA39A8-3232-3FCD-3995-A297A5809C7D}"/>
              </a:ext>
            </a:extLst>
          </p:cNvPr>
          <p:cNvSpPr txBox="1"/>
          <p:nvPr/>
        </p:nvSpPr>
        <p:spPr>
          <a:xfrm>
            <a:off x="3750067" y="2753474"/>
            <a:ext cx="606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873E92-EC45-D6F6-F99F-C30691E1F8D2}"/>
              </a:ext>
            </a:extLst>
          </p:cNvPr>
          <p:cNvSpPr txBox="1"/>
          <p:nvPr/>
        </p:nvSpPr>
        <p:spPr>
          <a:xfrm>
            <a:off x="7500133" y="2383604"/>
            <a:ext cx="523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EE0254-3A96-6864-4DB6-684C99E3C1C0}"/>
              </a:ext>
            </a:extLst>
          </p:cNvPr>
          <p:cNvSpPr txBox="1"/>
          <p:nvPr/>
        </p:nvSpPr>
        <p:spPr>
          <a:xfrm>
            <a:off x="6472719" y="2260314"/>
            <a:ext cx="1099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312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F3BF91C-2444-9F26-638F-95606718592A}"/>
              </a:ext>
            </a:extLst>
          </p:cNvPr>
          <p:cNvCxnSpPr>
            <a:cxnSpLocks/>
          </p:cNvCxnSpPr>
          <p:nvPr/>
        </p:nvCxnSpPr>
        <p:spPr>
          <a:xfrm>
            <a:off x="6554912" y="2815117"/>
            <a:ext cx="760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2E669B4-EE4E-C5D8-00D2-8CE99371EF3F}"/>
              </a:ext>
            </a:extLst>
          </p:cNvPr>
          <p:cNvSpPr txBox="1"/>
          <p:nvPr/>
        </p:nvSpPr>
        <p:spPr>
          <a:xfrm>
            <a:off x="6688476" y="2763748"/>
            <a:ext cx="842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8E0F91C-7F33-0071-CD5F-F5C97AFF429B}"/>
              </a:ext>
            </a:extLst>
          </p:cNvPr>
          <p:cNvSpPr txBox="1"/>
          <p:nvPr/>
        </p:nvSpPr>
        <p:spPr>
          <a:xfrm>
            <a:off x="10582380" y="2311685"/>
            <a:ext cx="523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4637BD7-1193-371A-CF5C-CE441133D0F3}"/>
              </a:ext>
            </a:extLst>
          </p:cNvPr>
          <p:cNvSpPr txBox="1"/>
          <p:nvPr/>
        </p:nvSpPr>
        <p:spPr>
          <a:xfrm>
            <a:off x="9596063" y="2167847"/>
            <a:ext cx="1099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511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0157C635-8360-65A2-3D8A-FD4E098DDCE8}"/>
              </a:ext>
            </a:extLst>
          </p:cNvPr>
          <p:cNvCxnSpPr>
            <a:cxnSpLocks/>
          </p:cNvCxnSpPr>
          <p:nvPr/>
        </p:nvCxnSpPr>
        <p:spPr>
          <a:xfrm>
            <a:off x="9637159" y="2743198"/>
            <a:ext cx="760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394D284-CA7E-17DE-6753-07DA2C1B26D6}"/>
              </a:ext>
            </a:extLst>
          </p:cNvPr>
          <p:cNvSpPr txBox="1"/>
          <p:nvPr/>
        </p:nvSpPr>
        <p:spPr>
          <a:xfrm>
            <a:off x="9801545" y="2681555"/>
            <a:ext cx="842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2178172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5" grpId="0"/>
      <p:bldP spid="16" grpId="0"/>
      <p:bldP spid="17" grpId="0"/>
      <p:bldP spid="19" grpId="0"/>
      <p:bldP spid="20" grpId="0"/>
      <p:bldP spid="21" grpId="0"/>
      <p:bldP spid="23" grpId="0"/>
      <p:bldP spid="26" grpId="0"/>
      <p:bldP spid="27" grpId="0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37381" y="511800"/>
            <a:ext cx="833718" cy="753037"/>
          </a:xfrm>
          <a:prstGeom prst="ellipse">
            <a:avLst/>
          </a:prstGeom>
          <a:solidFill>
            <a:srgbClr val="00CC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71099" y="680062"/>
            <a:ext cx="10859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b) </a:t>
            </a:r>
            <a:r>
              <a:rPr kumimoji="0" lang="en-US" sz="3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Đặt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rồi</a:t>
            </a:r>
            <a:r>
              <a:rPr kumimoji="0" lang="en-US" sz="3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endParaRPr kumimoji="0" lang="en-US" sz="3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5A18D6D-3218-2150-9EA7-6DBB4B011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789" y="1801101"/>
            <a:ext cx="11000198" cy="1531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91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EDE9AAF-5302-7886-4AC2-651B190D05D0}"/>
              </a:ext>
            </a:extLst>
          </p:cNvPr>
          <p:cNvGrpSpPr/>
          <p:nvPr/>
        </p:nvGrpSpPr>
        <p:grpSpPr>
          <a:xfrm>
            <a:off x="1202078" y="785715"/>
            <a:ext cx="1963926" cy="1631502"/>
            <a:chOff x="678206" y="1441024"/>
            <a:chExt cx="1502551" cy="1631502"/>
          </a:xfrm>
        </p:grpSpPr>
        <p:sp>
          <p:nvSpPr>
            <p:cNvPr id="3" name="TextBox 43">
              <a:extLst>
                <a:ext uri="{FF2B5EF4-FFF2-40B4-BE49-F238E27FC236}">
                  <a16:creationId xmlns:a16="http://schemas.microsoft.com/office/drawing/2014/main" id="{35E68603-9988-EC80-C8D7-114A131E742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23</a:t>
              </a:r>
            </a:p>
          </p:txBody>
        </p:sp>
        <p:sp>
          <p:nvSpPr>
            <p:cNvPr id="4" name="TextBox 49">
              <a:extLst>
                <a:ext uri="{FF2B5EF4-FFF2-40B4-BE49-F238E27FC236}">
                  <a16:creationId xmlns:a16="http://schemas.microsoft.com/office/drawing/2014/main" id="{147EBDC8-2E1A-C0D8-B993-948601B54E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206" y="1445824"/>
              <a:ext cx="87030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138</a:t>
              </a:r>
            </a:p>
          </p:txBody>
        </p:sp>
        <p:grpSp>
          <p:nvGrpSpPr>
            <p:cNvPr id="5" name="Group 66">
              <a:extLst>
                <a:ext uri="{FF2B5EF4-FFF2-40B4-BE49-F238E27FC236}">
                  <a16:creationId xmlns:a16="http://schemas.microsoft.com/office/drawing/2014/main" id="{3FE9462A-470B-564E-A109-49E5191FA4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B917DEE1-9502-114B-4A07-845D1F36F7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5079CC60-578E-BBCA-4D8B-F3FC0079313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480D249-8569-C3A4-8677-CF451A70CA17}"/>
              </a:ext>
            </a:extLst>
          </p:cNvPr>
          <p:cNvSpPr txBox="1"/>
          <p:nvPr/>
        </p:nvSpPr>
        <p:spPr>
          <a:xfrm>
            <a:off x="2387175" y="135852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2B1E10-4700-329B-A754-6545FECAD6FC}"/>
              </a:ext>
            </a:extLst>
          </p:cNvPr>
          <p:cNvSpPr txBox="1"/>
          <p:nvPr/>
        </p:nvSpPr>
        <p:spPr>
          <a:xfrm>
            <a:off x="1655256" y="1756197"/>
            <a:ext cx="485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3DAFED9-D74A-EFB7-6907-4D8D9FBD5316}"/>
              </a:ext>
            </a:extLst>
          </p:cNvPr>
          <p:cNvSpPr txBox="1"/>
          <p:nvPr/>
        </p:nvSpPr>
        <p:spPr>
          <a:xfrm>
            <a:off x="1232899" y="1259241"/>
            <a:ext cx="113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138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AF2722-8FF8-88C4-AB17-9C35652B6149}"/>
              </a:ext>
            </a:extLst>
          </p:cNvPr>
          <p:cNvGrpSpPr/>
          <p:nvPr/>
        </p:nvGrpSpPr>
        <p:grpSpPr>
          <a:xfrm>
            <a:off x="3821988" y="825472"/>
            <a:ext cx="1987823" cy="1631502"/>
            <a:chOff x="659922" y="1441024"/>
            <a:chExt cx="1520835" cy="1631502"/>
          </a:xfrm>
        </p:grpSpPr>
        <p:sp>
          <p:nvSpPr>
            <p:cNvPr id="12" name="TextBox 43">
              <a:extLst>
                <a:ext uri="{FF2B5EF4-FFF2-40B4-BE49-F238E27FC236}">
                  <a16:creationId xmlns:a16="http://schemas.microsoft.com/office/drawing/2014/main" id="{5506D93C-A71B-0CB8-5C7A-752E190266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39</a:t>
              </a:r>
            </a:p>
          </p:txBody>
        </p:sp>
        <p:sp>
          <p:nvSpPr>
            <p:cNvPr id="13" name="TextBox 49">
              <a:extLst>
                <a:ext uri="{FF2B5EF4-FFF2-40B4-BE49-F238E27FC236}">
                  <a16:creationId xmlns:a16="http://schemas.microsoft.com/office/drawing/2014/main" id="{21EA5B9C-92D1-47CD-C9B0-85BBB01D59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9922" y="1445824"/>
              <a:ext cx="888591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155</a:t>
              </a:r>
            </a:p>
          </p:txBody>
        </p:sp>
        <p:grpSp>
          <p:nvGrpSpPr>
            <p:cNvPr id="14" name="Group 66">
              <a:extLst>
                <a:ext uri="{FF2B5EF4-FFF2-40B4-BE49-F238E27FC236}">
                  <a16:creationId xmlns:a16="http://schemas.microsoft.com/office/drawing/2014/main" id="{5BAE6B14-69CE-E457-0C64-FA6D1129E9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0C03F798-E32F-412B-5A97-89608B99A99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3026CD88-08BB-545B-737A-45DEE24482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03CFEDB-E336-1F3A-FDF2-ED83DCB13494}"/>
              </a:ext>
            </a:extLst>
          </p:cNvPr>
          <p:cNvSpPr txBox="1"/>
          <p:nvPr/>
        </p:nvSpPr>
        <p:spPr>
          <a:xfrm>
            <a:off x="5030985" y="1398284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F7468D-B9DF-9CBB-2F1A-4B48DFFF07F7}"/>
              </a:ext>
            </a:extLst>
          </p:cNvPr>
          <p:cNvSpPr txBox="1"/>
          <p:nvPr/>
        </p:nvSpPr>
        <p:spPr>
          <a:xfrm>
            <a:off x="3965826" y="1795954"/>
            <a:ext cx="8189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38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D89C95-C0D5-A20A-FE92-05F3E99D6C1F}"/>
              </a:ext>
            </a:extLst>
          </p:cNvPr>
          <p:cNvSpPr txBox="1"/>
          <p:nvPr/>
        </p:nvSpPr>
        <p:spPr>
          <a:xfrm>
            <a:off x="3811712" y="1298998"/>
            <a:ext cx="9863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#9Slide02 Noi dung dai"/>
                <a:ea typeface="微软雅黑"/>
                <a:cs typeface="Calibri" panose="020F0502020204030204" pitchFamily="34" charset="0"/>
              </a:rPr>
              <a:t>117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/>
              <a:ea typeface="微软雅黑"/>
              <a:cs typeface="Calibri" panose="020F050202020403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44A6F0C-B79E-34A2-F3EB-D6275B526162}"/>
              </a:ext>
            </a:extLst>
          </p:cNvPr>
          <p:cNvGrpSpPr/>
          <p:nvPr/>
        </p:nvGrpSpPr>
        <p:grpSpPr>
          <a:xfrm>
            <a:off x="6256962" y="845350"/>
            <a:ext cx="1997876" cy="1631502"/>
            <a:chOff x="652231" y="1441024"/>
            <a:chExt cx="1528526" cy="1631502"/>
          </a:xfrm>
        </p:grpSpPr>
        <p:sp>
          <p:nvSpPr>
            <p:cNvPr id="21" name="TextBox 43">
              <a:extLst>
                <a:ext uri="{FF2B5EF4-FFF2-40B4-BE49-F238E27FC236}">
                  <a16:creationId xmlns:a16="http://schemas.microsoft.com/office/drawing/2014/main" id="{C21EEC5F-EF4F-6ABE-DD2F-1FCD182CE6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24</a:t>
              </a:r>
            </a:p>
          </p:txBody>
        </p:sp>
        <p:sp>
          <p:nvSpPr>
            <p:cNvPr id="22" name="TextBox 49">
              <a:extLst>
                <a:ext uri="{FF2B5EF4-FFF2-40B4-BE49-F238E27FC236}">
                  <a16:creationId xmlns:a16="http://schemas.microsoft.com/office/drawing/2014/main" id="{2D33FFBA-4326-DBA3-A8B1-551E212006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2231" y="1445824"/>
              <a:ext cx="896281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161</a:t>
              </a:r>
            </a:p>
          </p:txBody>
        </p:sp>
        <p:grpSp>
          <p:nvGrpSpPr>
            <p:cNvPr id="23" name="Group 66">
              <a:extLst>
                <a:ext uri="{FF2B5EF4-FFF2-40B4-BE49-F238E27FC236}">
                  <a16:creationId xmlns:a16="http://schemas.microsoft.com/office/drawing/2014/main" id="{1E623911-4C44-6703-C404-765D114A8E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2523D001-C28F-02C9-431D-C82BD3C316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DC06C88A-0E28-A7A3-E586-386AB913C91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E998F02E-C14C-6DBA-7ED5-4ECD99E5A174}"/>
              </a:ext>
            </a:extLst>
          </p:cNvPr>
          <p:cNvSpPr txBox="1"/>
          <p:nvPr/>
        </p:nvSpPr>
        <p:spPr>
          <a:xfrm>
            <a:off x="7476011" y="141816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BA0204A-5D42-1479-03DC-B3E92F901FB4}"/>
              </a:ext>
            </a:extLst>
          </p:cNvPr>
          <p:cNvSpPr txBox="1"/>
          <p:nvPr/>
        </p:nvSpPr>
        <p:spPr>
          <a:xfrm>
            <a:off x="6513816" y="1815832"/>
            <a:ext cx="715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17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99B3296-6327-B985-B0B6-B6553332FDC8}"/>
              </a:ext>
            </a:extLst>
          </p:cNvPr>
          <p:cNvSpPr txBox="1"/>
          <p:nvPr/>
        </p:nvSpPr>
        <p:spPr>
          <a:xfrm>
            <a:off x="6298059" y="1318876"/>
            <a:ext cx="1047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#9Slide02 Noi dung dai"/>
                <a:ea typeface="微软雅黑"/>
                <a:cs typeface="Calibri" panose="020F0502020204030204" pitchFamily="34" charset="0"/>
              </a:rPr>
              <a:t>144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/>
              <a:ea typeface="微软雅黑"/>
              <a:cs typeface="Calibri" panose="020F050202020403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9F7EC13-682C-98BF-2C61-B785D6C266F0}"/>
              </a:ext>
            </a:extLst>
          </p:cNvPr>
          <p:cNvGrpSpPr/>
          <p:nvPr/>
        </p:nvGrpSpPr>
        <p:grpSpPr>
          <a:xfrm>
            <a:off x="8784406" y="835411"/>
            <a:ext cx="2074484" cy="1631502"/>
            <a:chOff x="593620" y="1441024"/>
            <a:chExt cx="1587137" cy="1631502"/>
          </a:xfrm>
        </p:grpSpPr>
        <p:sp>
          <p:nvSpPr>
            <p:cNvPr id="30" name="TextBox 43">
              <a:extLst>
                <a:ext uri="{FF2B5EF4-FFF2-40B4-BE49-F238E27FC236}">
                  <a16:creationId xmlns:a16="http://schemas.microsoft.com/office/drawing/2014/main" id="{D1606EB5-BC65-1828-F72B-B80947B7B0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39</a:t>
              </a:r>
            </a:p>
          </p:txBody>
        </p:sp>
        <p:sp>
          <p:nvSpPr>
            <p:cNvPr id="31" name="TextBox 49">
              <a:extLst>
                <a:ext uri="{FF2B5EF4-FFF2-40B4-BE49-F238E27FC236}">
                  <a16:creationId xmlns:a16="http://schemas.microsoft.com/office/drawing/2014/main" id="{0AD1E083-19B8-70D2-8F44-33BCCD0962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3620" y="1445824"/>
              <a:ext cx="954892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316</a:t>
              </a:r>
            </a:p>
          </p:txBody>
        </p:sp>
        <p:grpSp>
          <p:nvGrpSpPr>
            <p:cNvPr id="32" name="Group 66">
              <a:extLst>
                <a:ext uri="{FF2B5EF4-FFF2-40B4-BE49-F238E27FC236}">
                  <a16:creationId xmlns:a16="http://schemas.microsoft.com/office/drawing/2014/main" id="{127F9392-7A35-6EC7-2F46-5C47EBB4E7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2DD9F98B-E5CA-8387-1EDA-C2C51B98F2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47A639A9-E91C-9C56-9C20-5554D6AC6C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3925D6A-6A5E-F3AC-75FD-7AEA40990A01}"/>
              </a:ext>
            </a:extLst>
          </p:cNvPr>
          <p:cNvSpPr txBox="1"/>
          <p:nvPr/>
        </p:nvSpPr>
        <p:spPr>
          <a:xfrm>
            <a:off x="10080063" y="140822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AB6FED5-77F9-6A50-72A2-F30E9737A20C}"/>
              </a:ext>
            </a:extLst>
          </p:cNvPr>
          <p:cNvSpPr txBox="1"/>
          <p:nvPr/>
        </p:nvSpPr>
        <p:spPr>
          <a:xfrm>
            <a:off x="9348144" y="1805893"/>
            <a:ext cx="485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B02C063-4E1B-3B0C-AD01-A7FD4C150D3B}"/>
              </a:ext>
            </a:extLst>
          </p:cNvPr>
          <p:cNvSpPr txBox="1"/>
          <p:nvPr/>
        </p:nvSpPr>
        <p:spPr>
          <a:xfrm>
            <a:off x="8866599" y="1308937"/>
            <a:ext cx="9965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#9Slide02 Noi dung dai"/>
                <a:ea typeface="微软雅黑"/>
                <a:cs typeface="Calibri" panose="020F0502020204030204" pitchFamily="34" charset="0"/>
              </a:rPr>
              <a:t>312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/>
              <a:ea typeface="微软雅黑"/>
              <a:cs typeface="Calibri" panose="020F0502020204030204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350AE2E-7AA0-C6F8-7934-1B39158435D5}"/>
              </a:ext>
            </a:extLst>
          </p:cNvPr>
          <p:cNvGrpSpPr/>
          <p:nvPr/>
        </p:nvGrpSpPr>
        <p:grpSpPr>
          <a:xfrm>
            <a:off x="965771" y="3240681"/>
            <a:ext cx="2001448" cy="1631502"/>
            <a:chOff x="649498" y="1441024"/>
            <a:chExt cx="1531259" cy="1631502"/>
          </a:xfrm>
        </p:grpSpPr>
        <p:sp>
          <p:nvSpPr>
            <p:cNvPr id="39" name="TextBox 43">
              <a:extLst>
                <a:ext uri="{FF2B5EF4-FFF2-40B4-BE49-F238E27FC236}">
                  <a16:creationId xmlns:a16="http://schemas.microsoft.com/office/drawing/2014/main" id="{6EA8231A-9FB2-A71F-B995-893BA25528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16</a:t>
              </a:r>
            </a:p>
          </p:txBody>
        </p:sp>
        <p:sp>
          <p:nvSpPr>
            <p:cNvPr id="40" name="TextBox 49">
              <a:extLst>
                <a:ext uri="{FF2B5EF4-FFF2-40B4-BE49-F238E27FC236}">
                  <a16:creationId xmlns:a16="http://schemas.microsoft.com/office/drawing/2014/main" id="{DF3C7A7D-D4D4-5615-48E4-496655D2ED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9498" y="1445824"/>
              <a:ext cx="89901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104</a:t>
              </a:r>
            </a:p>
          </p:txBody>
        </p:sp>
        <p:grpSp>
          <p:nvGrpSpPr>
            <p:cNvPr id="41" name="Group 66">
              <a:extLst>
                <a:ext uri="{FF2B5EF4-FFF2-40B4-BE49-F238E27FC236}">
                  <a16:creationId xmlns:a16="http://schemas.microsoft.com/office/drawing/2014/main" id="{C1A139FB-3975-F04A-1634-6E35F4ECBA7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AB93B582-0F7D-DFC9-A99E-485A0AF6AB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89E70618-C259-E1DF-F7C3-8E9A1D8723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1076255C-143F-1F56-76EE-3E18B8353337}"/>
              </a:ext>
            </a:extLst>
          </p:cNvPr>
          <p:cNvSpPr txBox="1"/>
          <p:nvPr/>
        </p:nvSpPr>
        <p:spPr>
          <a:xfrm>
            <a:off x="2188393" y="381349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#9Slide02 Noi dung dai"/>
                <a:ea typeface="微软雅黑"/>
                <a:cs typeface="Calibri" panose="020F0502020204030204" pitchFamily="34" charset="0"/>
              </a:rPr>
              <a:t>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4AA7ED2-5D38-99CD-0C27-D0C8B13380D9}"/>
              </a:ext>
            </a:extLst>
          </p:cNvPr>
          <p:cNvSpPr txBox="1"/>
          <p:nvPr/>
        </p:nvSpPr>
        <p:spPr>
          <a:xfrm>
            <a:off x="1456474" y="4211163"/>
            <a:ext cx="485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8CB7724-7398-65EA-FEAF-971DF79E6578}"/>
              </a:ext>
            </a:extLst>
          </p:cNvPr>
          <p:cNvSpPr txBox="1"/>
          <p:nvPr/>
        </p:nvSpPr>
        <p:spPr>
          <a:xfrm>
            <a:off x="1202075" y="3714207"/>
            <a:ext cx="780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#9Slide02 Noi dung dai"/>
                <a:ea typeface="微软雅黑"/>
                <a:cs typeface="Calibri" panose="020F0502020204030204" pitchFamily="34" charset="0"/>
              </a:rPr>
              <a:t>96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/>
              <a:ea typeface="微软雅黑"/>
              <a:cs typeface="Calibri" panose="020F0502020204030204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6C3223B-5D23-B427-1212-A47DBC6AA8AA}"/>
              </a:ext>
            </a:extLst>
          </p:cNvPr>
          <p:cNvGrpSpPr/>
          <p:nvPr/>
        </p:nvGrpSpPr>
        <p:grpSpPr>
          <a:xfrm>
            <a:off x="3750069" y="3379829"/>
            <a:ext cx="1940473" cy="1631502"/>
            <a:chOff x="696149" y="1441024"/>
            <a:chExt cx="1484608" cy="1631502"/>
          </a:xfrm>
        </p:grpSpPr>
        <p:sp>
          <p:nvSpPr>
            <p:cNvPr id="48" name="TextBox 43">
              <a:extLst>
                <a:ext uri="{FF2B5EF4-FFF2-40B4-BE49-F238E27FC236}">
                  <a16:creationId xmlns:a16="http://schemas.microsoft.com/office/drawing/2014/main" id="{E8974C8D-94BE-9726-8F49-75DAE272D0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41</a:t>
              </a:r>
            </a:p>
          </p:txBody>
        </p:sp>
        <p:sp>
          <p:nvSpPr>
            <p:cNvPr id="49" name="TextBox 49">
              <a:extLst>
                <a:ext uri="{FF2B5EF4-FFF2-40B4-BE49-F238E27FC236}">
                  <a16:creationId xmlns:a16="http://schemas.microsoft.com/office/drawing/2014/main" id="{561E04AC-376D-524B-CFE0-F01303BB16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6149" y="1445824"/>
              <a:ext cx="85236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281</a:t>
              </a:r>
            </a:p>
          </p:txBody>
        </p:sp>
        <p:grpSp>
          <p:nvGrpSpPr>
            <p:cNvPr id="50" name="Group 66">
              <a:extLst>
                <a:ext uri="{FF2B5EF4-FFF2-40B4-BE49-F238E27FC236}">
                  <a16:creationId xmlns:a16="http://schemas.microsoft.com/office/drawing/2014/main" id="{0739A5CB-9379-DCB3-38CB-CC3E748F5A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3B566653-6329-EA9F-0038-A2A024C22A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id="{02384C6C-8C99-E915-ABFD-20D81AC33B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0524B9D8-865A-7D10-AF78-CBB267D628F7}"/>
              </a:ext>
            </a:extLst>
          </p:cNvPr>
          <p:cNvSpPr txBox="1"/>
          <p:nvPr/>
        </p:nvSpPr>
        <p:spPr>
          <a:xfrm>
            <a:off x="4911714" y="395264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#9Slide02 Noi dung dai"/>
                <a:ea typeface="微软雅黑"/>
                <a:cs typeface="Calibri" panose="020F0502020204030204" pitchFamily="34" charset="0"/>
              </a:rPr>
              <a:t>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CCD0B49-5C03-C864-DF51-91F8AAB78CAE}"/>
              </a:ext>
            </a:extLst>
          </p:cNvPr>
          <p:cNvSpPr txBox="1"/>
          <p:nvPr/>
        </p:nvSpPr>
        <p:spPr>
          <a:xfrm>
            <a:off x="3965825" y="4350311"/>
            <a:ext cx="699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35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EB0BAD8-6B45-EEF4-D725-F57CEC213072}"/>
              </a:ext>
            </a:extLst>
          </p:cNvPr>
          <p:cNvSpPr txBox="1"/>
          <p:nvPr/>
        </p:nvSpPr>
        <p:spPr>
          <a:xfrm>
            <a:off x="3770616" y="3853355"/>
            <a:ext cx="10582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#9Slide02 Noi dung dai"/>
                <a:ea typeface="微软雅黑"/>
                <a:cs typeface="Calibri" panose="020F0502020204030204" pitchFamily="34" charset="0"/>
              </a:rPr>
              <a:t>246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/>
              <a:ea typeface="微软雅黑"/>
              <a:cs typeface="Calibri" panose="020F0502020204030204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3D6FB978-BD5C-6D40-D366-4C18B213B668}"/>
              </a:ext>
            </a:extLst>
          </p:cNvPr>
          <p:cNvGrpSpPr/>
          <p:nvPr/>
        </p:nvGrpSpPr>
        <p:grpSpPr>
          <a:xfrm>
            <a:off x="6277511" y="3429524"/>
            <a:ext cx="1987265" cy="1631502"/>
            <a:chOff x="660349" y="1441024"/>
            <a:chExt cx="1520408" cy="1631502"/>
          </a:xfrm>
        </p:grpSpPr>
        <p:sp>
          <p:nvSpPr>
            <p:cNvPr id="57" name="TextBox 43">
              <a:extLst>
                <a:ext uri="{FF2B5EF4-FFF2-40B4-BE49-F238E27FC236}">
                  <a16:creationId xmlns:a16="http://schemas.microsoft.com/office/drawing/2014/main" id="{901B8A4B-5AA0-6F56-32BE-E628DAEA21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33</a:t>
              </a:r>
            </a:p>
          </p:txBody>
        </p:sp>
        <p:sp>
          <p:nvSpPr>
            <p:cNvPr id="58" name="TextBox 49">
              <a:extLst>
                <a:ext uri="{FF2B5EF4-FFF2-40B4-BE49-F238E27FC236}">
                  <a16:creationId xmlns:a16="http://schemas.microsoft.com/office/drawing/2014/main" id="{500DFD1F-F1C9-1B08-6AC6-6D9D23B627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60349" y="1445824"/>
              <a:ext cx="88816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242</a:t>
              </a:r>
            </a:p>
          </p:txBody>
        </p:sp>
        <p:grpSp>
          <p:nvGrpSpPr>
            <p:cNvPr id="59" name="Group 66">
              <a:extLst>
                <a:ext uri="{FF2B5EF4-FFF2-40B4-BE49-F238E27FC236}">
                  <a16:creationId xmlns:a16="http://schemas.microsoft.com/office/drawing/2014/main" id="{F97023BC-D31E-D645-D106-28ECF54F71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EB76D06B-5B80-76CD-3980-2A37666A28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34FEB6BD-D790-3336-DC4F-C66F6DE4C0E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EF425377-D8FE-4B38-688C-AB1FD8FC0461}"/>
              </a:ext>
            </a:extLst>
          </p:cNvPr>
          <p:cNvSpPr txBox="1"/>
          <p:nvPr/>
        </p:nvSpPr>
        <p:spPr>
          <a:xfrm>
            <a:off x="7485950" y="400233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#9Slide02 Noi dung dai"/>
                <a:ea typeface="微软雅黑"/>
                <a:cs typeface="Calibri" panose="020F0502020204030204" pitchFamily="34" charset="0"/>
              </a:rPr>
              <a:t>7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2BA020A-1BF0-6937-9A42-830CFBFDBEB4}"/>
              </a:ext>
            </a:extLst>
          </p:cNvPr>
          <p:cNvSpPr txBox="1"/>
          <p:nvPr/>
        </p:nvSpPr>
        <p:spPr>
          <a:xfrm>
            <a:off x="6544639" y="4400006"/>
            <a:ext cx="8116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0E758E1-B9E2-8903-B331-DD7C209B5EBC}"/>
              </a:ext>
            </a:extLst>
          </p:cNvPr>
          <p:cNvSpPr txBox="1"/>
          <p:nvPr/>
        </p:nvSpPr>
        <p:spPr>
          <a:xfrm>
            <a:off x="6287785" y="3903050"/>
            <a:ext cx="10479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#9Slide02 Noi dung dai"/>
                <a:ea typeface="微软雅黑"/>
                <a:cs typeface="Calibri" panose="020F0502020204030204" pitchFamily="34" charset="0"/>
              </a:rPr>
              <a:t>231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/>
              <a:ea typeface="微软雅黑"/>
              <a:cs typeface="Calibri" panose="020F0502020204030204" pitchFamily="34" charset="0"/>
            </a:endParaRP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F6EC7394-9970-A42D-6F21-8AA74B355AD4}"/>
              </a:ext>
            </a:extLst>
          </p:cNvPr>
          <p:cNvGrpSpPr/>
          <p:nvPr/>
        </p:nvGrpSpPr>
        <p:grpSpPr>
          <a:xfrm>
            <a:off x="8989888" y="3330133"/>
            <a:ext cx="1968394" cy="1631502"/>
            <a:chOff x="674787" y="1441024"/>
            <a:chExt cx="1505970" cy="1631502"/>
          </a:xfrm>
        </p:grpSpPr>
        <p:sp>
          <p:nvSpPr>
            <p:cNvPr id="66" name="TextBox 43">
              <a:extLst>
                <a:ext uri="{FF2B5EF4-FFF2-40B4-BE49-F238E27FC236}">
                  <a16:creationId xmlns:a16="http://schemas.microsoft.com/office/drawing/2014/main" id="{FF145CD9-165B-F415-2FCB-D68E3C27BF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17</a:t>
              </a:r>
            </a:p>
          </p:txBody>
        </p:sp>
        <p:sp>
          <p:nvSpPr>
            <p:cNvPr id="67" name="TextBox 49">
              <a:extLst>
                <a:ext uri="{FF2B5EF4-FFF2-40B4-BE49-F238E27FC236}">
                  <a16:creationId xmlns:a16="http://schemas.microsoft.com/office/drawing/2014/main" id="{BA4C8A70-6EF4-14F3-519D-5CC55BC314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4787" y="1445824"/>
              <a:ext cx="873725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139</a:t>
              </a:r>
            </a:p>
          </p:txBody>
        </p:sp>
        <p:grpSp>
          <p:nvGrpSpPr>
            <p:cNvPr id="68" name="Group 66">
              <a:extLst>
                <a:ext uri="{FF2B5EF4-FFF2-40B4-BE49-F238E27FC236}">
                  <a16:creationId xmlns:a16="http://schemas.microsoft.com/office/drawing/2014/main" id="{48115859-17C5-B58B-6D6A-816BFA3D25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61FBC35E-4B76-9313-2933-128338D2F4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25A18A50-99A5-68E1-0F2B-8E818F8C26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839BBE1B-74FF-603B-C007-5BD1D7234F7F}"/>
              </a:ext>
            </a:extLst>
          </p:cNvPr>
          <p:cNvSpPr txBox="1"/>
          <p:nvPr/>
        </p:nvSpPr>
        <p:spPr>
          <a:xfrm>
            <a:off x="10179455" y="390294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#9Slide02 Noi dung dai"/>
                <a:ea typeface="微软雅黑"/>
                <a:cs typeface="Calibri" panose="020F0502020204030204" pitchFamily="34" charset="0"/>
              </a:rPr>
              <a:t>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/>
              <a:ea typeface="微软雅黑"/>
              <a:cs typeface="Calibri" panose="020F050202020403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5646548-4642-81D2-C584-C41ECE32BC3B}"/>
              </a:ext>
            </a:extLst>
          </p:cNvPr>
          <p:cNvSpPr txBox="1"/>
          <p:nvPr/>
        </p:nvSpPr>
        <p:spPr>
          <a:xfrm>
            <a:off x="9447536" y="4300615"/>
            <a:ext cx="4857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8C8BA59-EDAD-131A-82BA-C76B6DAF75A5}"/>
              </a:ext>
            </a:extLst>
          </p:cNvPr>
          <p:cNvSpPr txBox="1"/>
          <p:nvPr/>
        </p:nvSpPr>
        <p:spPr>
          <a:xfrm>
            <a:off x="8979614" y="3803659"/>
            <a:ext cx="9760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002060"/>
                </a:solidFill>
                <a:latin typeface="#9Slide02 Noi dung dai"/>
                <a:ea typeface="微软雅黑"/>
                <a:cs typeface="Calibri" panose="020F0502020204030204" pitchFamily="34" charset="0"/>
              </a:rPr>
              <a:t>136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2 Noi dung dai"/>
              <a:ea typeface="微软雅黑"/>
              <a:cs typeface="Calibri" panose="020F0502020204030204" pitchFamily="34" charset="0"/>
            </a:endParaRP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655D7F15-5F03-C524-32AE-D5C7B24FB03A}"/>
              </a:ext>
            </a:extLst>
          </p:cNvPr>
          <p:cNvCxnSpPr>
            <a:cxnSpLocks/>
          </p:cNvCxnSpPr>
          <p:nvPr/>
        </p:nvCxnSpPr>
        <p:spPr>
          <a:xfrm>
            <a:off x="1315092" y="1839074"/>
            <a:ext cx="760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063A6DB4-76F7-5C34-2970-BC0D199D2476}"/>
              </a:ext>
            </a:extLst>
          </p:cNvPr>
          <p:cNvCxnSpPr>
            <a:cxnSpLocks/>
          </p:cNvCxnSpPr>
          <p:nvPr/>
        </p:nvCxnSpPr>
        <p:spPr>
          <a:xfrm>
            <a:off x="3873358" y="1900719"/>
            <a:ext cx="760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43444064-A74C-6944-D0EC-246CB57E77D1}"/>
              </a:ext>
            </a:extLst>
          </p:cNvPr>
          <p:cNvCxnSpPr>
            <a:cxnSpLocks/>
          </p:cNvCxnSpPr>
          <p:nvPr/>
        </p:nvCxnSpPr>
        <p:spPr>
          <a:xfrm>
            <a:off x="6400801" y="1890445"/>
            <a:ext cx="760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1D2205CA-D2C6-DA7D-29CB-6F769921309C}"/>
              </a:ext>
            </a:extLst>
          </p:cNvPr>
          <p:cNvCxnSpPr>
            <a:cxnSpLocks/>
          </p:cNvCxnSpPr>
          <p:nvPr/>
        </p:nvCxnSpPr>
        <p:spPr>
          <a:xfrm>
            <a:off x="9010437" y="1921268"/>
            <a:ext cx="760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C0E83474-6E98-6BEE-B13D-EB7072409F7D}"/>
              </a:ext>
            </a:extLst>
          </p:cNvPr>
          <p:cNvCxnSpPr>
            <a:cxnSpLocks/>
          </p:cNvCxnSpPr>
          <p:nvPr/>
        </p:nvCxnSpPr>
        <p:spPr>
          <a:xfrm>
            <a:off x="1119884" y="4284324"/>
            <a:ext cx="760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48841A59-4BA5-CCB2-0BC6-0CCDE6889ED7}"/>
              </a:ext>
            </a:extLst>
          </p:cNvPr>
          <p:cNvCxnSpPr>
            <a:cxnSpLocks/>
          </p:cNvCxnSpPr>
          <p:nvPr/>
        </p:nvCxnSpPr>
        <p:spPr>
          <a:xfrm>
            <a:off x="3873358" y="4448711"/>
            <a:ext cx="760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1157059F-DC1B-C00D-CFA9-898EA806190D}"/>
              </a:ext>
            </a:extLst>
          </p:cNvPr>
          <p:cNvCxnSpPr>
            <a:cxnSpLocks/>
          </p:cNvCxnSpPr>
          <p:nvPr/>
        </p:nvCxnSpPr>
        <p:spPr>
          <a:xfrm>
            <a:off x="6441897" y="4510356"/>
            <a:ext cx="760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F2CE858C-BA0A-80A1-F7F1-E7BC1B297732}"/>
              </a:ext>
            </a:extLst>
          </p:cNvPr>
          <p:cNvCxnSpPr>
            <a:cxnSpLocks/>
          </p:cNvCxnSpPr>
          <p:nvPr/>
        </p:nvCxnSpPr>
        <p:spPr>
          <a:xfrm>
            <a:off x="9133727" y="4407615"/>
            <a:ext cx="760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235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7" grpId="0"/>
      <p:bldP spid="18" grpId="0"/>
      <p:bldP spid="19" grpId="0"/>
      <p:bldP spid="26" grpId="0"/>
      <p:bldP spid="27" grpId="0"/>
      <p:bldP spid="28" grpId="0"/>
      <p:bldP spid="35" grpId="0"/>
      <p:bldP spid="36" grpId="0"/>
      <p:bldP spid="37" grpId="0"/>
      <p:bldP spid="44" grpId="0"/>
      <p:bldP spid="45" grpId="0"/>
      <p:bldP spid="46" grpId="0"/>
      <p:bldP spid="53" grpId="0"/>
      <p:bldP spid="54" grpId="0"/>
      <p:bldP spid="55" grpId="0"/>
      <p:bldP spid="62" grpId="0"/>
      <p:bldP spid="63" grpId="0"/>
      <p:bldP spid="64" grpId="0"/>
      <p:bldP spid="71" grpId="0"/>
      <p:bldP spid="72" grpId="0"/>
      <p:bldP spid="7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">
            <a:extLst>
              <a:ext uri="{FF2B5EF4-FFF2-40B4-BE49-F238E27FC236}">
                <a16:creationId xmlns:a16="http://schemas.microsoft.com/office/drawing/2014/main" id="{F976C440-8570-9E43-A079-DA0CC9A197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0603" y="1424804"/>
            <a:ext cx="4739582" cy="47395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02A5CD2-4632-77E6-86C1-1B1B68ED2B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1411" y="1488320"/>
            <a:ext cx="4865030" cy="38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769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B0D5FE-B35D-6E75-E7D4-2A19EEBDB4D4}"/>
              </a:ext>
            </a:extLst>
          </p:cNvPr>
          <p:cNvSpPr txBox="1"/>
          <p:nvPr/>
        </p:nvSpPr>
        <p:spPr>
          <a:xfrm>
            <a:off x="874643" y="1164717"/>
            <a:ext cx="1063486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lang="vi-VN" sz="28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Ở trường học</a:t>
            </a:r>
            <a:r>
              <a:rPr lang="en-US" sz="28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,</a:t>
            </a:r>
            <a:r>
              <a:rPr lang="vi-VN" sz="28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</a:rPr>
              <a:t> em cần xếp đúng 38 chiếc ghế vào mỗi lớp học. Vậy em tính xem trường em có 266 chiếc ghế thì xếp được bao nhiêu lớp học?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89B32C-5971-2DF3-0704-22B570BF6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825" y="146071"/>
            <a:ext cx="7238349" cy="1015909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3C629F9-C328-3D5D-B7A7-31E725D9B0FA}"/>
              </a:ext>
            </a:extLst>
          </p:cNvPr>
          <p:cNvSpPr/>
          <p:nvPr/>
        </p:nvSpPr>
        <p:spPr>
          <a:xfrm>
            <a:off x="1371600" y="3087904"/>
            <a:ext cx="10005237" cy="3116955"/>
          </a:xfrm>
          <a:prstGeom prst="roundRect">
            <a:avLst/>
          </a:prstGeom>
          <a:solidFill>
            <a:srgbClr val="F2C6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57BDDB8-0177-471D-FCB0-3A856D575E80}"/>
              </a:ext>
            </a:extLst>
          </p:cNvPr>
          <p:cNvSpPr txBox="1"/>
          <p:nvPr/>
        </p:nvSpPr>
        <p:spPr>
          <a:xfrm>
            <a:off x="4906655" y="3161355"/>
            <a:ext cx="24052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giải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6BCEFB-D41C-4D00-3E64-0D8BFD3C8E99}"/>
              </a:ext>
            </a:extLst>
          </p:cNvPr>
          <p:cNvSpPr txBox="1"/>
          <p:nvPr/>
        </p:nvSpPr>
        <p:spPr>
          <a:xfrm>
            <a:off x="1403498" y="3832232"/>
            <a:ext cx="949408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vi-VN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Mỗi 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r>
              <a:rPr lang="vi-VN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học xếp được số chiếc ghế là: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3678A1-E92D-972F-51B0-F6E25C458912}"/>
              </a:ext>
            </a:extLst>
          </p:cNvPr>
          <p:cNvSpPr txBox="1"/>
          <p:nvPr/>
        </p:nvSpPr>
        <p:spPr>
          <a:xfrm>
            <a:off x="2664542" y="4517585"/>
            <a:ext cx="73176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266 : 38 = 7 (</a:t>
            </a:r>
            <a:r>
              <a:rPr lang="en-US" sz="36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r>
              <a:rPr lang="en-US" sz="36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)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F8E6BF-F5C4-2431-DD8B-688F45F3CC2B}"/>
              </a:ext>
            </a:extLst>
          </p:cNvPr>
          <p:cNvSpPr txBox="1"/>
          <p:nvPr/>
        </p:nvSpPr>
        <p:spPr>
          <a:xfrm>
            <a:off x="3157701" y="5267599"/>
            <a:ext cx="73176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600" b="1" noProof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Đáp</a:t>
            </a:r>
            <a:r>
              <a:rPr lang="en-US" sz="3600" b="1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noProof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án</a:t>
            </a:r>
            <a:r>
              <a:rPr lang="en-US" sz="3600" b="1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7 </a:t>
            </a:r>
            <a:r>
              <a:rPr lang="en-US" sz="3600" b="1" noProof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lớp</a:t>
            </a:r>
            <a:r>
              <a:rPr lang="en-US" sz="3600" b="1" noProof="0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1" noProof="0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học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396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6" grpId="0"/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">
            <a:extLst>
              <a:ext uri="{FF2B5EF4-FFF2-40B4-BE49-F238E27FC236}">
                <a16:creationId xmlns:a16="http://schemas.microsoft.com/office/drawing/2014/main" id="{F976C440-8570-9E43-A079-DA0CC9A197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0603" y="1424804"/>
            <a:ext cx="4739582" cy="47395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0212" y="1056803"/>
            <a:ext cx="4292246" cy="195163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0C8EFDC-9F68-E142-3452-C4222B19AA14}"/>
              </a:ext>
            </a:extLst>
          </p:cNvPr>
          <p:cNvSpPr txBox="1"/>
          <p:nvPr/>
        </p:nvSpPr>
        <p:spPr>
          <a:xfrm>
            <a:off x="1653988" y="2640433"/>
            <a:ext cx="68714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Ôn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kiến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thức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học</a:t>
            </a:r>
            <a:r>
              <a:rPr kumimoji="0" lang="en-US" sz="3600" b="1" i="1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- Hoàn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thành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SBT.</a:t>
            </a:r>
          </a:p>
        </p:txBody>
      </p:sp>
    </p:spTree>
    <p:extLst>
      <p:ext uri="{BB962C8B-B14F-4D97-AF65-F5344CB8AC3E}">
        <p14:creationId xmlns:p14="http://schemas.microsoft.com/office/powerpoint/2010/main" val="596869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2">
            <a:extLst>
              <a:ext uri="{FF2B5EF4-FFF2-40B4-BE49-F238E27FC236}">
                <a16:creationId xmlns:a16="http://schemas.microsoft.com/office/drawing/2014/main" id="{4736A2E1-C8D0-4040-B0B2-06617BE8526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96883" y="4795826"/>
            <a:ext cx="2108563" cy="2108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99EE79-B207-B02A-683E-4F7A696951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5979" y="1517988"/>
            <a:ext cx="9558562" cy="459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73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">
            <a:extLst>
              <a:ext uri="{FF2B5EF4-FFF2-40B4-BE49-F238E27FC236}">
                <a16:creationId xmlns:a16="http://schemas.microsoft.com/office/drawing/2014/main" id="{F976C440-8570-9E43-A079-DA0CC9A197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0603" y="1424804"/>
            <a:ext cx="4739582" cy="47395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9853" y="2146535"/>
            <a:ext cx="7224386" cy="295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380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9">
            <a:extLst>
              <a:ext uri="{FF2B5EF4-FFF2-40B4-BE49-F238E27FC236}">
                <a16:creationId xmlns:a16="http://schemas.microsoft.com/office/drawing/2014/main" id="{B0BED9AB-0B49-36B2-82A6-8B12CF08A8DD}"/>
              </a:ext>
            </a:extLst>
          </p:cNvPr>
          <p:cNvSpPr/>
          <p:nvPr/>
        </p:nvSpPr>
        <p:spPr>
          <a:xfrm>
            <a:off x="940752" y="521832"/>
            <a:ext cx="10437204" cy="1659528"/>
          </a:xfrm>
          <a:prstGeom prst="roundRect">
            <a:avLst>
              <a:gd name="adj" fmla="val 50000"/>
            </a:avLst>
          </a:prstGeom>
          <a:solidFill>
            <a:srgbClr val="E6F5D7"/>
          </a:solidFill>
          <a:ln w="38100" cap="flat" cmpd="sng" algn="ctr">
            <a:solidFill>
              <a:srgbClr val="117956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1B0FDC-092C-EA16-0F63-9500F0D797AD}"/>
              </a:ext>
            </a:extLst>
          </p:cNvPr>
          <p:cNvSpPr txBox="1"/>
          <p:nvPr/>
        </p:nvSpPr>
        <p:spPr>
          <a:xfrm>
            <a:off x="1149531" y="762553"/>
            <a:ext cx="99147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Đặt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rồi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94 : 43 = 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F5F092C-8148-A68F-0E9F-2939CB256417}"/>
              </a:ext>
            </a:extLst>
          </p:cNvPr>
          <p:cNvGrpSpPr/>
          <p:nvPr/>
        </p:nvGrpSpPr>
        <p:grpSpPr>
          <a:xfrm>
            <a:off x="6804595" y="3060002"/>
            <a:ext cx="4899473" cy="1129886"/>
            <a:chOff x="6830721" y="2864057"/>
            <a:chExt cx="4899473" cy="1129886"/>
          </a:xfrm>
        </p:grpSpPr>
        <p:sp>
          <p:nvSpPr>
            <p:cNvPr id="5" name="Rectangle: Rounded Corners 24">
              <a:extLst>
                <a:ext uri="{FF2B5EF4-FFF2-40B4-BE49-F238E27FC236}">
                  <a16:creationId xmlns:a16="http://schemas.microsoft.com/office/drawing/2014/main" id="{50BF13E3-7E5F-3970-D703-1EDA216F5988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 cap="flat" cmpd="sng" algn="ctr">
              <a:solidFill>
                <a:srgbClr val="FBA409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C27FD4D-74EC-22C5-C8C7-026E41DB7F45}"/>
                </a:ext>
              </a:extLst>
            </p:cNvPr>
            <p:cNvSpPr txBox="1"/>
            <p:nvPr/>
          </p:nvSpPr>
          <p:spPr>
            <a:xfrm>
              <a:off x="7979365" y="3044278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2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dư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8</a:t>
              </a:r>
              <a:endPara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998F50A-6F94-FE80-E068-C76608D55CD7}"/>
              </a:ext>
            </a:extLst>
          </p:cNvPr>
          <p:cNvGrpSpPr/>
          <p:nvPr/>
        </p:nvGrpSpPr>
        <p:grpSpPr>
          <a:xfrm>
            <a:off x="955249" y="3060002"/>
            <a:ext cx="4727455" cy="1129886"/>
            <a:chOff x="981375" y="2864057"/>
            <a:chExt cx="4727455" cy="1129886"/>
          </a:xfrm>
        </p:grpSpPr>
        <p:sp>
          <p:nvSpPr>
            <p:cNvPr id="8" name="Rectangle: Rounded Corners 21">
              <a:extLst>
                <a:ext uri="{FF2B5EF4-FFF2-40B4-BE49-F238E27FC236}">
                  <a16:creationId xmlns:a16="http://schemas.microsoft.com/office/drawing/2014/main" id="{0345CF5A-DC5D-8D01-7CF9-27421FAA64E9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 cap="flat" cmpd="sng" algn="ctr">
              <a:solidFill>
                <a:srgbClr val="EB1C24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D635D41-A30F-4054-11B5-153EE02CF3CA}"/>
                </a:ext>
              </a:extLst>
            </p:cNvPr>
            <p:cNvSpPr txBox="1"/>
            <p:nvPr/>
          </p:nvSpPr>
          <p:spPr>
            <a:xfrm>
              <a:off x="1958001" y="3035456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2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dư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7</a:t>
              </a:r>
              <a:endPara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4477869-13A9-6519-4355-8710D3D30DA1}"/>
              </a:ext>
            </a:extLst>
          </p:cNvPr>
          <p:cNvGrpSpPr/>
          <p:nvPr/>
        </p:nvGrpSpPr>
        <p:grpSpPr>
          <a:xfrm>
            <a:off x="930809" y="4941685"/>
            <a:ext cx="4659251" cy="1129886"/>
            <a:chOff x="981375" y="4872764"/>
            <a:chExt cx="4659251" cy="1129886"/>
          </a:xfrm>
        </p:grpSpPr>
        <p:sp>
          <p:nvSpPr>
            <p:cNvPr id="11" name="Rectangle: Rounded Corners 26">
              <a:extLst>
                <a:ext uri="{FF2B5EF4-FFF2-40B4-BE49-F238E27FC236}">
                  <a16:creationId xmlns:a16="http://schemas.microsoft.com/office/drawing/2014/main" id="{795B389C-7933-F035-764A-BFC959F1B44F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 cap="flat" cmpd="sng" algn="ctr">
              <a:solidFill>
                <a:srgbClr val="4D9E2A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F5252F5-F542-1C42-1C01-0876DA718AD9}"/>
                </a:ext>
              </a:extLst>
            </p:cNvPr>
            <p:cNvSpPr txBox="1"/>
            <p:nvPr/>
          </p:nvSpPr>
          <p:spPr>
            <a:xfrm>
              <a:off x="1889797" y="5040592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2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dư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6</a:t>
              </a:r>
              <a:endPara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20E9211-3C12-45E2-3A96-E20F54E84B00}"/>
              </a:ext>
            </a:extLst>
          </p:cNvPr>
          <p:cNvGrpSpPr/>
          <p:nvPr/>
        </p:nvGrpSpPr>
        <p:grpSpPr>
          <a:xfrm>
            <a:off x="6804595" y="4910745"/>
            <a:ext cx="4899473" cy="1129886"/>
            <a:chOff x="6830721" y="4714800"/>
            <a:chExt cx="4899473" cy="1129886"/>
          </a:xfrm>
        </p:grpSpPr>
        <p:sp>
          <p:nvSpPr>
            <p:cNvPr id="14" name="Rectangle: Rounded Corners 28">
              <a:extLst>
                <a:ext uri="{FF2B5EF4-FFF2-40B4-BE49-F238E27FC236}">
                  <a16:creationId xmlns:a16="http://schemas.microsoft.com/office/drawing/2014/main" id="{30EEEC8C-B92B-0B3A-4A1E-49C8E56D24BB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 cap="flat" cmpd="sng" algn="ctr">
              <a:solidFill>
                <a:srgbClr val="28A3B4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B13FCE4-291E-4D2D-E8D5-2F1CD55EF9EA}"/>
                </a:ext>
              </a:extLst>
            </p:cNvPr>
            <p:cNvSpPr txBox="1"/>
            <p:nvPr/>
          </p:nvSpPr>
          <p:spPr>
            <a:xfrm>
              <a:off x="7979365" y="4913568"/>
              <a:ext cx="375082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2 </a:t>
              </a:r>
              <a:r>
                <a:rPr lang="en-US" sz="4400" b="1" kern="0" dirty="0" err="1">
                  <a:solidFill>
                    <a:prstClr val="black"/>
                  </a:solidFill>
                  <a:latin typeface="Cambria" panose="02040503050406030204" pitchFamily="18" charset="0"/>
                </a:rPr>
                <a:t>dư</a:t>
              </a:r>
              <a:r>
                <a:rPr lang="en-US" sz="4400" b="1" kern="0" dirty="0">
                  <a:solidFill>
                    <a:prstClr val="black"/>
                  </a:solidFill>
                  <a:latin typeface="Cambria" panose="02040503050406030204" pitchFamily="18" charset="0"/>
                </a:rPr>
                <a:t> 9</a:t>
              </a:r>
              <a:endPara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D1888303-18A8-A54E-5DB5-9D399A20A9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58" b="72760"/>
          <a:stretch/>
        </p:blipFill>
        <p:spPr>
          <a:xfrm>
            <a:off x="240026" y="3069479"/>
            <a:ext cx="1518921" cy="11298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1E649AE-92BD-FC24-5287-4A138A01027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27697" r="64244" b="39386"/>
          <a:stretch/>
        </p:blipFill>
        <p:spPr>
          <a:xfrm>
            <a:off x="439928" y="4798452"/>
            <a:ext cx="957111" cy="13653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1A623C1-62B8-F274-3793-A0373774D1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7" t="28970" r="12604" b="40998"/>
          <a:stretch/>
        </p:blipFill>
        <p:spPr>
          <a:xfrm>
            <a:off x="6185586" y="4794919"/>
            <a:ext cx="1238017" cy="124571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6AF1EB8-DCBE-6FEC-59DD-C89B2F9D725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1" t="-111" r="10077" b="72871"/>
          <a:stretch/>
        </p:blipFill>
        <p:spPr>
          <a:xfrm>
            <a:off x="5855633" y="3113200"/>
            <a:ext cx="1518921" cy="112988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1C6CA03-ABE9-0706-2ECC-F8544732312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10901281" y="3264013"/>
            <a:ext cx="953350" cy="85753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4C3AD3E-A09A-B951-3514-DB139D5B5F8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32144" y="3113200"/>
            <a:ext cx="891076" cy="89646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4B64A01-D5C0-6AD1-AEDA-A0245E7154DC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02290" y="5072246"/>
            <a:ext cx="891076" cy="89646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AF012C2-493A-04BC-ADD8-C716DF9B79F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812992" y="5027456"/>
            <a:ext cx="891076" cy="89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91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9">
            <a:extLst>
              <a:ext uri="{FF2B5EF4-FFF2-40B4-BE49-F238E27FC236}">
                <a16:creationId xmlns:a16="http://schemas.microsoft.com/office/drawing/2014/main" id="{B0BED9AB-0B49-36B2-82A6-8B12CF08A8DD}"/>
              </a:ext>
            </a:extLst>
          </p:cNvPr>
          <p:cNvSpPr/>
          <p:nvPr/>
        </p:nvSpPr>
        <p:spPr>
          <a:xfrm>
            <a:off x="966878" y="587147"/>
            <a:ext cx="10437204" cy="1659528"/>
          </a:xfrm>
          <a:prstGeom prst="roundRect">
            <a:avLst>
              <a:gd name="adj" fmla="val 50000"/>
            </a:avLst>
          </a:prstGeom>
          <a:solidFill>
            <a:srgbClr val="E6F5D7"/>
          </a:solidFill>
          <a:ln w="38100" cap="flat" cmpd="sng" algn="ctr">
            <a:solidFill>
              <a:srgbClr val="117956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A1B0FDC-092C-EA16-0F63-9500F0D797AD}"/>
              </a:ext>
            </a:extLst>
          </p:cNvPr>
          <p:cNvSpPr txBox="1"/>
          <p:nvPr/>
        </p:nvSpPr>
        <p:spPr>
          <a:xfrm>
            <a:off x="1175657" y="827868"/>
            <a:ext cx="991470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Câu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Đặt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rồi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547 : 61 = 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4D42021-D925-7FEF-91CF-7CDDBE1FC743}"/>
              </a:ext>
            </a:extLst>
          </p:cNvPr>
          <p:cNvGrpSpPr/>
          <p:nvPr/>
        </p:nvGrpSpPr>
        <p:grpSpPr>
          <a:xfrm>
            <a:off x="7029327" y="4928301"/>
            <a:ext cx="4537107" cy="1129886"/>
            <a:chOff x="6830721" y="2864057"/>
            <a:chExt cx="4537107" cy="1129886"/>
          </a:xfrm>
        </p:grpSpPr>
        <p:sp>
          <p:nvSpPr>
            <p:cNvPr id="5" name="Rectangle: Rounded Corners 16">
              <a:extLst>
                <a:ext uri="{FF2B5EF4-FFF2-40B4-BE49-F238E27FC236}">
                  <a16:creationId xmlns:a16="http://schemas.microsoft.com/office/drawing/2014/main" id="{8A0B609F-7F6B-63C5-2928-24015C99CA63}"/>
                </a:ext>
              </a:extLst>
            </p:cNvPr>
            <p:cNvSpPr/>
            <p:nvPr/>
          </p:nvSpPr>
          <p:spPr>
            <a:xfrm>
              <a:off x="6830721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 cap="flat" cmpd="sng" algn="ctr">
              <a:solidFill>
                <a:srgbClr val="28A3B4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C9E1ECB-6F7A-7221-F6D1-15882BC04055}"/>
                </a:ext>
              </a:extLst>
            </p:cNvPr>
            <p:cNvSpPr txBox="1"/>
            <p:nvPr/>
          </p:nvSpPr>
          <p:spPr>
            <a:xfrm>
              <a:off x="7065041" y="2968927"/>
              <a:ext cx="37508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8 </a:t>
              </a:r>
              <a:r>
                <a:rPr kumimoji="0" lang="en-US" sz="6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dư</a:t>
              </a: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 59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F79B80B-DD0B-9D9B-3F7F-07A944A5FDDD}"/>
              </a:ext>
            </a:extLst>
          </p:cNvPr>
          <p:cNvGrpSpPr/>
          <p:nvPr/>
        </p:nvGrpSpPr>
        <p:grpSpPr>
          <a:xfrm>
            <a:off x="981375" y="3125317"/>
            <a:ext cx="4537107" cy="1129886"/>
            <a:chOff x="981375" y="2864057"/>
            <a:chExt cx="4537107" cy="1129886"/>
          </a:xfrm>
        </p:grpSpPr>
        <p:sp>
          <p:nvSpPr>
            <p:cNvPr id="8" name="Rectangle: Rounded Corners 20">
              <a:extLst>
                <a:ext uri="{FF2B5EF4-FFF2-40B4-BE49-F238E27FC236}">
                  <a16:creationId xmlns:a16="http://schemas.microsoft.com/office/drawing/2014/main" id="{6B76F1E5-78CD-2B01-6A0E-379A409EDE10}"/>
                </a:ext>
              </a:extLst>
            </p:cNvPr>
            <p:cNvSpPr/>
            <p:nvPr/>
          </p:nvSpPr>
          <p:spPr>
            <a:xfrm>
              <a:off x="981375" y="2864057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 cap="flat" cmpd="sng" algn="ctr">
              <a:solidFill>
                <a:srgbClr val="EB1C24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6BB7C07-BFB4-3E24-3D59-7241503372C9}"/>
                </a:ext>
              </a:extLst>
            </p:cNvPr>
            <p:cNvSpPr txBox="1"/>
            <p:nvPr/>
          </p:nvSpPr>
          <p:spPr>
            <a:xfrm>
              <a:off x="1496257" y="2941289"/>
              <a:ext cx="37508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8 </a:t>
              </a:r>
              <a:r>
                <a:rPr kumimoji="0" lang="en-US" sz="6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dư</a:t>
              </a: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 57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FAE3F9-8161-E45C-D2D8-58DBCFE6904C}"/>
              </a:ext>
            </a:extLst>
          </p:cNvPr>
          <p:cNvGrpSpPr/>
          <p:nvPr/>
        </p:nvGrpSpPr>
        <p:grpSpPr>
          <a:xfrm>
            <a:off x="872690" y="4976060"/>
            <a:ext cx="4537107" cy="1129886"/>
            <a:chOff x="981375" y="4872764"/>
            <a:chExt cx="4537107" cy="1129886"/>
          </a:xfrm>
        </p:grpSpPr>
        <p:sp>
          <p:nvSpPr>
            <p:cNvPr id="11" name="Rectangle: Rounded Corners 25">
              <a:extLst>
                <a:ext uri="{FF2B5EF4-FFF2-40B4-BE49-F238E27FC236}">
                  <a16:creationId xmlns:a16="http://schemas.microsoft.com/office/drawing/2014/main" id="{DF2A091A-1A0C-2EF6-E004-7CFFDEF7B5F2}"/>
                </a:ext>
              </a:extLst>
            </p:cNvPr>
            <p:cNvSpPr/>
            <p:nvPr/>
          </p:nvSpPr>
          <p:spPr>
            <a:xfrm>
              <a:off x="981375" y="4872764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 cap="flat" cmpd="sng" algn="ctr">
              <a:solidFill>
                <a:srgbClr val="4D9E2A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B7AE0EC-ABE5-B6D1-F04F-18AF539F360A}"/>
                </a:ext>
              </a:extLst>
            </p:cNvPr>
            <p:cNvSpPr txBox="1"/>
            <p:nvPr/>
          </p:nvSpPr>
          <p:spPr>
            <a:xfrm>
              <a:off x="1549041" y="4943786"/>
              <a:ext cx="37508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8 </a:t>
              </a:r>
              <a:r>
                <a:rPr kumimoji="0" lang="en-US" sz="6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dư</a:t>
              </a: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 56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8B6557A-200F-9875-84C7-171A3368F85A}"/>
              </a:ext>
            </a:extLst>
          </p:cNvPr>
          <p:cNvGrpSpPr/>
          <p:nvPr/>
        </p:nvGrpSpPr>
        <p:grpSpPr>
          <a:xfrm>
            <a:off x="6909508" y="3154116"/>
            <a:ext cx="4537107" cy="1129886"/>
            <a:chOff x="6830721" y="4714800"/>
            <a:chExt cx="4537107" cy="1129886"/>
          </a:xfrm>
        </p:grpSpPr>
        <p:sp>
          <p:nvSpPr>
            <p:cNvPr id="14" name="Rectangle: Rounded Corners 31">
              <a:extLst>
                <a:ext uri="{FF2B5EF4-FFF2-40B4-BE49-F238E27FC236}">
                  <a16:creationId xmlns:a16="http://schemas.microsoft.com/office/drawing/2014/main" id="{BC16345D-F261-9FBC-EF3A-F5E8F3D98560}"/>
                </a:ext>
              </a:extLst>
            </p:cNvPr>
            <p:cNvSpPr/>
            <p:nvPr/>
          </p:nvSpPr>
          <p:spPr>
            <a:xfrm>
              <a:off x="6830721" y="4714800"/>
              <a:ext cx="4537107" cy="1129886"/>
            </a:xfrm>
            <a:prstGeom prst="roundRect">
              <a:avLst>
                <a:gd name="adj" fmla="val 13859"/>
              </a:avLst>
            </a:prstGeom>
            <a:solidFill>
              <a:srgbClr val="E6F5D7"/>
            </a:solidFill>
            <a:ln w="38100" cap="flat" cmpd="sng" algn="ctr">
              <a:solidFill>
                <a:srgbClr val="FBA409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5DAB5B1-DF8E-DFD8-A924-61A521E06E64}"/>
                </a:ext>
              </a:extLst>
            </p:cNvPr>
            <p:cNvSpPr txBox="1"/>
            <p:nvPr/>
          </p:nvSpPr>
          <p:spPr>
            <a:xfrm>
              <a:off x="7223859" y="4807313"/>
              <a:ext cx="37508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8 </a:t>
              </a:r>
              <a:r>
                <a:rPr kumimoji="0" lang="en-US" sz="60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dư</a:t>
              </a:r>
              <a:r>
                <a:rPr kumimoji="0" lang="en-US" sz="6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cs typeface="+mn-cs"/>
                </a:rPr>
                <a:t> 58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91D85C25-2CF2-0D0A-9FF9-D5BC6AD3B07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58" b="72760"/>
          <a:stretch/>
        </p:blipFill>
        <p:spPr>
          <a:xfrm>
            <a:off x="266152" y="3134794"/>
            <a:ext cx="1518921" cy="112988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FF74026-3A62-11AE-0F68-EACD6980CA9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27697" r="64244" b="39386"/>
          <a:stretch/>
        </p:blipFill>
        <p:spPr>
          <a:xfrm>
            <a:off x="381809" y="4832827"/>
            <a:ext cx="957111" cy="136535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173A3B4-1B79-5283-C89C-644C9DF917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7" t="28970" r="12604" b="40998"/>
          <a:stretch/>
        </p:blipFill>
        <p:spPr>
          <a:xfrm>
            <a:off x="6211712" y="4860234"/>
            <a:ext cx="1238017" cy="124571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4C76C2F-486C-1523-AFED-408E91507DF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81" t="-111" r="10077" b="72871"/>
          <a:stretch/>
        </p:blipFill>
        <p:spPr>
          <a:xfrm>
            <a:off x="5881759" y="3178515"/>
            <a:ext cx="1518921" cy="112988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CCF5B55-24F1-2091-099F-EA1FC6D090E7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208" b="61433"/>
          <a:stretch/>
        </p:blipFill>
        <p:spPr>
          <a:xfrm>
            <a:off x="11126013" y="5132312"/>
            <a:ext cx="953350" cy="857536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B1391AF-0809-2BD9-E472-9852306E073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958270" y="3178515"/>
            <a:ext cx="891076" cy="89646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2AFB42E-9994-7EA7-E30F-6AFE511733D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4844171" y="5106621"/>
            <a:ext cx="891076" cy="89646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1A9213C-1940-67BB-A0C8-6E5792DC55A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04" t="-2269" r="334" b="61951"/>
          <a:stretch/>
        </p:blipFill>
        <p:spPr>
          <a:xfrm>
            <a:off x="10917905" y="3270827"/>
            <a:ext cx="891076" cy="89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952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0">
            <a:extLst>
              <a:ext uri="{FF2B5EF4-FFF2-40B4-BE49-F238E27FC236}">
                <a16:creationId xmlns:a16="http://schemas.microsoft.com/office/drawing/2014/main" id="{F976C440-8570-9E43-A079-DA0CC9A197D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0603" y="1424804"/>
            <a:ext cx="4739582" cy="47395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8500" y="2340204"/>
            <a:ext cx="7613977" cy="2908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44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B5F7AD3-6F22-9725-C202-E71336C385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92" y="750012"/>
            <a:ext cx="10432530" cy="360248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7E5AF16A-CBF8-BF71-9B80-855D9BF0C404}"/>
              </a:ext>
            </a:extLst>
          </p:cNvPr>
          <p:cNvGrpSpPr/>
          <p:nvPr/>
        </p:nvGrpSpPr>
        <p:grpSpPr>
          <a:xfrm>
            <a:off x="1315092" y="4732684"/>
            <a:ext cx="9822095" cy="1082905"/>
            <a:chOff x="800100" y="1445559"/>
            <a:chExt cx="4705350" cy="726141"/>
          </a:xfrm>
        </p:grpSpPr>
        <p:sp>
          <p:nvSpPr>
            <p:cNvPr id="8" name="Rounded Rectangle 3">
              <a:extLst>
                <a:ext uri="{FF2B5EF4-FFF2-40B4-BE49-F238E27FC236}">
                  <a16:creationId xmlns:a16="http://schemas.microsoft.com/office/drawing/2014/main" id="{FF2B57EA-2D9E-A0F0-4C86-4E951DF10BB9}"/>
                </a:ext>
              </a:extLst>
            </p:cNvPr>
            <p:cNvSpPr/>
            <p:nvPr/>
          </p:nvSpPr>
          <p:spPr>
            <a:xfrm>
              <a:off x="800100" y="1447800"/>
              <a:ext cx="4705350" cy="723900"/>
            </a:xfrm>
            <a:prstGeom prst="roundRect">
              <a:avLst/>
            </a:prstGeom>
            <a:solidFill>
              <a:srgbClr val="CCEC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AA8561D-C054-776F-7909-9F1618513AB2}"/>
                </a:ext>
              </a:extLst>
            </p:cNvPr>
            <p:cNvSpPr txBox="1"/>
            <p:nvPr/>
          </p:nvSpPr>
          <p:spPr>
            <a:xfrm>
              <a:off x="952500" y="1445559"/>
              <a:ext cx="4400550" cy="722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Muốn biết mỗi lớp được bao nhiêu dây nhảy ta làm như thế nào?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891E992D-6B18-FF8C-DEF5-06803C802C27}"/>
              </a:ext>
            </a:extLst>
          </p:cNvPr>
          <p:cNvGrpSpPr/>
          <p:nvPr/>
        </p:nvGrpSpPr>
        <p:grpSpPr>
          <a:xfrm>
            <a:off x="1344201" y="4741246"/>
            <a:ext cx="9822095" cy="1082905"/>
            <a:chOff x="800100" y="1445559"/>
            <a:chExt cx="4705350" cy="726141"/>
          </a:xfrm>
        </p:grpSpPr>
        <p:sp>
          <p:nvSpPr>
            <p:cNvPr id="11" name="Rounded Rectangle 3">
              <a:extLst>
                <a:ext uri="{FF2B5EF4-FFF2-40B4-BE49-F238E27FC236}">
                  <a16:creationId xmlns:a16="http://schemas.microsoft.com/office/drawing/2014/main" id="{BC0CADFF-0426-3E68-739F-3F6B2213595B}"/>
                </a:ext>
              </a:extLst>
            </p:cNvPr>
            <p:cNvSpPr/>
            <p:nvPr/>
          </p:nvSpPr>
          <p:spPr>
            <a:xfrm>
              <a:off x="800100" y="1447800"/>
              <a:ext cx="4705350" cy="723900"/>
            </a:xfrm>
            <a:prstGeom prst="roundRect">
              <a:avLst/>
            </a:prstGeom>
            <a:solidFill>
              <a:srgbClr val="CCEC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Normal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CC4D47-F8D5-F2B4-88DE-19B367E4D8DE}"/>
                </a:ext>
              </a:extLst>
            </p:cNvPr>
            <p:cNvSpPr txBox="1"/>
            <p:nvPr/>
          </p:nvSpPr>
          <p:spPr>
            <a:xfrm>
              <a:off x="952500" y="1445559"/>
              <a:ext cx="4400550" cy="722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Muốn biết mỗi lớp được bao nhiêu dây nhảy ta thực hiện phép chia 136: 17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3691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A4B4C4-557C-118B-793E-4D360152281B}"/>
              </a:ext>
            </a:extLst>
          </p:cNvPr>
          <p:cNvSpPr txBox="1"/>
          <p:nvPr/>
        </p:nvSpPr>
        <p:spPr>
          <a:xfrm>
            <a:off x="616295" y="495127"/>
            <a:ext cx="10859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136 : 17 = 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C0B9EE-172E-8DB1-5126-AF15C5A84E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490" y="1263827"/>
            <a:ext cx="1948130" cy="72761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EDED03E-D6D7-DDEE-82CE-811CED82E52B}"/>
              </a:ext>
            </a:extLst>
          </p:cNvPr>
          <p:cNvSpPr/>
          <p:nvPr/>
        </p:nvSpPr>
        <p:spPr>
          <a:xfrm>
            <a:off x="616448" y="2147299"/>
            <a:ext cx="2928135" cy="2178121"/>
          </a:xfrm>
          <a:prstGeom prst="rect">
            <a:avLst/>
          </a:prstGeom>
          <a:ln w="38100"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459B83-72A2-754A-9C19-1A3F2ADEF5AE}"/>
              </a:ext>
            </a:extLst>
          </p:cNvPr>
          <p:cNvSpPr txBox="1"/>
          <p:nvPr/>
        </p:nvSpPr>
        <p:spPr>
          <a:xfrm>
            <a:off x="667820" y="2250041"/>
            <a:ext cx="2938409" cy="1905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000" b="1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Ước lượng:</a:t>
            </a:r>
            <a:endParaRPr lang="en-US" sz="2000" b="1" i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Làm tròn </a:t>
            </a:r>
            <a:r>
              <a:rPr lang="vi-VN" sz="20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136</a:t>
            </a:r>
            <a:r>
              <a:rPr lang="vi-VN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được </a:t>
            </a:r>
            <a:r>
              <a:rPr lang="vi-VN" sz="20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140</a:t>
            </a:r>
            <a:endParaRPr lang="en-US" sz="20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Làm tròn </a:t>
            </a:r>
            <a:r>
              <a:rPr lang="vi-VN" sz="20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17</a:t>
            </a:r>
            <a:r>
              <a:rPr lang="vi-VN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được </a:t>
            </a:r>
            <a:r>
              <a:rPr lang="vi-VN" sz="20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</a:t>
            </a:r>
            <a:endParaRPr lang="en-US" sz="20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Nhẩm: </a:t>
            </a:r>
            <a:r>
              <a:rPr lang="vi-VN" sz="20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14 : 2 =7</a:t>
            </a:r>
            <a:endParaRPr lang="en-US" sz="20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marL="0" marR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0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Dự đoán thương là </a:t>
            </a:r>
            <a:r>
              <a:rPr lang="vi-VN" sz="20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7</a:t>
            </a:r>
            <a:endParaRPr lang="en-US" sz="20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8CD88015-5BE5-47BE-0553-8C6F8D4C9978}"/>
              </a:ext>
            </a:extLst>
          </p:cNvPr>
          <p:cNvSpPr/>
          <p:nvPr/>
        </p:nvSpPr>
        <p:spPr>
          <a:xfrm>
            <a:off x="3585681" y="3041151"/>
            <a:ext cx="780836" cy="48288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5E81BAC-4B6A-7557-1657-A081BBF587E7}"/>
              </a:ext>
            </a:extLst>
          </p:cNvPr>
          <p:cNvSpPr/>
          <p:nvPr/>
        </p:nvSpPr>
        <p:spPr>
          <a:xfrm>
            <a:off x="4407612" y="2167847"/>
            <a:ext cx="2928135" cy="2178121"/>
          </a:xfrm>
          <a:prstGeom prst="rect">
            <a:avLst/>
          </a:prstGeom>
          <a:ln w="38100"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E70307-710C-D721-3AE8-61363F792649}"/>
              </a:ext>
            </a:extLst>
          </p:cNvPr>
          <p:cNvSpPr txBox="1"/>
          <p:nvPr/>
        </p:nvSpPr>
        <p:spPr>
          <a:xfrm>
            <a:off x="4520629" y="2270589"/>
            <a:ext cx="2938409" cy="427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Thử</a:t>
            </a:r>
            <a:r>
              <a:rPr lang="en-US" sz="2000" b="1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sz="2000" b="1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0AA966-5A5F-7CAD-5313-73DF22E923A0}"/>
              </a:ext>
            </a:extLst>
          </p:cNvPr>
          <p:cNvGrpSpPr/>
          <p:nvPr/>
        </p:nvGrpSpPr>
        <p:grpSpPr>
          <a:xfrm>
            <a:off x="5024064" y="2676160"/>
            <a:ext cx="1963926" cy="1631502"/>
            <a:chOff x="678206" y="1441024"/>
            <a:chExt cx="1502551" cy="1631502"/>
          </a:xfrm>
        </p:grpSpPr>
        <p:sp>
          <p:nvSpPr>
            <p:cNvPr id="11" name="TextBox 43">
              <a:extLst>
                <a:ext uri="{FF2B5EF4-FFF2-40B4-BE49-F238E27FC236}">
                  <a16:creationId xmlns:a16="http://schemas.microsoft.com/office/drawing/2014/main" id="{84EB4020-D277-A19D-D5B9-162963E820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17</a:t>
              </a:r>
            </a:p>
          </p:txBody>
        </p:sp>
        <p:sp>
          <p:nvSpPr>
            <p:cNvPr id="12" name="TextBox 49">
              <a:extLst>
                <a:ext uri="{FF2B5EF4-FFF2-40B4-BE49-F238E27FC236}">
                  <a16:creationId xmlns:a16="http://schemas.microsoft.com/office/drawing/2014/main" id="{D71D71C8-7F6F-3BD9-CC87-C7E25071CC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206" y="1445824"/>
              <a:ext cx="87030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136</a:t>
              </a:r>
            </a:p>
          </p:txBody>
        </p:sp>
        <p:grpSp>
          <p:nvGrpSpPr>
            <p:cNvPr id="13" name="Group 66">
              <a:extLst>
                <a:ext uri="{FF2B5EF4-FFF2-40B4-BE49-F238E27FC236}">
                  <a16:creationId xmlns:a16="http://schemas.microsoft.com/office/drawing/2014/main" id="{9C802308-6DE1-936A-A585-CB29BC4C94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0C05A66A-BDAA-F208-6365-ACFFCE8C1D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A9B164C8-540F-148C-09FE-039A017DE9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D24065C-8FAF-9C44-AF2B-1C4624EC2CEA}"/>
              </a:ext>
            </a:extLst>
          </p:cNvPr>
          <p:cNvSpPr txBox="1"/>
          <p:nvPr/>
        </p:nvSpPr>
        <p:spPr>
          <a:xfrm>
            <a:off x="6209161" y="32489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1EAC8F-AFC1-5352-ACAA-224B8A5B53EC}"/>
              </a:ext>
            </a:extLst>
          </p:cNvPr>
          <p:cNvSpPr txBox="1"/>
          <p:nvPr/>
        </p:nvSpPr>
        <p:spPr>
          <a:xfrm>
            <a:off x="5208998" y="3646642"/>
            <a:ext cx="7539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A314979-B5DF-9D24-3D25-95BA3A3E696D}"/>
              </a:ext>
            </a:extLst>
          </p:cNvPr>
          <p:cNvSpPr txBox="1"/>
          <p:nvPr/>
        </p:nvSpPr>
        <p:spPr>
          <a:xfrm>
            <a:off x="5054885" y="3149686"/>
            <a:ext cx="113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119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C5B2BE1-C1FB-8871-3B10-7280FC5D7ADE}"/>
              </a:ext>
            </a:extLst>
          </p:cNvPr>
          <p:cNvCxnSpPr>
            <a:cxnSpLocks/>
          </p:cNvCxnSpPr>
          <p:nvPr/>
        </p:nvCxnSpPr>
        <p:spPr>
          <a:xfrm>
            <a:off x="5137078" y="3729519"/>
            <a:ext cx="760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B2CFFE66-EDBA-8243-4946-DDC5B4CC90CE}"/>
              </a:ext>
            </a:extLst>
          </p:cNvPr>
          <p:cNvSpPr/>
          <p:nvPr/>
        </p:nvSpPr>
        <p:spPr>
          <a:xfrm>
            <a:off x="7366571" y="3041151"/>
            <a:ext cx="780836" cy="48288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815B3DC-7D51-AA75-A9DD-7F0488368670}"/>
              </a:ext>
            </a:extLst>
          </p:cNvPr>
          <p:cNvSpPr/>
          <p:nvPr/>
        </p:nvSpPr>
        <p:spPr>
          <a:xfrm>
            <a:off x="8188502" y="2167847"/>
            <a:ext cx="2928135" cy="2178121"/>
          </a:xfrm>
          <a:prstGeom prst="rect">
            <a:avLst/>
          </a:prstGeom>
          <a:ln w="38100"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741ECF7-D3B2-32AF-8F9B-C651785BC154}"/>
              </a:ext>
            </a:extLst>
          </p:cNvPr>
          <p:cNvSpPr txBox="1"/>
          <p:nvPr/>
        </p:nvSpPr>
        <p:spPr>
          <a:xfrm>
            <a:off x="8301519" y="2270589"/>
            <a:ext cx="2938409" cy="4276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Điều</a:t>
            </a:r>
            <a:r>
              <a:rPr lang="en-US" sz="20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chỉnh</a:t>
            </a:r>
            <a:r>
              <a:rPr lang="en-US" sz="20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i="1" dirty="0" err="1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thương</a:t>
            </a:r>
            <a:r>
              <a:rPr lang="en-US" sz="2000" b="1" i="1" dirty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en-US" sz="2000" b="1" i="1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75723A-9297-6946-887F-11973EDF1EE1}"/>
              </a:ext>
            </a:extLst>
          </p:cNvPr>
          <p:cNvGrpSpPr/>
          <p:nvPr/>
        </p:nvGrpSpPr>
        <p:grpSpPr>
          <a:xfrm>
            <a:off x="8804954" y="2676160"/>
            <a:ext cx="1963926" cy="1631502"/>
            <a:chOff x="678206" y="1441024"/>
            <a:chExt cx="1502551" cy="1631502"/>
          </a:xfrm>
        </p:grpSpPr>
        <p:sp>
          <p:nvSpPr>
            <p:cNvPr id="24" name="TextBox 43">
              <a:extLst>
                <a:ext uri="{FF2B5EF4-FFF2-40B4-BE49-F238E27FC236}">
                  <a16:creationId xmlns:a16="http://schemas.microsoft.com/office/drawing/2014/main" id="{32B67CE0-16C8-32AD-F548-51C7288536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17</a:t>
              </a:r>
            </a:p>
          </p:txBody>
        </p:sp>
        <p:sp>
          <p:nvSpPr>
            <p:cNvPr id="25" name="TextBox 49">
              <a:extLst>
                <a:ext uri="{FF2B5EF4-FFF2-40B4-BE49-F238E27FC236}">
                  <a16:creationId xmlns:a16="http://schemas.microsoft.com/office/drawing/2014/main" id="{D1081197-3A02-B407-774E-065FF7FE49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206" y="1445824"/>
              <a:ext cx="87030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136</a:t>
              </a:r>
            </a:p>
          </p:txBody>
        </p:sp>
        <p:grpSp>
          <p:nvGrpSpPr>
            <p:cNvPr id="26" name="Group 66">
              <a:extLst>
                <a:ext uri="{FF2B5EF4-FFF2-40B4-BE49-F238E27FC236}">
                  <a16:creationId xmlns:a16="http://schemas.microsoft.com/office/drawing/2014/main" id="{A19D22A3-4894-AFAD-3328-E6E13B9FEF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27" name="Straight Connector 26">
                <a:extLst>
                  <a:ext uri="{FF2B5EF4-FFF2-40B4-BE49-F238E27FC236}">
                    <a16:creationId xmlns:a16="http://schemas.microsoft.com/office/drawing/2014/main" id="{FD3CCB73-F156-2C30-D7C7-A19BCC62AC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A4693639-8121-6A8F-60DE-E3C9F7CABA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5796549-C29B-2CA7-9E5A-F2757ED1A50E}"/>
              </a:ext>
            </a:extLst>
          </p:cNvPr>
          <p:cNvSpPr txBox="1"/>
          <p:nvPr/>
        </p:nvSpPr>
        <p:spPr>
          <a:xfrm>
            <a:off x="9990051" y="32489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748455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/>
      <p:bldP spid="7" grpId="0" animBg="1"/>
      <p:bldP spid="8" grpId="0" animBg="1"/>
      <p:bldP spid="9" grpId="0"/>
      <p:bldP spid="16" grpId="0"/>
      <p:bldP spid="17" grpId="0"/>
      <p:bldP spid="18" grpId="0"/>
      <p:bldP spid="20" grpId="0" animBg="1"/>
      <p:bldP spid="21" grpId="0" animBg="1"/>
      <p:bldP spid="22" grpId="0"/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4A4B4C4-557C-118B-793E-4D360152281B}"/>
              </a:ext>
            </a:extLst>
          </p:cNvPr>
          <p:cNvSpPr txBox="1"/>
          <p:nvPr/>
        </p:nvSpPr>
        <p:spPr>
          <a:xfrm>
            <a:off x="616295" y="495127"/>
            <a:ext cx="10859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136 : 17 = ?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83241995-5861-E345-2FB9-D8B478D1D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305" y="1404616"/>
            <a:ext cx="3114675" cy="904875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166098D9-E050-D926-E70A-8E531C691D98}"/>
              </a:ext>
            </a:extLst>
          </p:cNvPr>
          <p:cNvGrpSpPr/>
          <p:nvPr/>
        </p:nvGrpSpPr>
        <p:grpSpPr>
          <a:xfrm>
            <a:off x="3092522" y="2542595"/>
            <a:ext cx="1963926" cy="1631502"/>
            <a:chOff x="678206" y="1441024"/>
            <a:chExt cx="1502551" cy="1631502"/>
          </a:xfrm>
        </p:grpSpPr>
        <p:sp>
          <p:nvSpPr>
            <p:cNvPr id="32" name="TextBox 43">
              <a:extLst>
                <a:ext uri="{FF2B5EF4-FFF2-40B4-BE49-F238E27FC236}">
                  <a16:creationId xmlns:a16="http://schemas.microsoft.com/office/drawing/2014/main" id="{D30F5CFA-C001-3578-4308-9897CDCA40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4" y="1441024"/>
              <a:ext cx="708523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17</a:t>
              </a:r>
            </a:p>
          </p:txBody>
        </p:sp>
        <p:sp>
          <p:nvSpPr>
            <p:cNvPr id="33" name="TextBox 49">
              <a:extLst>
                <a:ext uri="{FF2B5EF4-FFF2-40B4-BE49-F238E27FC236}">
                  <a16:creationId xmlns:a16="http://schemas.microsoft.com/office/drawing/2014/main" id="{BC42AFAF-0A10-C8CB-77E8-5BB1DA0B15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206" y="1445824"/>
              <a:ext cx="870306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136</a:t>
              </a:r>
            </a:p>
          </p:txBody>
        </p:sp>
        <p:grpSp>
          <p:nvGrpSpPr>
            <p:cNvPr id="34" name="Group 66">
              <a:extLst>
                <a:ext uri="{FF2B5EF4-FFF2-40B4-BE49-F238E27FC236}">
                  <a16:creationId xmlns:a16="http://schemas.microsoft.com/office/drawing/2014/main" id="{42425925-76EF-D5F9-359B-806688FB1D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5" y="1586678"/>
              <a:ext cx="719138" cy="1485848"/>
              <a:chOff x="2299" y="1296"/>
              <a:chExt cx="453" cy="681"/>
            </a:xfrm>
          </p:grpSpPr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7522E870-1AC5-4E2B-89CE-2083313E73A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453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20B4FE7D-2B76-33AC-3052-69F5BAA4877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rgbClr val="002060"/>
                </a:solidFill>
                <a:prstDash val="solid"/>
              </a:ln>
              <a:effectLst/>
            </p:spPr>
          </p:cxn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5AFA7EE9-E9B4-2CD7-BCEE-8F1E2A0EAF13}"/>
              </a:ext>
            </a:extLst>
          </p:cNvPr>
          <p:cNvSpPr txBox="1"/>
          <p:nvPr/>
        </p:nvSpPr>
        <p:spPr>
          <a:xfrm>
            <a:off x="4277619" y="311540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5C99AD9-465B-C207-2F0A-B4F1683404DE}"/>
              </a:ext>
            </a:extLst>
          </p:cNvPr>
          <p:cNvSpPr txBox="1"/>
          <p:nvPr/>
        </p:nvSpPr>
        <p:spPr>
          <a:xfrm>
            <a:off x="3565133" y="3513077"/>
            <a:ext cx="4662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36D5863-2516-71E9-266E-7C03E0D0F7F9}"/>
              </a:ext>
            </a:extLst>
          </p:cNvPr>
          <p:cNvSpPr txBox="1"/>
          <p:nvPr/>
        </p:nvSpPr>
        <p:spPr>
          <a:xfrm>
            <a:off x="3123343" y="3016121"/>
            <a:ext cx="1130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2 Noi dung dai"/>
                <a:ea typeface="微软雅黑"/>
                <a:cs typeface="Calibri" panose="020F0502020204030204" pitchFamily="34" charset="0"/>
              </a:rPr>
              <a:t>136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67DB935-2F9D-2D21-8DBE-C079DF504FC0}"/>
              </a:ext>
            </a:extLst>
          </p:cNvPr>
          <p:cNvCxnSpPr>
            <a:cxnSpLocks/>
          </p:cNvCxnSpPr>
          <p:nvPr/>
        </p:nvCxnSpPr>
        <p:spPr>
          <a:xfrm>
            <a:off x="3205536" y="3595954"/>
            <a:ext cx="760288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A0D3D385-8AB0-D578-194D-80A5090D2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8653" y="4222465"/>
            <a:ext cx="4610100" cy="110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48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3B365E-632D-999F-CD8D-CB4520CBC6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469619" y="1429977"/>
            <a:ext cx="5478918" cy="547891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16CD90D-B2F6-86EC-D43E-AB97F4EEBDC6}"/>
              </a:ext>
            </a:extLst>
          </p:cNvPr>
          <p:cNvGrpSpPr/>
          <p:nvPr/>
        </p:nvGrpSpPr>
        <p:grpSpPr>
          <a:xfrm>
            <a:off x="2750476" y="824500"/>
            <a:ext cx="8544917" cy="1569660"/>
            <a:chOff x="3093376" y="653050"/>
            <a:chExt cx="8544917" cy="156966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8AE8991C-4E75-4226-2155-26F04C020EE5}"/>
                </a:ext>
              </a:extLst>
            </p:cNvPr>
            <p:cNvSpPr/>
            <p:nvPr/>
          </p:nvSpPr>
          <p:spPr>
            <a:xfrm>
              <a:off x="3093376" y="708119"/>
              <a:ext cx="8384344" cy="101170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A36439D-98A8-405D-E539-A55C79FB55D3}"/>
                </a:ext>
              </a:extLst>
            </p:cNvPr>
            <p:cNvSpPr/>
            <p:nvPr/>
          </p:nvSpPr>
          <p:spPr>
            <a:xfrm>
              <a:off x="3123013" y="653050"/>
              <a:ext cx="8515280" cy="1569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30480" marR="3048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Khi thực hiện các phép chia cho số có hai chữ số,</a:t>
              </a:r>
            </a:p>
            <a:p>
              <a:pPr marL="30480" marR="30480" algn="ctr">
                <a:spcBef>
                  <a:spcPts val="0"/>
                </a:spcBef>
                <a:spcAft>
                  <a:spcPts val="0"/>
                </a:spcAft>
              </a:pPr>
              <a:r>
                <a:rPr lang="nl-NL" sz="3200" b="1" dirty="0">
                  <a:solidFill>
                    <a:srgbClr val="000000"/>
                  </a:solidFill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 để tính toán nhanh, chúng ta cần làm gì?</a:t>
              </a:r>
            </a:p>
            <a:p>
              <a:pPr marL="30480" marR="30480" algn="ctr">
                <a:spcBef>
                  <a:spcPts val="0"/>
                </a:spcBef>
                <a:spcAft>
                  <a:spcPts val="0"/>
                </a:spcAft>
              </a:pPr>
              <a:endParaRPr lang="nl-NL" sz="32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37FFBE1-9762-DBA1-F3A1-696D1A7E4998}"/>
              </a:ext>
            </a:extLst>
          </p:cNvPr>
          <p:cNvCxnSpPr/>
          <p:nvPr/>
        </p:nvCxnSpPr>
        <p:spPr>
          <a:xfrm>
            <a:off x="7166206" y="1891276"/>
            <a:ext cx="0" cy="1089212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7737204F-B921-09B4-6309-7D119F5C7A18}"/>
              </a:ext>
            </a:extLst>
          </p:cNvPr>
          <p:cNvGrpSpPr/>
          <p:nvPr/>
        </p:nvGrpSpPr>
        <p:grpSpPr>
          <a:xfrm>
            <a:off x="3481244" y="2991160"/>
            <a:ext cx="7604572" cy="2208004"/>
            <a:chOff x="3093376" y="708119"/>
            <a:chExt cx="8384344" cy="2208004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57F2B76-EF3A-9F34-DE17-5EC6FEC8B8CE}"/>
                </a:ext>
              </a:extLst>
            </p:cNvPr>
            <p:cNvSpPr/>
            <p:nvPr/>
          </p:nvSpPr>
          <p:spPr>
            <a:xfrm>
              <a:off x="3093376" y="708119"/>
              <a:ext cx="8384344" cy="2051962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7A4B0C4-C043-108B-0E72-746A1C9EC6C5}"/>
                </a:ext>
              </a:extLst>
            </p:cNvPr>
            <p:cNvSpPr/>
            <p:nvPr/>
          </p:nvSpPr>
          <p:spPr>
            <a:xfrm>
              <a:off x="3374325" y="854020"/>
              <a:ext cx="8001095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spcAft>
                  <a:spcPts val="0"/>
                </a:spcAft>
              </a:pPr>
              <a:r>
                <a:rPr lang="vi-VN" sz="3200" b="1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Khi thực hiện các phép chia cho số có hai chữ số, để tính toán nhanh, chúng ta cần biết cách ước lượng thương.</a:t>
              </a:r>
              <a:endParaRPr lang="en-US" sz="4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385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阿里巴巴普惠体 Medium"/>
        <a:ea typeface="阿里巴巴普惠体 Medium"/>
        <a:cs typeface=""/>
      </a:majorFont>
      <a:minorFont>
        <a:latin typeface="思源黑体 CN Normal"/>
        <a:ea typeface="思源黑体 CN Norm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433</Words>
  <Application>Microsoft Office PowerPoint</Application>
  <PresentationFormat>Widescreen</PresentationFormat>
  <Paragraphs>116</Paragraphs>
  <Slides>19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#9Slide02 Noi dung dai</vt:lpstr>
      <vt:lpstr>等线</vt:lpstr>
      <vt:lpstr>思源黑体 CN Normal</vt:lpstr>
      <vt:lpstr>Arial</vt:lpstr>
      <vt:lpstr>Calibri</vt:lpstr>
      <vt:lpstr>Cambria</vt:lpstr>
      <vt:lpstr>Times New Roman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32</cp:revision>
  <dcterms:created xsi:type="dcterms:W3CDTF">2023-11-10T08:08:22Z</dcterms:created>
  <dcterms:modified xsi:type="dcterms:W3CDTF">2023-11-10T10:39:44Z</dcterms:modified>
</cp:coreProperties>
</file>