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5.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6.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3" r:id="rId2"/>
    <p:sldMasterId id="2147483676" r:id="rId3"/>
    <p:sldMasterId id="2147483691" r:id="rId4"/>
    <p:sldMasterId id="2147483716" r:id="rId5"/>
    <p:sldMasterId id="2147483729" r:id="rId6"/>
    <p:sldMasterId id="2147483742" r:id="rId7"/>
  </p:sldMasterIdLst>
  <p:notesMasterIdLst>
    <p:notesMasterId r:id="rId55"/>
  </p:notesMasterIdLst>
  <p:sldIdLst>
    <p:sldId id="388" r:id="rId8"/>
    <p:sldId id="389" r:id="rId9"/>
    <p:sldId id="390" r:id="rId10"/>
    <p:sldId id="11693" r:id="rId11"/>
    <p:sldId id="257" r:id="rId12"/>
    <p:sldId id="260" r:id="rId13"/>
    <p:sldId id="261" r:id="rId14"/>
    <p:sldId id="11694" r:id="rId15"/>
    <p:sldId id="394" r:id="rId16"/>
    <p:sldId id="395" r:id="rId17"/>
    <p:sldId id="396" r:id="rId18"/>
    <p:sldId id="262" r:id="rId19"/>
    <p:sldId id="407" r:id="rId20"/>
    <p:sldId id="11695" r:id="rId21"/>
    <p:sldId id="11696" r:id="rId22"/>
    <p:sldId id="11698" r:id="rId23"/>
    <p:sldId id="11697" r:id="rId24"/>
    <p:sldId id="11699" r:id="rId25"/>
    <p:sldId id="401" r:id="rId26"/>
    <p:sldId id="402" r:id="rId27"/>
    <p:sldId id="11700" r:id="rId28"/>
    <p:sldId id="408" r:id="rId29"/>
    <p:sldId id="403" r:id="rId30"/>
    <p:sldId id="404" r:id="rId31"/>
    <p:sldId id="11701" r:id="rId32"/>
    <p:sldId id="767" r:id="rId33"/>
    <p:sldId id="11702" r:id="rId34"/>
    <p:sldId id="320" r:id="rId35"/>
    <p:sldId id="768" r:id="rId36"/>
    <p:sldId id="769" r:id="rId37"/>
    <p:sldId id="770" r:id="rId38"/>
    <p:sldId id="318" r:id="rId39"/>
    <p:sldId id="330" r:id="rId40"/>
    <p:sldId id="771" r:id="rId41"/>
    <p:sldId id="772" r:id="rId42"/>
    <p:sldId id="773" r:id="rId43"/>
    <p:sldId id="774" r:id="rId44"/>
    <p:sldId id="775" r:id="rId45"/>
    <p:sldId id="409" r:id="rId46"/>
    <p:sldId id="410" r:id="rId47"/>
    <p:sldId id="310" r:id="rId48"/>
    <p:sldId id="293" r:id="rId49"/>
    <p:sldId id="294" r:id="rId50"/>
    <p:sldId id="295" r:id="rId51"/>
    <p:sldId id="405" r:id="rId52"/>
    <p:sldId id="406" r:id="rId53"/>
    <p:sldId id="11692"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54" Type="http://schemas.openxmlformats.org/officeDocument/2006/relationships/slide" Target="slides/slide47.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presProps" Target="presProps.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7EF1B5-BFA0-4A94-8B77-61E4997730CF}" type="datetimeFigureOut">
              <a:rPr lang="en-US" smtClean="0"/>
              <a:t>8/13/2023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406D9E-2696-4090-85E6-B09A431FD2F8}" type="slidenum">
              <a:rPr lang="en-US" smtClean="0"/>
              <a:t>‹#›</a:t>
            </a:fld>
            <a:endParaRPr lang="en-US"/>
          </a:p>
        </p:txBody>
      </p:sp>
    </p:spTree>
    <p:extLst>
      <p:ext uri="{BB962C8B-B14F-4D97-AF65-F5344CB8AC3E}">
        <p14:creationId xmlns:p14="http://schemas.microsoft.com/office/powerpoint/2010/main" val="25345627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0DB654-4362-48BC-B638-435D685DE507}"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20270321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17033998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33047158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9118004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0DB654-4362-48BC-B638-435D685DE507}"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6865821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40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135502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50000"/>
              </a:spcBef>
            </a:pPr>
            <a:r>
              <a:rPr lang="en-US" altLang="en-US" sz="1200" b="1" dirty="0">
                <a:solidFill>
                  <a:srgbClr val="0033CC"/>
                </a:solidFill>
                <a:latin typeface="Times New Roman" panose="02020603050405020304" pitchFamily="18" charset="0"/>
                <a:cs typeface="Times New Roman" panose="02020603050405020304" pitchFamily="18" charset="0"/>
              </a:rPr>
              <a:t>Click </a:t>
            </a:r>
            <a:r>
              <a:rPr lang="en-US" altLang="en-US" sz="1200" b="1" dirty="0" err="1">
                <a:solidFill>
                  <a:srgbClr val="0033CC"/>
                </a:solidFill>
                <a:latin typeface="Times New Roman" panose="02020603050405020304" pitchFamily="18" charset="0"/>
                <a:cs typeface="Times New Roman" panose="02020603050405020304" pitchFamily="18" charset="0"/>
              </a:rPr>
              <a:t>chiếc</a:t>
            </a:r>
            <a:r>
              <a:rPr lang="en-US" altLang="en-US" sz="1200" b="1" dirty="0">
                <a:solidFill>
                  <a:srgbClr val="0033CC"/>
                </a:solidFill>
                <a:latin typeface="Times New Roman" panose="02020603050405020304" pitchFamily="18" charset="0"/>
                <a:cs typeface="Times New Roman" panose="02020603050405020304" pitchFamily="18" charset="0"/>
              </a:rPr>
              <a:t> </a:t>
            </a:r>
            <a:r>
              <a:rPr lang="en-US" altLang="en-US" sz="1200" b="1" dirty="0" err="1">
                <a:solidFill>
                  <a:srgbClr val="0033CC"/>
                </a:solidFill>
                <a:latin typeface="Times New Roman" panose="02020603050405020304" pitchFamily="18" charset="0"/>
                <a:cs typeface="Times New Roman" panose="02020603050405020304" pitchFamily="18" charset="0"/>
              </a:rPr>
              <a:t>tàu</a:t>
            </a:r>
            <a:r>
              <a:rPr lang="en-US" altLang="en-US" sz="1200" b="1" dirty="0">
                <a:solidFill>
                  <a:srgbClr val="0033CC"/>
                </a:solidFill>
                <a:latin typeface="Times New Roman" panose="02020603050405020304" pitchFamily="18" charset="0"/>
                <a:cs typeface="Times New Roman" panose="02020603050405020304" pitchFamily="18" charset="0"/>
              </a:rPr>
              <a:t> </a:t>
            </a:r>
            <a:r>
              <a:rPr lang="en-US" altLang="en-US" sz="1200" b="1" dirty="0">
                <a:solidFill>
                  <a:srgbClr val="0033CC"/>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1200" b="1" dirty="0" err="1">
                <a:solidFill>
                  <a:srgbClr val="0033CC"/>
                </a:solidFill>
                <a:latin typeface="Times New Roman" panose="02020603050405020304" pitchFamily="18" charset="0"/>
                <a:cs typeface="Times New Roman" panose="02020603050405020304" pitchFamily="18" charset="0"/>
                <a:sym typeface="Wingdings" panose="05000000000000000000" pitchFamily="2" charset="2"/>
              </a:rPr>
              <a:t>câu</a:t>
            </a:r>
            <a:r>
              <a:rPr lang="en-US" altLang="en-US" sz="1200" b="1" dirty="0">
                <a:solidFill>
                  <a:srgbClr val="0033CC"/>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1200" b="1" dirty="0" err="1">
                <a:solidFill>
                  <a:srgbClr val="0033CC"/>
                </a:solidFill>
                <a:latin typeface="Times New Roman" panose="02020603050405020304" pitchFamily="18" charset="0"/>
                <a:cs typeface="Times New Roman" panose="02020603050405020304" pitchFamily="18" charset="0"/>
                <a:sym typeface="Wingdings" panose="05000000000000000000" pitchFamily="2" charset="2"/>
              </a:rPr>
              <a:t>hỏi</a:t>
            </a:r>
            <a:endParaRPr lang="en-US" altLang="en-US" sz="1200" b="1" dirty="0">
              <a:solidFill>
                <a:srgbClr val="0033CC"/>
              </a:solidFill>
              <a:latin typeface="Times New Roman" panose="02020603050405020304" pitchFamily="18" charset="0"/>
              <a:cs typeface="Times New Roman" panose="02020603050405020304" pitchFamily="18" charset="0"/>
              <a:sym typeface="Wingdings" panose="05000000000000000000" pitchFamily="2" charset="2"/>
            </a:endParaRPr>
          </a:p>
          <a:p>
            <a:pPr eaLnBrk="1" hangingPunct="1">
              <a:spcBef>
                <a:spcPct val="50000"/>
              </a:spcBef>
            </a:pPr>
            <a:r>
              <a:rPr lang="en-US" altLang="en-US" sz="1200" b="1" dirty="0" err="1">
                <a:solidFill>
                  <a:srgbClr val="0033CC"/>
                </a:solidFill>
                <a:latin typeface="Times New Roman" panose="02020603050405020304" pitchFamily="18" charset="0"/>
                <a:cs typeface="Times New Roman" panose="02020603050405020304" pitchFamily="18" charset="0"/>
                <a:sym typeface="Wingdings" panose="05000000000000000000" pitchFamily="2" charset="2"/>
              </a:rPr>
              <a:t>Tại</a:t>
            </a:r>
            <a:r>
              <a:rPr lang="en-US" altLang="en-US" sz="1200" b="1" dirty="0">
                <a:solidFill>
                  <a:srgbClr val="0033CC"/>
                </a:solidFill>
                <a:latin typeface="Times New Roman" panose="02020603050405020304" pitchFamily="18" charset="0"/>
                <a:cs typeface="Times New Roman" panose="02020603050405020304" pitchFamily="18" charset="0"/>
                <a:sym typeface="Wingdings" panose="05000000000000000000" pitchFamily="2" charset="2"/>
              </a:rPr>
              <a:t> slide </a:t>
            </a:r>
            <a:r>
              <a:rPr lang="en-US" altLang="en-US" sz="1200" b="1" dirty="0" err="1">
                <a:solidFill>
                  <a:srgbClr val="0033CC"/>
                </a:solidFill>
                <a:latin typeface="Times New Roman" panose="02020603050405020304" pitchFamily="18" charset="0"/>
                <a:cs typeface="Times New Roman" panose="02020603050405020304" pitchFamily="18" charset="0"/>
                <a:sym typeface="Wingdings" panose="05000000000000000000" pitchFamily="2" charset="2"/>
              </a:rPr>
              <a:t>câu</a:t>
            </a:r>
            <a:r>
              <a:rPr lang="en-US" altLang="en-US" sz="1200" b="1" dirty="0">
                <a:solidFill>
                  <a:srgbClr val="0033CC"/>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1200" b="1" dirty="0" err="1">
                <a:solidFill>
                  <a:srgbClr val="0033CC"/>
                </a:solidFill>
                <a:latin typeface="Times New Roman" panose="02020603050405020304" pitchFamily="18" charset="0"/>
                <a:cs typeface="Times New Roman" panose="02020603050405020304" pitchFamily="18" charset="0"/>
                <a:sym typeface="Wingdings" panose="05000000000000000000" pitchFamily="2" charset="2"/>
              </a:rPr>
              <a:t>hỏi</a:t>
            </a:r>
            <a:r>
              <a:rPr lang="en-US" altLang="en-US" sz="1200" b="1" dirty="0">
                <a:solidFill>
                  <a:srgbClr val="0033CC"/>
                </a:solidFill>
                <a:latin typeface="Times New Roman" panose="02020603050405020304" pitchFamily="18" charset="0"/>
                <a:cs typeface="Times New Roman" panose="02020603050405020304" pitchFamily="18" charset="0"/>
                <a:sym typeface="Wingdings" panose="05000000000000000000" pitchFamily="2" charset="2"/>
              </a:rPr>
              <a:t>: click </a:t>
            </a:r>
            <a:r>
              <a:rPr lang="en-US" altLang="en-US" sz="1200" b="1" dirty="0" err="1">
                <a:solidFill>
                  <a:srgbClr val="0033CC"/>
                </a:solidFill>
                <a:latin typeface="Times New Roman" panose="02020603050405020304" pitchFamily="18" charset="0"/>
                <a:cs typeface="Times New Roman" panose="02020603050405020304" pitchFamily="18" charset="0"/>
                <a:sym typeface="Wingdings" panose="05000000000000000000" pitchFamily="2" charset="2"/>
              </a:rPr>
              <a:t>ngọn</a:t>
            </a:r>
            <a:r>
              <a:rPr lang="en-US" altLang="en-US" sz="1200" b="1" dirty="0">
                <a:solidFill>
                  <a:srgbClr val="0033CC"/>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1200" b="1" dirty="0" err="1">
                <a:solidFill>
                  <a:srgbClr val="0033CC"/>
                </a:solidFill>
                <a:latin typeface="Times New Roman" panose="02020603050405020304" pitchFamily="18" charset="0"/>
                <a:cs typeface="Times New Roman" panose="02020603050405020304" pitchFamily="18" charset="0"/>
                <a:sym typeface="Wingdings" panose="05000000000000000000" pitchFamily="2" charset="2"/>
              </a:rPr>
              <a:t>hải</a:t>
            </a:r>
            <a:r>
              <a:rPr lang="en-US" altLang="en-US" sz="1200" b="1" dirty="0">
                <a:solidFill>
                  <a:srgbClr val="0033CC"/>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1200" b="1" dirty="0" err="1">
                <a:solidFill>
                  <a:srgbClr val="0033CC"/>
                </a:solidFill>
                <a:latin typeface="Times New Roman" panose="02020603050405020304" pitchFamily="18" charset="0"/>
                <a:cs typeface="Times New Roman" panose="02020603050405020304" pitchFamily="18" charset="0"/>
                <a:sym typeface="Wingdings" panose="05000000000000000000" pitchFamily="2" charset="2"/>
              </a:rPr>
              <a:t>đăng</a:t>
            </a:r>
            <a:r>
              <a:rPr lang="en-US" altLang="en-US" sz="1200" b="1" dirty="0">
                <a:solidFill>
                  <a:srgbClr val="0033CC"/>
                </a:solidFill>
                <a:latin typeface="Times New Roman" panose="02020603050405020304" pitchFamily="18" charset="0"/>
                <a:cs typeface="Times New Roman" panose="02020603050405020304" pitchFamily="18" charset="0"/>
                <a:sym typeface="Wingdings" panose="05000000000000000000" pitchFamily="2" charset="2"/>
              </a:rPr>
              <a:t>  quay </a:t>
            </a:r>
            <a:r>
              <a:rPr lang="en-US" altLang="en-US" sz="1200" b="1" dirty="0" err="1">
                <a:solidFill>
                  <a:srgbClr val="0033CC"/>
                </a:solidFill>
                <a:latin typeface="Times New Roman" panose="02020603050405020304" pitchFamily="18" charset="0"/>
                <a:cs typeface="Times New Roman" panose="02020603050405020304" pitchFamily="18" charset="0"/>
                <a:sym typeface="Wingdings" panose="05000000000000000000" pitchFamily="2" charset="2"/>
              </a:rPr>
              <a:t>lại</a:t>
            </a:r>
            <a:r>
              <a:rPr lang="en-US" altLang="en-US" sz="1200" b="1" dirty="0">
                <a:solidFill>
                  <a:srgbClr val="0033CC"/>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1200" b="1" dirty="0" err="1">
                <a:solidFill>
                  <a:srgbClr val="0033CC"/>
                </a:solidFill>
                <a:latin typeface="Times New Roman" panose="02020603050405020304" pitchFamily="18" charset="0"/>
                <a:cs typeface="Times New Roman" panose="02020603050405020304" pitchFamily="18" charset="0"/>
                <a:sym typeface="Wingdings" panose="05000000000000000000" pitchFamily="2" charset="2"/>
              </a:rPr>
              <a:t>trang</a:t>
            </a:r>
            <a:r>
              <a:rPr lang="en-US" altLang="en-US" sz="1200" b="1" dirty="0">
                <a:solidFill>
                  <a:srgbClr val="0033CC"/>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1200" b="1" dirty="0" err="1">
                <a:solidFill>
                  <a:srgbClr val="0033CC"/>
                </a:solidFill>
                <a:latin typeface="Times New Roman" panose="02020603050405020304" pitchFamily="18" charset="0"/>
                <a:cs typeface="Times New Roman" panose="02020603050405020304" pitchFamily="18" charset="0"/>
                <a:sym typeface="Wingdings" panose="05000000000000000000" pitchFamily="2" charset="2"/>
              </a:rPr>
              <a:t>này</a:t>
            </a:r>
            <a:endParaRPr lang="en-US" altLang="en-US" sz="1200" b="1" dirty="0">
              <a:solidFill>
                <a:srgbClr val="0033CC"/>
              </a:solidFill>
              <a:latin typeface="Times New Roman" panose="02020603050405020304" pitchFamily="18" charset="0"/>
              <a:cs typeface="Times New Roman" panose="02020603050405020304" pitchFamily="18" charset="0"/>
              <a:sym typeface="Wingdings" panose="05000000000000000000" pitchFamily="2" charset="2"/>
            </a:endParaRPr>
          </a:p>
          <a:p>
            <a:pPr eaLnBrk="1" hangingPunct="1">
              <a:spcBef>
                <a:spcPct val="50000"/>
              </a:spcBef>
            </a:pPr>
            <a:r>
              <a:rPr lang="en-US" altLang="en-US" sz="1200" b="1" dirty="0">
                <a:solidFill>
                  <a:srgbClr val="0033CC"/>
                </a:solidFill>
                <a:latin typeface="Times New Roman" panose="02020603050405020304" pitchFamily="18" charset="0"/>
                <a:cs typeface="Times New Roman" panose="02020603050405020304" pitchFamily="18" charset="0"/>
                <a:sym typeface="Wingdings" panose="05000000000000000000" pitchFamily="2" charset="2"/>
              </a:rPr>
              <a:t>Click Enter qua </a:t>
            </a:r>
            <a:r>
              <a:rPr lang="en-US" altLang="en-US" sz="1200" b="1" dirty="0" err="1">
                <a:solidFill>
                  <a:srgbClr val="0033CC"/>
                </a:solidFill>
                <a:latin typeface="Times New Roman" panose="02020603050405020304" pitchFamily="18" charset="0"/>
                <a:cs typeface="Times New Roman" panose="02020603050405020304" pitchFamily="18" charset="0"/>
                <a:sym typeface="Wingdings" panose="05000000000000000000" pitchFamily="2" charset="2"/>
              </a:rPr>
              <a:t>bài</a:t>
            </a:r>
            <a:r>
              <a:rPr lang="en-US" altLang="en-US" sz="1200" b="1" dirty="0">
                <a:solidFill>
                  <a:srgbClr val="0033CC"/>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1200" b="1" dirty="0" err="1">
                <a:solidFill>
                  <a:srgbClr val="0033CC"/>
                </a:solidFill>
                <a:latin typeface="Times New Roman" panose="02020603050405020304" pitchFamily="18" charset="0"/>
                <a:cs typeface="Times New Roman" panose="02020603050405020304" pitchFamily="18" charset="0"/>
                <a:sym typeface="Wingdings" panose="05000000000000000000" pitchFamily="2" charset="2"/>
              </a:rPr>
              <a:t>mới</a:t>
            </a:r>
            <a:endParaRPr lang="en-US" altLang="en-US" sz="1200" dirty="0">
              <a:solidFill>
                <a:srgbClr val="0033CC"/>
              </a:solidFill>
              <a:latin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41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0959201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9444D6-76AF-40A4-BD5B-E86E2E02E7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17483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23377191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5932117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40461101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27132883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40126789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19215416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30276940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5780758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6896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A8790A21-5113-4AB9-8F6D-306808A692B0}" type="datetimeFigureOut">
              <a:rPr lang="en-US" smtClean="0"/>
              <a:t>8/13/2023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567AE257-BA26-47B3-B601-3D992018CF77}" type="slidenum">
              <a:rPr lang="en-US" smtClean="0"/>
              <a:t>‹#›</a:t>
            </a:fld>
            <a:endParaRPr lang="en-US"/>
          </a:p>
        </p:txBody>
      </p:sp>
    </p:spTree>
    <p:extLst>
      <p:ext uri="{BB962C8B-B14F-4D97-AF65-F5344CB8AC3E}">
        <p14:creationId xmlns:p14="http://schemas.microsoft.com/office/powerpoint/2010/main" val="20520136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A8790A21-5113-4AB9-8F6D-306808A692B0}" type="datetimeFigureOut">
              <a:rPr lang="en-US" smtClean="0"/>
              <a:t>8/13/2023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567AE257-BA26-47B3-B601-3D992018CF77}" type="slidenum">
              <a:rPr lang="en-US" smtClean="0"/>
              <a:t>‹#›</a:t>
            </a:fld>
            <a:endParaRPr lang="en-US"/>
          </a:p>
        </p:txBody>
      </p:sp>
    </p:spTree>
    <p:extLst>
      <p:ext uri="{BB962C8B-B14F-4D97-AF65-F5344CB8AC3E}">
        <p14:creationId xmlns:p14="http://schemas.microsoft.com/office/powerpoint/2010/main" val="38818508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A8790A21-5113-4AB9-8F6D-306808A692B0}" type="datetimeFigureOut">
              <a:rPr lang="en-US" smtClean="0"/>
              <a:t>8/13/2023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567AE257-BA26-47B3-B601-3D992018CF77}" type="slidenum">
              <a:rPr lang="en-US" smtClean="0"/>
              <a:t>‹#›</a:t>
            </a:fld>
            <a:endParaRPr lang="en-US"/>
          </a:p>
        </p:txBody>
      </p:sp>
    </p:spTree>
    <p:extLst>
      <p:ext uri="{BB962C8B-B14F-4D97-AF65-F5344CB8AC3E}">
        <p14:creationId xmlns:p14="http://schemas.microsoft.com/office/powerpoint/2010/main" val="37305014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A8790A21-5113-4AB9-8F6D-306808A692B0}" type="datetimeFigureOut">
              <a:rPr lang="en-US" smtClean="0"/>
              <a:t>8/13/2023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67AE257-BA26-47B3-B601-3D992018CF77}" type="slidenum">
              <a:rPr lang="en-US" smtClean="0"/>
              <a:t>‹#›</a:t>
            </a:fld>
            <a:endParaRPr lang="en-US"/>
          </a:p>
        </p:txBody>
      </p:sp>
    </p:spTree>
    <p:extLst>
      <p:ext uri="{BB962C8B-B14F-4D97-AF65-F5344CB8AC3E}">
        <p14:creationId xmlns:p14="http://schemas.microsoft.com/office/powerpoint/2010/main" val="12975725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A8790A21-5113-4AB9-8F6D-306808A692B0}" type="datetimeFigureOut">
              <a:rPr lang="en-US" smtClean="0"/>
              <a:t>8/13/2023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67AE257-BA26-47B3-B601-3D992018CF77}" type="slidenum">
              <a:rPr lang="en-US" smtClean="0"/>
              <a:t>‹#›</a:t>
            </a:fld>
            <a:endParaRPr lang="en-US"/>
          </a:p>
        </p:txBody>
      </p:sp>
    </p:spTree>
    <p:extLst>
      <p:ext uri="{BB962C8B-B14F-4D97-AF65-F5344CB8AC3E}">
        <p14:creationId xmlns:p14="http://schemas.microsoft.com/office/powerpoint/2010/main" val="13805811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2023/8/13</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37677896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2023/8/13</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10035106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2023/8/13</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42017059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2023/8/13</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29704263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2023/8/13</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988693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2023/8/13</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7677920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2023/8/13</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10074089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2023/8/13</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11439636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2023/8/13</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16250164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2023/8/13</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38154600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2023/8/13</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1594237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2023/8/13</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35113816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2023/8/13</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18942027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2023/8/13</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ea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ea typeface="思源黑体 CN"/>
              <a:cs typeface="+mn-cs"/>
            </a:endParaRPr>
          </a:p>
        </p:txBody>
      </p:sp>
    </p:spTree>
    <p:extLst>
      <p:ext uri="{BB962C8B-B14F-4D97-AF65-F5344CB8AC3E}">
        <p14:creationId xmlns:p14="http://schemas.microsoft.com/office/powerpoint/2010/main" val="10060229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01321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FFC366CA-B051-FE08-E806-9D8DD99BF228}"/>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id="{B336D5E8-FFD8-CA96-DD58-4A0B92F6D7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id="{A2ED416E-3E7B-E580-D144-E076402CA9C0}"/>
              </a:ext>
            </a:extLst>
          </p:cNvPr>
          <p:cNvSpPr>
            <a:spLocks noGrp="1"/>
          </p:cNvSpPr>
          <p:nvPr>
            <p:ph type="dt" sz="half" idx="10"/>
          </p:nvPr>
        </p:nvSpPr>
        <p:spPr/>
        <p:txBody>
          <a:bodyPr/>
          <a:lstStyle/>
          <a:p>
            <a:fld id="{F3299EF5-DC63-4F6C-881D-8A47E373558F}" type="datetimeFigureOut">
              <a:rPr lang="en-US" smtClean="0"/>
              <a:t>8/13/2023</a:t>
            </a:fld>
            <a:endParaRPr lang="en-US"/>
          </a:p>
        </p:txBody>
      </p:sp>
      <p:sp>
        <p:nvSpPr>
          <p:cNvPr id="5" name="Chỗ dành sẵn cho Chân trang 4">
            <a:extLst>
              <a:ext uri="{FF2B5EF4-FFF2-40B4-BE49-F238E27FC236}">
                <a16:creationId xmlns:a16="http://schemas.microsoft.com/office/drawing/2014/main" id="{3ECCBD23-B547-BAF3-FAF3-EE9368D7BF36}"/>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A6268FB9-3AC4-39F0-A27D-4D5BD20DCD76}"/>
              </a:ext>
            </a:extLst>
          </p:cNvPr>
          <p:cNvSpPr>
            <a:spLocks noGrp="1"/>
          </p:cNvSpPr>
          <p:nvPr>
            <p:ph type="sldNum" sz="quarter" idx="12"/>
          </p:nvPr>
        </p:nvSpPr>
        <p:spPr/>
        <p:txBody>
          <a:bodyPr/>
          <a:lstStyle/>
          <a:p>
            <a:fld id="{FABAC042-6237-41E7-958C-A2B2DBEE253A}" type="slidenum">
              <a:rPr lang="en-US" smtClean="0"/>
              <a:t>‹#›</a:t>
            </a:fld>
            <a:endParaRPr lang="en-US"/>
          </a:p>
        </p:txBody>
      </p:sp>
    </p:spTree>
    <p:extLst>
      <p:ext uri="{BB962C8B-B14F-4D97-AF65-F5344CB8AC3E}">
        <p14:creationId xmlns:p14="http://schemas.microsoft.com/office/powerpoint/2010/main" val="842431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A8790A21-5113-4AB9-8F6D-306808A692B0}" type="datetimeFigureOut">
              <a:rPr lang="en-US" smtClean="0"/>
              <a:t>8/13/2023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67AE257-BA26-47B3-B601-3D992018CF77}" type="slidenum">
              <a:rPr lang="en-US" smtClean="0"/>
              <a:t>‹#›</a:t>
            </a:fld>
            <a:endParaRPr lang="en-US"/>
          </a:p>
        </p:txBody>
      </p:sp>
    </p:spTree>
    <p:extLst>
      <p:ext uri="{BB962C8B-B14F-4D97-AF65-F5344CB8AC3E}">
        <p14:creationId xmlns:p14="http://schemas.microsoft.com/office/powerpoint/2010/main" val="317708017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02C986C-7330-8150-DB5A-C797D0EDF756}"/>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9A3851DD-6242-4D47-3F5B-7A8F220250E9}"/>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DA85D927-BCFC-CF5C-C44C-F57280EE3C53}"/>
              </a:ext>
            </a:extLst>
          </p:cNvPr>
          <p:cNvSpPr>
            <a:spLocks noGrp="1"/>
          </p:cNvSpPr>
          <p:nvPr>
            <p:ph type="dt" sz="half" idx="10"/>
          </p:nvPr>
        </p:nvSpPr>
        <p:spPr/>
        <p:txBody>
          <a:bodyPr/>
          <a:lstStyle/>
          <a:p>
            <a:fld id="{F3299EF5-DC63-4F6C-881D-8A47E373558F}" type="datetimeFigureOut">
              <a:rPr lang="en-US" smtClean="0"/>
              <a:t>8/13/2023</a:t>
            </a:fld>
            <a:endParaRPr lang="en-US"/>
          </a:p>
        </p:txBody>
      </p:sp>
      <p:sp>
        <p:nvSpPr>
          <p:cNvPr id="5" name="Chỗ dành sẵn cho Chân trang 4">
            <a:extLst>
              <a:ext uri="{FF2B5EF4-FFF2-40B4-BE49-F238E27FC236}">
                <a16:creationId xmlns:a16="http://schemas.microsoft.com/office/drawing/2014/main" id="{ACC6DBBE-9908-F4D1-2BEB-E5245F0235E1}"/>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C07F2D1B-16A2-57D5-229A-A25C000EFADF}"/>
              </a:ext>
            </a:extLst>
          </p:cNvPr>
          <p:cNvSpPr>
            <a:spLocks noGrp="1"/>
          </p:cNvSpPr>
          <p:nvPr>
            <p:ph type="sldNum" sz="quarter" idx="12"/>
          </p:nvPr>
        </p:nvSpPr>
        <p:spPr/>
        <p:txBody>
          <a:bodyPr/>
          <a:lstStyle/>
          <a:p>
            <a:fld id="{FABAC042-6237-41E7-958C-A2B2DBEE253A}" type="slidenum">
              <a:rPr lang="en-US" smtClean="0"/>
              <a:t>‹#›</a:t>
            </a:fld>
            <a:endParaRPr lang="en-US"/>
          </a:p>
        </p:txBody>
      </p:sp>
    </p:spTree>
    <p:extLst>
      <p:ext uri="{BB962C8B-B14F-4D97-AF65-F5344CB8AC3E}">
        <p14:creationId xmlns:p14="http://schemas.microsoft.com/office/powerpoint/2010/main" val="67619916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8629759F-D2B5-B0C3-89AF-82853A9DCBA6}"/>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66BCA40C-25E1-9EF4-BB33-13975A804DC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id="{0CC71C7B-D823-D317-6BC5-27D7D6648980}"/>
              </a:ext>
            </a:extLst>
          </p:cNvPr>
          <p:cNvSpPr>
            <a:spLocks noGrp="1"/>
          </p:cNvSpPr>
          <p:nvPr>
            <p:ph type="dt" sz="half" idx="10"/>
          </p:nvPr>
        </p:nvSpPr>
        <p:spPr/>
        <p:txBody>
          <a:bodyPr/>
          <a:lstStyle/>
          <a:p>
            <a:fld id="{F3299EF5-DC63-4F6C-881D-8A47E373558F}" type="datetimeFigureOut">
              <a:rPr lang="en-US" smtClean="0"/>
              <a:t>8/13/2023</a:t>
            </a:fld>
            <a:endParaRPr lang="en-US"/>
          </a:p>
        </p:txBody>
      </p:sp>
      <p:sp>
        <p:nvSpPr>
          <p:cNvPr id="5" name="Chỗ dành sẵn cho Chân trang 4">
            <a:extLst>
              <a:ext uri="{FF2B5EF4-FFF2-40B4-BE49-F238E27FC236}">
                <a16:creationId xmlns:a16="http://schemas.microsoft.com/office/drawing/2014/main" id="{84A0F5A5-6E18-0AE3-3D18-50CBC6CCE33D}"/>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772A7856-CEDF-46BF-6A6B-DA696BF96817}"/>
              </a:ext>
            </a:extLst>
          </p:cNvPr>
          <p:cNvSpPr>
            <a:spLocks noGrp="1"/>
          </p:cNvSpPr>
          <p:nvPr>
            <p:ph type="sldNum" sz="quarter" idx="12"/>
          </p:nvPr>
        </p:nvSpPr>
        <p:spPr/>
        <p:txBody>
          <a:bodyPr/>
          <a:lstStyle/>
          <a:p>
            <a:fld id="{FABAC042-6237-41E7-958C-A2B2DBEE253A}" type="slidenum">
              <a:rPr lang="en-US" smtClean="0"/>
              <a:t>‹#›</a:t>
            </a:fld>
            <a:endParaRPr lang="en-US"/>
          </a:p>
        </p:txBody>
      </p:sp>
    </p:spTree>
    <p:extLst>
      <p:ext uri="{BB962C8B-B14F-4D97-AF65-F5344CB8AC3E}">
        <p14:creationId xmlns:p14="http://schemas.microsoft.com/office/powerpoint/2010/main" val="40914445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A3795B90-5894-5A12-6119-8152B1BDAD49}"/>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947D26AE-C969-05C4-AC96-6DFFB8378403}"/>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id="{290F1825-793C-B39F-BA03-85E4B344C3D2}"/>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id="{77C72FF5-BCE2-BC70-DF96-D6399BEC21EA}"/>
              </a:ext>
            </a:extLst>
          </p:cNvPr>
          <p:cNvSpPr>
            <a:spLocks noGrp="1"/>
          </p:cNvSpPr>
          <p:nvPr>
            <p:ph type="dt" sz="half" idx="10"/>
          </p:nvPr>
        </p:nvSpPr>
        <p:spPr/>
        <p:txBody>
          <a:bodyPr/>
          <a:lstStyle/>
          <a:p>
            <a:fld id="{F3299EF5-DC63-4F6C-881D-8A47E373558F}" type="datetimeFigureOut">
              <a:rPr lang="en-US" smtClean="0"/>
              <a:t>8/13/2023</a:t>
            </a:fld>
            <a:endParaRPr lang="en-US"/>
          </a:p>
        </p:txBody>
      </p:sp>
      <p:sp>
        <p:nvSpPr>
          <p:cNvPr id="6" name="Chỗ dành sẵn cho Chân trang 5">
            <a:extLst>
              <a:ext uri="{FF2B5EF4-FFF2-40B4-BE49-F238E27FC236}">
                <a16:creationId xmlns:a16="http://schemas.microsoft.com/office/drawing/2014/main" id="{617BCA36-CBA0-919E-97BF-82FC12100EED}"/>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AB6384D3-9444-82AA-83D0-06A02C09B524}"/>
              </a:ext>
            </a:extLst>
          </p:cNvPr>
          <p:cNvSpPr>
            <a:spLocks noGrp="1"/>
          </p:cNvSpPr>
          <p:nvPr>
            <p:ph type="sldNum" sz="quarter" idx="12"/>
          </p:nvPr>
        </p:nvSpPr>
        <p:spPr/>
        <p:txBody>
          <a:bodyPr/>
          <a:lstStyle/>
          <a:p>
            <a:fld id="{FABAC042-6237-41E7-958C-A2B2DBEE253A}" type="slidenum">
              <a:rPr lang="en-US" smtClean="0"/>
              <a:t>‹#›</a:t>
            </a:fld>
            <a:endParaRPr lang="en-US"/>
          </a:p>
        </p:txBody>
      </p:sp>
    </p:spTree>
    <p:extLst>
      <p:ext uri="{BB962C8B-B14F-4D97-AF65-F5344CB8AC3E}">
        <p14:creationId xmlns:p14="http://schemas.microsoft.com/office/powerpoint/2010/main" val="84046690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7F75FB1-85E2-B9DB-B2B1-7F5C690DC5CC}"/>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CC1F1FAD-20A0-5FA5-739B-CCA95FA9D70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id="{293E93D1-3E44-0254-EEB5-D3544E838AC6}"/>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id="{53426DCD-B8D8-A070-AD88-C178BD77051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id="{82E90A24-E252-F76D-B5D6-1B35554079F7}"/>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id="{7ADA509F-4075-1AB0-5891-363C078D5C9A}"/>
              </a:ext>
            </a:extLst>
          </p:cNvPr>
          <p:cNvSpPr>
            <a:spLocks noGrp="1"/>
          </p:cNvSpPr>
          <p:nvPr>
            <p:ph type="dt" sz="half" idx="10"/>
          </p:nvPr>
        </p:nvSpPr>
        <p:spPr/>
        <p:txBody>
          <a:bodyPr/>
          <a:lstStyle/>
          <a:p>
            <a:fld id="{F3299EF5-DC63-4F6C-881D-8A47E373558F}" type="datetimeFigureOut">
              <a:rPr lang="en-US" smtClean="0"/>
              <a:t>8/13/2023</a:t>
            </a:fld>
            <a:endParaRPr lang="en-US"/>
          </a:p>
        </p:txBody>
      </p:sp>
      <p:sp>
        <p:nvSpPr>
          <p:cNvPr id="8" name="Chỗ dành sẵn cho Chân trang 7">
            <a:extLst>
              <a:ext uri="{FF2B5EF4-FFF2-40B4-BE49-F238E27FC236}">
                <a16:creationId xmlns:a16="http://schemas.microsoft.com/office/drawing/2014/main" id="{5BFC6E6B-0F13-3328-7A94-2CC0D7E2C66A}"/>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id="{C3537723-4C4F-D760-254D-1EE118918856}"/>
              </a:ext>
            </a:extLst>
          </p:cNvPr>
          <p:cNvSpPr>
            <a:spLocks noGrp="1"/>
          </p:cNvSpPr>
          <p:nvPr>
            <p:ph type="sldNum" sz="quarter" idx="12"/>
          </p:nvPr>
        </p:nvSpPr>
        <p:spPr/>
        <p:txBody>
          <a:bodyPr/>
          <a:lstStyle/>
          <a:p>
            <a:fld id="{FABAC042-6237-41E7-958C-A2B2DBEE253A}" type="slidenum">
              <a:rPr lang="en-US" smtClean="0"/>
              <a:t>‹#›</a:t>
            </a:fld>
            <a:endParaRPr lang="en-US"/>
          </a:p>
        </p:txBody>
      </p:sp>
    </p:spTree>
    <p:extLst>
      <p:ext uri="{BB962C8B-B14F-4D97-AF65-F5344CB8AC3E}">
        <p14:creationId xmlns:p14="http://schemas.microsoft.com/office/powerpoint/2010/main" val="14347249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CC04C537-A475-DF47-0533-F3586D2A1F29}"/>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id="{96A864E5-9FB4-6591-0623-8566D6B65EBA}"/>
              </a:ext>
            </a:extLst>
          </p:cNvPr>
          <p:cNvSpPr>
            <a:spLocks noGrp="1"/>
          </p:cNvSpPr>
          <p:nvPr>
            <p:ph type="dt" sz="half" idx="10"/>
          </p:nvPr>
        </p:nvSpPr>
        <p:spPr/>
        <p:txBody>
          <a:bodyPr/>
          <a:lstStyle/>
          <a:p>
            <a:fld id="{F3299EF5-DC63-4F6C-881D-8A47E373558F}" type="datetimeFigureOut">
              <a:rPr lang="en-US" smtClean="0"/>
              <a:t>8/13/2023</a:t>
            </a:fld>
            <a:endParaRPr lang="en-US"/>
          </a:p>
        </p:txBody>
      </p:sp>
      <p:sp>
        <p:nvSpPr>
          <p:cNvPr id="4" name="Chỗ dành sẵn cho Chân trang 3">
            <a:extLst>
              <a:ext uri="{FF2B5EF4-FFF2-40B4-BE49-F238E27FC236}">
                <a16:creationId xmlns:a16="http://schemas.microsoft.com/office/drawing/2014/main" id="{0AE144F8-7AD2-DF37-DBA7-89651824EF9C}"/>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id="{90E5A006-462A-31E4-A8F4-DEE6C3CF08C5}"/>
              </a:ext>
            </a:extLst>
          </p:cNvPr>
          <p:cNvSpPr>
            <a:spLocks noGrp="1"/>
          </p:cNvSpPr>
          <p:nvPr>
            <p:ph type="sldNum" sz="quarter" idx="12"/>
          </p:nvPr>
        </p:nvSpPr>
        <p:spPr/>
        <p:txBody>
          <a:bodyPr/>
          <a:lstStyle/>
          <a:p>
            <a:fld id="{FABAC042-6237-41E7-958C-A2B2DBEE253A}" type="slidenum">
              <a:rPr lang="en-US" smtClean="0"/>
              <a:t>‹#›</a:t>
            </a:fld>
            <a:endParaRPr lang="en-US"/>
          </a:p>
        </p:txBody>
      </p:sp>
    </p:spTree>
    <p:extLst>
      <p:ext uri="{BB962C8B-B14F-4D97-AF65-F5344CB8AC3E}">
        <p14:creationId xmlns:p14="http://schemas.microsoft.com/office/powerpoint/2010/main" val="1481634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5B2FD79D-5FC9-AC77-BA75-45FD93623AC0}"/>
              </a:ext>
            </a:extLst>
          </p:cNvPr>
          <p:cNvSpPr>
            <a:spLocks noGrp="1"/>
          </p:cNvSpPr>
          <p:nvPr>
            <p:ph type="dt" sz="half" idx="10"/>
          </p:nvPr>
        </p:nvSpPr>
        <p:spPr/>
        <p:txBody>
          <a:bodyPr/>
          <a:lstStyle/>
          <a:p>
            <a:fld id="{F3299EF5-DC63-4F6C-881D-8A47E373558F}" type="datetimeFigureOut">
              <a:rPr lang="en-US" smtClean="0"/>
              <a:t>8/13/2023</a:t>
            </a:fld>
            <a:endParaRPr lang="en-US"/>
          </a:p>
        </p:txBody>
      </p:sp>
      <p:sp>
        <p:nvSpPr>
          <p:cNvPr id="3" name="Chỗ dành sẵn cho Chân trang 2">
            <a:extLst>
              <a:ext uri="{FF2B5EF4-FFF2-40B4-BE49-F238E27FC236}">
                <a16:creationId xmlns:a16="http://schemas.microsoft.com/office/drawing/2014/main" id="{4915787F-D888-C39D-6332-01535182FE64}"/>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id="{4BEEC9FF-D40B-4334-9D51-3379E77844C4}"/>
              </a:ext>
            </a:extLst>
          </p:cNvPr>
          <p:cNvSpPr>
            <a:spLocks noGrp="1"/>
          </p:cNvSpPr>
          <p:nvPr>
            <p:ph type="sldNum" sz="quarter" idx="12"/>
          </p:nvPr>
        </p:nvSpPr>
        <p:spPr/>
        <p:txBody>
          <a:bodyPr/>
          <a:lstStyle/>
          <a:p>
            <a:fld id="{FABAC042-6237-41E7-958C-A2B2DBEE253A}" type="slidenum">
              <a:rPr lang="en-US" smtClean="0"/>
              <a:t>‹#›</a:t>
            </a:fld>
            <a:endParaRPr lang="en-US"/>
          </a:p>
        </p:txBody>
      </p:sp>
    </p:spTree>
    <p:extLst>
      <p:ext uri="{BB962C8B-B14F-4D97-AF65-F5344CB8AC3E}">
        <p14:creationId xmlns:p14="http://schemas.microsoft.com/office/powerpoint/2010/main" val="102583119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814D0277-A023-E12A-401A-612932093F35}"/>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967E11A7-9FF4-D0D9-53AF-35FCD8B79C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id="{6615F9C8-E988-B67E-971A-8C3B0D875A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04C589C9-95C9-0E86-2A02-542F821E90EE}"/>
              </a:ext>
            </a:extLst>
          </p:cNvPr>
          <p:cNvSpPr>
            <a:spLocks noGrp="1"/>
          </p:cNvSpPr>
          <p:nvPr>
            <p:ph type="dt" sz="half" idx="10"/>
          </p:nvPr>
        </p:nvSpPr>
        <p:spPr/>
        <p:txBody>
          <a:bodyPr/>
          <a:lstStyle/>
          <a:p>
            <a:fld id="{F3299EF5-DC63-4F6C-881D-8A47E373558F}" type="datetimeFigureOut">
              <a:rPr lang="en-US" smtClean="0"/>
              <a:t>8/13/2023</a:t>
            </a:fld>
            <a:endParaRPr lang="en-US"/>
          </a:p>
        </p:txBody>
      </p:sp>
      <p:sp>
        <p:nvSpPr>
          <p:cNvPr id="6" name="Chỗ dành sẵn cho Chân trang 5">
            <a:extLst>
              <a:ext uri="{FF2B5EF4-FFF2-40B4-BE49-F238E27FC236}">
                <a16:creationId xmlns:a16="http://schemas.microsoft.com/office/drawing/2014/main" id="{C684C35F-8BF8-FEA6-93FE-9E5BAF614AE9}"/>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5DCF398E-BB96-75D2-35FA-BDA4C3BDA163}"/>
              </a:ext>
            </a:extLst>
          </p:cNvPr>
          <p:cNvSpPr>
            <a:spLocks noGrp="1"/>
          </p:cNvSpPr>
          <p:nvPr>
            <p:ph type="sldNum" sz="quarter" idx="12"/>
          </p:nvPr>
        </p:nvSpPr>
        <p:spPr/>
        <p:txBody>
          <a:bodyPr/>
          <a:lstStyle/>
          <a:p>
            <a:fld id="{FABAC042-6237-41E7-958C-A2B2DBEE253A}" type="slidenum">
              <a:rPr lang="en-US" smtClean="0"/>
              <a:t>‹#›</a:t>
            </a:fld>
            <a:endParaRPr lang="en-US"/>
          </a:p>
        </p:txBody>
      </p:sp>
    </p:spTree>
    <p:extLst>
      <p:ext uri="{BB962C8B-B14F-4D97-AF65-F5344CB8AC3E}">
        <p14:creationId xmlns:p14="http://schemas.microsoft.com/office/powerpoint/2010/main" val="5945315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6F56EAD6-3975-238C-0849-D069979AB869}"/>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id="{B2639B40-5ABC-D947-93C5-C7D38F283BB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id="{1611EECB-D453-9056-A44E-F2EC76D6E7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3A1D708F-3324-DE9A-CB3C-028B2B84B205}"/>
              </a:ext>
            </a:extLst>
          </p:cNvPr>
          <p:cNvSpPr>
            <a:spLocks noGrp="1"/>
          </p:cNvSpPr>
          <p:nvPr>
            <p:ph type="dt" sz="half" idx="10"/>
          </p:nvPr>
        </p:nvSpPr>
        <p:spPr/>
        <p:txBody>
          <a:bodyPr/>
          <a:lstStyle/>
          <a:p>
            <a:fld id="{F3299EF5-DC63-4F6C-881D-8A47E373558F}" type="datetimeFigureOut">
              <a:rPr lang="en-US" smtClean="0"/>
              <a:t>8/13/2023</a:t>
            </a:fld>
            <a:endParaRPr lang="en-US"/>
          </a:p>
        </p:txBody>
      </p:sp>
      <p:sp>
        <p:nvSpPr>
          <p:cNvPr id="6" name="Chỗ dành sẵn cho Chân trang 5">
            <a:extLst>
              <a:ext uri="{FF2B5EF4-FFF2-40B4-BE49-F238E27FC236}">
                <a16:creationId xmlns:a16="http://schemas.microsoft.com/office/drawing/2014/main" id="{92AE38F4-836C-EA97-F2DF-89EB3E0E82D6}"/>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793BB9AF-FA48-62E8-2DAD-261622A5802F}"/>
              </a:ext>
            </a:extLst>
          </p:cNvPr>
          <p:cNvSpPr>
            <a:spLocks noGrp="1"/>
          </p:cNvSpPr>
          <p:nvPr>
            <p:ph type="sldNum" sz="quarter" idx="12"/>
          </p:nvPr>
        </p:nvSpPr>
        <p:spPr/>
        <p:txBody>
          <a:bodyPr/>
          <a:lstStyle/>
          <a:p>
            <a:fld id="{FABAC042-6237-41E7-958C-A2B2DBEE253A}" type="slidenum">
              <a:rPr lang="en-US" smtClean="0"/>
              <a:t>‹#›</a:t>
            </a:fld>
            <a:endParaRPr lang="en-US"/>
          </a:p>
        </p:txBody>
      </p:sp>
    </p:spTree>
    <p:extLst>
      <p:ext uri="{BB962C8B-B14F-4D97-AF65-F5344CB8AC3E}">
        <p14:creationId xmlns:p14="http://schemas.microsoft.com/office/powerpoint/2010/main" val="333514078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B4503C08-901C-F953-58AB-0A61768C9533}"/>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FF680BDC-0EC4-B261-09EE-A2315E718BCF}"/>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DF2C7AF9-EF5F-B063-9483-AC26A6C50B0D}"/>
              </a:ext>
            </a:extLst>
          </p:cNvPr>
          <p:cNvSpPr>
            <a:spLocks noGrp="1"/>
          </p:cNvSpPr>
          <p:nvPr>
            <p:ph type="dt" sz="half" idx="10"/>
          </p:nvPr>
        </p:nvSpPr>
        <p:spPr/>
        <p:txBody>
          <a:bodyPr/>
          <a:lstStyle/>
          <a:p>
            <a:fld id="{F3299EF5-DC63-4F6C-881D-8A47E373558F}" type="datetimeFigureOut">
              <a:rPr lang="en-US" smtClean="0"/>
              <a:t>8/13/2023</a:t>
            </a:fld>
            <a:endParaRPr lang="en-US"/>
          </a:p>
        </p:txBody>
      </p:sp>
      <p:sp>
        <p:nvSpPr>
          <p:cNvPr id="5" name="Chỗ dành sẵn cho Chân trang 4">
            <a:extLst>
              <a:ext uri="{FF2B5EF4-FFF2-40B4-BE49-F238E27FC236}">
                <a16:creationId xmlns:a16="http://schemas.microsoft.com/office/drawing/2014/main" id="{9C3D43B7-53B9-8839-7CAD-B52A0DD1218F}"/>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71C7B1CC-2F87-4E9C-9D6E-C977C0044FA1}"/>
              </a:ext>
            </a:extLst>
          </p:cNvPr>
          <p:cNvSpPr>
            <a:spLocks noGrp="1"/>
          </p:cNvSpPr>
          <p:nvPr>
            <p:ph type="sldNum" sz="quarter" idx="12"/>
          </p:nvPr>
        </p:nvSpPr>
        <p:spPr/>
        <p:txBody>
          <a:bodyPr/>
          <a:lstStyle/>
          <a:p>
            <a:fld id="{FABAC042-6237-41E7-958C-A2B2DBEE253A}" type="slidenum">
              <a:rPr lang="en-US" smtClean="0"/>
              <a:t>‹#›</a:t>
            </a:fld>
            <a:endParaRPr lang="en-US"/>
          </a:p>
        </p:txBody>
      </p:sp>
    </p:spTree>
    <p:extLst>
      <p:ext uri="{BB962C8B-B14F-4D97-AF65-F5344CB8AC3E}">
        <p14:creationId xmlns:p14="http://schemas.microsoft.com/office/powerpoint/2010/main" val="417170720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id="{FA087760-39BF-6469-629A-C4D6502D20C7}"/>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F47ED9D0-132C-99E5-554C-219D985D48D1}"/>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26523E50-A1AB-B4B1-26D5-A49B0477C2EF}"/>
              </a:ext>
            </a:extLst>
          </p:cNvPr>
          <p:cNvSpPr>
            <a:spLocks noGrp="1"/>
          </p:cNvSpPr>
          <p:nvPr>
            <p:ph type="dt" sz="half" idx="10"/>
          </p:nvPr>
        </p:nvSpPr>
        <p:spPr/>
        <p:txBody>
          <a:bodyPr/>
          <a:lstStyle/>
          <a:p>
            <a:fld id="{F3299EF5-DC63-4F6C-881D-8A47E373558F}" type="datetimeFigureOut">
              <a:rPr lang="en-US" smtClean="0"/>
              <a:t>8/13/2023</a:t>
            </a:fld>
            <a:endParaRPr lang="en-US"/>
          </a:p>
        </p:txBody>
      </p:sp>
      <p:sp>
        <p:nvSpPr>
          <p:cNvPr id="5" name="Chỗ dành sẵn cho Chân trang 4">
            <a:extLst>
              <a:ext uri="{FF2B5EF4-FFF2-40B4-BE49-F238E27FC236}">
                <a16:creationId xmlns:a16="http://schemas.microsoft.com/office/drawing/2014/main" id="{045ADE6C-C8FA-7D6F-5CC6-E50B92BDC4AA}"/>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CA7D210B-5BE1-8CFC-0C26-F7FD373D4AB3}"/>
              </a:ext>
            </a:extLst>
          </p:cNvPr>
          <p:cNvSpPr>
            <a:spLocks noGrp="1"/>
          </p:cNvSpPr>
          <p:nvPr>
            <p:ph type="sldNum" sz="quarter" idx="12"/>
          </p:nvPr>
        </p:nvSpPr>
        <p:spPr/>
        <p:txBody>
          <a:bodyPr/>
          <a:lstStyle/>
          <a:p>
            <a:fld id="{FABAC042-6237-41E7-958C-A2B2DBEE253A}" type="slidenum">
              <a:rPr lang="en-US" smtClean="0"/>
              <a:t>‹#›</a:t>
            </a:fld>
            <a:endParaRPr lang="en-US"/>
          </a:p>
        </p:txBody>
      </p:sp>
    </p:spTree>
    <p:extLst>
      <p:ext uri="{BB962C8B-B14F-4D97-AF65-F5344CB8AC3E}">
        <p14:creationId xmlns:p14="http://schemas.microsoft.com/office/powerpoint/2010/main" val="40985644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A8790A21-5113-4AB9-8F6D-306808A692B0}" type="datetimeFigureOut">
              <a:rPr lang="en-US" smtClean="0"/>
              <a:t>8/13/2023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67AE257-BA26-47B3-B601-3D992018CF77}" type="slidenum">
              <a:rPr lang="en-US" smtClean="0"/>
              <a:t>‹#›</a:t>
            </a:fld>
            <a:endParaRPr lang="en-US"/>
          </a:p>
        </p:txBody>
      </p:sp>
    </p:spTree>
    <p:extLst>
      <p:ext uri="{BB962C8B-B14F-4D97-AF65-F5344CB8AC3E}">
        <p14:creationId xmlns:p14="http://schemas.microsoft.com/office/powerpoint/2010/main" val="13613498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7"/>
            <a:ext cx="9144000" cy="1655763"/>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C0530ABB-2682-448E-9618-3E47EEC6D889}" type="datetimeFigureOut">
              <a:rPr lang="zh-CN" altLang="en-US" smtClean="0"/>
              <a:t>2023/8/13</a:t>
            </a:fld>
            <a:endParaRPr lang="zh-CN" alt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A66DA4B3-3A17-4C7C-ABBC-3676A971A5E7}" type="slidenum">
              <a:rPr lang="zh-CN" altLang="en-US" smtClean="0"/>
              <a:t>‹#›</a:t>
            </a:fld>
            <a:endParaRPr lang="zh-CN" altLang="en-US"/>
          </a:p>
        </p:txBody>
      </p:sp>
    </p:spTree>
    <p:extLst>
      <p:ext uri="{BB962C8B-B14F-4D97-AF65-F5344CB8AC3E}">
        <p14:creationId xmlns:p14="http://schemas.microsoft.com/office/powerpoint/2010/main" val="3133417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801460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ounded Rectangle 2"/>
          <p:cNvSpPr/>
          <p:nvPr userDrawn="1"/>
        </p:nvSpPr>
        <p:spPr>
          <a:xfrm>
            <a:off x="460918" y="416312"/>
            <a:ext cx="11270165" cy="5560741"/>
          </a:xfrm>
          <a:prstGeom prst="roundRect">
            <a:avLst/>
          </a:prstGeom>
          <a:solidFill>
            <a:schemeClr val="bg1">
              <a:alpha val="5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2572702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a:prstGeom prst="rect">
            <a:avLst/>
          </a:prstGeo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1" y="4589464"/>
            <a:ext cx="10515600" cy="1500187"/>
          </a:xfrm>
          <a:prstGeom prst="rect">
            <a:avLst/>
          </a:prstGeo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C0530ABB-2682-448E-9618-3E47EEC6D889}" type="datetimeFigureOut">
              <a:rPr lang="zh-CN" altLang="en-US" smtClean="0"/>
              <a:t>2023/8/13</a:t>
            </a:fld>
            <a:endParaRPr lang="zh-CN" alt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A66DA4B3-3A17-4C7C-ABBC-3676A971A5E7}" type="slidenum">
              <a:rPr lang="zh-CN" altLang="en-US" smtClean="0"/>
              <a:t>‹#›</a:t>
            </a:fld>
            <a:endParaRPr lang="zh-CN" altLang="en-US"/>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l="11708" b="15230"/>
          <a:stretch/>
        </p:blipFill>
        <p:spPr>
          <a:xfrm>
            <a:off x="-61332" y="1"/>
            <a:ext cx="12445904" cy="6858000"/>
          </a:xfrm>
          <a:prstGeom prst="rect">
            <a:avLst/>
          </a:prstGeom>
        </p:spPr>
      </p:pic>
      <p:sp>
        <p:nvSpPr>
          <p:cNvPr id="8" name="Rounded Rectangle 7"/>
          <p:cNvSpPr/>
          <p:nvPr userDrawn="1"/>
        </p:nvSpPr>
        <p:spPr>
          <a:xfrm>
            <a:off x="526538" y="707325"/>
            <a:ext cx="11270165" cy="5560741"/>
          </a:xfrm>
          <a:prstGeom prst="roundRect">
            <a:avLst/>
          </a:prstGeom>
          <a:solidFill>
            <a:schemeClr val="bg1">
              <a:alpha val="5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3327846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9"/>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172200" y="1825625"/>
            <a:ext cx="5181600" cy="4351339"/>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a:xfrm>
            <a:off x="838200" y="6356351"/>
            <a:ext cx="2743200" cy="365125"/>
          </a:xfrm>
          <a:prstGeom prst="rect">
            <a:avLst/>
          </a:prstGeom>
        </p:spPr>
        <p:txBody>
          <a:bodyPr/>
          <a:lstStyle/>
          <a:p>
            <a:fld id="{C0530ABB-2682-448E-9618-3E47EEC6D889}" type="datetimeFigureOut">
              <a:rPr lang="zh-CN" altLang="en-US" smtClean="0"/>
              <a:t>2023/8/13</a:t>
            </a:fld>
            <a:endParaRPr lang="zh-CN" altLang="en-US"/>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fld id="{A66DA4B3-3A17-4C7C-ABBC-3676A971A5E7}" type="slidenum">
              <a:rPr lang="zh-CN" altLang="en-US" smtClean="0"/>
              <a:t>‹#›</a:t>
            </a:fld>
            <a:endParaRPr lang="zh-CN" altLang="en-US"/>
          </a:p>
        </p:txBody>
      </p:sp>
    </p:spTree>
    <p:extLst>
      <p:ext uri="{BB962C8B-B14F-4D97-AF65-F5344CB8AC3E}">
        <p14:creationId xmlns:p14="http://schemas.microsoft.com/office/powerpoint/2010/main" val="2645742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39789"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172201" y="1681163"/>
            <a:ext cx="5183188"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1"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a:xfrm>
            <a:off x="838200" y="6356351"/>
            <a:ext cx="2743200" cy="365125"/>
          </a:xfrm>
          <a:prstGeom prst="rect">
            <a:avLst/>
          </a:prstGeom>
        </p:spPr>
        <p:txBody>
          <a:bodyPr/>
          <a:lstStyle/>
          <a:p>
            <a:fld id="{C0530ABB-2682-448E-9618-3E47EEC6D889}" type="datetimeFigureOut">
              <a:rPr lang="zh-CN" altLang="en-US" smtClean="0"/>
              <a:t>2023/8/13</a:t>
            </a:fld>
            <a:endParaRPr lang="zh-CN" altLang="en-US"/>
          </a:p>
        </p:txBody>
      </p:sp>
      <p:sp>
        <p:nvSpPr>
          <p:cNvPr id="8" name="Footer Placeholder 7"/>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9" name="Slide Number Placeholder 8"/>
          <p:cNvSpPr>
            <a:spLocks noGrp="1"/>
          </p:cNvSpPr>
          <p:nvPr>
            <p:ph type="sldNum" sz="quarter" idx="12"/>
          </p:nvPr>
        </p:nvSpPr>
        <p:spPr>
          <a:xfrm>
            <a:off x="8610600" y="6356351"/>
            <a:ext cx="2743200" cy="365125"/>
          </a:xfrm>
          <a:prstGeom prst="rect">
            <a:avLst/>
          </a:prstGeom>
        </p:spPr>
        <p:txBody>
          <a:bodyPr/>
          <a:lstStyle/>
          <a:p>
            <a:fld id="{A66DA4B3-3A17-4C7C-ABBC-3676A971A5E7}" type="slidenum">
              <a:rPr lang="zh-CN" altLang="en-US" smtClean="0"/>
              <a:t>‹#›</a:t>
            </a:fld>
            <a:endParaRPr lang="zh-CN" altLang="en-US"/>
          </a:p>
        </p:txBody>
      </p:sp>
    </p:spTree>
    <p:extLst>
      <p:ext uri="{BB962C8B-B14F-4D97-AF65-F5344CB8AC3E}">
        <p14:creationId xmlns:p14="http://schemas.microsoft.com/office/powerpoint/2010/main" val="2928121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a:xfrm>
            <a:off x="838200" y="6356351"/>
            <a:ext cx="2743200" cy="365125"/>
          </a:xfrm>
          <a:prstGeom prst="rect">
            <a:avLst/>
          </a:prstGeom>
        </p:spPr>
        <p:txBody>
          <a:bodyPr/>
          <a:lstStyle/>
          <a:p>
            <a:fld id="{C0530ABB-2682-448E-9618-3E47EEC6D889}" type="datetimeFigureOut">
              <a:rPr lang="zh-CN" altLang="en-US" smtClean="0"/>
              <a:t>2023/8/13</a:t>
            </a:fld>
            <a:endParaRPr lang="zh-CN" altLang="en-US"/>
          </a:p>
        </p:txBody>
      </p:sp>
      <p:sp>
        <p:nvSpPr>
          <p:cNvPr id="4" name="Footer Placeholder 3"/>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5" name="Slide Number Placeholder 4"/>
          <p:cNvSpPr>
            <a:spLocks noGrp="1"/>
          </p:cNvSpPr>
          <p:nvPr>
            <p:ph type="sldNum" sz="quarter" idx="12"/>
          </p:nvPr>
        </p:nvSpPr>
        <p:spPr>
          <a:xfrm>
            <a:off x="8610600" y="6356351"/>
            <a:ext cx="2743200" cy="365125"/>
          </a:xfrm>
          <a:prstGeom prst="rect">
            <a:avLst/>
          </a:prstGeom>
        </p:spPr>
        <p:txBody>
          <a:bodyPr/>
          <a:lstStyle/>
          <a:p>
            <a:fld id="{A66DA4B3-3A17-4C7C-ABBC-3676A971A5E7}" type="slidenum">
              <a:rPr lang="zh-CN" altLang="en-US" smtClean="0"/>
              <a:t>‹#›</a:t>
            </a:fld>
            <a:endParaRPr lang="zh-CN" altLang="en-US"/>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86859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1"/>
            <a:ext cx="2743200" cy="365125"/>
          </a:xfrm>
          <a:prstGeom prst="rect">
            <a:avLst/>
          </a:prstGeom>
        </p:spPr>
        <p:txBody>
          <a:bodyPr/>
          <a:lstStyle/>
          <a:p>
            <a:fld id="{C0530ABB-2682-448E-9618-3E47EEC6D889}" type="datetimeFigureOut">
              <a:rPr lang="zh-CN" altLang="en-US" smtClean="0"/>
              <a:t>2023/8/13</a:t>
            </a:fld>
            <a:endParaRPr lang="zh-CN" altLang="en-US"/>
          </a:p>
        </p:txBody>
      </p:sp>
      <p:sp>
        <p:nvSpPr>
          <p:cNvPr id="3" name="Footer Placeholder 2"/>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4" name="Slide Number Placeholder 3"/>
          <p:cNvSpPr>
            <a:spLocks noGrp="1"/>
          </p:cNvSpPr>
          <p:nvPr>
            <p:ph type="sldNum" sz="quarter" idx="12"/>
          </p:nvPr>
        </p:nvSpPr>
        <p:spPr>
          <a:xfrm>
            <a:off x="8610600" y="6356351"/>
            <a:ext cx="2743200" cy="365125"/>
          </a:xfrm>
          <a:prstGeom prst="rect">
            <a:avLst/>
          </a:prstGeom>
        </p:spPr>
        <p:txBody>
          <a:bodyPr/>
          <a:lstStyle/>
          <a:p>
            <a:fld id="{A66DA4B3-3A17-4C7C-ABBC-3676A971A5E7}" type="slidenum">
              <a:rPr lang="zh-CN" altLang="en-US" smtClean="0"/>
              <a:t>‹#›</a:t>
            </a:fld>
            <a:endParaRPr lang="zh-CN" altLang="en-US"/>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293819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6"/>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fld id="{C0530ABB-2682-448E-9618-3E47EEC6D889}" type="datetimeFigureOut">
              <a:rPr lang="zh-CN" altLang="en-US" smtClean="0"/>
              <a:t>2023/8/13</a:t>
            </a:fld>
            <a:endParaRPr lang="zh-CN" altLang="en-US"/>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fld id="{A66DA4B3-3A17-4C7C-ABBC-3676A971A5E7}" type="slidenum">
              <a:rPr lang="zh-CN" altLang="en-US" smtClean="0"/>
              <a:t>‹#›</a:t>
            </a:fld>
            <a:endParaRPr lang="zh-CN" altLang="en-US"/>
          </a:p>
        </p:txBody>
      </p:sp>
    </p:spTree>
    <p:extLst>
      <p:ext uri="{BB962C8B-B14F-4D97-AF65-F5344CB8AC3E}">
        <p14:creationId xmlns:p14="http://schemas.microsoft.com/office/powerpoint/2010/main" val="3858456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6"/>
            <a:ext cx="6172200" cy="4873625"/>
          </a:xfrm>
          <a:prstGeom prst="rect">
            <a:avLst/>
          </a:prstGeo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fld id="{C0530ABB-2682-448E-9618-3E47EEC6D889}" type="datetimeFigureOut">
              <a:rPr lang="zh-CN" altLang="en-US" smtClean="0"/>
              <a:t>2023/8/13</a:t>
            </a:fld>
            <a:endParaRPr lang="zh-CN" altLang="en-US"/>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fld id="{A66DA4B3-3A17-4C7C-ABBC-3676A971A5E7}" type="slidenum">
              <a:rPr lang="zh-CN" altLang="en-US" smtClean="0"/>
              <a:t>‹#›</a:t>
            </a:fld>
            <a:endParaRPr lang="zh-CN" altLang="en-US"/>
          </a:p>
        </p:txBody>
      </p:sp>
    </p:spTree>
    <p:extLst>
      <p:ext uri="{BB962C8B-B14F-4D97-AF65-F5344CB8AC3E}">
        <p14:creationId xmlns:p14="http://schemas.microsoft.com/office/powerpoint/2010/main" val="4234039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A8790A21-5113-4AB9-8F6D-306808A692B0}" type="datetimeFigureOut">
              <a:rPr lang="en-US" smtClean="0"/>
              <a:t>8/13/2023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67AE257-BA26-47B3-B601-3D992018CF77}" type="slidenum">
              <a:rPr lang="en-US" smtClean="0"/>
              <a:t>‹#›</a:t>
            </a:fld>
            <a:endParaRPr lang="en-US"/>
          </a:p>
        </p:txBody>
      </p:sp>
    </p:spTree>
    <p:extLst>
      <p:ext uri="{BB962C8B-B14F-4D97-AF65-F5344CB8AC3E}">
        <p14:creationId xmlns:p14="http://schemas.microsoft.com/office/powerpoint/2010/main" val="40505701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1825625"/>
            <a:ext cx="10515600" cy="4351339"/>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C0530ABB-2682-448E-9618-3E47EEC6D889}" type="datetimeFigureOut">
              <a:rPr lang="zh-CN" altLang="en-US" smtClean="0"/>
              <a:t>2023/8/13</a:t>
            </a:fld>
            <a:endParaRPr lang="zh-CN" alt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A66DA4B3-3A17-4C7C-ABBC-3676A971A5E7}" type="slidenum">
              <a:rPr lang="zh-CN" altLang="en-US" smtClean="0"/>
              <a:t>‹#›</a:t>
            </a:fld>
            <a:endParaRPr lang="zh-CN" altLang="en-US"/>
          </a:p>
        </p:txBody>
      </p:sp>
    </p:spTree>
    <p:extLst>
      <p:ext uri="{BB962C8B-B14F-4D97-AF65-F5344CB8AC3E}">
        <p14:creationId xmlns:p14="http://schemas.microsoft.com/office/powerpoint/2010/main" val="3680689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a:prstGeom prst="rect">
            <a:avLst/>
          </a:prstGeo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1" y="365126"/>
            <a:ext cx="7734300" cy="5811839"/>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C0530ABB-2682-448E-9618-3E47EEC6D889}" type="datetimeFigureOut">
              <a:rPr lang="zh-CN" altLang="en-US" smtClean="0"/>
              <a:t>2023/8/13</a:t>
            </a:fld>
            <a:endParaRPr lang="zh-CN" alt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A66DA4B3-3A17-4C7C-ABBC-3676A971A5E7}" type="slidenum">
              <a:rPr lang="zh-CN" altLang="en-US" smtClean="0"/>
              <a:t>‹#›</a:t>
            </a:fld>
            <a:endParaRPr lang="zh-CN" altLang="en-US"/>
          </a:p>
        </p:txBody>
      </p:sp>
    </p:spTree>
    <p:extLst>
      <p:ext uri="{BB962C8B-B14F-4D97-AF65-F5344CB8AC3E}">
        <p14:creationId xmlns:p14="http://schemas.microsoft.com/office/powerpoint/2010/main" val="3166098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936450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2"/>
            <a:ext cx="10363200" cy="1362076"/>
          </a:xfrm>
        </p:spPr>
        <p:txBody>
          <a:bodyPr anchor="t"/>
          <a:lstStyle>
            <a:lvl1pPr algn="l">
              <a:defRPr sz="5333"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2023/8/13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50914975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dirty="0"/>
              <a:t>单击此处编辑母版标题样式</a:t>
            </a:r>
          </a:p>
        </p:txBody>
      </p:sp>
      <p:sp>
        <p:nvSpPr>
          <p:cNvPr id="3" name="内容占位符 2"/>
          <p:cNvSpPr>
            <a:spLocks noGrp="1"/>
          </p:cNvSpPr>
          <p:nvPr>
            <p:ph sz="half" idx="1"/>
          </p:nvPr>
        </p:nvSpPr>
        <p:spPr>
          <a:xfrm>
            <a:off x="609600" y="1600200"/>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0"/>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2023/8/13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90612252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70"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6" name="内容占位符 5"/>
          <p:cNvSpPr>
            <a:spLocks noGrp="1"/>
          </p:cNvSpPr>
          <p:nvPr>
            <p:ph sz="quarter" idx="4"/>
          </p:nvPr>
        </p:nvSpPr>
        <p:spPr>
          <a:xfrm>
            <a:off x="6193370"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30820CF-B880-4189-942D-D702A7CBA730}" type="datetimeFigureOut">
              <a:rPr lang="zh-CN" altLang="en-US" smtClean="0"/>
              <a:t>2023/8/13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29090243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2023/8/13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64697251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795530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3" y="273051"/>
            <a:ext cx="4011084" cy="1162051"/>
          </a:xfrm>
        </p:spPr>
        <p:txBody>
          <a:bodyPr anchor="b"/>
          <a:lstStyle>
            <a:lvl1pPr algn="l">
              <a:defRPr sz="2667" b="1"/>
            </a:lvl1pPr>
          </a:lstStyle>
          <a:p>
            <a:r>
              <a:rPr lang="zh-CN" altLang="en-US"/>
              <a:t>单击此处编辑母版标题样式</a:t>
            </a:r>
          </a:p>
        </p:txBody>
      </p:sp>
      <p:sp>
        <p:nvSpPr>
          <p:cNvPr id="3" name="内容占位符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3"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2023/8/13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19240541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p:spPr>
        <p:txBody>
          <a:bodyPr anchor="b"/>
          <a:lstStyle>
            <a:lvl1pPr algn="l">
              <a:defRPr sz="2667"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zh-CN" altLang="en-US"/>
          </a:p>
        </p:txBody>
      </p:sp>
      <p:sp>
        <p:nvSpPr>
          <p:cNvPr id="4" name="文本占位符 3"/>
          <p:cNvSpPr>
            <a:spLocks noGrp="1"/>
          </p:cNvSpPr>
          <p:nvPr>
            <p:ph type="body" sz="half" idx="2"/>
          </p:nvPr>
        </p:nvSpPr>
        <p:spPr>
          <a:xfrm>
            <a:off x="2389717" y="5367339"/>
            <a:ext cx="7315200" cy="804861"/>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2023/8/13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5571547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A8790A21-5113-4AB9-8F6D-306808A692B0}" type="datetimeFigureOut">
              <a:rPr lang="en-US" smtClean="0"/>
              <a:t>8/13/2023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67AE257-BA26-47B3-B601-3D992018CF77}" type="slidenum">
              <a:rPr lang="en-US" smtClean="0"/>
              <a:t>‹#›</a:t>
            </a:fld>
            <a:endParaRPr lang="en-US"/>
          </a:p>
        </p:txBody>
      </p:sp>
    </p:spTree>
    <p:extLst>
      <p:ext uri="{BB962C8B-B14F-4D97-AF65-F5344CB8AC3E}">
        <p14:creationId xmlns:p14="http://schemas.microsoft.com/office/powerpoint/2010/main" val="355510003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2023/8/13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99842322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p:spPr>
        <p:txBody>
          <a:bodyPr vert="eaVert"/>
          <a:lstStyle>
            <a:lvl1pPr>
              <a:defRPr/>
            </a:lvl1pPr>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2023/8/13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70516734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5083"/>
            <a:ext cx="10972800" cy="1142647"/>
          </a:xfrm>
          <a:prstGeom prst="rect">
            <a:avLst/>
          </a:prstGeom>
        </p:spPr>
        <p:txBody>
          <a:bodyPr/>
          <a:lstStyle>
            <a:lvl1pPr>
              <a:defRPr/>
            </a:lvl1pPr>
          </a:lstStyle>
          <a:p>
            <a:r>
              <a:rPr lang="zh-CN" altLang="en-US"/>
              <a:t>单击此处编辑母版标题样式</a:t>
            </a:r>
          </a:p>
        </p:txBody>
      </p:sp>
      <p:sp>
        <p:nvSpPr>
          <p:cNvPr id="3" name="内容占位符 2"/>
          <p:cNvSpPr>
            <a:spLocks noGrp="1"/>
          </p:cNvSpPr>
          <p:nvPr>
            <p:ph idx="1"/>
          </p:nvPr>
        </p:nvSpPr>
        <p:spPr>
          <a:xfrm>
            <a:off x="609600" y="1599707"/>
            <a:ext cx="10972800" cy="4526153"/>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260575712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120780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872547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B1BDE-70B8-41B3-8C3F-515E85376EC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185385BF-75FE-43A9-A699-2832DB21EB43}"/>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0232E8B5-A34D-4069-9781-C6A38B5A0A4C}"/>
              </a:ext>
            </a:extLst>
          </p:cNvPr>
          <p:cNvSpPr>
            <a:spLocks noGrp="1"/>
          </p:cNvSpPr>
          <p:nvPr>
            <p:ph type="dt" sz="half" idx="10"/>
          </p:nvPr>
        </p:nvSpPr>
        <p:spPr>
          <a:xfrm>
            <a:off x="838200" y="6356350"/>
            <a:ext cx="2743200" cy="365125"/>
          </a:xfrm>
          <a:prstGeom prst="rect">
            <a:avLst/>
          </a:prstGeom>
        </p:spPr>
        <p:txBody>
          <a:bodyPr/>
          <a:lstStyle/>
          <a:p>
            <a:fld id="{A02D5873-6696-4EE0-B765-90B210B469DD}" type="datetimeFigureOut">
              <a:rPr lang="vi-VN" smtClean="0"/>
              <a:t>13/08/2023</a:t>
            </a:fld>
            <a:endParaRPr lang="vi-VN"/>
          </a:p>
        </p:txBody>
      </p:sp>
      <p:sp>
        <p:nvSpPr>
          <p:cNvPr id="5" name="Footer Placeholder 4">
            <a:extLst>
              <a:ext uri="{FF2B5EF4-FFF2-40B4-BE49-F238E27FC236}">
                <a16:creationId xmlns:a16="http://schemas.microsoft.com/office/drawing/2014/main" id="{3CA607E9-D457-4B14-9F5E-3765FF6419AF}"/>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E29229F7-26E9-4F21-BA5F-A81E84277019}"/>
              </a:ext>
            </a:extLst>
          </p:cNvPr>
          <p:cNvSpPr>
            <a:spLocks noGrp="1"/>
          </p:cNvSpPr>
          <p:nvPr>
            <p:ph type="sldNum" sz="quarter" idx="12"/>
          </p:nvPr>
        </p:nvSpPr>
        <p:spPr>
          <a:xfrm>
            <a:off x="8610600" y="6356350"/>
            <a:ext cx="2743200" cy="365125"/>
          </a:xfrm>
          <a:prstGeom prst="rect">
            <a:avLst/>
          </a:prstGeom>
        </p:spPr>
        <p:txBody>
          <a:bodyPr/>
          <a:lstStyle/>
          <a:p>
            <a:fld id="{B5EFC2C3-EF38-4623-91D1-CDCC7ECE7205}" type="slidenum">
              <a:rPr lang="vi-VN" smtClean="0"/>
              <a:t>‹#›</a:t>
            </a:fld>
            <a:endParaRPr lang="vi-VN"/>
          </a:p>
        </p:txBody>
      </p:sp>
    </p:spTree>
    <p:extLst>
      <p:ext uri="{BB962C8B-B14F-4D97-AF65-F5344CB8AC3E}">
        <p14:creationId xmlns:p14="http://schemas.microsoft.com/office/powerpoint/2010/main" val="242148031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33654E-2247-4F12-97BC-5FB06279ED4E}"/>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758AA07D-7556-4F3F-A150-308C579A8C4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C8C491E-1271-4662-9298-D41F924C2FBB}"/>
              </a:ext>
            </a:extLst>
          </p:cNvPr>
          <p:cNvSpPr>
            <a:spLocks noGrp="1"/>
          </p:cNvSpPr>
          <p:nvPr>
            <p:ph type="dt" sz="half" idx="10"/>
          </p:nvPr>
        </p:nvSpPr>
        <p:spPr>
          <a:xfrm>
            <a:off x="838200" y="6356350"/>
            <a:ext cx="2743200" cy="365125"/>
          </a:xfrm>
          <a:prstGeom prst="rect">
            <a:avLst/>
          </a:prstGeom>
        </p:spPr>
        <p:txBody>
          <a:bodyPr/>
          <a:lstStyle/>
          <a:p>
            <a:fld id="{A02D5873-6696-4EE0-B765-90B210B469DD}" type="datetimeFigureOut">
              <a:rPr lang="vi-VN" smtClean="0"/>
              <a:t>13/08/2023</a:t>
            </a:fld>
            <a:endParaRPr lang="vi-VN"/>
          </a:p>
        </p:txBody>
      </p:sp>
      <p:sp>
        <p:nvSpPr>
          <p:cNvPr id="5" name="Footer Placeholder 4">
            <a:extLst>
              <a:ext uri="{FF2B5EF4-FFF2-40B4-BE49-F238E27FC236}">
                <a16:creationId xmlns:a16="http://schemas.microsoft.com/office/drawing/2014/main" id="{F395B13A-2415-4A87-BDF7-50D4868CAEB8}"/>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1134F103-8E78-46A9-9C65-EE6A6F9AA18E}"/>
              </a:ext>
            </a:extLst>
          </p:cNvPr>
          <p:cNvSpPr>
            <a:spLocks noGrp="1"/>
          </p:cNvSpPr>
          <p:nvPr>
            <p:ph type="sldNum" sz="quarter" idx="12"/>
          </p:nvPr>
        </p:nvSpPr>
        <p:spPr>
          <a:xfrm>
            <a:off x="8610600" y="6356350"/>
            <a:ext cx="2743200" cy="365125"/>
          </a:xfrm>
          <a:prstGeom prst="rect">
            <a:avLst/>
          </a:prstGeom>
        </p:spPr>
        <p:txBody>
          <a:bodyPr/>
          <a:lstStyle/>
          <a:p>
            <a:fld id="{B5EFC2C3-EF38-4623-91D1-CDCC7ECE7205}" type="slidenum">
              <a:rPr lang="vi-VN" smtClean="0"/>
              <a:t>‹#›</a:t>
            </a:fld>
            <a:endParaRPr lang="vi-VN"/>
          </a:p>
        </p:txBody>
      </p:sp>
    </p:spTree>
    <p:extLst>
      <p:ext uri="{BB962C8B-B14F-4D97-AF65-F5344CB8AC3E}">
        <p14:creationId xmlns:p14="http://schemas.microsoft.com/office/powerpoint/2010/main" val="195770904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D9BA2-BF15-4E32-BD38-79FE65DD74B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64A23AD2-123E-44A5-9EEE-1AE176479491}"/>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603B319F-06F6-40BD-95C2-DEFD540B096D}"/>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5D0105AD-3417-492F-B151-6E0F3BE3B7D3}"/>
              </a:ext>
            </a:extLst>
          </p:cNvPr>
          <p:cNvSpPr>
            <a:spLocks noGrp="1"/>
          </p:cNvSpPr>
          <p:nvPr>
            <p:ph type="dt" sz="half" idx="10"/>
          </p:nvPr>
        </p:nvSpPr>
        <p:spPr>
          <a:xfrm>
            <a:off x="838200" y="6356350"/>
            <a:ext cx="2743200" cy="365125"/>
          </a:xfrm>
          <a:prstGeom prst="rect">
            <a:avLst/>
          </a:prstGeom>
        </p:spPr>
        <p:txBody>
          <a:bodyPr/>
          <a:lstStyle/>
          <a:p>
            <a:fld id="{A02D5873-6696-4EE0-B765-90B210B469DD}" type="datetimeFigureOut">
              <a:rPr lang="vi-VN" smtClean="0"/>
              <a:t>13/08/2023</a:t>
            </a:fld>
            <a:endParaRPr lang="vi-VN"/>
          </a:p>
        </p:txBody>
      </p:sp>
      <p:sp>
        <p:nvSpPr>
          <p:cNvPr id="6" name="Footer Placeholder 5">
            <a:extLst>
              <a:ext uri="{FF2B5EF4-FFF2-40B4-BE49-F238E27FC236}">
                <a16:creationId xmlns:a16="http://schemas.microsoft.com/office/drawing/2014/main" id="{38230A0E-E66F-4529-A77E-6C35DC40440C}"/>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a:extLst>
              <a:ext uri="{FF2B5EF4-FFF2-40B4-BE49-F238E27FC236}">
                <a16:creationId xmlns:a16="http://schemas.microsoft.com/office/drawing/2014/main" id="{CAE6EC02-452D-4395-84B8-92B8E571B10E}"/>
              </a:ext>
            </a:extLst>
          </p:cNvPr>
          <p:cNvSpPr>
            <a:spLocks noGrp="1"/>
          </p:cNvSpPr>
          <p:nvPr>
            <p:ph type="sldNum" sz="quarter" idx="12"/>
          </p:nvPr>
        </p:nvSpPr>
        <p:spPr>
          <a:xfrm>
            <a:off x="8610600" y="6356350"/>
            <a:ext cx="2743200" cy="365125"/>
          </a:xfrm>
          <a:prstGeom prst="rect">
            <a:avLst/>
          </a:prstGeom>
        </p:spPr>
        <p:txBody>
          <a:bodyPr/>
          <a:lstStyle/>
          <a:p>
            <a:fld id="{B5EFC2C3-EF38-4623-91D1-CDCC7ECE7205}" type="slidenum">
              <a:rPr lang="vi-VN" smtClean="0"/>
              <a:t>‹#›</a:t>
            </a:fld>
            <a:endParaRPr lang="vi-VN"/>
          </a:p>
        </p:txBody>
      </p:sp>
    </p:spTree>
    <p:extLst>
      <p:ext uri="{BB962C8B-B14F-4D97-AF65-F5344CB8AC3E}">
        <p14:creationId xmlns:p14="http://schemas.microsoft.com/office/powerpoint/2010/main" val="25586659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06C41B-FC13-40BD-8D38-5D9B0ACCB919}"/>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B2EFE328-0FA8-453A-8B94-6657A0ECAFE3}"/>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09C269A-D6E3-44E9-9510-8A47320E6905}"/>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16CF0E5E-E5E0-4E5C-BF6F-D7997897BE1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A3573F3-3BF5-43BA-BA2A-23EB1097319B}"/>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DB5E0900-2790-4A23-85A4-9E80C3A6D95F}"/>
              </a:ext>
            </a:extLst>
          </p:cNvPr>
          <p:cNvSpPr>
            <a:spLocks noGrp="1"/>
          </p:cNvSpPr>
          <p:nvPr>
            <p:ph type="dt" sz="half" idx="10"/>
          </p:nvPr>
        </p:nvSpPr>
        <p:spPr>
          <a:xfrm>
            <a:off x="838200" y="6356350"/>
            <a:ext cx="2743200" cy="365125"/>
          </a:xfrm>
          <a:prstGeom prst="rect">
            <a:avLst/>
          </a:prstGeom>
        </p:spPr>
        <p:txBody>
          <a:bodyPr/>
          <a:lstStyle/>
          <a:p>
            <a:fld id="{A02D5873-6696-4EE0-B765-90B210B469DD}" type="datetimeFigureOut">
              <a:rPr lang="vi-VN" smtClean="0"/>
              <a:t>13/08/2023</a:t>
            </a:fld>
            <a:endParaRPr lang="vi-VN"/>
          </a:p>
        </p:txBody>
      </p:sp>
      <p:sp>
        <p:nvSpPr>
          <p:cNvPr id="8" name="Footer Placeholder 7">
            <a:extLst>
              <a:ext uri="{FF2B5EF4-FFF2-40B4-BE49-F238E27FC236}">
                <a16:creationId xmlns:a16="http://schemas.microsoft.com/office/drawing/2014/main" id="{D7C832B6-B21D-4040-8159-ACBD40250E7B}"/>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9" name="Slide Number Placeholder 8">
            <a:extLst>
              <a:ext uri="{FF2B5EF4-FFF2-40B4-BE49-F238E27FC236}">
                <a16:creationId xmlns:a16="http://schemas.microsoft.com/office/drawing/2014/main" id="{4C11D958-42B2-457D-B06C-AC508A3BC9AD}"/>
              </a:ext>
            </a:extLst>
          </p:cNvPr>
          <p:cNvSpPr>
            <a:spLocks noGrp="1"/>
          </p:cNvSpPr>
          <p:nvPr>
            <p:ph type="sldNum" sz="quarter" idx="12"/>
          </p:nvPr>
        </p:nvSpPr>
        <p:spPr>
          <a:xfrm>
            <a:off x="8610600" y="6356350"/>
            <a:ext cx="2743200" cy="365125"/>
          </a:xfrm>
          <a:prstGeom prst="rect">
            <a:avLst/>
          </a:prstGeom>
        </p:spPr>
        <p:txBody>
          <a:bodyPr/>
          <a:lstStyle/>
          <a:p>
            <a:fld id="{B5EFC2C3-EF38-4623-91D1-CDCC7ECE7205}" type="slidenum">
              <a:rPr lang="vi-VN" smtClean="0"/>
              <a:t>‹#›</a:t>
            </a:fld>
            <a:endParaRPr lang="vi-VN"/>
          </a:p>
        </p:txBody>
      </p:sp>
    </p:spTree>
    <p:extLst>
      <p:ext uri="{BB962C8B-B14F-4D97-AF65-F5344CB8AC3E}">
        <p14:creationId xmlns:p14="http://schemas.microsoft.com/office/powerpoint/2010/main" val="376074148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1AFC1-B2FE-440E-9B9F-4C8E9E0502F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B70FBB54-C816-47EA-B7F1-37917C91B456}"/>
              </a:ext>
            </a:extLst>
          </p:cNvPr>
          <p:cNvSpPr>
            <a:spLocks noGrp="1"/>
          </p:cNvSpPr>
          <p:nvPr>
            <p:ph type="dt" sz="half" idx="10"/>
          </p:nvPr>
        </p:nvSpPr>
        <p:spPr>
          <a:xfrm>
            <a:off x="838200" y="6356350"/>
            <a:ext cx="2743200" cy="365125"/>
          </a:xfrm>
          <a:prstGeom prst="rect">
            <a:avLst/>
          </a:prstGeom>
        </p:spPr>
        <p:txBody>
          <a:bodyPr/>
          <a:lstStyle/>
          <a:p>
            <a:fld id="{A02D5873-6696-4EE0-B765-90B210B469DD}" type="datetimeFigureOut">
              <a:rPr lang="vi-VN" smtClean="0"/>
              <a:t>13/08/2023</a:t>
            </a:fld>
            <a:endParaRPr lang="vi-VN"/>
          </a:p>
        </p:txBody>
      </p:sp>
      <p:sp>
        <p:nvSpPr>
          <p:cNvPr id="4" name="Footer Placeholder 3">
            <a:extLst>
              <a:ext uri="{FF2B5EF4-FFF2-40B4-BE49-F238E27FC236}">
                <a16:creationId xmlns:a16="http://schemas.microsoft.com/office/drawing/2014/main" id="{319FD7F5-9D4D-4DD0-88D6-D9E00B176DC4}"/>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5" name="Slide Number Placeholder 4">
            <a:extLst>
              <a:ext uri="{FF2B5EF4-FFF2-40B4-BE49-F238E27FC236}">
                <a16:creationId xmlns:a16="http://schemas.microsoft.com/office/drawing/2014/main" id="{D317A24E-730C-4C26-9152-8303FF578DC4}"/>
              </a:ext>
            </a:extLst>
          </p:cNvPr>
          <p:cNvSpPr>
            <a:spLocks noGrp="1"/>
          </p:cNvSpPr>
          <p:nvPr>
            <p:ph type="sldNum" sz="quarter" idx="12"/>
          </p:nvPr>
        </p:nvSpPr>
        <p:spPr>
          <a:xfrm>
            <a:off x="8610600" y="6356350"/>
            <a:ext cx="2743200" cy="365125"/>
          </a:xfrm>
          <a:prstGeom prst="rect">
            <a:avLst/>
          </a:prstGeom>
        </p:spPr>
        <p:txBody>
          <a:bodyPr/>
          <a:lstStyle/>
          <a:p>
            <a:fld id="{B5EFC2C3-EF38-4623-91D1-CDCC7ECE7205}" type="slidenum">
              <a:rPr lang="vi-VN" smtClean="0"/>
              <a:t>‹#›</a:t>
            </a:fld>
            <a:endParaRPr lang="vi-VN"/>
          </a:p>
        </p:txBody>
      </p:sp>
    </p:spTree>
    <p:extLst>
      <p:ext uri="{BB962C8B-B14F-4D97-AF65-F5344CB8AC3E}">
        <p14:creationId xmlns:p14="http://schemas.microsoft.com/office/powerpoint/2010/main" val="6604418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A8790A21-5113-4AB9-8F6D-306808A692B0}" type="datetimeFigureOut">
              <a:rPr lang="en-US" smtClean="0"/>
              <a:t>8/13/2023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567AE257-BA26-47B3-B601-3D992018CF77}" type="slidenum">
              <a:rPr lang="en-US" smtClean="0"/>
              <a:t>‹#›</a:t>
            </a:fld>
            <a:endParaRPr lang="en-US"/>
          </a:p>
        </p:txBody>
      </p:sp>
    </p:spTree>
    <p:extLst>
      <p:ext uri="{BB962C8B-B14F-4D97-AF65-F5344CB8AC3E}">
        <p14:creationId xmlns:p14="http://schemas.microsoft.com/office/powerpoint/2010/main" val="185383865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29453BB-846D-4ED7-A930-CF802A36632B}"/>
              </a:ext>
            </a:extLst>
          </p:cNvPr>
          <p:cNvSpPr>
            <a:spLocks noGrp="1"/>
          </p:cNvSpPr>
          <p:nvPr>
            <p:ph type="dt" sz="half" idx="10"/>
          </p:nvPr>
        </p:nvSpPr>
        <p:spPr>
          <a:xfrm>
            <a:off x="838200" y="6356350"/>
            <a:ext cx="2743200" cy="365125"/>
          </a:xfrm>
          <a:prstGeom prst="rect">
            <a:avLst/>
          </a:prstGeom>
        </p:spPr>
        <p:txBody>
          <a:bodyPr/>
          <a:lstStyle/>
          <a:p>
            <a:fld id="{A02D5873-6696-4EE0-B765-90B210B469DD}" type="datetimeFigureOut">
              <a:rPr lang="vi-VN" smtClean="0"/>
              <a:t>13/08/2023</a:t>
            </a:fld>
            <a:endParaRPr lang="vi-VN"/>
          </a:p>
        </p:txBody>
      </p:sp>
      <p:sp>
        <p:nvSpPr>
          <p:cNvPr id="3" name="Footer Placeholder 2">
            <a:extLst>
              <a:ext uri="{FF2B5EF4-FFF2-40B4-BE49-F238E27FC236}">
                <a16:creationId xmlns:a16="http://schemas.microsoft.com/office/drawing/2014/main" id="{BCA940B3-5641-443A-8657-C0279C09BAE4}"/>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4" name="Slide Number Placeholder 3">
            <a:extLst>
              <a:ext uri="{FF2B5EF4-FFF2-40B4-BE49-F238E27FC236}">
                <a16:creationId xmlns:a16="http://schemas.microsoft.com/office/drawing/2014/main" id="{5A886BD3-B7EB-4D89-A1D2-E6B2F7B94B12}"/>
              </a:ext>
            </a:extLst>
          </p:cNvPr>
          <p:cNvSpPr>
            <a:spLocks noGrp="1"/>
          </p:cNvSpPr>
          <p:nvPr>
            <p:ph type="sldNum" sz="quarter" idx="12"/>
          </p:nvPr>
        </p:nvSpPr>
        <p:spPr>
          <a:xfrm>
            <a:off x="8610600" y="6356350"/>
            <a:ext cx="2743200" cy="365125"/>
          </a:xfrm>
          <a:prstGeom prst="rect">
            <a:avLst/>
          </a:prstGeom>
        </p:spPr>
        <p:txBody>
          <a:bodyPr/>
          <a:lstStyle/>
          <a:p>
            <a:fld id="{B5EFC2C3-EF38-4623-91D1-CDCC7ECE7205}" type="slidenum">
              <a:rPr lang="vi-VN" smtClean="0"/>
              <a:t>‹#›</a:t>
            </a:fld>
            <a:endParaRPr lang="vi-VN"/>
          </a:p>
        </p:txBody>
      </p:sp>
      <p:pic>
        <p:nvPicPr>
          <p:cNvPr id="6" name="Picture 5" descr="A picture containing text, font, graphics, design&#10;&#10;Description automatically generated">
            <a:extLst>
              <a:ext uri="{FF2B5EF4-FFF2-40B4-BE49-F238E27FC236}">
                <a16:creationId xmlns:a16="http://schemas.microsoft.com/office/drawing/2014/main" id="{A19312F8-00B1-F3F7-370A-3289FBDBBC0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98921" y="0"/>
            <a:ext cx="1587352" cy="1587352"/>
          </a:xfrm>
          <a:prstGeom prst="rect">
            <a:avLst/>
          </a:prstGeom>
        </p:spPr>
      </p:pic>
    </p:spTree>
    <p:extLst>
      <p:ext uri="{BB962C8B-B14F-4D97-AF65-F5344CB8AC3E}">
        <p14:creationId xmlns:p14="http://schemas.microsoft.com/office/powerpoint/2010/main" val="82647221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46882-AC4E-4683-8208-FB4F810324B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70779A20-D4B7-4EF2-95D5-BFFFD6E2DAF5}"/>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BA8B6526-622D-48C9-A8C1-F02C22DCAA7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1F2645E-719D-4D01-A10D-2B249CA0F223}"/>
              </a:ext>
            </a:extLst>
          </p:cNvPr>
          <p:cNvSpPr>
            <a:spLocks noGrp="1"/>
          </p:cNvSpPr>
          <p:nvPr>
            <p:ph type="dt" sz="half" idx="10"/>
          </p:nvPr>
        </p:nvSpPr>
        <p:spPr>
          <a:xfrm>
            <a:off x="838200" y="6356350"/>
            <a:ext cx="2743200" cy="365125"/>
          </a:xfrm>
          <a:prstGeom prst="rect">
            <a:avLst/>
          </a:prstGeom>
        </p:spPr>
        <p:txBody>
          <a:bodyPr/>
          <a:lstStyle/>
          <a:p>
            <a:fld id="{A02D5873-6696-4EE0-B765-90B210B469DD}" type="datetimeFigureOut">
              <a:rPr lang="vi-VN" smtClean="0"/>
              <a:t>13/08/2023</a:t>
            </a:fld>
            <a:endParaRPr lang="vi-VN"/>
          </a:p>
        </p:txBody>
      </p:sp>
      <p:sp>
        <p:nvSpPr>
          <p:cNvPr id="6" name="Footer Placeholder 5">
            <a:extLst>
              <a:ext uri="{FF2B5EF4-FFF2-40B4-BE49-F238E27FC236}">
                <a16:creationId xmlns:a16="http://schemas.microsoft.com/office/drawing/2014/main" id="{1DD36170-26F6-4FC9-91ED-96026CABA79E}"/>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a:extLst>
              <a:ext uri="{FF2B5EF4-FFF2-40B4-BE49-F238E27FC236}">
                <a16:creationId xmlns:a16="http://schemas.microsoft.com/office/drawing/2014/main" id="{99575ED0-49C2-4027-86EC-1F3EB72496B5}"/>
              </a:ext>
            </a:extLst>
          </p:cNvPr>
          <p:cNvSpPr>
            <a:spLocks noGrp="1"/>
          </p:cNvSpPr>
          <p:nvPr>
            <p:ph type="sldNum" sz="quarter" idx="12"/>
          </p:nvPr>
        </p:nvSpPr>
        <p:spPr>
          <a:xfrm>
            <a:off x="8610600" y="6356350"/>
            <a:ext cx="2743200" cy="365125"/>
          </a:xfrm>
          <a:prstGeom prst="rect">
            <a:avLst/>
          </a:prstGeom>
        </p:spPr>
        <p:txBody>
          <a:bodyPr/>
          <a:lstStyle/>
          <a:p>
            <a:fld id="{B5EFC2C3-EF38-4623-91D1-CDCC7ECE7205}" type="slidenum">
              <a:rPr lang="vi-VN" smtClean="0"/>
              <a:t>‹#›</a:t>
            </a:fld>
            <a:endParaRPr lang="vi-VN"/>
          </a:p>
        </p:txBody>
      </p:sp>
    </p:spTree>
    <p:extLst>
      <p:ext uri="{BB962C8B-B14F-4D97-AF65-F5344CB8AC3E}">
        <p14:creationId xmlns:p14="http://schemas.microsoft.com/office/powerpoint/2010/main" val="39575870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C7422-8F70-4740-BEA2-F6C3C870150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F96E0D91-562D-4498-9462-38F4CD93E9D8}"/>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A31736A6-EF2C-450A-B24E-14F704C304E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FF3A8F-F646-4C26-B41B-2419FBBBFC24}"/>
              </a:ext>
            </a:extLst>
          </p:cNvPr>
          <p:cNvSpPr>
            <a:spLocks noGrp="1"/>
          </p:cNvSpPr>
          <p:nvPr>
            <p:ph type="dt" sz="half" idx="10"/>
          </p:nvPr>
        </p:nvSpPr>
        <p:spPr>
          <a:xfrm>
            <a:off x="838200" y="6356350"/>
            <a:ext cx="2743200" cy="365125"/>
          </a:xfrm>
          <a:prstGeom prst="rect">
            <a:avLst/>
          </a:prstGeom>
        </p:spPr>
        <p:txBody>
          <a:bodyPr/>
          <a:lstStyle/>
          <a:p>
            <a:fld id="{A02D5873-6696-4EE0-B765-90B210B469DD}" type="datetimeFigureOut">
              <a:rPr lang="vi-VN" smtClean="0"/>
              <a:t>13/08/2023</a:t>
            </a:fld>
            <a:endParaRPr lang="vi-VN"/>
          </a:p>
        </p:txBody>
      </p:sp>
      <p:sp>
        <p:nvSpPr>
          <p:cNvPr id="6" name="Footer Placeholder 5">
            <a:extLst>
              <a:ext uri="{FF2B5EF4-FFF2-40B4-BE49-F238E27FC236}">
                <a16:creationId xmlns:a16="http://schemas.microsoft.com/office/drawing/2014/main" id="{934EF5B4-8E52-4044-BE20-B45C60A1EC95}"/>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a:extLst>
              <a:ext uri="{FF2B5EF4-FFF2-40B4-BE49-F238E27FC236}">
                <a16:creationId xmlns:a16="http://schemas.microsoft.com/office/drawing/2014/main" id="{54C3AC2B-E958-453F-BFCA-30E26A94C660}"/>
              </a:ext>
            </a:extLst>
          </p:cNvPr>
          <p:cNvSpPr>
            <a:spLocks noGrp="1"/>
          </p:cNvSpPr>
          <p:nvPr>
            <p:ph type="sldNum" sz="quarter" idx="12"/>
          </p:nvPr>
        </p:nvSpPr>
        <p:spPr>
          <a:xfrm>
            <a:off x="8610600" y="6356350"/>
            <a:ext cx="2743200" cy="365125"/>
          </a:xfrm>
          <a:prstGeom prst="rect">
            <a:avLst/>
          </a:prstGeom>
        </p:spPr>
        <p:txBody>
          <a:bodyPr/>
          <a:lstStyle/>
          <a:p>
            <a:fld id="{B5EFC2C3-EF38-4623-91D1-CDCC7ECE7205}" type="slidenum">
              <a:rPr lang="vi-VN" smtClean="0"/>
              <a:t>‹#›</a:t>
            </a:fld>
            <a:endParaRPr lang="vi-VN"/>
          </a:p>
        </p:txBody>
      </p:sp>
    </p:spTree>
    <p:extLst>
      <p:ext uri="{BB962C8B-B14F-4D97-AF65-F5344CB8AC3E}">
        <p14:creationId xmlns:p14="http://schemas.microsoft.com/office/powerpoint/2010/main" val="264229222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E0068-EC9D-41E9-AF81-FF0978899AD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77913783-D6F7-49BC-9556-B085A52CE829}"/>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8B71F616-9B69-4837-BE40-AE3F6B2FECC4}"/>
              </a:ext>
            </a:extLst>
          </p:cNvPr>
          <p:cNvSpPr>
            <a:spLocks noGrp="1"/>
          </p:cNvSpPr>
          <p:nvPr>
            <p:ph type="dt" sz="half" idx="10"/>
          </p:nvPr>
        </p:nvSpPr>
        <p:spPr>
          <a:xfrm>
            <a:off x="838200" y="6356350"/>
            <a:ext cx="2743200" cy="365125"/>
          </a:xfrm>
          <a:prstGeom prst="rect">
            <a:avLst/>
          </a:prstGeom>
        </p:spPr>
        <p:txBody>
          <a:bodyPr/>
          <a:lstStyle/>
          <a:p>
            <a:fld id="{A02D5873-6696-4EE0-B765-90B210B469DD}" type="datetimeFigureOut">
              <a:rPr lang="vi-VN" smtClean="0"/>
              <a:t>13/08/2023</a:t>
            </a:fld>
            <a:endParaRPr lang="vi-VN"/>
          </a:p>
        </p:txBody>
      </p:sp>
      <p:sp>
        <p:nvSpPr>
          <p:cNvPr id="5" name="Footer Placeholder 4">
            <a:extLst>
              <a:ext uri="{FF2B5EF4-FFF2-40B4-BE49-F238E27FC236}">
                <a16:creationId xmlns:a16="http://schemas.microsoft.com/office/drawing/2014/main" id="{E815BBCC-4156-439E-AD99-2EAF2FD56C89}"/>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D160998C-05B5-4BE9-9C43-18413510B5E9}"/>
              </a:ext>
            </a:extLst>
          </p:cNvPr>
          <p:cNvSpPr>
            <a:spLocks noGrp="1"/>
          </p:cNvSpPr>
          <p:nvPr>
            <p:ph type="sldNum" sz="quarter" idx="12"/>
          </p:nvPr>
        </p:nvSpPr>
        <p:spPr>
          <a:xfrm>
            <a:off x="8610600" y="6356350"/>
            <a:ext cx="2743200" cy="365125"/>
          </a:xfrm>
          <a:prstGeom prst="rect">
            <a:avLst/>
          </a:prstGeom>
        </p:spPr>
        <p:txBody>
          <a:bodyPr/>
          <a:lstStyle/>
          <a:p>
            <a:fld id="{B5EFC2C3-EF38-4623-91D1-CDCC7ECE7205}" type="slidenum">
              <a:rPr lang="vi-VN" smtClean="0"/>
              <a:t>‹#›</a:t>
            </a:fld>
            <a:endParaRPr lang="vi-VN"/>
          </a:p>
        </p:txBody>
      </p:sp>
    </p:spTree>
    <p:extLst>
      <p:ext uri="{BB962C8B-B14F-4D97-AF65-F5344CB8AC3E}">
        <p14:creationId xmlns:p14="http://schemas.microsoft.com/office/powerpoint/2010/main" val="195498680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4D99FF5-EA9E-4862-A59C-B09D879E591A}"/>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2B9B181E-3031-450D-8076-5D91AF806C4A}"/>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89FBB350-10AA-4E7F-AEEC-8949CCFAD71F}"/>
              </a:ext>
            </a:extLst>
          </p:cNvPr>
          <p:cNvSpPr>
            <a:spLocks noGrp="1"/>
          </p:cNvSpPr>
          <p:nvPr>
            <p:ph type="dt" sz="half" idx="10"/>
          </p:nvPr>
        </p:nvSpPr>
        <p:spPr>
          <a:xfrm>
            <a:off x="838200" y="6356350"/>
            <a:ext cx="2743200" cy="365125"/>
          </a:xfrm>
          <a:prstGeom prst="rect">
            <a:avLst/>
          </a:prstGeom>
        </p:spPr>
        <p:txBody>
          <a:bodyPr/>
          <a:lstStyle/>
          <a:p>
            <a:fld id="{A02D5873-6696-4EE0-B765-90B210B469DD}" type="datetimeFigureOut">
              <a:rPr lang="vi-VN" smtClean="0"/>
              <a:t>13/08/2023</a:t>
            </a:fld>
            <a:endParaRPr lang="vi-VN"/>
          </a:p>
        </p:txBody>
      </p:sp>
      <p:sp>
        <p:nvSpPr>
          <p:cNvPr id="5" name="Footer Placeholder 4">
            <a:extLst>
              <a:ext uri="{FF2B5EF4-FFF2-40B4-BE49-F238E27FC236}">
                <a16:creationId xmlns:a16="http://schemas.microsoft.com/office/drawing/2014/main" id="{035FA7E7-94F0-4306-A1A6-7F047FF2AAD7}"/>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A05FAE36-E8B4-4F5A-BF83-8DE4A04E2BDA}"/>
              </a:ext>
            </a:extLst>
          </p:cNvPr>
          <p:cNvSpPr>
            <a:spLocks noGrp="1"/>
          </p:cNvSpPr>
          <p:nvPr>
            <p:ph type="sldNum" sz="quarter" idx="12"/>
          </p:nvPr>
        </p:nvSpPr>
        <p:spPr>
          <a:xfrm>
            <a:off x="8610600" y="6356350"/>
            <a:ext cx="2743200" cy="365125"/>
          </a:xfrm>
          <a:prstGeom prst="rect">
            <a:avLst/>
          </a:prstGeom>
        </p:spPr>
        <p:txBody>
          <a:bodyPr/>
          <a:lstStyle/>
          <a:p>
            <a:fld id="{B5EFC2C3-EF38-4623-91D1-CDCC7ECE7205}" type="slidenum">
              <a:rPr lang="vi-VN" smtClean="0"/>
              <a:t>‹#›</a:t>
            </a:fld>
            <a:endParaRPr lang="vi-VN"/>
          </a:p>
        </p:txBody>
      </p:sp>
    </p:spTree>
    <p:extLst>
      <p:ext uri="{BB962C8B-B14F-4D97-AF65-F5344CB8AC3E}">
        <p14:creationId xmlns:p14="http://schemas.microsoft.com/office/powerpoint/2010/main" val="40333730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A8790A21-5113-4AB9-8F6D-306808A692B0}" type="datetimeFigureOut">
              <a:rPr lang="en-US" smtClean="0"/>
              <a:t>8/13/2023</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567AE257-BA26-47B3-B601-3D992018CF77}" type="slidenum">
              <a:rPr lang="en-US" smtClean="0"/>
              <a:t>‹#›</a:t>
            </a:fld>
            <a:endParaRPr lang="en-US"/>
          </a:p>
        </p:txBody>
      </p:sp>
    </p:spTree>
    <p:extLst>
      <p:ext uri="{BB962C8B-B14F-4D97-AF65-F5344CB8AC3E}">
        <p14:creationId xmlns:p14="http://schemas.microsoft.com/office/powerpoint/2010/main" val="15215034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A8790A21-5113-4AB9-8F6D-306808A692B0}" type="datetimeFigureOut">
              <a:rPr lang="en-US" smtClean="0"/>
              <a:t>8/13/2023</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567AE257-BA26-47B3-B601-3D992018CF77}" type="slidenum">
              <a:rPr lang="en-US" smtClean="0"/>
              <a:t>‹#›</a:t>
            </a:fld>
            <a:endParaRPr lang="en-US"/>
          </a:p>
        </p:txBody>
      </p:sp>
    </p:spTree>
    <p:extLst>
      <p:ext uri="{BB962C8B-B14F-4D97-AF65-F5344CB8AC3E}">
        <p14:creationId xmlns:p14="http://schemas.microsoft.com/office/powerpoint/2010/main" val="5678522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2.png"/><Relationship Id="rId2" Type="http://schemas.openxmlformats.org/officeDocument/2006/relationships/slideLayout" Target="../slideLayouts/slideLayout16.xml"/><Relationship Id="rId16"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3.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image" Target="../media/image3.jpg"/><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4.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theme" Target="../theme/theme5.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theme" Target="../theme/theme6.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1.xml"/><Relationship Id="rId13" Type="http://schemas.openxmlformats.org/officeDocument/2006/relationships/image" Target="../media/image7.jpg"/><Relationship Id="rId3" Type="http://schemas.openxmlformats.org/officeDocument/2006/relationships/slideLayout" Target="../slideLayouts/slideLayout66.xml"/><Relationship Id="rId7" Type="http://schemas.openxmlformats.org/officeDocument/2006/relationships/slideLayout" Target="../slideLayouts/slideLayout70.xml"/><Relationship Id="rId12" Type="http://schemas.openxmlformats.org/officeDocument/2006/relationships/theme" Target="../theme/theme7.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5" Type="http://schemas.openxmlformats.org/officeDocument/2006/relationships/slideLayout" Target="../slideLayouts/slideLayout68.xml"/><Relationship Id="rId10" Type="http://schemas.openxmlformats.org/officeDocument/2006/relationships/slideLayout" Target="../slideLayouts/slideLayout73.xml"/><Relationship Id="rId4" Type="http://schemas.openxmlformats.org/officeDocument/2006/relationships/slideLayout" Target="../slideLayouts/slideLayout67.xml"/><Relationship Id="rId9" Type="http://schemas.openxmlformats.org/officeDocument/2006/relationships/slideLayout" Target="../slideLayouts/slideLayout7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2" name="文本框 11"/>
          <p:cNvSpPr txBox="1"/>
          <p:nvPr userDrawn="1"/>
        </p:nvSpPr>
        <p:spPr>
          <a:xfrm>
            <a:off x="3869690" y="2025650"/>
            <a:ext cx="4730115" cy="1476375"/>
          </a:xfrm>
          <a:prstGeom prst="rect">
            <a:avLst/>
          </a:prstGeom>
          <a:noFill/>
        </p:spPr>
        <p:txBody>
          <a:bodyPr wrap="square" rtlCol="0" anchor="t">
            <a:spAutoFit/>
          </a:bodyPr>
          <a:lstStyle/>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感谢您下载包图网平台上提供的</a:t>
            </a:r>
            <a:r>
              <a:rPr lang="en-US" altLang="zh-CN" dirty="0">
                <a:solidFill>
                  <a:schemeClr val="tx1">
                    <a:lumMod val="75000"/>
                    <a:lumOff val="25000"/>
                    <a:alpha val="0"/>
                  </a:schemeClr>
                </a:solidFill>
                <a:latin typeface="宋体" panose="02010600030101010101" pitchFamily="2" charset="-122"/>
                <a:ea typeface="宋体" panose="02010600030101010101" pitchFamily="2" charset="-122"/>
                <a:sym typeface="+mn-ea"/>
              </a:rPr>
              <a:t>PPT</a:t>
            </a:r>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作品，</a:t>
            </a:r>
          </a:p>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为了您和包图网以及原创作者的利益，请</a:t>
            </a:r>
          </a:p>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勿复制、传播、销售，否则将承担法律责</a:t>
            </a:r>
          </a:p>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任！包图网将对作品进行维权，按照传播</a:t>
            </a:r>
          </a:p>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下载次数进行十倍的索取赔偿！</a:t>
            </a:r>
          </a:p>
        </p:txBody>
      </p:sp>
    </p:spTree>
    <p:extLst>
      <p:ext uri="{BB962C8B-B14F-4D97-AF65-F5344CB8AC3E}">
        <p14:creationId xmlns:p14="http://schemas.microsoft.com/office/powerpoint/2010/main" val="4012866020"/>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3594705"/>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16"/>
          <a:srcRect l="24948" t="4345" r="4820" b="55235"/>
          <a:stretch/>
        </p:blipFill>
        <p:spPr>
          <a:xfrm>
            <a:off x="0" y="0"/>
            <a:ext cx="12192002" cy="6885719"/>
          </a:xfrm>
          <a:prstGeom prst="rect">
            <a:avLst/>
          </a:prstGeom>
        </p:spPr>
      </p:pic>
      <p:pic>
        <p:nvPicPr>
          <p:cNvPr id="3" name="图片 2"/>
          <p:cNvPicPr>
            <a:picLocks noChangeAspect="1"/>
          </p:cNvPicPr>
          <p:nvPr userDrawn="1"/>
        </p:nvPicPr>
        <p:blipFill rotWithShape="1">
          <a:blip r:embed="rId17" cstate="print">
            <a:extLst>
              <a:ext uri="{28A0092B-C50C-407E-A947-70E740481C1C}">
                <a14:useLocalDpi xmlns:a14="http://schemas.microsoft.com/office/drawing/2010/main" val="0"/>
              </a:ext>
            </a:extLst>
          </a:blip>
          <a:srcRect l="2448" r="7405"/>
          <a:stretch/>
        </p:blipFill>
        <p:spPr>
          <a:xfrm>
            <a:off x="-38100" y="95250"/>
            <a:ext cx="12211050" cy="6586796"/>
          </a:xfrm>
          <a:prstGeom prst="rect">
            <a:avLst/>
          </a:prstGeom>
        </p:spPr>
      </p:pic>
    </p:spTree>
    <p:extLst>
      <p:ext uri="{BB962C8B-B14F-4D97-AF65-F5344CB8AC3E}">
        <p14:creationId xmlns:p14="http://schemas.microsoft.com/office/powerpoint/2010/main" val="1481750902"/>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5000" b="-15000"/>
          </a:stretch>
        </a:blipFill>
        <a:effectLst/>
      </p:bgPr>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id="{A213B440-7B95-DE3F-55FD-B9B77A2E85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A58B978A-CE30-3C97-64A9-9AB46EFC6B1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39001987-8593-19BB-3DAA-08C9F4D3AF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299EF5-DC63-4F6C-881D-8A47E373558F}" type="datetimeFigureOut">
              <a:rPr lang="en-US" smtClean="0"/>
              <a:t>8/13/2023</a:t>
            </a:fld>
            <a:endParaRPr lang="en-US"/>
          </a:p>
        </p:txBody>
      </p:sp>
      <p:sp>
        <p:nvSpPr>
          <p:cNvPr id="5" name="Chỗ dành sẵn cho Chân trang 4">
            <a:extLst>
              <a:ext uri="{FF2B5EF4-FFF2-40B4-BE49-F238E27FC236}">
                <a16:creationId xmlns:a16="http://schemas.microsoft.com/office/drawing/2014/main" id="{D9AE8255-740C-19F4-7DC5-E55AB0E7542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id="{DDB95AB4-6CC2-99C3-3B38-650A1E8864F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BAC042-6237-41E7-958C-A2B2DBEE253A}" type="slidenum">
              <a:rPr lang="en-US" smtClean="0"/>
              <a:t>‹#›</a:t>
            </a:fld>
            <a:endParaRPr lang="en-US"/>
          </a:p>
        </p:txBody>
      </p:sp>
    </p:spTree>
    <p:extLst>
      <p:ext uri="{BB962C8B-B14F-4D97-AF65-F5344CB8AC3E}">
        <p14:creationId xmlns:p14="http://schemas.microsoft.com/office/powerpoint/2010/main" val="3438249424"/>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userDrawn="1"/>
        </p:nvSpPr>
        <p:spPr>
          <a:xfrm>
            <a:off x="10908993" y="6176965"/>
            <a:ext cx="1274451" cy="492443"/>
          </a:xfrm>
          <a:prstGeom prst="rect">
            <a:avLst/>
          </a:prstGeom>
          <a:noFill/>
        </p:spPr>
        <p:txBody>
          <a:bodyPr wrap="none" lIns="121920" tIns="60960" rIns="121920" bIns="60960">
            <a:spAutoFit/>
          </a:bodyPr>
          <a:lstStyle/>
          <a:p>
            <a:pPr algn="ctr"/>
            <a:r>
              <a:rPr lang="en-US" sz="2400" b="0" cap="none" spc="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Bienvenue" panose="02040603050506020204" pitchFamily="18" charset="0"/>
              </a:rPr>
              <a:t>XuanMy</a:t>
            </a:r>
            <a:endParaRPr lang="en-US" sz="2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Bienvenue" panose="02040603050506020204" pitchFamily="18" charset="0"/>
            </a:endParaRPr>
          </a:p>
        </p:txBody>
      </p:sp>
    </p:spTree>
    <p:extLst>
      <p:ext uri="{BB962C8B-B14F-4D97-AF65-F5344CB8AC3E}">
        <p14:creationId xmlns:p14="http://schemas.microsoft.com/office/powerpoint/2010/main" val="626603273"/>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600">
                <a:solidFill>
                  <a:schemeClr val="tx1">
                    <a:tint val="75000"/>
                  </a:schemeClr>
                </a:solidFill>
                <a:latin typeface="Arial" panose="020B0604020202020204" pitchFamily="34" charset="0"/>
              </a:defRPr>
            </a:lvl1pPr>
          </a:lstStyle>
          <a:p>
            <a:fld id="{530820CF-B880-4189-942D-D702A7CBA730}" type="datetimeFigureOut">
              <a:rPr lang="zh-CN" altLang="en-US" smtClean="0"/>
              <a:pPr/>
              <a:t>2023/8/13</a:t>
            </a:fld>
            <a:endParaRPr lang="zh-CN" altLang="en-US" dirty="0"/>
          </a:p>
        </p:txBody>
      </p:sp>
      <p:sp>
        <p:nvSpPr>
          <p:cNvPr id="5" name="页脚占位符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600">
                <a:solidFill>
                  <a:schemeClr val="tx1">
                    <a:tint val="75000"/>
                  </a:schemeClr>
                </a:solidFill>
                <a:latin typeface="Arial" panose="020B0604020202020204" pitchFamily="34" charset="0"/>
              </a:defRPr>
            </a:lvl1pPr>
          </a:lstStyle>
          <a:p>
            <a:endParaRPr lang="zh-CN" altLang="en-US" dirty="0"/>
          </a:p>
        </p:txBody>
      </p:sp>
      <p:sp>
        <p:nvSpPr>
          <p:cNvPr id="6" name="灯片编号占位符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600">
                <a:solidFill>
                  <a:schemeClr val="tx1">
                    <a:tint val="75000"/>
                  </a:schemeClr>
                </a:solidFill>
                <a:latin typeface="Arial" panose="020B0604020202020204" pitchFamily="34" charset="0"/>
              </a:defRPr>
            </a:lvl1pPr>
          </a:lstStyle>
          <a:p>
            <a:fld id="{0C913308-F349-4B6D-A68A-DD1791B4A57B}" type="slidenum">
              <a:rPr lang="zh-CN" altLang="en-US" smtClean="0"/>
              <a:pPr/>
              <a:t>‹#›</a:t>
            </a:fld>
            <a:endParaRPr lang="zh-CN" altLang="en-US" dirty="0"/>
          </a:p>
        </p:txBody>
      </p:sp>
    </p:spTree>
    <p:extLst>
      <p:ext uri="{BB962C8B-B14F-4D97-AF65-F5344CB8AC3E}">
        <p14:creationId xmlns:p14="http://schemas.microsoft.com/office/powerpoint/2010/main" val="2373636328"/>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Lst>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xStyles>
    <p:titleStyle>
      <a:lvl1pPr algn="ctr" defTabSz="1219170" rtl="0" eaLnBrk="1" latinLnBrk="0" hangingPunct="1">
        <a:spcBef>
          <a:spcPct val="0"/>
        </a:spcBef>
        <a:buNone/>
        <a:defRPr sz="5867" kern="1200">
          <a:solidFill>
            <a:schemeClr val="tx1"/>
          </a:solidFill>
          <a:latin typeface="Arial" panose="020B0604020202020204" pitchFamily="34" charset="0"/>
          <a:ea typeface="印品黑体" panose="00000500000000000000" pitchFamily="2" charset="-122"/>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Arial" panose="020B0604020202020204" pitchFamily="34" charset="0"/>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Arial" panose="020B0604020202020204" pitchFamily="34" charset="0"/>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Arial" panose="020B0604020202020204" pitchFamily="34" charset="0"/>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Arial" panose="020B0604020202020204" pitchFamily="34" charset="0"/>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Arial" panose="020B0604020202020204" pitchFamily="34" charset="0"/>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descr="A picture containing shape&#10;&#10;Description automatically generated">
            <a:extLst>
              <a:ext uri="{FF2B5EF4-FFF2-40B4-BE49-F238E27FC236}">
                <a16:creationId xmlns:a16="http://schemas.microsoft.com/office/drawing/2014/main" id="{7D8F4468-6541-081F-8E74-20132DDA132D}"/>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714501" y="371474"/>
            <a:ext cx="1476376" cy="1476376"/>
          </a:xfrm>
          <a:prstGeom prst="rect">
            <a:avLst/>
          </a:prstGeom>
        </p:spPr>
      </p:pic>
    </p:spTree>
    <p:extLst>
      <p:ext uri="{BB962C8B-B14F-4D97-AF65-F5344CB8AC3E}">
        <p14:creationId xmlns:p14="http://schemas.microsoft.com/office/powerpoint/2010/main" val="3939243085"/>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9.png"/><Relationship Id="rId2" Type="http://schemas.openxmlformats.org/officeDocument/2006/relationships/image" Target="../media/image1.png"/><Relationship Id="rId1" Type="http://schemas.openxmlformats.org/officeDocument/2006/relationships/slideLayout" Target="../slideLayouts/slideLayout21.xml"/><Relationship Id="rId6" Type="http://schemas.openxmlformats.org/officeDocument/2006/relationships/image" Target="../media/image34.png"/><Relationship Id="rId5" Type="http://schemas.openxmlformats.org/officeDocument/2006/relationships/image" Target="../media/image24.png"/><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3.png"/><Relationship Id="rId7" Type="http://schemas.microsoft.com/office/2007/relationships/hdphoto" Target="../media/hdphoto3.wdp"/><Relationship Id="rId2" Type="http://schemas.openxmlformats.org/officeDocument/2006/relationships/image" Target="../media/image1.png"/><Relationship Id="rId1" Type="http://schemas.openxmlformats.org/officeDocument/2006/relationships/slideLayout" Target="../slideLayouts/slideLayout21.xml"/><Relationship Id="rId6" Type="http://schemas.openxmlformats.org/officeDocument/2006/relationships/image" Target="../media/image30.png"/><Relationship Id="rId5" Type="http://schemas.openxmlformats.org/officeDocument/2006/relationships/image" Target="../media/image24.png"/><Relationship Id="rId4" Type="http://schemas.microsoft.com/office/2007/relationships/hdphoto" Target="../media/hdphoto2.wdp"/><Relationship Id="rId9"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1.xml"/><Relationship Id="rId6" Type="http://schemas.microsoft.com/office/2007/relationships/hdphoto" Target="../media/hdphoto2.wdp"/><Relationship Id="rId5" Type="http://schemas.openxmlformats.org/officeDocument/2006/relationships/image" Target="../media/image23.pn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png"/><Relationship Id="rId3" Type="http://schemas.openxmlformats.org/officeDocument/2006/relationships/image" Target="../media/image23.png"/><Relationship Id="rId7" Type="http://schemas.openxmlformats.org/officeDocument/2006/relationships/image" Target="../media/image36.svg"/><Relationship Id="rId12" Type="http://schemas.openxmlformats.org/officeDocument/2006/relationships/image" Target="../media/image41.png"/><Relationship Id="rId2" Type="http://schemas.openxmlformats.org/officeDocument/2006/relationships/image" Target="../media/image1.png"/><Relationship Id="rId1" Type="http://schemas.openxmlformats.org/officeDocument/2006/relationships/slideLayout" Target="../slideLayouts/slideLayout21.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24.png"/><Relationship Id="rId10" Type="http://schemas.openxmlformats.org/officeDocument/2006/relationships/image" Target="../media/image39.png"/><Relationship Id="rId4" Type="http://schemas.microsoft.com/office/2007/relationships/hdphoto" Target="../media/hdphoto2.wdp"/><Relationship Id="rId9" Type="http://schemas.openxmlformats.org/officeDocument/2006/relationships/image" Target="../media/image38.png"/><Relationship Id="rId14" Type="http://schemas.openxmlformats.org/officeDocument/2006/relationships/image" Target="../media/image43.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21.xml"/><Relationship Id="rId6" Type="http://schemas.openxmlformats.org/officeDocument/2006/relationships/image" Target="../media/image44.png"/><Relationship Id="rId5" Type="http://schemas.openxmlformats.org/officeDocument/2006/relationships/image" Target="../media/image24.png"/><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21.xml"/><Relationship Id="rId6" Type="http://schemas.openxmlformats.org/officeDocument/2006/relationships/image" Target="../media/image44.png"/><Relationship Id="rId5" Type="http://schemas.openxmlformats.org/officeDocument/2006/relationships/image" Target="../media/image24.png"/><Relationship Id="rId4" Type="http://schemas.microsoft.com/office/2007/relationships/hdphoto" Target="../media/hdphoto2.wdp"/></Relationships>
</file>

<file path=ppt/slides/_rels/slide1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46.png"/><Relationship Id="rId2" Type="http://schemas.openxmlformats.org/officeDocument/2006/relationships/image" Target="../media/image1.png"/><Relationship Id="rId1" Type="http://schemas.openxmlformats.org/officeDocument/2006/relationships/slideLayout" Target="../slideLayouts/slideLayout21.xml"/><Relationship Id="rId6" Type="http://schemas.openxmlformats.org/officeDocument/2006/relationships/image" Target="../media/image29.png"/><Relationship Id="rId5" Type="http://schemas.openxmlformats.org/officeDocument/2006/relationships/image" Target="../media/image24.png"/><Relationship Id="rId4" Type="http://schemas.microsoft.com/office/2007/relationships/hdphoto" Target="../media/hdphoto2.wdp"/></Relationships>
</file>

<file path=ppt/slides/_rels/slide18.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23.png"/><Relationship Id="rId7" Type="http://schemas.openxmlformats.org/officeDocument/2006/relationships/image" Target="../media/image47.png"/><Relationship Id="rId2" Type="http://schemas.openxmlformats.org/officeDocument/2006/relationships/image" Target="../media/image1.png"/><Relationship Id="rId1" Type="http://schemas.openxmlformats.org/officeDocument/2006/relationships/slideLayout" Target="../slideLayouts/slideLayout21.xml"/><Relationship Id="rId6" Type="http://schemas.openxmlformats.org/officeDocument/2006/relationships/image" Target="../media/image46.png"/><Relationship Id="rId5" Type="http://schemas.openxmlformats.org/officeDocument/2006/relationships/image" Target="../media/image24.png"/><Relationship Id="rId10" Type="http://schemas.microsoft.com/office/2007/relationships/hdphoto" Target="../media/hdphoto5.wdp"/><Relationship Id="rId4" Type="http://schemas.microsoft.com/office/2007/relationships/hdphoto" Target="../media/hdphoto2.wdp"/><Relationship Id="rId9" Type="http://schemas.openxmlformats.org/officeDocument/2006/relationships/image" Target="../media/image48.pn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50.jpeg"/><Relationship Id="rId2" Type="http://schemas.openxmlformats.org/officeDocument/2006/relationships/image" Target="../media/image1.png"/><Relationship Id="rId1" Type="http://schemas.openxmlformats.org/officeDocument/2006/relationships/slideLayout" Target="../slideLayouts/slideLayout21.xml"/><Relationship Id="rId6" Type="http://schemas.openxmlformats.org/officeDocument/2006/relationships/image" Target="../media/image49.jpeg"/><Relationship Id="rId5" Type="http://schemas.openxmlformats.org/officeDocument/2006/relationships/image" Target="../media/image24.png"/><Relationship Id="rId4" Type="http://schemas.microsoft.com/office/2007/relationships/hdphoto" Target="../media/hdphoto2.wdp"/></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52.jpeg"/><Relationship Id="rId2" Type="http://schemas.openxmlformats.org/officeDocument/2006/relationships/image" Target="../media/image1.png"/><Relationship Id="rId1" Type="http://schemas.openxmlformats.org/officeDocument/2006/relationships/slideLayout" Target="../slideLayouts/slideLayout21.xml"/><Relationship Id="rId6" Type="http://schemas.openxmlformats.org/officeDocument/2006/relationships/image" Target="../media/image51.jpeg"/><Relationship Id="rId5" Type="http://schemas.openxmlformats.org/officeDocument/2006/relationships/image" Target="../media/image24.png"/><Relationship Id="rId4" Type="http://schemas.microsoft.com/office/2007/relationships/hdphoto" Target="../media/hdphoto2.wdp"/></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9.png"/><Relationship Id="rId2" Type="http://schemas.openxmlformats.org/officeDocument/2006/relationships/image" Target="../media/image1.png"/><Relationship Id="rId1" Type="http://schemas.openxmlformats.org/officeDocument/2006/relationships/slideLayout" Target="../slideLayouts/slideLayout21.xml"/><Relationship Id="rId6" Type="http://schemas.openxmlformats.org/officeDocument/2006/relationships/image" Target="../media/image53.png"/><Relationship Id="rId5" Type="http://schemas.openxmlformats.org/officeDocument/2006/relationships/image" Target="../media/image24.png"/><Relationship Id="rId4" Type="http://schemas.microsoft.com/office/2007/relationships/hdphoto" Target="../media/hdphoto2.wdp"/></Relationships>
</file>

<file path=ppt/slides/_rels/slide22.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61.jpeg"/><Relationship Id="rId3" Type="http://schemas.openxmlformats.org/officeDocument/2006/relationships/image" Target="../media/image23.png"/><Relationship Id="rId7" Type="http://schemas.openxmlformats.org/officeDocument/2006/relationships/image" Target="../media/image55.png"/><Relationship Id="rId12" Type="http://schemas.openxmlformats.org/officeDocument/2006/relationships/image" Target="../media/image60.svg"/><Relationship Id="rId2" Type="http://schemas.openxmlformats.org/officeDocument/2006/relationships/image" Target="../media/image1.png"/><Relationship Id="rId1" Type="http://schemas.openxmlformats.org/officeDocument/2006/relationships/slideLayout" Target="../slideLayouts/slideLayout21.xml"/><Relationship Id="rId6" Type="http://schemas.openxmlformats.org/officeDocument/2006/relationships/image" Target="../media/image54.png"/><Relationship Id="rId11" Type="http://schemas.openxmlformats.org/officeDocument/2006/relationships/image" Target="../media/image59.png"/><Relationship Id="rId5" Type="http://schemas.openxmlformats.org/officeDocument/2006/relationships/image" Target="../media/image24.png"/><Relationship Id="rId10" Type="http://schemas.openxmlformats.org/officeDocument/2006/relationships/image" Target="../media/image58.png"/><Relationship Id="rId4" Type="http://schemas.microsoft.com/office/2007/relationships/hdphoto" Target="../media/hdphoto2.wdp"/><Relationship Id="rId9" Type="http://schemas.openxmlformats.org/officeDocument/2006/relationships/image" Target="../media/image57.png"/></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63.jpeg"/><Relationship Id="rId2" Type="http://schemas.openxmlformats.org/officeDocument/2006/relationships/image" Target="../media/image1.png"/><Relationship Id="rId1" Type="http://schemas.openxmlformats.org/officeDocument/2006/relationships/slideLayout" Target="../slideLayouts/slideLayout21.xml"/><Relationship Id="rId6" Type="http://schemas.openxmlformats.org/officeDocument/2006/relationships/image" Target="../media/image62.jpeg"/><Relationship Id="rId5" Type="http://schemas.openxmlformats.org/officeDocument/2006/relationships/image" Target="../media/image24.png"/><Relationship Id="rId4" Type="http://schemas.microsoft.com/office/2007/relationships/hdphoto" Target="../media/hdphoto2.wdp"/></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65.jpeg"/><Relationship Id="rId2" Type="http://schemas.openxmlformats.org/officeDocument/2006/relationships/image" Target="../media/image1.png"/><Relationship Id="rId1" Type="http://schemas.openxmlformats.org/officeDocument/2006/relationships/slideLayout" Target="../slideLayouts/slideLayout21.xml"/><Relationship Id="rId6" Type="http://schemas.openxmlformats.org/officeDocument/2006/relationships/image" Target="../media/image64.jpeg"/><Relationship Id="rId5" Type="http://schemas.openxmlformats.org/officeDocument/2006/relationships/image" Target="../media/image24.png"/><Relationship Id="rId4" Type="http://schemas.microsoft.com/office/2007/relationships/hdphoto" Target="../media/hdphoto2.wdp"/></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g"/><Relationship Id="rId1" Type="http://schemas.openxmlformats.org/officeDocument/2006/relationships/slideLayout" Target="../slideLayouts/slideLayout29.xml"/><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3.png"/><Relationship Id="rId7" Type="http://schemas.openxmlformats.org/officeDocument/2006/relationships/image" Target="../media/image25.png"/><Relationship Id="rId2" Type="http://schemas.openxmlformats.org/officeDocument/2006/relationships/image" Target="../media/image1.png"/><Relationship Id="rId1" Type="http://schemas.openxmlformats.org/officeDocument/2006/relationships/slideLayout" Target="../slideLayouts/slideLayout21.xml"/><Relationship Id="rId6" Type="http://schemas.openxmlformats.org/officeDocument/2006/relationships/image" Target="../media/image24.png"/><Relationship Id="rId5" Type="http://schemas.openxmlformats.org/officeDocument/2006/relationships/image" Target="../media/image2.png"/><Relationship Id="rId4" Type="http://schemas.microsoft.com/office/2007/relationships/hdphoto" Target="../media/hdphoto2.wdp"/><Relationship Id="rId9" Type="http://schemas.openxmlformats.org/officeDocument/2006/relationships/image" Target="../media/image13.png"/></Relationships>
</file>

<file path=ppt/slides/_rels/slide27.xml.rels><?xml version="1.0" encoding="UTF-8" standalone="yes"?>
<Relationships xmlns="http://schemas.openxmlformats.org/package/2006/relationships"><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notesSlide" Target="../notesSlides/notesSlide2.xml"/><Relationship Id="rId1" Type="http://schemas.openxmlformats.org/officeDocument/2006/relationships/slideLayout" Target="../slideLayouts/slideLayout70.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svg"/></Relationships>
</file>

<file path=ppt/slides/_rels/slide28.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6.png"/><Relationship Id="rId7" Type="http://schemas.openxmlformats.org/officeDocument/2006/relationships/image" Target="../media/image71.png"/><Relationship Id="rId2" Type="http://schemas.openxmlformats.org/officeDocument/2006/relationships/notesSlide" Target="../notesSlides/notesSlide3.xml"/><Relationship Id="rId1" Type="http://schemas.openxmlformats.org/officeDocument/2006/relationships/slideLayout" Target="../slideLayouts/slideLayout70.xml"/><Relationship Id="rId6" Type="http://schemas.openxmlformats.org/officeDocument/2006/relationships/image" Target="../media/image7.jpg"/><Relationship Id="rId5" Type="http://schemas.openxmlformats.org/officeDocument/2006/relationships/image" Target="../media/image68.png"/><Relationship Id="rId4" Type="http://schemas.openxmlformats.org/officeDocument/2006/relationships/image" Target="../media/image67.svg"/></Relationships>
</file>

<file path=ppt/slides/_rels/slide29.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66.png"/><Relationship Id="rId7" Type="http://schemas.openxmlformats.org/officeDocument/2006/relationships/image" Target="../media/image72.png"/><Relationship Id="rId2" Type="http://schemas.openxmlformats.org/officeDocument/2006/relationships/notesSlide" Target="../notesSlides/notesSlide4.xml"/><Relationship Id="rId1" Type="http://schemas.openxmlformats.org/officeDocument/2006/relationships/slideLayout" Target="../slideLayouts/slideLayout70.xml"/><Relationship Id="rId6" Type="http://schemas.openxmlformats.org/officeDocument/2006/relationships/image" Target="../media/image7.jpg"/><Relationship Id="rId5" Type="http://schemas.openxmlformats.org/officeDocument/2006/relationships/image" Target="../media/image68.png"/><Relationship Id="rId4" Type="http://schemas.openxmlformats.org/officeDocument/2006/relationships/image" Target="../media/image67.sv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66.png"/><Relationship Id="rId7" Type="http://schemas.openxmlformats.org/officeDocument/2006/relationships/image" Target="../media/image72.png"/><Relationship Id="rId2" Type="http://schemas.openxmlformats.org/officeDocument/2006/relationships/notesSlide" Target="../notesSlides/notesSlide5.xml"/><Relationship Id="rId1" Type="http://schemas.openxmlformats.org/officeDocument/2006/relationships/slideLayout" Target="../slideLayouts/slideLayout70.xml"/><Relationship Id="rId6" Type="http://schemas.openxmlformats.org/officeDocument/2006/relationships/image" Target="../media/image7.jpg"/><Relationship Id="rId5" Type="http://schemas.openxmlformats.org/officeDocument/2006/relationships/image" Target="../media/image68.png"/><Relationship Id="rId4" Type="http://schemas.openxmlformats.org/officeDocument/2006/relationships/image" Target="../media/image67.svg"/></Relationships>
</file>

<file path=ppt/slides/_rels/slide31.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66.png"/><Relationship Id="rId7" Type="http://schemas.openxmlformats.org/officeDocument/2006/relationships/image" Target="../media/image72.png"/><Relationship Id="rId2" Type="http://schemas.openxmlformats.org/officeDocument/2006/relationships/notesSlide" Target="../notesSlides/notesSlide6.xml"/><Relationship Id="rId1" Type="http://schemas.openxmlformats.org/officeDocument/2006/relationships/slideLayout" Target="../slideLayouts/slideLayout70.xml"/><Relationship Id="rId6" Type="http://schemas.openxmlformats.org/officeDocument/2006/relationships/image" Target="../media/image7.jpg"/><Relationship Id="rId5" Type="http://schemas.openxmlformats.org/officeDocument/2006/relationships/image" Target="../media/image68.png"/><Relationship Id="rId4" Type="http://schemas.openxmlformats.org/officeDocument/2006/relationships/image" Target="../media/image67.svg"/></Relationships>
</file>

<file path=ppt/slides/_rels/slide32.xml.rels><?xml version="1.0" encoding="UTF-8" standalone="yes"?>
<Relationships xmlns="http://schemas.openxmlformats.org/package/2006/relationships"><Relationship Id="rId3" Type="http://schemas.openxmlformats.org/officeDocument/2006/relationships/image" Target="../media/image66.png"/><Relationship Id="rId7" Type="http://schemas.openxmlformats.org/officeDocument/2006/relationships/image" Target="../media/image77.png"/><Relationship Id="rId2" Type="http://schemas.openxmlformats.org/officeDocument/2006/relationships/notesSlide" Target="../notesSlides/notesSlide7.xml"/><Relationship Id="rId1" Type="http://schemas.openxmlformats.org/officeDocument/2006/relationships/slideLayout" Target="../slideLayouts/slideLayout70.xml"/><Relationship Id="rId6" Type="http://schemas.openxmlformats.org/officeDocument/2006/relationships/image" Target="../media/image7.jpg"/><Relationship Id="rId5" Type="http://schemas.openxmlformats.org/officeDocument/2006/relationships/image" Target="../media/image76.png"/><Relationship Id="rId4" Type="http://schemas.openxmlformats.org/officeDocument/2006/relationships/image" Target="../media/image67.svg"/></Relationships>
</file>

<file path=ppt/slides/_rels/slide33.xml.rels><?xml version="1.0" encoding="UTF-8" standalone="yes"?>
<Relationships xmlns="http://schemas.openxmlformats.org/package/2006/relationships"><Relationship Id="rId8" Type="http://schemas.openxmlformats.org/officeDocument/2006/relationships/image" Target="../media/image79.jpeg"/><Relationship Id="rId3" Type="http://schemas.openxmlformats.org/officeDocument/2006/relationships/audio" Target="../media/audio1.wav"/><Relationship Id="rId7" Type="http://schemas.openxmlformats.org/officeDocument/2006/relationships/image" Target="../media/image78.png"/><Relationship Id="rId2" Type="http://schemas.openxmlformats.org/officeDocument/2006/relationships/notesSlide" Target="../notesSlides/notesSlide8.xml"/><Relationship Id="rId1" Type="http://schemas.openxmlformats.org/officeDocument/2006/relationships/slideLayout" Target="../slideLayouts/slideLayout70.xml"/><Relationship Id="rId6" Type="http://schemas.openxmlformats.org/officeDocument/2006/relationships/image" Target="../media/image68.png"/><Relationship Id="rId5" Type="http://schemas.openxmlformats.org/officeDocument/2006/relationships/image" Target="../media/image67.svg"/><Relationship Id="rId10" Type="http://schemas.openxmlformats.org/officeDocument/2006/relationships/image" Target="../media/image81.png"/><Relationship Id="rId4" Type="http://schemas.openxmlformats.org/officeDocument/2006/relationships/image" Target="../media/image66.png"/><Relationship Id="rId9" Type="http://schemas.openxmlformats.org/officeDocument/2006/relationships/image" Target="../media/image80.jpeg"/></Relationships>
</file>

<file path=ppt/slides/_rels/slide3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9.xml"/><Relationship Id="rId1" Type="http://schemas.openxmlformats.org/officeDocument/2006/relationships/slideLayout" Target="../slideLayouts/slideLayout70.xml"/><Relationship Id="rId6" Type="http://schemas.openxmlformats.org/officeDocument/2006/relationships/image" Target="../media/image78.png"/><Relationship Id="rId5" Type="http://schemas.openxmlformats.org/officeDocument/2006/relationships/image" Target="../media/image68.png"/><Relationship Id="rId4" Type="http://schemas.openxmlformats.org/officeDocument/2006/relationships/image" Target="../media/image67.svg"/></Relationships>
</file>

<file path=ppt/slides/_rels/slide35.xml.rels><?xml version="1.0" encoding="UTF-8" standalone="yes"?>
<Relationships xmlns="http://schemas.openxmlformats.org/package/2006/relationships"><Relationship Id="rId3" Type="http://schemas.openxmlformats.org/officeDocument/2006/relationships/image" Target="../media/image66.png"/><Relationship Id="rId7" Type="http://schemas.openxmlformats.org/officeDocument/2006/relationships/image" Target="../media/image82.jpeg"/><Relationship Id="rId2" Type="http://schemas.openxmlformats.org/officeDocument/2006/relationships/notesSlide" Target="../notesSlides/notesSlide10.xml"/><Relationship Id="rId1" Type="http://schemas.openxmlformats.org/officeDocument/2006/relationships/slideLayout" Target="../slideLayouts/slideLayout70.xml"/><Relationship Id="rId6" Type="http://schemas.openxmlformats.org/officeDocument/2006/relationships/image" Target="../media/image7.jpg"/><Relationship Id="rId5" Type="http://schemas.openxmlformats.org/officeDocument/2006/relationships/image" Target="../media/image68.png"/><Relationship Id="rId4" Type="http://schemas.openxmlformats.org/officeDocument/2006/relationships/image" Target="../media/image67.svg"/></Relationships>
</file>

<file path=ppt/slides/_rels/slide36.xml.rels><?xml version="1.0" encoding="UTF-8" standalone="yes"?>
<Relationships xmlns="http://schemas.openxmlformats.org/package/2006/relationships"><Relationship Id="rId3" Type="http://schemas.openxmlformats.org/officeDocument/2006/relationships/image" Target="../media/image66.png"/><Relationship Id="rId7" Type="http://schemas.openxmlformats.org/officeDocument/2006/relationships/image" Target="../media/image83.jpeg"/><Relationship Id="rId2" Type="http://schemas.openxmlformats.org/officeDocument/2006/relationships/notesSlide" Target="../notesSlides/notesSlide11.xml"/><Relationship Id="rId1" Type="http://schemas.openxmlformats.org/officeDocument/2006/relationships/slideLayout" Target="../slideLayouts/slideLayout70.xml"/><Relationship Id="rId6" Type="http://schemas.openxmlformats.org/officeDocument/2006/relationships/image" Target="../media/image7.jpg"/><Relationship Id="rId5" Type="http://schemas.openxmlformats.org/officeDocument/2006/relationships/image" Target="../media/image68.png"/><Relationship Id="rId4" Type="http://schemas.openxmlformats.org/officeDocument/2006/relationships/image" Target="../media/image67.svg"/></Relationships>
</file>

<file path=ppt/slides/_rels/slide37.xml.rels><?xml version="1.0" encoding="UTF-8" standalone="yes"?>
<Relationships xmlns="http://schemas.openxmlformats.org/package/2006/relationships"><Relationship Id="rId3" Type="http://schemas.openxmlformats.org/officeDocument/2006/relationships/image" Target="../media/image66.png"/><Relationship Id="rId7" Type="http://schemas.openxmlformats.org/officeDocument/2006/relationships/image" Target="../media/image84.jpeg"/><Relationship Id="rId2" Type="http://schemas.openxmlformats.org/officeDocument/2006/relationships/notesSlide" Target="../notesSlides/notesSlide12.xml"/><Relationship Id="rId1" Type="http://schemas.openxmlformats.org/officeDocument/2006/relationships/slideLayout" Target="../slideLayouts/slideLayout70.xml"/><Relationship Id="rId6" Type="http://schemas.openxmlformats.org/officeDocument/2006/relationships/image" Target="../media/image7.jpg"/><Relationship Id="rId5" Type="http://schemas.openxmlformats.org/officeDocument/2006/relationships/image" Target="../media/image68.png"/><Relationship Id="rId4" Type="http://schemas.openxmlformats.org/officeDocument/2006/relationships/image" Target="../media/image67.svg"/></Relationships>
</file>

<file path=ppt/slides/_rels/slide38.xml.rels><?xml version="1.0" encoding="UTF-8" standalone="yes"?>
<Relationships xmlns="http://schemas.openxmlformats.org/package/2006/relationships"><Relationship Id="rId3" Type="http://schemas.openxmlformats.org/officeDocument/2006/relationships/image" Target="../media/image66.png"/><Relationship Id="rId7" Type="http://schemas.openxmlformats.org/officeDocument/2006/relationships/image" Target="../media/image85.jpeg"/><Relationship Id="rId2" Type="http://schemas.openxmlformats.org/officeDocument/2006/relationships/notesSlide" Target="../notesSlides/notesSlide13.xml"/><Relationship Id="rId1" Type="http://schemas.openxmlformats.org/officeDocument/2006/relationships/slideLayout" Target="../slideLayouts/slideLayout70.xml"/><Relationship Id="rId6" Type="http://schemas.openxmlformats.org/officeDocument/2006/relationships/image" Target="../media/image7.jpg"/><Relationship Id="rId5" Type="http://schemas.openxmlformats.org/officeDocument/2006/relationships/image" Target="../media/image68.png"/><Relationship Id="rId4" Type="http://schemas.openxmlformats.org/officeDocument/2006/relationships/image" Target="../media/image67.svg"/></Relationships>
</file>

<file path=ppt/slides/_rels/slide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86.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tags" Target="../tags/tag3.xml"/><Relationship Id="rId7" Type="http://schemas.openxmlformats.org/officeDocument/2006/relationships/image" Target="../media/image87.emf"/><Relationship Id="rId12" Type="http://schemas.openxmlformats.org/officeDocument/2006/relationships/image" Target="../media/image92.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notesSlide" Target="../notesSlides/notesSlide15.xml"/><Relationship Id="rId11" Type="http://schemas.openxmlformats.org/officeDocument/2006/relationships/image" Target="../media/image91.png"/><Relationship Id="rId5" Type="http://schemas.openxmlformats.org/officeDocument/2006/relationships/slideLayout" Target="../slideLayouts/slideLayout41.xml"/><Relationship Id="rId10" Type="http://schemas.openxmlformats.org/officeDocument/2006/relationships/image" Target="../media/image90.png"/><Relationship Id="rId4" Type="http://schemas.openxmlformats.org/officeDocument/2006/relationships/tags" Target="../tags/tag4.xml"/><Relationship Id="rId9" Type="http://schemas.openxmlformats.org/officeDocument/2006/relationships/image" Target="../media/image89.png"/></Relationships>
</file>

<file path=ppt/slides/_rels/slide41.xml.rels><?xml version="1.0" encoding="UTF-8" standalone="yes"?>
<Relationships xmlns="http://schemas.openxmlformats.org/package/2006/relationships"><Relationship Id="rId8" Type="http://schemas.openxmlformats.org/officeDocument/2006/relationships/image" Target="../media/image95.png"/><Relationship Id="rId13" Type="http://schemas.openxmlformats.org/officeDocument/2006/relationships/slide" Target="slide43.xml"/><Relationship Id="rId18" Type="http://schemas.openxmlformats.org/officeDocument/2006/relationships/image" Target="../media/image101.png"/><Relationship Id="rId3" Type="http://schemas.openxmlformats.org/officeDocument/2006/relationships/audio" Target="../media/audio1.wav"/><Relationship Id="rId21" Type="http://schemas.openxmlformats.org/officeDocument/2006/relationships/image" Target="../media/image104.png"/><Relationship Id="rId7" Type="http://schemas.microsoft.com/office/2007/relationships/hdphoto" Target="../media/hdphoto7.wdp"/><Relationship Id="rId12" Type="http://schemas.openxmlformats.org/officeDocument/2006/relationships/image" Target="../media/image97.png"/><Relationship Id="rId17" Type="http://schemas.microsoft.com/office/2007/relationships/hdphoto" Target="../media/hdphoto8.wdp"/><Relationship Id="rId2" Type="http://schemas.openxmlformats.org/officeDocument/2006/relationships/notesSlide" Target="../notesSlides/notesSlide16.xml"/><Relationship Id="rId16" Type="http://schemas.openxmlformats.org/officeDocument/2006/relationships/image" Target="../media/image100.png"/><Relationship Id="rId20" Type="http://schemas.openxmlformats.org/officeDocument/2006/relationships/image" Target="../media/image103.png"/><Relationship Id="rId1" Type="http://schemas.openxmlformats.org/officeDocument/2006/relationships/slideLayout" Target="../slideLayouts/slideLayout40.xml"/><Relationship Id="rId6" Type="http://schemas.openxmlformats.org/officeDocument/2006/relationships/image" Target="../media/image94.png"/><Relationship Id="rId11" Type="http://schemas.openxmlformats.org/officeDocument/2006/relationships/slide" Target="slide44.xml"/><Relationship Id="rId5" Type="http://schemas.microsoft.com/office/2007/relationships/hdphoto" Target="../media/hdphoto6.wdp"/><Relationship Id="rId15" Type="http://schemas.openxmlformats.org/officeDocument/2006/relationships/image" Target="../media/image99.png"/><Relationship Id="rId10" Type="http://schemas.openxmlformats.org/officeDocument/2006/relationships/image" Target="../media/image96.png"/><Relationship Id="rId19" Type="http://schemas.openxmlformats.org/officeDocument/2006/relationships/image" Target="../media/image102.png"/><Relationship Id="rId4" Type="http://schemas.openxmlformats.org/officeDocument/2006/relationships/image" Target="../media/image93.png"/><Relationship Id="rId9" Type="http://schemas.openxmlformats.org/officeDocument/2006/relationships/slide" Target="slide42.xml"/><Relationship Id="rId14" Type="http://schemas.openxmlformats.org/officeDocument/2006/relationships/image" Target="../media/image98.png"/><Relationship Id="rId22" Type="http://schemas.openxmlformats.org/officeDocument/2006/relationships/slide" Target="slide45.xml"/></Relationships>
</file>

<file path=ppt/slides/_rels/slide42.xml.rels><?xml version="1.0" encoding="UTF-8" standalone="yes"?>
<Relationships xmlns="http://schemas.openxmlformats.org/package/2006/relationships"><Relationship Id="rId8" Type="http://schemas.openxmlformats.org/officeDocument/2006/relationships/image" Target="../media/image109.png"/><Relationship Id="rId3" Type="http://schemas.openxmlformats.org/officeDocument/2006/relationships/image" Target="../media/image105.png"/><Relationship Id="rId7" Type="http://schemas.microsoft.com/office/2007/relationships/hdphoto" Target="../media/hdphoto9.wdp"/><Relationship Id="rId12" Type="http://schemas.openxmlformats.org/officeDocument/2006/relationships/image" Target="../media/image89.png"/><Relationship Id="rId2" Type="http://schemas.openxmlformats.org/officeDocument/2006/relationships/audio" Target="../media/audio2.wav"/><Relationship Id="rId1" Type="http://schemas.openxmlformats.org/officeDocument/2006/relationships/slideLayout" Target="../slideLayouts/slideLayout46.xml"/><Relationship Id="rId6" Type="http://schemas.openxmlformats.org/officeDocument/2006/relationships/image" Target="../media/image108.png"/><Relationship Id="rId11" Type="http://schemas.openxmlformats.org/officeDocument/2006/relationships/slide" Target="slide41.xml"/><Relationship Id="rId5" Type="http://schemas.openxmlformats.org/officeDocument/2006/relationships/image" Target="../media/image107.png"/><Relationship Id="rId10" Type="http://schemas.openxmlformats.org/officeDocument/2006/relationships/image" Target="../media/image110.png"/><Relationship Id="rId4" Type="http://schemas.openxmlformats.org/officeDocument/2006/relationships/image" Target="../media/image106.png"/><Relationship Id="rId9" Type="http://schemas.microsoft.com/office/2007/relationships/hdphoto" Target="../media/hdphoto10.wdp"/></Relationships>
</file>

<file path=ppt/slides/_rels/slide43.xml.rels><?xml version="1.0" encoding="UTF-8" standalone="yes"?>
<Relationships xmlns="http://schemas.openxmlformats.org/package/2006/relationships"><Relationship Id="rId8" Type="http://schemas.openxmlformats.org/officeDocument/2006/relationships/image" Target="../media/image109.png"/><Relationship Id="rId3" Type="http://schemas.openxmlformats.org/officeDocument/2006/relationships/image" Target="../media/image111.png"/><Relationship Id="rId7" Type="http://schemas.microsoft.com/office/2007/relationships/hdphoto" Target="../media/hdphoto9.wdp"/><Relationship Id="rId12" Type="http://schemas.openxmlformats.org/officeDocument/2006/relationships/image" Target="../media/image89.png"/><Relationship Id="rId2" Type="http://schemas.openxmlformats.org/officeDocument/2006/relationships/audio" Target="../media/audio2.wav"/><Relationship Id="rId1" Type="http://schemas.openxmlformats.org/officeDocument/2006/relationships/slideLayout" Target="../slideLayouts/slideLayout46.xml"/><Relationship Id="rId6" Type="http://schemas.openxmlformats.org/officeDocument/2006/relationships/image" Target="../media/image108.png"/><Relationship Id="rId11" Type="http://schemas.openxmlformats.org/officeDocument/2006/relationships/slide" Target="slide41.xml"/><Relationship Id="rId5" Type="http://schemas.openxmlformats.org/officeDocument/2006/relationships/image" Target="../media/image107.png"/><Relationship Id="rId10" Type="http://schemas.openxmlformats.org/officeDocument/2006/relationships/image" Target="../media/image110.png"/><Relationship Id="rId4" Type="http://schemas.openxmlformats.org/officeDocument/2006/relationships/image" Target="../media/image106.png"/><Relationship Id="rId9" Type="http://schemas.microsoft.com/office/2007/relationships/hdphoto" Target="../media/hdphoto10.wdp"/></Relationships>
</file>

<file path=ppt/slides/_rels/slide44.xml.rels><?xml version="1.0" encoding="UTF-8" standalone="yes"?>
<Relationships xmlns="http://schemas.openxmlformats.org/package/2006/relationships"><Relationship Id="rId8" Type="http://schemas.openxmlformats.org/officeDocument/2006/relationships/image" Target="../media/image112.png"/><Relationship Id="rId13" Type="http://schemas.openxmlformats.org/officeDocument/2006/relationships/slide" Target="slide41.xml"/><Relationship Id="rId3" Type="http://schemas.openxmlformats.org/officeDocument/2006/relationships/image" Target="../media/image106.png"/><Relationship Id="rId7" Type="http://schemas.openxmlformats.org/officeDocument/2006/relationships/image" Target="../media/image107.png"/><Relationship Id="rId12" Type="http://schemas.openxmlformats.org/officeDocument/2006/relationships/image" Target="../media/image110.png"/><Relationship Id="rId2" Type="http://schemas.openxmlformats.org/officeDocument/2006/relationships/audio" Target="../media/audio2.wav"/><Relationship Id="rId1" Type="http://schemas.openxmlformats.org/officeDocument/2006/relationships/slideLayout" Target="../slideLayouts/slideLayout46.xml"/><Relationship Id="rId6" Type="http://schemas.openxmlformats.org/officeDocument/2006/relationships/image" Target="../media/image111.png"/><Relationship Id="rId11" Type="http://schemas.microsoft.com/office/2007/relationships/hdphoto" Target="../media/hdphoto10.wdp"/><Relationship Id="rId5" Type="http://schemas.microsoft.com/office/2007/relationships/hdphoto" Target="../media/hdphoto9.wdp"/><Relationship Id="rId10" Type="http://schemas.openxmlformats.org/officeDocument/2006/relationships/image" Target="../media/image109.png"/><Relationship Id="rId4" Type="http://schemas.openxmlformats.org/officeDocument/2006/relationships/image" Target="../media/image108.png"/><Relationship Id="rId9" Type="http://schemas.microsoft.com/office/2007/relationships/hdphoto" Target="../media/hdphoto11.wdp"/><Relationship Id="rId14" Type="http://schemas.openxmlformats.org/officeDocument/2006/relationships/image" Target="../media/image89.png"/></Relationships>
</file>

<file path=ppt/slides/_rels/slide45.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114.png"/><Relationship Id="rId2" Type="http://schemas.openxmlformats.org/officeDocument/2006/relationships/image" Target="../media/image1.png"/><Relationship Id="rId1" Type="http://schemas.openxmlformats.org/officeDocument/2006/relationships/slideLayout" Target="../slideLayouts/slideLayout21.xml"/><Relationship Id="rId6" Type="http://schemas.openxmlformats.org/officeDocument/2006/relationships/image" Target="../media/image113.png"/><Relationship Id="rId5" Type="http://schemas.openxmlformats.org/officeDocument/2006/relationships/image" Target="../media/image24.png"/><Relationship Id="rId4" Type="http://schemas.microsoft.com/office/2007/relationships/hdphoto" Target="../media/hdphoto2.wdp"/></Relationships>
</file>

<file path=ppt/slides/_rels/slide4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21.xml"/><Relationship Id="rId6" Type="http://schemas.openxmlformats.org/officeDocument/2006/relationships/image" Target="../media/image115.png"/><Relationship Id="rId5" Type="http://schemas.openxmlformats.org/officeDocument/2006/relationships/image" Target="../media/image24.png"/><Relationship Id="rId4" Type="http://schemas.microsoft.com/office/2007/relationships/hdphoto" Target="../media/hdphoto2.wdp"/></Relationships>
</file>

<file path=ppt/slides/_rels/slide47.xml.rels><?xml version="1.0" encoding="UTF-8" standalone="yes"?>
<Relationships xmlns="http://schemas.openxmlformats.org/package/2006/relationships"><Relationship Id="rId3" Type="http://schemas.openxmlformats.org/officeDocument/2006/relationships/image" Target="../media/image116.png"/><Relationship Id="rId7" Type="http://schemas.openxmlformats.org/officeDocument/2006/relationships/image" Target="../media/image119.png"/><Relationship Id="rId2" Type="http://schemas.openxmlformats.org/officeDocument/2006/relationships/notesSlide" Target="../notesSlides/notesSlide17.xml"/><Relationship Id="rId1" Type="http://schemas.openxmlformats.org/officeDocument/2006/relationships/slideLayout" Target="../slideLayouts/slideLayout52.xml"/><Relationship Id="rId6" Type="http://schemas.openxmlformats.org/officeDocument/2006/relationships/image" Target="../media/image118.png"/><Relationship Id="rId5" Type="http://schemas.openxmlformats.org/officeDocument/2006/relationships/image" Target="../media/image117.png"/><Relationship Id="rId4" Type="http://schemas.openxmlformats.org/officeDocument/2006/relationships/hyperlink" Target="https://www.facebook.com/huongthaoGADT"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7.png"/><Relationship Id="rId7" Type="http://schemas.openxmlformats.org/officeDocument/2006/relationships/image" Target="../media/image13.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image" Target="../media/image22.png"/><Relationship Id="rId4" Type="http://schemas.microsoft.com/office/2007/relationships/hdphoto" Target="../media/hdphoto1.wdp"/><Relationship Id="rId9" Type="http://schemas.openxmlformats.org/officeDocument/2006/relationships/image" Target="../media/image21.png"/></Relationships>
</file>

<file path=ppt/slides/_rels/slide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3.png"/><Relationship Id="rId7" Type="http://schemas.openxmlformats.org/officeDocument/2006/relationships/image" Target="../media/image25.png"/><Relationship Id="rId2" Type="http://schemas.openxmlformats.org/officeDocument/2006/relationships/image" Target="../media/image1.png"/><Relationship Id="rId1" Type="http://schemas.openxmlformats.org/officeDocument/2006/relationships/slideLayout" Target="../slideLayouts/slideLayout21.xml"/><Relationship Id="rId6" Type="http://schemas.openxmlformats.org/officeDocument/2006/relationships/image" Target="../media/image24.png"/><Relationship Id="rId5" Type="http://schemas.openxmlformats.org/officeDocument/2006/relationships/image" Target="../media/image2.png"/><Relationship Id="rId4" Type="http://schemas.microsoft.com/office/2007/relationships/hdphoto" Target="../media/hdphoto2.wdp"/><Relationship Id="rId9"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3.png"/><Relationship Id="rId7"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21.xml"/><Relationship Id="rId6" Type="http://schemas.openxmlformats.org/officeDocument/2006/relationships/image" Target="../media/image27.png"/><Relationship Id="rId5" Type="http://schemas.openxmlformats.org/officeDocument/2006/relationships/image" Target="../media/image24.png"/><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3.png"/><Relationship Id="rId7" Type="http://schemas.microsoft.com/office/2007/relationships/hdphoto" Target="../media/hdphoto3.wdp"/><Relationship Id="rId2" Type="http://schemas.openxmlformats.org/officeDocument/2006/relationships/image" Target="../media/image1.png"/><Relationship Id="rId1" Type="http://schemas.openxmlformats.org/officeDocument/2006/relationships/slideLayout" Target="../slideLayouts/slideLayout21.xml"/><Relationship Id="rId6" Type="http://schemas.openxmlformats.org/officeDocument/2006/relationships/image" Target="../media/image30.png"/><Relationship Id="rId5" Type="http://schemas.openxmlformats.org/officeDocument/2006/relationships/image" Target="../media/image24.png"/><Relationship Id="rId4" Type="http://schemas.microsoft.com/office/2007/relationships/hdphoto" Target="../media/hdphoto2.wdp"/><Relationship Id="rId9"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g"/><Relationship Id="rId1" Type="http://schemas.openxmlformats.org/officeDocument/2006/relationships/slideLayout" Target="../slideLayouts/slideLayout29.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B7F3FB"/>
        </a:solidFill>
        <a:effectLst/>
      </p:bgPr>
    </p:bg>
    <p:spTree>
      <p:nvGrpSpPr>
        <p:cNvPr id="1" name=""/>
        <p:cNvGrpSpPr/>
        <p:nvPr/>
      </p:nvGrpSpPr>
      <p:grpSpPr>
        <a:xfrm>
          <a:off x="0" y="0"/>
          <a:ext cx="0" cy="0"/>
          <a:chOff x="0" y="0"/>
          <a:chExt cx="0" cy="0"/>
        </a:xfrm>
      </p:grpSpPr>
      <p:pic>
        <p:nvPicPr>
          <p:cNvPr id="6" name="图片 5" descr="vvvv"/>
          <p:cNvPicPr>
            <a:picLocks noChangeAspect="1"/>
          </p:cNvPicPr>
          <p:nvPr/>
        </p:nvPicPr>
        <p:blipFill>
          <a:blip r:embed="rId3"/>
          <a:srcRect b="73034"/>
          <a:stretch>
            <a:fillRect/>
          </a:stretch>
        </p:blipFill>
        <p:spPr>
          <a:xfrm>
            <a:off x="0" y="5542280"/>
            <a:ext cx="12192000" cy="1371600"/>
          </a:xfrm>
          <a:prstGeom prst="rect">
            <a:avLst/>
          </a:prstGeom>
        </p:spPr>
      </p:pic>
      <p:sp>
        <p:nvSpPr>
          <p:cNvPr id="3" name="矩形 2"/>
          <p:cNvSpPr/>
          <p:nvPr/>
        </p:nvSpPr>
        <p:spPr>
          <a:xfrm>
            <a:off x="6737985" y="400050"/>
            <a:ext cx="4913630" cy="579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楷体"/>
              <a:cs typeface="+mn-cs"/>
            </a:endParaRPr>
          </a:p>
        </p:txBody>
      </p:sp>
      <p:pic>
        <p:nvPicPr>
          <p:cNvPr id="4" name="图片 3" descr="ccxz"/>
          <p:cNvPicPr>
            <a:picLocks noChangeAspect="1"/>
          </p:cNvPicPr>
          <p:nvPr/>
        </p:nvPicPr>
        <p:blipFill>
          <a:blip r:embed="rId4"/>
          <a:srcRect l="22863" t="18799" r="11123" b="16087"/>
          <a:stretch>
            <a:fillRect/>
          </a:stretch>
        </p:blipFill>
        <p:spPr>
          <a:xfrm>
            <a:off x="786765" y="623570"/>
            <a:ext cx="5426075" cy="5344160"/>
          </a:xfrm>
          <a:prstGeom prst="rect">
            <a:avLst/>
          </a:prstGeom>
        </p:spPr>
      </p:pic>
      <p:pic>
        <p:nvPicPr>
          <p:cNvPr id="64" name="图片 63" descr="885"/>
          <p:cNvPicPr>
            <a:picLocks noChangeAspect="1"/>
          </p:cNvPicPr>
          <p:nvPr/>
        </p:nvPicPr>
        <p:blipFill>
          <a:blip r:embed="rId5"/>
          <a:stretch>
            <a:fillRect/>
          </a:stretch>
        </p:blipFill>
        <p:spPr>
          <a:xfrm>
            <a:off x="653415" y="4264660"/>
            <a:ext cx="2091690" cy="1277620"/>
          </a:xfrm>
          <a:prstGeom prst="rect">
            <a:avLst/>
          </a:prstGeom>
          <a:effectLst>
            <a:outerShdw blurRad="50800" dist="38100" dir="5400000" algn="t" rotWithShape="0">
              <a:prstClr val="black">
                <a:alpha val="40000"/>
              </a:prstClr>
            </a:outerShdw>
          </a:effectLst>
        </p:spPr>
      </p:pic>
      <p:pic>
        <p:nvPicPr>
          <p:cNvPr id="5" name="图片 4" descr="885"/>
          <p:cNvPicPr>
            <a:picLocks noChangeAspect="1"/>
          </p:cNvPicPr>
          <p:nvPr/>
        </p:nvPicPr>
        <p:blipFill>
          <a:blip r:embed="rId5"/>
          <a:stretch>
            <a:fillRect/>
          </a:stretch>
        </p:blipFill>
        <p:spPr>
          <a:xfrm>
            <a:off x="4218940" y="1678940"/>
            <a:ext cx="722630" cy="441325"/>
          </a:xfrm>
          <a:prstGeom prst="rect">
            <a:avLst/>
          </a:prstGeom>
          <a:effectLst>
            <a:outerShdw blurRad="50800" dist="38100" dir="5400000" algn="t" rotWithShape="0">
              <a:prstClr val="black">
                <a:alpha val="40000"/>
              </a:prstClr>
            </a:outerShdw>
          </a:effectLst>
        </p:spPr>
      </p:pic>
      <p:pic>
        <p:nvPicPr>
          <p:cNvPr id="7" name="Picture 6">
            <a:extLst>
              <a:ext uri="{FF2B5EF4-FFF2-40B4-BE49-F238E27FC236}">
                <a16:creationId xmlns:a16="http://schemas.microsoft.com/office/drawing/2014/main" id="{83498D32-84C5-DCAD-0A60-269ADAE84779}"/>
              </a:ext>
            </a:extLst>
          </p:cNvPr>
          <p:cNvPicPr>
            <a:picLocks noChangeAspect="1"/>
          </p:cNvPicPr>
          <p:nvPr/>
        </p:nvPicPr>
        <p:blipFill>
          <a:blip r:embed="rId6"/>
          <a:stretch>
            <a:fillRect/>
          </a:stretch>
        </p:blipFill>
        <p:spPr>
          <a:xfrm>
            <a:off x="6119858" y="806359"/>
            <a:ext cx="6072142" cy="5035732"/>
          </a:xfrm>
          <a:prstGeom prst="rect">
            <a:avLst/>
          </a:prstGeom>
        </p:spPr>
      </p:pic>
      <p:pic>
        <p:nvPicPr>
          <p:cNvPr id="2" name="Picture 1" descr="A picture containing text, font, graphics, design&#10;&#10;Description automatically generated">
            <a:extLst>
              <a:ext uri="{FF2B5EF4-FFF2-40B4-BE49-F238E27FC236}">
                <a16:creationId xmlns:a16="http://schemas.microsoft.com/office/drawing/2014/main" id="{5A14D827-8B86-3DB4-3E01-6525D833A56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00275" y="152400"/>
            <a:ext cx="1781175" cy="17811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ppt_y</p:attrName>
                                        </p:attrNameLst>
                                      </p:cBhvr>
                                      <p:tavLst>
                                        <p:tav tm="0">
                                          <p:val>
                                            <p:strVal val="#ppt_y+#ppt_h*1.125000"/>
                                          </p:val>
                                        </p:tav>
                                        <p:tav tm="100000">
                                          <p:val>
                                            <p:strVal val="#ppt_y"/>
                                          </p:val>
                                        </p:tav>
                                      </p:tavLst>
                                    </p:anim>
                                    <p:animEffect transition="in" filter="wipe(up)">
                                      <p:cBhvr>
                                        <p:cTn id="8" dur="500"/>
                                        <p:tgtEl>
                                          <p:spTgt spid="4"/>
                                        </p:tgtEl>
                                      </p:cBhvr>
                                    </p:animEffect>
                                  </p:childTnLst>
                                </p:cTn>
                              </p:par>
                              <p:par>
                                <p:cTn id="9" presetID="53" presetClass="entr" presetSubtype="16"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rotWithShape="1">
          <a:blip r:embed="rId2"/>
          <a:srcRect l="24948" t="4345" r="4820" b="55235"/>
          <a:stretch/>
        </p:blipFill>
        <p:spPr>
          <a:xfrm>
            <a:off x="-2" y="-1"/>
            <a:ext cx="12192002" cy="6885719"/>
          </a:xfrm>
          <a:prstGeom prst="rect">
            <a:avLst/>
          </a:prstGeom>
        </p:spPr>
      </p:pic>
      <p:pic>
        <p:nvPicPr>
          <p:cNvPr id="23" name="图片 22">
            <a:extLst>
              <a:ext uri="{FF2B5EF4-FFF2-40B4-BE49-F238E27FC236}">
                <a16:creationId xmlns:a16="http://schemas.microsoft.com/office/drawing/2014/main" id="{1A6DFD6F-1FC6-4A0B-977F-8D09EB9D08F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48208" t="-2653" r="480"/>
          <a:stretch/>
        </p:blipFill>
        <p:spPr>
          <a:xfrm flipH="1" flipV="1">
            <a:off x="0" y="0"/>
            <a:ext cx="3224361" cy="1577094"/>
          </a:xfrm>
          <a:prstGeom prst="rect">
            <a:avLst/>
          </a:prstGeom>
        </p:spPr>
      </p:pic>
      <p:pic>
        <p:nvPicPr>
          <p:cNvPr id="12" name="图片 11"/>
          <p:cNvPicPr>
            <a:picLocks noChangeAspect="1"/>
          </p:cNvPicPr>
          <p:nvPr/>
        </p:nvPicPr>
        <p:blipFill rotWithShape="1">
          <a:blip r:embed="rId5" cstate="print">
            <a:extLst>
              <a:ext uri="{28A0092B-C50C-407E-A947-70E740481C1C}">
                <a14:useLocalDpi xmlns:a14="http://schemas.microsoft.com/office/drawing/2010/main" val="0"/>
              </a:ext>
            </a:extLst>
          </a:blip>
          <a:srcRect t="50048"/>
          <a:stretch/>
        </p:blipFill>
        <p:spPr>
          <a:xfrm>
            <a:off x="-2" y="4441371"/>
            <a:ext cx="12192002" cy="2444348"/>
          </a:xfrm>
          <a:prstGeom prst="rect">
            <a:avLst/>
          </a:prstGeom>
        </p:spPr>
      </p:pic>
      <p:sp>
        <p:nvSpPr>
          <p:cNvPr id="3" name="Rectangle: Rounded Corners 2">
            <a:extLst>
              <a:ext uri="{FF2B5EF4-FFF2-40B4-BE49-F238E27FC236}">
                <a16:creationId xmlns:a16="http://schemas.microsoft.com/office/drawing/2014/main" id="{944CE37B-0797-30CE-F808-D2291914AD92}"/>
              </a:ext>
            </a:extLst>
          </p:cNvPr>
          <p:cNvSpPr/>
          <p:nvPr/>
        </p:nvSpPr>
        <p:spPr>
          <a:xfrm>
            <a:off x="285750" y="85725"/>
            <a:ext cx="11572875" cy="6638925"/>
          </a:xfrm>
          <a:prstGeom prst="roundRect">
            <a:avLst/>
          </a:prstGeom>
          <a:ln w="38100"/>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思源黑体 CN"/>
              <a:ea typeface="思源黑体 CN"/>
              <a:cs typeface="+mn-cs"/>
            </a:endParaRPr>
          </a:p>
        </p:txBody>
      </p:sp>
      <p:grpSp>
        <p:nvGrpSpPr>
          <p:cNvPr id="6" name="Group 5">
            <a:extLst>
              <a:ext uri="{FF2B5EF4-FFF2-40B4-BE49-F238E27FC236}">
                <a16:creationId xmlns:a16="http://schemas.microsoft.com/office/drawing/2014/main" id="{F1AFBCD9-57DF-F154-DD57-6862479343F2}"/>
              </a:ext>
            </a:extLst>
          </p:cNvPr>
          <p:cNvGrpSpPr/>
          <p:nvPr/>
        </p:nvGrpSpPr>
        <p:grpSpPr>
          <a:xfrm>
            <a:off x="619124" y="171450"/>
            <a:ext cx="11372851" cy="923925"/>
            <a:chOff x="220394" y="27442"/>
            <a:chExt cx="4289850" cy="3094823"/>
          </a:xfrm>
          <a:solidFill>
            <a:srgbClr val="CCFFFF"/>
          </a:solidFill>
        </p:grpSpPr>
        <p:sp>
          <p:nvSpPr>
            <p:cNvPr id="8" name="椭圆 31">
              <a:extLst>
                <a:ext uri="{FF2B5EF4-FFF2-40B4-BE49-F238E27FC236}">
                  <a16:creationId xmlns:a16="http://schemas.microsoft.com/office/drawing/2014/main" id="{AF7A263B-8CB1-F155-416F-74514D1FC111}"/>
                </a:ext>
              </a:extLst>
            </p:cNvPr>
            <p:cNvSpPr/>
            <p:nvPr/>
          </p:nvSpPr>
          <p:spPr>
            <a:xfrm rot="10800000" flipH="1">
              <a:off x="220394" y="27442"/>
              <a:ext cx="4162483" cy="3094823"/>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solidFill>
              <a:srgbClr val="CCFFCC"/>
            </a:solidFill>
            <a:ln w="38100" cap="flat" cmpd="sng" algn="ctr">
              <a:solidFill>
                <a:sysClr val="windowText" lastClr="000000"/>
              </a:solidFill>
              <a:prstDash val="lgDash"/>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63930" rtl="0" eaLnBrk="1" fontAlgn="auto" latinLnBrk="0" hangingPunct="1">
                <a:lnSpc>
                  <a:spcPct val="100000"/>
                </a:lnSpc>
                <a:spcBef>
                  <a:spcPts val="0"/>
                </a:spcBef>
                <a:spcAft>
                  <a:spcPts val="0"/>
                </a:spcAft>
                <a:buClrTx/>
                <a:buSzTx/>
                <a:buFontTx/>
                <a:buNone/>
                <a:tabLst/>
                <a:defRPr/>
              </a:pPr>
              <a:endParaRPr kumimoji="0" lang="zh-CN" altLang="en-US" sz="1685" b="0" i="0" u="none" strike="noStrike" kern="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18" name="Hộp Văn bản 23">
              <a:extLst>
                <a:ext uri="{FF2B5EF4-FFF2-40B4-BE49-F238E27FC236}">
                  <a16:creationId xmlns:a16="http://schemas.microsoft.com/office/drawing/2014/main" id="{07A28CBD-EFA1-722D-B072-80D2AF4BE439}"/>
                </a:ext>
              </a:extLst>
            </p:cNvPr>
            <p:cNvSpPr txBox="1"/>
            <p:nvPr/>
          </p:nvSpPr>
          <p:spPr>
            <a:xfrm>
              <a:off x="502748" y="73657"/>
              <a:ext cx="4007496" cy="237116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US" sz="4000" b="1" u="none" strike="noStrike" kern="1200" cap="none" spc="0" normalizeH="0" baseline="0" noProof="0" dirty="0">
                  <a:ln>
                    <a:noFill/>
                  </a:ln>
                  <a:solidFill>
                    <a:srgbClr val="2D2100"/>
                  </a:solidFill>
                  <a:effectLst/>
                  <a:uLnTx/>
                  <a:uFillTx/>
                  <a:latin typeface="Calibri" panose="020F0502020204030204" pitchFamily="34" charset="0"/>
                  <a:cs typeface="Calibri" panose="020F0502020204030204" pitchFamily="34" charset="0"/>
                </a:rPr>
                <a:t>2. </a:t>
              </a:r>
              <a:r>
                <a:rPr kumimoji="0" lang="en-US" sz="4000" b="1" u="none" strike="noStrike" kern="1200" cap="none" spc="0" normalizeH="0" baseline="0" noProof="0" dirty="0" err="1">
                  <a:ln>
                    <a:noFill/>
                  </a:ln>
                  <a:solidFill>
                    <a:srgbClr val="2D2100"/>
                  </a:solidFill>
                  <a:effectLst/>
                  <a:uLnTx/>
                  <a:uFillTx/>
                  <a:latin typeface="Calibri" panose="020F0502020204030204" pitchFamily="34" charset="0"/>
                  <a:cs typeface="Calibri" panose="020F0502020204030204" pitchFamily="34" charset="0"/>
                </a:rPr>
                <a:t>Tìm</a:t>
              </a:r>
              <a:r>
                <a:rPr kumimoji="0" lang="en-US" sz="4000" b="1" u="none" strike="noStrike" kern="1200" cap="none" spc="0" normalizeH="0" baseline="0" noProof="0" dirty="0">
                  <a:ln>
                    <a:noFill/>
                  </a:ln>
                  <a:solidFill>
                    <a:srgbClr val="2D2100"/>
                  </a:solidFill>
                  <a:effectLst/>
                  <a:uLnTx/>
                  <a:uFillTx/>
                  <a:latin typeface="Calibri" panose="020F0502020204030204" pitchFamily="34" charset="0"/>
                  <a:cs typeface="Calibri" panose="020F0502020204030204" pitchFamily="34" charset="0"/>
                </a:rPr>
                <a:t> </a:t>
              </a:r>
              <a:r>
                <a:rPr kumimoji="0" lang="en-US" sz="4000" b="1" u="none" strike="noStrike" kern="1200" cap="none" spc="0" normalizeH="0" baseline="0" noProof="0" dirty="0" err="1">
                  <a:ln>
                    <a:noFill/>
                  </a:ln>
                  <a:solidFill>
                    <a:srgbClr val="2D2100"/>
                  </a:solidFill>
                  <a:effectLst/>
                  <a:uLnTx/>
                  <a:uFillTx/>
                  <a:latin typeface="Calibri" panose="020F0502020204030204" pitchFamily="34" charset="0"/>
                  <a:cs typeface="Calibri" panose="020F0502020204030204" pitchFamily="34" charset="0"/>
                </a:rPr>
                <a:t>hiểu</a:t>
              </a:r>
              <a:r>
                <a:rPr kumimoji="0" lang="en-US" sz="4000" b="1" u="none" strike="noStrike" kern="1200" cap="none" spc="0" normalizeH="0" baseline="0" noProof="0" dirty="0">
                  <a:ln>
                    <a:noFill/>
                  </a:ln>
                  <a:solidFill>
                    <a:srgbClr val="2D2100"/>
                  </a:solidFill>
                  <a:effectLst/>
                  <a:uLnTx/>
                  <a:uFillTx/>
                  <a:latin typeface="Calibri" panose="020F0502020204030204" pitchFamily="34" charset="0"/>
                  <a:cs typeface="Calibri" panose="020F0502020204030204" pitchFamily="34" charset="0"/>
                </a:rPr>
                <a:t> </a:t>
              </a:r>
              <a:r>
                <a:rPr kumimoji="0" lang="en-US" sz="4000" b="1" u="none" strike="noStrike" kern="1200" cap="none" spc="0" normalizeH="0" baseline="0" noProof="0" dirty="0" err="1">
                  <a:ln>
                    <a:noFill/>
                  </a:ln>
                  <a:solidFill>
                    <a:srgbClr val="2D2100"/>
                  </a:solidFill>
                  <a:effectLst/>
                  <a:uLnTx/>
                  <a:uFillTx/>
                  <a:latin typeface="Calibri" panose="020F0502020204030204" pitchFamily="34" charset="0"/>
                  <a:cs typeface="Calibri" panose="020F0502020204030204" pitchFamily="34" charset="0"/>
                </a:rPr>
                <a:t>về</a:t>
              </a:r>
              <a:r>
                <a:rPr kumimoji="0" lang="en-US" sz="4000" b="1" u="none" strike="noStrike" kern="1200" cap="none" spc="0" normalizeH="0" baseline="0" noProof="0" dirty="0">
                  <a:ln>
                    <a:noFill/>
                  </a:ln>
                  <a:solidFill>
                    <a:srgbClr val="2D2100"/>
                  </a:solidFill>
                  <a:effectLst/>
                  <a:uLnTx/>
                  <a:uFillTx/>
                  <a:latin typeface="Calibri" panose="020F0502020204030204" pitchFamily="34" charset="0"/>
                  <a:cs typeface="Calibri" panose="020F0502020204030204" pitchFamily="34" charset="0"/>
                </a:rPr>
                <a:t> </a:t>
              </a:r>
              <a:r>
                <a:rPr kumimoji="0" lang="en-US" sz="4000" b="1" u="none" strike="noStrike" kern="1200" cap="none" spc="0" normalizeH="0" baseline="0" noProof="0" dirty="0" err="1">
                  <a:ln>
                    <a:noFill/>
                  </a:ln>
                  <a:solidFill>
                    <a:srgbClr val="2D2100"/>
                  </a:solidFill>
                  <a:effectLst/>
                  <a:uLnTx/>
                  <a:uFillTx/>
                  <a:latin typeface="Calibri" panose="020F0502020204030204" pitchFamily="34" charset="0"/>
                  <a:cs typeface="Calibri" panose="020F0502020204030204" pitchFamily="34" charset="0"/>
                </a:rPr>
                <a:t>hình</a:t>
              </a:r>
              <a:r>
                <a:rPr kumimoji="0" lang="en-US" sz="4000" b="1" u="none" strike="noStrike" kern="1200" cap="none" spc="0" normalizeH="0" baseline="0" noProof="0" dirty="0">
                  <a:ln>
                    <a:noFill/>
                  </a:ln>
                  <a:solidFill>
                    <a:srgbClr val="2D2100"/>
                  </a:solidFill>
                  <a:effectLst/>
                  <a:uLnTx/>
                  <a:uFillTx/>
                  <a:latin typeface="Calibri" panose="020F0502020204030204" pitchFamily="34" charset="0"/>
                  <a:cs typeface="Calibri" panose="020F0502020204030204" pitchFamily="34" charset="0"/>
                </a:rPr>
                <a:t> </a:t>
              </a:r>
              <a:r>
                <a:rPr kumimoji="0" lang="en-US" sz="4000" b="1" u="none" strike="noStrike" kern="1200" cap="none" spc="0" normalizeH="0" baseline="0" noProof="0" dirty="0" err="1">
                  <a:ln>
                    <a:noFill/>
                  </a:ln>
                  <a:solidFill>
                    <a:srgbClr val="2D2100"/>
                  </a:solidFill>
                  <a:effectLst/>
                  <a:uLnTx/>
                  <a:uFillTx/>
                  <a:latin typeface="Calibri" panose="020F0502020204030204" pitchFamily="34" charset="0"/>
                  <a:cs typeface="Calibri" panose="020F0502020204030204" pitchFamily="34" charset="0"/>
                </a:rPr>
                <a:t>dạng</a:t>
              </a:r>
              <a:r>
                <a:rPr kumimoji="0" lang="en-US" sz="4000" b="1" u="none" strike="noStrike" kern="1200" cap="none" spc="0" normalizeH="0" baseline="0" noProof="0" dirty="0">
                  <a:ln>
                    <a:noFill/>
                  </a:ln>
                  <a:solidFill>
                    <a:srgbClr val="2D2100"/>
                  </a:solidFill>
                  <a:effectLst/>
                  <a:uLnTx/>
                  <a:uFillTx/>
                  <a:latin typeface="Calibri" panose="020F0502020204030204" pitchFamily="34" charset="0"/>
                  <a:cs typeface="Calibri" panose="020F0502020204030204" pitchFamily="34" charset="0"/>
                </a:rPr>
                <a:t> </a:t>
              </a:r>
              <a:r>
                <a:rPr kumimoji="0" lang="en-US" sz="4000" b="1" u="none" strike="noStrike" kern="1200" cap="none" spc="0" normalizeH="0" baseline="0" noProof="0" dirty="0" err="1">
                  <a:ln>
                    <a:noFill/>
                  </a:ln>
                  <a:solidFill>
                    <a:srgbClr val="2D2100"/>
                  </a:solidFill>
                  <a:effectLst/>
                  <a:uLnTx/>
                  <a:uFillTx/>
                  <a:latin typeface="Calibri" panose="020F0502020204030204" pitchFamily="34" charset="0"/>
                  <a:cs typeface="Calibri" panose="020F0502020204030204" pitchFamily="34" charset="0"/>
                </a:rPr>
                <a:t>của</a:t>
              </a:r>
              <a:r>
                <a:rPr kumimoji="0" lang="en-US" sz="4000" b="1" u="none" strike="noStrike" kern="1200" cap="none" spc="0" normalizeH="0" baseline="0" noProof="0" dirty="0">
                  <a:ln>
                    <a:noFill/>
                  </a:ln>
                  <a:solidFill>
                    <a:srgbClr val="2D2100"/>
                  </a:solidFill>
                  <a:effectLst/>
                  <a:uLnTx/>
                  <a:uFillTx/>
                  <a:latin typeface="Calibri" panose="020F0502020204030204" pitchFamily="34" charset="0"/>
                  <a:cs typeface="Calibri" panose="020F0502020204030204" pitchFamily="34" charset="0"/>
                </a:rPr>
                <a:t> </a:t>
              </a:r>
              <a:r>
                <a:rPr kumimoji="0" lang="en-US" sz="4000" b="1" u="none" strike="noStrike" kern="1200" cap="none" spc="0" normalizeH="0" baseline="0" noProof="0" dirty="0" err="1">
                  <a:ln>
                    <a:noFill/>
                  </a:ln>
                  <a:solidFill>
                    <a:srgbClr val="2D2100"/>
                  </a:solidFill>
                  <a:effectLst/>
                  <a:uLnTx/>
                  <a:uFillTx/>
                  <a:latin typeface="Calibri" panose="020F0502020204030204" pitchFamily="34" charset="0"/>
                  <a:cs typeface="Calibri" panose="020F0502020204030204" pitchFamily="34" charset="0"/>
                </a:rPr>
                <a:t>nước</a:t>
              </a:r>
              <a:endParaRPr kumimoji="0" lang="vi-VN" sz="4000" b="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sp>
        <p:nvSpPr>
          <p:cNvPr id="22" name="TextBox 21">
            <a:extLst>
              <a:ext uri="{FF2B5EF4-FFF2-40B4-BE49-F238E27FC236}">
                <a16:creationId xmlns:a16="http://schemas.microsoft.com/office/drawing/2014/main" id="{0B5836E2-6AE3-1D07-C3D4-494EA679B440}"/>
              </a:ext>
            </a:extLst>
          </p:cNvPr>
          <p:cNvSpPr txBox="1"/>
          <p:nvPr/>
        </p:nvSpPr>
        <p:spPr>
          <a:xfrm>
            <a:off x="257175" y="2000250"/>
            <a:ext cx="6334125" cy="3111108"/>
          </a:xfrm>
          <a:prstGeom prst="rect">
            <a:avLst/>
          </a:prstGeom>
          <a:noFill/>
        </p:spPr>
        <p:txBody>
          <a:bodyPr wrap="square" rtlCol="0">
            <a:spAutoFit/>
          </a:bodyPr>
          <a:lstStyle/>
          <a:p>
            <a:pPr marL="457200" lvl="0" indent="-457200" algn="just">
              <a:spcAft>
                <a:spcPts val="500"/>
              </a:spcAft>
              <a:buFont typeface="Arial" panose="020B0604020202020204" pitchFamily="34" charset="0"/>
              <a:buChar char="•"/>
            </a:pPr>
            <a:r>
              <a:rPr lang="vi-VN" sz="3200" b="1" dirty="0">
                <a:solidFill>
                  <a:srgbClr val="002060"/>
                </a:solidFill>
                <a:latin typeface="Calibri" panose="020F0502020204030204" pitchFamily="34" charset="0"/>
                <a:cs typeface="Calibri" panose="020F0502020204030204" pitchFamily="34" charset="0"/>
              </a:rPr>
              <a:t>Rót một lượng nước như nhau vào một số dụng cụ thuỷ tinh trong suốt có các hình dạng khác nhau như hình 3. </a:t>
            </a:r>
            <a:endParaRPr lang="en-US" sz="3200" b="1" dirty="0">
              <a:solidFill>
                <a:srgbClr val="002060"/>
              </a:solidFill>
              <a:latin typeface="Calibri" panose="020F0502020204030204" pitchFamily="34" charset="0"/>
              <a:cs typeface="Calibri" panose="020F0502020204030204" pitchFamily="34" charset="0"/>
            </a:endParaRPr>
          </a:p>
          <a:p>
            <a:pPr marL="457200" lvl="0" indent="-457200" algn="just">
              <a:spcAft>
                <a:spcPts val="500"/>
              </a:spcAft>
              <a:buFont typeface="Arial" panose="020B0604020202020204" pitchFamily="34" charset="0"/>
              <a:buChar char="•"/>
            </a:pPr>
            <a:r>
              <a:rPr lang="vi-VN" sz="3200" b="1" dirty="0">
                <a:solidFill>
                  <a:srgbClr val="002060"/>
                </a:solidFill>
                <a:latin typeface="Calibri" panose="020F0502020204030204" pitchFamily="34" charset="0"/>
                <a:cs typeface="Calibri" panose="020F0502020204030204" pitchFamily="34" charset="0"/>
              </a:rPr>
              <a:t>Quan sát hình dạng của nước so với hình dạng của vật chứa nó.</a:t>
            </a:r>
            <a:endParaRPr kumimoji="0" lang="en-US" sz="3200" b="1"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BFA99FC8-CFAB-A87B-FEA4-D7512B881604}"/>
              </a:ext>
            </a:extLst>
          </p:cNvPr>
          <p:cNvPicPr>
            <a:picLocks noChangeAspect="1"/>
          </p:cNvPicPr>
          <p:nvPr/>
        </p:nvPicPr>
        <p:blipFill>
          <a:blip r:embed="rId6"/>
          <a:stretch>
            <a:fillRect/>
          </a:stretch>
        </p:blipFill>
        <p:spPr>
          <a:xfrm>
            <a:off x="6762750" y="1921838"/>
            <a:ext cx="4953000" cy="2921623"/>
          </a:xfrm>
          <a:prstGeom prst="rect">
            <a:avLst/>
          </a:prstGeom>
        </p:spPr>
      </p:pic>
      <p:grpSp>
        <p:nvGrpSpPr>
          <p:cNvPr id="5" name="Group 4">
            <a:extLst>
              <a:ext uri="{FF2B5EF4-FFF2-40B4-BE49-F238E27FC236}">
                <a16:creationId xmlns:a16="http://schemas.microsoft.com/office/drawing/2014/main" id="{34F1816E-A184-4B7A-AAE9-C26EA92C15E4}"/>
              </a:ext>
            </a:extLst>
          </p:cNvPr>
          <p:cNvGrpSpPr/>
          <p:nvPr/>
        </p:nvGrpSpPr>
        <p:grpSpPr>
          <a:xfrm>
            <a:off x="7134225" y="4343400"/>
            <a:ext cx="5257800" cy="2057400"/>
            <a:chOff x="5875675" y="3566239"/>
            <a:chExt cx="6238626" cy="2834561"/>
          </a:xfrm>
        </p:grpSpPr>
        <p:pic>
          <p:nvPicPr>
            <p:cNvPr id="7" name="Picture 318">
              <a:extLst>
                <a:ext uri="{FF2B5EF4-FFF2-40B4-BE49-F238E27FC236}">
                  <a16:creationId xmlns:a16="http://schemas.microsoft.com/office/drawing/2014/main" id="{1D79BBF6-489A-A6BA-FB07-5AE5EC95D6A9}"/>
                </a:ext>
              </a:extLst>
            </p:cNvPr>
            <p:cNvPicPr>
              <a:picLocks noChangeAspect="1"/>
            </p:cNvPicPr>
            <p:nvPr/>
          </p:nvPicPr>
          <p:blipFill>
            <a:blip r:embed="rId7"/>
            <a:stretch>
              <a:fillRect/>
            </a:stretch>
          </p:blipFill>
          <p:spPr>
            <a:xfrm>
              <a:off x="5875675" y="3566239"/>
              <a:ext cx="6238626" cy="2834561"/>
            </a:xfrm>
            <a:prstGeom prst="rect">
              <a:avLst/>
            </a:prstGeom>
          </p:spPr>
        </p:pic>
        <p:sp>
          <p:nvSpPr>
            <p:cNvPr id="9" name="TextBox 8">
              <a:extLst>
                <a:ext uri="{FF2B5EF4-FFF2-40B4-BE49-F238E27FC236}">
                  <a16:creationId xmlns:a16="http://schemas.microsoft.com/office/drawing/2014/main" id="{1C11718B-ED13-3638-F980-4934EE539189}"/>
                </a:ext>
              </a:extLst>
            </p:cNvPr>
            <p:cNvSpPr txBox="1"/>
            <p:nvPr/>
          </p:nvSpPr>
          <p:spPr>
            <a:xfrm>
              <a:off x="7562850" y="5829300"/>
              <a:ext cx="2638425" cy="551247"/>
            </a:xfrm>
            <a:prstGeom prst="rect">
              <a:avLst/>
            </a:prstGeom>
            <a:noFill/>
          </p:spPr>
          <p:txBody>
            <a:bodyPr wrap="square" rtlCol="0">
              <a:spAutoFit/>
            </a:bodyPr>
            <a:lstStyle/>
            <a:p>
              <a:r>
                <a:rPr lang="en-US" sz="2000" b="1" dirty="0" err="1">
                  <a:solidFill>
                    <a:srgbClr val="FF0000"/>
                  </a:solidFill>
                  <a:latin typeface="Calibri" panose="020F0502020204030204" pitchFamily="34" charset="0"/>
                  <a:cs typeface="Calibri" panose="020F0502020204030204" pitchFamily="34" charset="0"/>
                </a:rPr>
                <a:t>Thảo</a:t>
              </a:r>
              <a:r>
                <a:rPr lang="en-US" sz="2000" b="1" dirty="0">
                  <a:solidFill>
                    <a:srgbClr val="FF0000"/>
                  </a:solidFill>
                  <a:latin typeface="Calibri" panose="020F0502020204030204" pitchFamily="34" charset="0"/>
                  <a:cs typeface="Calibri" panose="020F0502020204030204" pitchFamily="34" charset="0"/>
                </a:rPr>
                <a:t> </a:t>
              </a:r>
              <a:r>
                <a:rPr lang="en-US" sz="2000" b="1" dirty="0" err="1">
                  <a:solidFill>
                    <a:srgbClr val="FF0000"/>
                  </a:solidFill>
                  <a:latin typeface="Calibri" panose="020F0502020204030204" pitchFamily="34" charset="0"/>
                  <a:cs typeface="Calibri" panose="020F0502020204030204" pitchFamily="34" charset="0"/>
                </a:rPr>
                <a:t>luận</a:t>
              </a:r>
              <a:r>
                <a:rPr lang="en-US" sz="2000" b="1" dirty="0">
                  <a:solidFill>
                    <a:srgbClr val="FF0000"/>
                  </a:solidFill>
                  <a:latin typeface="Calibri" panose="020F0502020204030204" pitchFamily="34" charset="0"/>
                  <a:cs typeface="Calibri" panose="020F0502020204030204" pitchFamily="34" charset="0"/>
                </a:rPr>
                <a:t> </a:t>
              </a:r>
              <a:r>
                <a:rPr lang="en-US" sz="2000" b="1" dirty="0" err="1">
                  <a:solidFill>
                    <a:srgbClr val="FF0000"/>
                  </a:solidFill>
                  <a:latin typeface="Calibri" panose="020F0502020204030204" pitchFamily="34" charset="0"/>
                  <a:cs typeface="Calibri" panose="020F0502020204030204" pitchFamily="34" charset="0"/>
                </a:rPr>
                <a:t>nhóm</a:t>
              </a:r>
              <a:r>
                <a:rPr lang="en-US" sz="2000" b="1" dirty="0">
                  <a:solidFill>
                    <a:srgbClr val="FF0000"/>
                  </a:solidFill>
                  <a:latin typeface="Calibri" panose="020F0502020204030204" pitchFamily="34" charset="0"/>
                  <a:cs typeface="Calibri" panose="020F0502020204030204" pitchFamily="34" charset="0"/>
                </a:rPr>
                <a:t> 4</a:t>
              </a:r>
            </a:p>
          </p:txBody>
        </p:sp>
      </p:grpSp>
    </p:spTree>
    <p:extLst>
      <p:ext uri="{BB962C8B-B14F-4D97-AF65-F5344CB8AC3E}">
        <p14:creationId xmlns:p14="http://schemas.microsoft.com/office/powerpoint/2010/main" val="3639250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barn(inVertical)">
                                      <p:cBhvr>
                                        <p:cTn id="14" dur="500"/>
                                        <p:tgtEl>
                                          <p:spTgt spid="22"/>
                                        </p:tgtEl>
                                      </p:cBhvr>
                                    </p:animEffect>
                                  </p:childTnLst>
                                </p:cTn>
                              </p:par>
                              <p:par>
                                <p:cTn id="15" presetID="16" presetClass="entr" presetSubtype="21"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rotWithShape="1">
          <a:blip r:embed="rId2"/>
          <a:srcRect l="24948" t="4345" r="4820" b="55235"/>
          <a:stretch/>
        </p:blipFill>
        <p:spPr>
          <a:xfrm>
            <a:off x="-2" y="-1"/>
            <a:ext cx="12192002" cy="6885719"/>
          </a:xfrm>
          <a:prstGeom prst="rect">
            <a:avLst/>
          </a:prstGeom>
        </p:spPr>
      </p:pic>
      <p:pic>
        <p:nvPicPr>
          <p:cNvPr id="23" name="图片 22">
            <a:extLst>
              <a:ext uri="{FF2B5EF4-FFF2-40B4-BE49-F238E27FC236}">
                <a16:creationId xmlns:a16="http://schemas.microsoft.com/office/drawing/2014/main" id="{1A6DFD6F-1FC6-4A0B-977F-8D09EB9D08F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48208" t="-2653" r="480"/>
          <a:stretch/>
        </p:blipFill>
        <p:spPr>
          <a:xfrm flipH="1" flipV="1">
            <a:off x="0" y="0"/>
            <a:ext cx="3224361" cy="1577094"/>
          </a:xfrm>
          <a:prstGeom prst="rect">
            <a:avLst/>
          </a:prstGeom>
        </p:spPr>
      </p:pic>
      <p:pic>
        <p:nvPicPr>
          <p:cNvPr id="12" name="图片 11"/>
          <p:cNvPicPr>
            <a:picLocks noChangeAspect="1"/>
          </p:cNvPicPr>
          <p:nvPr/>
        </p:nvPicPr>
        <p:blipFill rotWithShape="1">
          <a:blip r:embed="rId5" cstate="print">
            <a:extLst>
              <a:ext uri="{28A0092B-C50C-407E-A947-70E740481C1C}">
                <a14:useLocalDpi xmlns:a14="http://schemas.microsoft.com/office/drawing/2010/main" val="0"/>
              </a:ext>
            </a:extLst>
          </a:blip>
          <a:srcRect t="50048"/>
          <a:stretch/>
        </p:blipFill>
        <p:spPr>
          <a:xfrm>
            <a:off x="-2" y="4441371"/>
            <a:ext cx="12192002" cy="2444348"/>
          </a:xfrm>
          <a:prstGeom prst="rect">
            <a:avLst/>
          </a:prstGeom>
        </p:spPr>
      </p:pic>
      <p:sp>
        <p:nvSpPr>
          <p:cNvPr id="3" name="Rectangle: Rounded Corners 2">
            <a:extLst>
              <a:ext uri="{FF2B5EF4-FFF2-40B4-BE49-F238E27FC236}">
                <a16:creationId xmlns:a16="http://schemas.microsoft.com/office/drawing/2014/main" id="{944CE37B-0797-30CE-F808-D2291914AD92}"/>
              </a:ext>
            </a:extLst>
          </p:cNvPr>
          <p:cNvSpPr/>
          <p:nvPr/>
        </p:nvSpPr>
        <p:spPr>
          <a:xfrm>
            <a:off x="285750" y="85725"/>
            <a:ext cx="11572875" cy="6638925"/>
          </a:xfrm>
          <a:prstGeom prst="roundRect">
            <a:avLst/>
          </a:prstGeom>
          <a:ln w="38100"/>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思源黑体 CN"/>
              <a:ea typeface="思源黑体 CN"/>
              <a:cs typeface="+mn-cs"/>
            </a:endParaRPr>
          </a:p>
        </p:txBody>
      </p:sp>
      <p:sp>
        <p:nvSpPr>
          <p:cNvPr id="2" name="Rectangle: Rounded Corners 8">
            <a:extLst>
              <a:ext uri="{FF2B5EF4-FFF2-40B4-BE49-F238E27FC236}">
                <a16:creationId xmlns:a16="http://schemas.microsoft.com/office/drawing/2014/main" id="{84F11785-EC0B-A842-5A4C-BE6A02420191}"/>
              </a:ext>
            </a:extLst>
          </p:cNvPr>
          <p:cNvSpPr/>
          <p:nvPr/>
        </p:nvSpPr>
        <p:spPr>
          <a:xfrm>
            <a:off x="220394" y="514350"/>
            <a:ext cx="4719354" cy="1361101"/>
          </a:xfrm>
          <a:custGeom>
            <a:avLst/>
            <a:gdLst>
              <a:gd name="connsiteX0" fmla="*/ 0 w 4719354"/>
              <a:gd name="connsiteY0" fmla="*/ 136245 h 1361101"/>
              <a:gd name="connsiteX1" fmla="*/ 202220 w 4719354"/>
              <a:gd name="connsiteY1" fmla="*/ 0 h 1361101"/>
              <a:gd name="connsiteX2" fmla="*/ 4517132 w 4719354"/>
              <a:gd name="connsiteY2" fmla="*/ 0 h 1361101"/>
              <a:gd name="connsiteX3" fmla="*/ 4719354 w 4719354"/>
              <a:gd name="connsiteY3" fmla="*/ 136245 h 1361101"/>
              <a:gd name="connsiteX4" fmla="*/ 4719354 w 4719354"/>
              <a:gd name="connsiteY4" fmla="*/ 1224854 h 1361101"/>
              <a:gd name="connsiteX5" fmla="*/ 4517132 w 4719354"/>
              <a:gd name="connsiteY5" fmla="*/ 1361101 h 1361101"/>
              <a:gd name="connsiteX6" fmla="*/ 202220 w 4719354"/>
              <a:gd name="connsiteY6" fmla="*/ 1361101 h 1361101"/>
              <a:gd name="connsiteX7" fmla="*/ 0 w 4719354"/>
              <a:gd name="connsiteY7" fmla="*/ 1224854 h 1361101"/>
              <a:gd name="connsiteX8" fmla="*/ 0 w 4719354"/>
              <a:gd name="connsiteY8" fmla="*/ 136245 h 1361101"/>
              <a:gd name="connsiteX0" fmla="*/ 0 w 4719354"/>
              <a:gd name="connsiteY0" fmla="*/ 136245 h 1361101"/>
              <a:gd name="connsiteX1" fmla="*/ 202220 w 4719354"/>
              <a:gd name="connsiteY1" fmla="*/ 0 h 1361101"/>
              <a:gd name="connsiteX2" fmla="*/ 4517132 w 4719354"/>
              <a:gd name="connsiteY2" fmla="*/ 0 h 1361101"/>
              <a:gd name="connsiteX3" fmla="*/ 4719354 w 4719354"/>
              <a:gd name="connsiteY3" fmla="*/ 136245 h 1361101"/>
              <a:gd name="connsiteX4" fmla="*/ 4719354 w 4719354"/>
              <a:gd name="connsiteY4" fmla="*/ 1224854 h 1361101"/>
              <a:gd name="connsiteX5" fmla="*/ 4517132 w 4719354"/>
              <a:gd name="connsiteY5" fmla="*/ 1361101 h 1361101"/>
              <a:gd name="connsiteX6" fmla="*/ 202220 w 4719354"/>
              <a:gd name="connsiteY6" fmla="*/ 1361101 h 1361101"/>
              <a:gd name="connsiteX7" fmla="*/ 0 w 4719354"/>
              <a:gd name="connsiteY7" fmla="*/ 1224854 h 1361101"/>
              <a:gd name="connsiteX8" fmla="*/ 0 w 4719354"/>
              <a:gd name="connsiteY8" fmla="*/ 136245 h 1361101"/>
              <a:gd name="connsiteX0" fmla="*/ 0 w 4719354"/>
              <a:gd name="connsiteY0" fmla="*/ 136245 h 1361101"/>
              <a:gd name="connsiteX1" fmla="*/ 202220 w 4719354"/>
              <a:gd name="connsiteY1" fmla="*/ 0 h 1361101"/>
              <a:gd name="connsiteX2" fmla="*/ 4517132 w 4719354"/>
              <a:gd name="connsiteY2" fmla="*/ 0 h 1361101"/>
              <a:gd name="connsiteX3" fmla="*/ 4719354 w 4719354"/>
              <a:gd name="connsiteY3" fmla="*/ 136245 h 1361101"/>
              <a:gd name="connsiteX4" fmla="*/ 4719354 w 4719354"/>
              <a:gd name="connsiteY4" fmla="*/ 1224854 h 1361101"/>
              <a:gd name="connsiteX5" fmla="*/ 4517132 w 4719354"/>
              <a:gd name="connsiteY5" fmla="*/ 1361101 h 1361101"/>
              <a:gd name="connsiteX6" fmla="*/ 202220 w 4719354"/>
              <a:gd name="connsiteY6" fmla="*/ 1361101 h 1361101"/>
              <a:gd name="connsiteX7" fmla="*/ 0 w 4719354"/>
              <a:gd name="connsiteY7" fmla="*/ 1224854 h 1361101"/>
              <a:gd name="connsiteX8" fmla="*/ 0 w 4719354"/>
              <a:gd name="connsiteY8" fmla="*/ 136245 h 1361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19354" h="1361101" fill="none" extrusionOk="0">
                <a:moveTo>
                  <a:pt x="0" y="136245"/>
                </a:moveTo>
                <a:cubicBezTo>
                  <a:pt x="3356" y="87324"/>
                  <a:pt x="120531" y="-15870"/>
                  <a:pt x="202220" y="0"/>
                </a:cubicBezTo>
                <a:cubicBezTo>
                  <a:pt x="1696515" y="57814"/>
                  <a:pt x="3583517" y="-195075"/>
                  <a:pt x="4517132" y="0"/>
                </a:cubicBezTo>
                <a:cubicBezTo>
                  <a:pt x="4606406" y="-2681"/>
                  <a:pt x="4748464" y="43700"/>
                  <a:pt x="4719354" y="136245"/>
                </a:cubicBezTo>
                <a:cubicBezTo>
                  <a:pt x="4759323" y="584701"/>
                  <a:pt x="4811655" y="794045"/>
                  <a:pt x="4719354" y="1224854"/>
                </a:cubicBezTo>
                <a:cubicBezTo>
                  <a:pt x="4699042" y="1316539"/>
                  <a:pt x="4652890" y="1360523"/>
                  <a:pt x="4517132" y="1361101"/>
                </a:cubicBezTo>
                <a:cubicBezTo>
                  <a:pt x="3542778" y="1329792"/>
                  <a:pt x="2077186" y="1327426"/>
                  <a:pt x="202220" y="1361101"/>
                </a:cubicBezTo>
                <a:cubicBezTo>
                  <a:pt x="84636" y="1331273"/>
                  <a:pt x="646" y="1324373"/>
                  <a:pt x="0" y="1224854"/>
                </a:cubicBezTo>
                <a:cubicBezTo>
                  <a:pt x="-109257" y="778333"/>
                  <a:pt x="63654" y="478003"/>
                  <a:pt x="0" y="136245"/>
                </a:cubicBezTo>
                <a:close/>
              </a:path>
              <a:path w="4719354" h="1361101" stroke="0" extrusionOk="0">
                <a:moveTo>
                  <a:pt x="0" y="136245"/>
                </a:moveTo>
                <a:cubicBezTo>
                  <a:pt x="-16759" y="60586"/>
                  <a:pt x="108175" y="-6450"/>
                  <a:pt x="202220" y="0"/>
                </a:cubicBezTo>
                <a:cubicBezTo>
                  <a:pt x="1594192" y="-183738"/>
                  <a:pt x="2364169" y="127409"/>
                  <a:pt x="4517132" y="0"/>
                </a:cubicBezTo>
                <a:cubicBezTo>
                  <a:pt x="4607852" y="-482"/>
                  <a:pt x="4722548" y="79343"/>
                  <a:pt x="4719354" y="136245"/>
                </a:cubicBezTo>
                <a:cubicBezTo>
                  <a:pt x="4805548" y="451033"/>
                  <a:pt x="4867985" y="856383"/>
                  <a:pt x="4719354" y="1224854"/>
                </a:cubicBezTo>
                <a:cubicBezTo>
                  <a:pt x="4734562" y="1315344"/>
                  <a:pt x="4599616" y="1355301"/>
                  <a:pt x="4517132" y="1361101"/>
                </a:cubicBezTo>
                <a:cubicBezTo>
                  <a:pt x="2796885" y="1342160"/>
                  <a:pt x="674450" y="1361632"/>
                  <a:pt x="202220" y="1361101"/>
                </a:cubicBezTo>
                <a:cubicBezTo>
                  <a:pt x="97569" y="1329662"/>
                  <a:pt x="-8732" y="1280542"/>
                  <a:pt x="0" y="1224854"/>
                </a:cubicBezTo>
                <a:cubicBezTo>
                  <a:pt x="-138039" y="846704"/>
                  <a:pt x="-120326" y="573921"/>
                  <a:pt x="0" y="136245"/>
                </a:cubicBezTo>
                <a:close/>
              </a:path>
              <a:path w="4719354" h="1361101" fill="none" stroke="0" extrusionOk="0">
                <a:moveTo>
                  <a:pt x="0" y="136245"/>
                </a:moveTo>
                <a:cubicBezTo>
                  <a:pt x="-4835" y="53584"/>
                  <a:pt x="107560" y="-3267"/>
                  <a:pt x="202220" y="0"/>
                </a:cubicBezTo>
                <a:cubicBezTo>
                  <a:pt x="1585729" y="77886"/>
                  <a:pt x="3556579" y="-8707"/>
                  <a:pt x="4517132" y="0"/>
                </a:cubicBezTo>
                <a:cubicBezTo>
                  <a:pt x="4611661" y="1746"/>
                  <a:pt x="4743892" y="59887"/>
                  <a:pt x="4719354" y="136245"/>
                </a:cubicBezTo>
                <a:cubicBezTo>
                  <a:pt x="4709085" y="659938"/>
                  <a:pt x="4813220" y="780760"/>
                  <a:pt x="4719354" y="1224854"/>
                </a:cubicBezTo>
                <a:cubicBezTo>
                  <a:pt x="4710426" y="1322335"/>
                  <a:pt x="4633789" y="1349154"/>
                  <a:pt x="4517132" y="1361101"/>
                </a:cubicBezTo>
                <a:cubicBezTo>
                  <a:pt x="3211846" y="1309101"/>
                  <a:pt x="2369508" y="1319236"/>
                  <a:pt x="202220" y="1361101"/>
                </a:cubicBezTo>
                <a:cubicBezTo>
                  <a:pt x="88347" y="1353891"/>
                  <a:pt x="16397" y="1306802"/>
                  <a:pt x="0" y="1224854"/>
                </a:cubicBezTo>
                <a:cubicBezTo>
                  <a:pt x="-64532" y="838503"/>
                  <a:pt x="-35322" y="525807"/>
                  <a:pt x="0" y="136245"/>
                </a:cubicBezTo>
                <a:close/>
              </a:path>
              <a:path w="4719354" h="1361101" fill="none" stroke="0" extrusionOk="0">
                <a:moveTo>
                  <a:pt x="0" y="136245"/>
                </a:moveTo>
                <a:cubicBezTo>
                  <a:pt x="651" y="59654"/>
                  <a:pt x="122182" y="-4382"/>
                  <a:pt x="202220" y="0"/>
                </a:cubicBezTo>
                <a:cubicBezTo>
                  <a:pt x="1594290" y="178844"/>
                  <a:pt x="3597815" y="-127029"/>
                  <a:pt x="4517132" y="0"/>
                </a:cubicBezTo>
                <a:cubicBezTo>
                  <a:pt x="4599835" y="-1089"/>
                  <a:pt x="4748322" y="62776"/>
                  <a:pt x="4719354" y="136245"/>
                </a:cubicBezTo>
                <a:cubicBezTo>
                  <a:pt x="4725057" y="620969"/>
                  <a:pt x="4821881" y="788333"/>
                  <a:pt x="4719354" y="1224854"/>
                </a:cubicBezTo>
                <a:cubicBezTo>
                  <a:pt x="4704241" y="1312011"/>
                  <a:pt x="4640960" y="1351989"/>
                  <a:pt x="4517132" y="1361101"/>
                </a:cubicBezTo>
                <a:cubicBezTo>
                  <a:pt x="3391636" y="1109590"/>
                  <a:pt x="2278814" y="1268873"/>
                  <a:pt x="202220" y="1361101"/>
                </a:cubicBezTo>
                <a:cubicBezTo>
                  <a:pt x="82288" y="1336022"/>
                  <a:pt x="11049" y="1311242"/>
                  <a:pt x="0" y="1224854"/>
                </a:cubicBezTo>
                <a:cubicBezTo>
                  <a:pt x="-128979" y="817125"/>
                  <a:pt x="94141" y="494569"/>
                  <a:pt x="0" y="136245"/>
                </a:cubicBezTo>
                <a:close/>
              </a:path>
            </a:pathLst>
          </a:custGeom>
          <a:solidFill>
            <a:schemeClr val="bg1">
              <a:alpha val="73000"/>
            </a:schemeClr>
          </a:solidFill>
          <a:ln w="38100">
            <a:solidFill>
              <a:srgbClr val="002060"/>
            </a:solidFill>
            <a:extLst>
              <a:ext uri="{C807C97D-BFC1-408E-A445-0C87EB9F89A2}">
                <ask:lineSketchStyleProps xmlns:ask="http://schemas.microsoft.com/office/drawing/2018/sketchyshapes" sd="3694780287">
                  <a:custGeom>
                    <a:avLst/>
                    <a:gdLst>
                      <a:gd name="connsiteX0" fmla="*/ 0 w 11221386"/>
                      <a:gd name="connsiteY0" fmla="*/ 564768 h 5642051"/>
                      <a:gd name="connsiteX1" fmla="*/ 480828 w 11221386"/>
                      <a:gd name="connsiteY1" fmla="*/ 0 h 5642051"/>
                      <a:gd name="connsiteX2" fmla="*/ 10740557 w 11221386"/>
                      <a:gd name="connsiteY2" fmla="*/ 0 h 5642051"/>
                      <a:gd name="connsiteX3" fmla="*/ 11221386 w 11221386"/>
                      <a:gd name="connsiteY3" fmla="*/ 564768 h 5642051"/>
                      <a:gd name="connsiteX4" fmla="*/ 11221386 w 11221386"/>
                      <a:gd name="connsiteY4" fmla="*/ 5077282 h 5642051"/>
                      <a:gd name="connsiteX5" fmla="*/ 10740557 w 11221386"/>
                      <a:gd name="connsiteY5" fmla="*/ 5642051 h 5642051"/>
                      <a:gd name="connsiteX6" fmla="*/ 480828 w 11221386"/>
                      <a:gd name="connsiteY6" fmla="*/ 5642051 h 5642051"/>
                      <a:gd name="connsiteX7" fmla="*/ 0 w 11221386"/>
                      <a:gd name="connsiteY7" fmla="*/ 5077282 h 5642051"/>
                      <a:gd name="connsiteX8" fmla="*/ 0 w 11221386"/>
                      <a:gd name="connsiteY8" fmla="*/ 564768 h 5642051"/>
                      <a:gd name="connsiteX0" fmla="*/ 0 w 11221386"/>
                      <a:gd name="connsiteY0" fmla="*/ 564768 h 5642051"/>
                      <a:gd name="connsiteX1" fmla="*/ 480828 w 11221386"/>
                      <a:gd name="connsiteY1" fmla="*/ 0 h 5642051"/>
                      <a:gd name="connsiteX2" fmla="*/ 10740557 w 11221386"/>
                      <a:gd name="connsiteY2" fmla="*/ 0 h 5642051"/>
                      <a:gd name="connsiteX3" fmla="*/ 11221386 w 11221386"/>
                      <a:gd name="connsiteY3" fmla="*/ 564768 h 5642051"/>
                      <a:gd name="connsiteX4" fmla="*/ 11221386 w 11221386"/>
                      <a:gd name="connsiteY4" fmla="*/ 5077282 h 5642051"/>
                      <a:gd name="connsiteX5" fmla="*/ 10740557 w 11221386"/>
                      <a:gd name="connsiteY5" fmla="*/ 5642051 h 5642051"/>
                      <a:gd name="connsiteX6" fmla="*/ 480828 w 11221386"/>
                      <a:gd name="connsiteY6" fmla="*/ 5642051 h 5642051"/>
                      <a:gd name="connsiteX7" fmla="*/ 0 w 11221386"/>
                      <a:gd name="connsiteY7" fmla="*/ 5077282 h 5642051"/>
                      <a:gd name="connsiteX8" fmla="*/ 0 w 11221386"/>
                      <a:gd name="connsiteY8" fmla="*/ 564768 h 5642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21386" h="5642051" fill="none" extrusionOk="0">
                        <a:moveTo>
                          <a:pt x="0" y="564768"/>
                        </a:moveTo>
                        <a:cubicBezTo>
                          <a:pt x="4198" y="296083"/>
                          <a:pt x="271234" y="-46070"/>
                          <a:pt x="480828" y="0"/>
                        </a:cubicBezTo>
                        <a:cubicBezTo>
                          <a:pt x="3918412" y="236510"/>
                          <a:pt x="8316621" y="-273671"/>
                          <a:pt x="10740557" y="0"/>
                        </a:cubicBezTo>
                        <a:cubicBezTo>
                          <a:pt x="10965699" y="-7367"/>
                          <a:pt x="11269636" y="210916"/>
                          <a:pt x="11221386" y="564768"/>
                        </a:cubicBezTo>
                        <a:cubicBezTo>
                          <a:pt x="11241835" y="2485839"/>
                          <a:pt x="11392661" y="3194569"/>
                          <a:pt x="11221386" y="5077282"/>
                        </a:cubicBezTo>
                        <a:cubicBezTo>
                          <a:pt x="11189280" y="5427354"/>
                          <a:pt x="11054272" y="5640224"/>
                          <a:pt x="10740557" y="5642051"/>
                        </a:cubicBezTo>
                        <a:cubicBezTo>
                          <a:pt x="8090018" y="5467533"/>
                          <a:pt x="5375441" y="5578798"/>
                          <a:pt x="480828" y="5642051"/>
                        </a:cubicBezTo>
                        <a:cubicBezTo>
                          <a:pt x="206752" y="5579801"/>
                          <a:pt x="836" y="5431708"/>
                          <a:pt x="0" y="5077282"/>
                        </a:cubicBezTo>
                        <a:cubicBezTo>
                          <a:pt x="-237410" y="3309681"/>
                          <a:pt x="73700" y="2042400"/>
                          <a:pt x="0" y="564768"/>
                        </a:cubicBezTo>
                        <a:close/>
                      </a:path>
                      <a:path w="11221386" h="5642051" stroke="0" extrusionOk="0">
                        <a:moveTo>
                          <a:pt x="0" y="564768"/>
                        </a:moveTo>
                        <a:cubicBezTo>
                          <a:pt x="-25052" y="229978"/>
                          <a:pt x="255687" y="-20397"/>
                          <a:pt x="480828" y="0"/>
                        </a:cubicBezTo>
                        <a:cubicBezTo>
                          <a:pt x="3774078" y="-535804"/>
                          <a:pt x="5729721" y="255273"/>
                          <a:pt x="10740557" y="0"/>
                        </a:cubicBezTo>
                        <a:cubicBezTo>
                          <a:pt x="10961947" y="-31"/>
                          <a:pt x="11230451" y="316435"/>
                          <a:pt x="11221386" y="564768"/>
                        </a:cubicBezTo>
                        <a:cubicBezTo>
                          <a:pt x="11353835" y="1832166"/>
                          <a:pt x="11518106" y="3374330"/>
                          <a:pt x="11221386" y="5077282"/>
                        </a:cubicBezTo>
                        <a:cubicBezTo>
                          <a:pt x="11215483" y="5429236"/>
                          <a:pt x="10984118" y="5634832"/>
                          <a:pt x="10740557" y="5642051"/>
                        </a:cubicBezTo>
                        <a:cubicBezTo>
                          <a:pt x="6771896" y="5543333"/>
                          <a:pt x="1601655" y="5556133"/>
                          <a:pt x="480828" y="5642051"/>
                        </a:cubicBezTo>
                        <a:cubicBezTo>
                          <a:pt x="215483" y="5556595"/>
                          <a:pt x="-11378" y="5344441"/>
                          <a:pt x="0" y="5077282"/>
                        </a:cubicBezTo>
                        <a:cubicBezTo>
                          <a:pt x="-293203" y="3430290"/>
                          <a:pt x="-246871" y="2391562"/>
                          <a:pt x="0" y="564768"/>
                        </a:cubicBezTo>
                        <a:close/>
                      </a:path>
                      <a:path w="11221386" h="5642051" fill="none" stroke="0" extrusionOk="0">
                        <a:moveTo>
                          <a:pt x="0" y="564768"/>
                        </a:moveTo>
                        <a:cubicBezTo>
                          <a:pt x="-1193" y="241103"/>
                          <a:pt x="277277" y="-12814"/>
                          <a:pt x="480828" y="0"/>
                        </a:cubicBezTo>
                        <a:cubicBezTo>
                          <a:pt x="3423874" y="583837"/>
                          <a:pt x="8515548" y="-218089"/>
                          <a:pt x="10740557" y="0"/>
                        </a:cubicBezTo>
                        <a:cubicBezTo>
                          <a:pt x="10954677" y="-2477"/>
                          <a:pt x="11258551" y="260496"/>
                          <a:pt x="11221386" y="564768"/>
                        </a:cubicBezTo>
                        <a:cubicBezTo>
                          <a:pt x="11146278" y="2656045"/>
                          <a:pt x="11399422" y="3186728"/>
                          <a:pt x="11221386" y="5077282"/>
                        </a:cubicBezTo>
                        <a:cubicBezTo>
                          <a:pt x="11184753" y="5441274"/>
                          <a:pt x="11004699" y="5623791"/>
                          <a:pt x="10740557" y="5642051"/>
                        </a:cubicBezTo>
                        <a:cubicBezTo>
                          <a:pt x="7930817" y="5061465"/>
                          <a:pt x="5660390" y="5228089"/>
                          <a:pt x="480828" y="5642051"/>
                        </a:cubicBezTo>
                        <a:cubicBezTo>
                          <a:pt x="196758" y="5564769"/>
                          <a:pt x="31478" y="5410607"/>
                          <a:pt x="0" y="5077282"/>
                        </a:cubicBezTo>
                        <a:cubicBezTo>
                          <a:pt x="-252468" y="3369012"/>
                          <a:pt x="-31927" y="2102072"/>
                          <a:pt x="0" y="564768"/>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600" b="0" i="0" u="none" strike="noStrike" kern="1200" cap="none" spc="0" normalizeH="0" baseline="0" noProof="0">
              <a:ln>
                <a:noFill/>
              </a:ln>
              <a:solidFill>
                <a:srgbClr val="FFC000">
                  <a:lumMod val="75000"/>
                </a:srgbClr>
              </a:solidFill>
              <a:effectLst/>
              <a:uLnTx/>
              <a:uFillTx/>
              <a:latin typeface="Calibri" panose="020F0502020204030204"/>
              <a:ea typeface="+mn-ea"/>
              <a:cs typeface="+mn-cs"/>
            </a:endParaRPr>
          </a:p>
        </p:txBody>
      </p:sp>
      <p:sp>
        <p:nvSpPr>
          <p:cNvPr id="5" name="Hộp Văn bản 23">
            <a:extLst>
              <a:ext uri="{FF2B5EF4-FFF2-40B4-BE49-F238E27FC236}">
                <a16:creationId xmlns:a16="http://schemas.microsoft.com/office/drawing/2014/main" id="{E2B85A52-653E-C183-9EDA-61AB57FDBCCD}"/>
              </a:ext>
            </a:extLst>
          </p:cNvPr>
          <p:cNvSpPr txBox="1"/>
          <p:nvPr/>
        </p:nvSpPr>
        <p:spPr>
          <a:xfrm>
            <a:off x="108159" y="561560"/>
            <a:ext cx="4781893"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w="0"/>
                <a:solidFill>
                  <a:prstClr val="black"/>
                </a:solidFill>
                <a:effectLst/>
                <a:uLnTx/>
                <a:uFillTx/>
                <a:latin typeface="思源黑体 CN"/>
                <a:cs typeface="+mn-cs"/>
              </a:rPr>
              <a:t>Các</a:t>
            </a:r>
            <a:r>
              <a:rPr kumimoji="0" lang="en-US" sz="3200" b="0" i="0" u="none" strike="noStrike" kern="1200" cap="none" spc="0" normalizeH="0" baseline="0" noProof="0" dirty="0">
                <a:ln w="0"/>
                <a:solidFill>
                  <a:prstClr val="black"/>
                </a:solidFill>
                <a:effectLst/>
                <a:uLnTx/>
                <a:uFillTx/>
                <a:latin typeface="思源黑体 CN"/>
                <a:cs typeface="+mn-cs"/>
              </a:rPr>
              <a:t> </a:t>
            </a:r>
            <a:r>
              <a:rPr kumimoji="0" lang="en-US" sz="3200" b="0" i="0" u="none" strike="noStrike" kern="1200" cap="none" spc="0" normalizeH="0" baseline="0" noProof="0" dirty="0" err="1">
                <a:ln w="0"/>
                <a:solidFill>
                  <a:prstClr val="black"/>
                </a:solidFill>
                <a:effectLst/>
                <a:uLnTx/>
                <a:uFillTx/>
                <a:latin typeface="思源黑体 CN"/>
                <a:cs typeface="+mn-cs"/>
              </a:rPr>
              <a:t>nhóm</a:t>
            </a:r>
            <a:r>
              <a:rPr kumimoji="0" lang="en-US" sz="3200" b="0" i="0" u="none" strike="noStrike" kern="1200" cap="none" spc="0" normalizeH="0" baseline="0" noProof="0" dirty="0">
                <a:ln w="0"/>
                <a:solidFill>
                  <a:prstClr val="black"/>
                </a:solidFill>
                <a:effectLst/>
                <a:uLnTx/>
                <a:uFillTx/>
                <a:latin typeface="思源黑体 CN"/>
                <a:cs typeface="+mn-cs"/>
              </a:rPr>
              <a:t> </a:t>
            </a:r>
            <a:r>
              <a:rPr kumimoji="0" lang="en-US" sz="3200" b="0" i="0" u="none" strike="noStrike" kern="1200" cap="none" spc="0" normalizeH="0" baseline="0" noProof="0" dirty="0" err="1">
                <a:ln w="0"/>
                <a:solidFill>
                  <a:prstClr val="black"/>
                </a:solidFill>
                <a:effectLst/>
                <a:uLnTx/>
                <a:uFillTx/>
                <a:latin typeface="思源黑体 CN"/>
                <a:cs typeface="+mn-cs"/>
              </a:rPr>
              <a:t>khác</a:t>
            </a:r>
            <a:r>
              <a:rPr kumimoji="0" lang="en-US" sz="3200" b="0" i="0" u="none" strike="noStrike" kern="1200" cap="none" spc="0" normalizeH="0" baseline="0" noProof="0" dirty="0">
                <a:ln w="0"/>
                <a:solidFill>
                  <a:prstClr val="black"/>
                </a:solidFill>
                <a:effectLst/>
                <a:uLnTx/>
                <a:uFillTx/>
                <a:latin typeface="思源黑体 CN"/>
                <a:cs typeface="+mn-cs"/>
              </a:rPr>
              <a:t> </a:t>
            </a:r>
            <a:r>
              <a:rPr kumimoji="0" lang="en-US" sz="3200" b="1" i="0" u="none" strike="noStrike" kern="1200" cap="none" spc="0" normalizeH="0" baseline="0" noProof="0" dirty="0" err="1">
                <a:ln w="0"/>
                <a:solidFill>
                  <a:srgbClr val="FF0000"/>
                </a:solidFill>
                <a:effectLst/>
                <a:uLnTx/>
                <a:uFillTx/>
                <a:latin typeface="思源黑体 CN"/>
                <a:cs typeface="+mn-cs"/>
              </a:rPr>
              <a:t>lắng</a:t>
            </a:r>
            <a:r>
              <a:rPr kumimoji="0" lang="en-US" sz="3200" b="1" i="0" u="none" strike="noStrike" kern="1200" cap="none" spc="0" normalizeH="0" baseline="0" noProof="0" dirty="0">
                <a:ln w="0"/>
                <a:solidFill>
                  <a:srgbClr val="FF0000"/>
                </a:solidFill>
                <a:effectLst/>
                <a:uLnTx/>
                <a:uFillTx/>
                <a:latin typeface="思源黑体 CN"/>
                <a:cs typeface="+mn-cs"/>
              </a:rPr>
              <a:t> </a:t>
            </a:r>
            <a:r>
              <a:rPr kumimoji="0" lang="en-US" sz="3200" b="1" i="0" u="none" strike="noStrike" kern="1200" cap="none" spc="0" normalizeH="0" baseline="0" noProof="0" dirty="0" err="1">
                <a:ln w="0"/>
                <a:solidFill>
                  <a:srgbClr val="FF0000"/>
                </a:solidFill>
                <a:effectLst/>
                <a:uLnTx/>
                <a:uFillTx/>
                <a:latin typeface="思源黑体 CN"/>
                <a:cs typeface="+mn-cs"/>
              </a:rPr>
              <a:t>nghe</a:t>
            </a:r>
            <a:r>
              <a:rPr kumimoji="0" lang="en-US" sz="3200" b="1" i="0" u="none" strike="noStrike" kern="1200" cap="none" spc="0" normalizeH="0" baseline="0" noProof="0" dirty="0">
                <a:ln w="0"/>
                <a:solidFill>
                  <a:srgbClr val="FF0000"/>
                </a:solidFill>
                <a:effectLst/>
                <a:uLnTx/>
                <a:uFillTx/>
                <a:latin typeface="思源黑体 CN"/>
                <a:cs typeface="+mn-cs"/>
              </a:rPr>
              <a:t> </a:t>
            </a:r>
            <a:r>
              <a:rPr kumimoji="0" lang="en-US" sz="3200" b="1" i="0" u="none" strike="noStrike" kern="1200" cap="none" spc="0" normalizeH="0" baseline="0" noProof="0" dirty="0" err="1">
                <a:ln w="0"/>
                <a:solidFill>
                  <a:srgbClr val="FF0000"/>
                </a:solidFill>
                <a:effectLst/>
                <a:uLnTx/>
                <a:uFillTx/>
                <a:latin typeface="思源黑体 CN"/>
                <a:cs typeface="+mn-cs"/>
              </a:rPr>
              <a:t>nhận</a:t>
            </a:r>
            <a:r>
              <a:rPr kumimoji="0" lang="en-US" sz="3200" b="1" i="0" u="none" strike="noStrike" kern="1200" cap="none" spc="0" normalizeH="0" baseline="0" noProof="0" dirty="0">
                <a:ln w="0"/>
                <a:solidFill>
                  <a:srgbClr val="FF0000"/>
                </a:solidFill>
                <a:effectLst/>
                <a:uLnTx/>
                <a:uFillTx/>
                <a:latin typeface="思源黑体 CN"/>
                <a:cs typeface="+mn-cs"/>
              </a:rPr>
              <a:t> </a:t>
            </a:r>
            <a:r>
              <a:rPr kumimoji="0" lang="en-US" sz="3200" b="1" i="0" u="none" strike="noStrike" kern="1200" cap="none" spc="0" normalizeH="0" baseline="0" noProof="0" dirty="0" err="1">
                <a:ln w="0"/>
                <a:solidFill>
                  <a:srgbClr val="FF0000"/>
                </a:solidFill>
                <a:effectLst/>
                <a:uLnTx/>
                <a:uFillTx/>
                <a:latin typeface="思源黑体 CN"/>
                <a:cs typeface="+mn-cs"/>
              </a:rPr>
              <a:t>xét</a:t>
            </a:r>
            <a:r>
              <a:rPr kumimoji="0" lang="en-US" sz="3200" b="1" i="0" u="none" strike="noStrike" kern="1200" cap="none" spc="0" normalizeH="0" baseline="0" noProof="0" dirty="0">
                <a:ln w="0"/>
                <a:solidFill>
                  <a:srgbClr val="FF0000"/>
                </a:solidFill>
                <a:effectLst/>
                <a:uLnTx/>
                <a:uFillTx/>
                <a:latin typeface="思源黑体 CN"/>
                <a:cs typeface="+mn-cs"/>
              </a:rPr>
              <a:t> – </a:t>
            </a:r>
            <a:r>
              <a:rPr kumimoji="0" lang="en-US" sz="3200" b="1" i="0" u="none" strike="noStrike" kern="1200" cap="none" spc="0" normalizeH="0" baseline="0" noProof="0" dirty="0" err="1">
                <a:ln w="0"/>
                <a:solidFill>
                  <a:srgbClr val="FF0000"/>
                </a:solidFill>
                <a:effectLst/>
                <a:uLnTx/>
                <a:uFillTx/>
                <a:latin typeface="思源黑体 CN"/>
                <a:cs typeface="+mn-cs"/>
              </a:rPr>
              <a:t>góp</a:t>
            </a:r>
            <a:r>
              <a:rPr kumimoji="0" lang="en-US" sz="3200" b="1" i="0" u="none" strike="noStrike" kern="1200" cap="none" spc="0" normalizeH="0" baseline="0" noProof="0" dirty="0">
                <a:ln w="0"/>
                <a:solidFill>
                  <a:srgbClr val="FF0000"/>
                </a:solidFill>
                <a:effectLst/>
                <a:uLnTx/>
                <a:uFillTx/>
                <a:latin typeface="思源黑体 CN"/>
                <a:cs typeface="+mn-cs"/>
              </a:rPr>
              <a:t> ý</a:t>
            </a:r>
          </a:p>
        </p:txBody>
      </p:sp>
      <p:pic>
        <p:nvPicPr>
          <p:cNvPr id="7" name="Hình ảnh 22" descr="Ảnh có chứa mẫu họa&#10;&#10;Mô tả được tạo tự động">
            <a:extLst>
              <a:ext uri="{FF2B5EF4-FFF2-40B4-BE49-F238E27FC236}">
                <a16:creationId xmlns:a16="http://schemas.microsoft.com/office/drawing/2014/main" id="{4A636E31-ED53-F421-85B5-9187950C7335}"/>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6715" b="96643" l="8537" r="92988">
                        <a14:foregroundMark x1="92988" y1="12950" x2="92988" y2="12950"/>
                        <a14:foregroundMark x1="53963" y1="6715" x2="53963" y2="6715"/>
                        <a14:foregroundMark x1="48171" y1="91847" x2="48171" y2="91847"/>
                        <a14:foregroundMark x1="60061" y1="94724" x2="60061" y2="94724"/>
                        <a14:foregroundMark x1="50000" y1="46523" x2="50000" y2="46523"/>
                        <a14:foregroundMark x1="64024" y1="91847" x2="58232" y2="96643"/>
                      </a14:backgroundRemoval>
                    </a14:imgEffect>
                  </a14:imgLayer>
                </a14:imgProps>
              </a:ext>
              <a:ext uri="{28A0092B-C50C-407E-A947-70E740481C1C}">
                <a14:useLocalDpi xmlns:a14="http://schemas.microsoft.com/office/drawing/2010/main" val="0"/>
              </a:ext>
            </a:extLst>
          </a:blip>
          <a:stretch>
            <a:fillRect/>
          </a:stretch>
        </p:blipFill>
        <p:spPr>
          <a:xfrm flipH="1">
            <a:off x="568602" y="1726412"/>
            <a:ext cx="4036356" cy="5131588"/>
          </a:xfrm>
          <a:prstGeom prst="rect">
            <a:avLst/>
          </a:prstGeom>
        </p:spPr>
      </p:pic>
      <p:pic>
        <p:nvPicPr>
          <p:cNvPr id="9" name="Picture 8">
            <a:extLst>
              <a:ext uri="{FF2B5EF4-FFF2-40B4-BE49-F238E27FC236}">
                <a16:creationId xmlns:a16="http://schemas.microsoft.com/office/drawing/2014/main" id="{33FE1422-BECD-AB92-1D16-83FBDF343179}"/>
              </a:ext>
            </a:extLst>
          </p:cNvPr>
          <p:cNvPicPr>
            <a:picLocks noChangeAspect="1"/>
          </p:cNvPicPr>
          <p:nvPr/>
        </p:nvPicPr>
        <p:blipFill>
          <a:blip r:embed="rId8"/>
          <a:stretch>
            <a:fillRect/>
          </a:stretch>
        </p:blipFill>
        <p:spPr>
          <a:xfrm>
            <a:off x="4938261" y="214433"/>
            <a:ext cx="6011177" cy="1609483"/>
          </a:xfrm>
          <a:prstGeom prst="rect">
            <a:avLst/>
          </a:prstGeom>
        </p:spPr>
      </p:pic>
      <p:pic>
        <p:nvPicPr>
          <p:cNvPr id="4" name="Picture 3">
            <a:extLst>
              <a:ext uri="{FF2B5EF4-FFF2-40B4-BE49-F238E27FC236}">
                <a16:creationId xmlns:a16="http://schemas.microsoft.com/office/drawing/2014/main" id="{606EEEF2-97FD-75D3-50C4-3DC071F08004}"/>
              </a:ext>
            </a:extLst>
          </p:cNvPr>
          <p:cNvPicPr>
            <a:picLocks noChangeAspect="1"/>
          </p:cNvPicPr>
          <p:nvPr/>
        </p:nvPicPr>
        <p:blipFill>
          <a:blip r:embed="rId9"/>
          <a:stretch>
            <a:fillRect/>
          </a:stretch>
        </p:blipFill>
        <p:spPr>
          <a:xfrm>
            <a:off x="5153025" y="1921838"/>
            <a:ext cx="5703868" cy="3364537"/>
          </a:xfrm>
          <a:prstGeom prst="rect">
            <a:avLst/>
          </a:prstGeom>
        </p:spPr>
      </p:pic>
    </p:spTree>
    <p:extLst>
      <p:ext uri="{BB962C8B-B14F-4D97-AF65-F5344CB8AC3E}">
        <p14:creationId xmlns:p14="http://schemas.microsoft.com/office/powerpoint/2010/main" val="1894340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00"/>
                                        <p:tgtEl>
                                          <p:spTgt spid="25"/>
                                        </p:tgtEl>
                                      </p:cBhvr>
                                    </p:animEffect>
                                  </p:childTnLst>
                                </p:cTn>
                              </p:par>
                              <p:par>
                                <p:cTn id="8" presetID="22" presetClass="entr" presetSubtype="4"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wipe(down)">
                                      <p:cBhvr>
                                        <p:cTn id="10" dur="500"/>
                                        <p:tgtEl>
                                          <p:spTgt spid="23"/>
                                        </p:tgtEl>
                                      </p:cBhvr>
                                    </p:animEffect>
                                  </p:childTnLst>
                                </p:cTn>
                              </p:par>
                              <p:par>
                                <p:cTn id="11" presetID="22" presetClass="entr" presetSubtype="4"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down)">
                                      <p:cBhvr>
                                        <p:cTn id="13" dur="500"/>
                                        <p:tgtEl>
                                          <p:spTgt spid="12"/>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down)">
                                      <p:cBhvr>
                                        <p:cTn id="16" dur="500"/>
                                        <p:tgtEl>
                                          <p:spTgt spid="2"/>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500"/>
                                        <p:tgtEl>
                                          <p:spTgt spid="5"/>
                                        </p:tgtEl>
                                      </p:cBhvr>
                                    </p:animEffect>
                                  </p:childTnLst>
                                </p:cTn>
                              </p:par>
                              <p:par>
                                <p:cTn id="20" presetID="22" presetClass="entr" presetSubtype="4"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par>
                                <p:cTn id="23" presetID="22" presetClass="entr" presetSubtype="4"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cTn>
                              </p:par>
                              <p:par>
                                <p:cTn id="26" presetID="22" presetClass="entr" presetSubtype="4" fill="hold" nodeType="with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wipe(down)">
                                      <p:cBhvr>
                                        <p:cTn id="2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rotWithShape="1">
          <a:blip r:embed="rId2"/>
          <a:srcRect l="24948" t="4345" r="4820" b="55235"/>
          <a:stretch/>
        </p:blipFill>
        <p:spPr>
          <a:xfrm>
            <a:off x="-2" y="-1"/>
            <a:ext cx="12192002" cy="6885719"/>
          </a:xfrm>
          <a:prstGeom prst="rect">
            <a:avLst/>
          </a:prstGeom>
        </p:spPr>
      </p:pic>
      <p:pic>
        <p:nvPicPr>
          <p:cNvPr id="14" name="图片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661" y="701649"/>
            <a:ext cx="10429314" cy="5316817"/>
          </a:xfrm>
          <a:prstGeom prst="rect">
            <a:avLst/>
          </a:prstGeom>
        </p:spPr>
      </p:pic>
      <p:pic>
        <p:nvPicPr>
          <p:cNvPr id="12" name="图片 11"/>
          <p:cNvPicPr>
            <a:picLocks noChangeAspect="1"/>
          </p:cNvPicPr>
          <p:nvPr/>
        </p:nvPicPr>
        <p:blipFill rotWithShape="1">
          <a:blip r:embed="rId4" cstate="print">
            <a:extLst>
              <a:ext uri="{28A0092B-C50C-407E-A947-70E740481C1C}">
                <a14:useLocalDpi xmlns:a14="http://schemas.microsoft.com/office/drawing/2010/main" val="0"/>
              </a:ext>
            </a:extLst>
          </a:blip>
          <a:srcRect t="50048"/>
          <a:stretch/>
        </p:blipFill>
        <p:spPr>
          <a:xfrm flipH="1">
            <a:off x="-2" y="4441371"/>
            <a:ext cx="12192002" cy="2444348"/>
          </a:xfrm>
          <a:prstGeom prst="rect">
            <a:avLst/>
          </a:prstGeom>
        </p:spPr>
      </p:pic>
      <p:pic>
        <p:nvPicPr>
          <p:cNvPr id="18" name="图片 17">
            <a:extLst>
              <a:ext uri="{FF2B5EF4-FFF2-40B4-BE49-F238E27FC236}">
                <a16:creationId xmlns:a16="http://schemas.microsoft.com/office/drawing/2014/main" id="{1A6DFD6F-1FC6-4A0B-977F-8D09EB9D08FF}"/>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rcRect l="48208" t="-2653" r="480"/>
          <a:stretch/>
        </p:blipFill>
        <p:spPr>
          <a:xfrm flipV="1">
            <a:off x="8967639" y="0"/>
            <a:ext cx="3224361" cy="1577094"/>
          </a:xfrm>
          <a:prstGeom prst="rect">
            <a:avLst/>
          </a:prstGeom>
        </p:spPr>
      </p:pic>
      <p:pic>
        <p:nvPicPr>
          <p:cNvPr id="23" name="图片 22">
            <a:extLst>
              <a:ext uri="{FF2B5EF4-FFF2-40B4-BE49-F238E27FC236}">
                <a16:creationId xmlns:a16="http://schemas.microsoft.com/office/drawing/2014/main" id="{1A6DFD6F-1FC6-4A0B-977F-8D09EB9D08FF}"/>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rcRect l="48208" t="-2653" r="480"/>
          <a:stretch/>
        </p:blipFill>
        <p:spPr>
          <a:xfrm flipH="1" flipV="1">
            <a:off x="0" y="0"/>
            <a:ext cx="3224361" cy="1577094"/>
          </a:xfrm>
          <a:prstGeom prst="rect">
            <a:avLst/>
          </a:prstGeom>
        </p:spPr>
      </p:pic>
      <p:sp>
        <p:nvSpPr>
          <p:cNvPr id="3" name="TextBox 2"/>
          <p:cNvSpPr txBox="1"/>
          <p:nvPr/>
        </p:nvSpPr>
        <p:spPr>
          <a:xfrm>
            <a:off x="2574882" y="1777255"/>
            <a:ext cx="7350168" cy="2123658"/>
          </a:xfrm>
          <a:prstGeom prst="rect">
            <a:avLst/>
          </a:prstGeom>
          <a:noFill/>
        </p:spPr>
        <p:txBody>
          <a:bodyPr wrap="square" rtlCol="0">
            <a:spAutoFit/>
          </a:bodyPr>
          <a:lstStyle/>
          <a:p>
            <a:pPr lvl="0" algn="ctr">
              <a:defRPr/>
            </a:pPr>
            <a:r>
              <a:rPr lang="vi-VN" sz="6600" b="1" dirty="0">
                <a:solidFill>
                  <a:srgbClr val="FF0000"/>
                </a:solidFill>
                <a:latin typeface="Calibri" panose="020F0502020204030204" pitchFamily="34" charset="0"/>
                <a:cs typeface="Calibri" panose="020F0502020204030204" pitchFamily="34" charset="0"/>
              </a:rPr>
              <a:t>Nước không có hình dạng nhất định.</a:t>
            </a:r>
            <a:endParaRPr kumimoji="0" lang="en-US" sz="6600" b="0" i="0" u="none" strike="noStrike" kern="1200" cap="none" spc="0" normalizeH="0" baseline="0" noProof="0" dirty="0">
              <a:ln>
                <a:noFill/>
              </a:ln>
              <a:solidFill>
                <a:prstClr val="black"/>
              </a:solidFill>
              <a:effectLst/>
              <a:uLnTx/>
              <a:uFillTx/>
              <a:latin typeface="Calibri" panose="020F0502020204030204" pitchFamily="34" charset="0"/>
              <a:ea typeface="思源黑体 CN"/>
              <a:cs typeface="Calibri" panose="020F0502020204030204" pitchFamily="34" charset="0"/>
            </a:endParaRPr>
          </a:p>
        </p:txBody>
      </p:sp>
      <p:pic>
        <p:nvPicPr>
          <p:cNvPr id="4" name="图片 3" descr="ccxz">
            <a:extLst>
              <a:ext uri="{FF2B5EF4-FFF2-40B4-BE49-F238E27FC236}">
                <a16:creationId xmlns:a16="http://schemas.microsoft.com/office/drawing/2014/main" id="{EB5F0D75-D20F-1163-243C-3F7E12A808B8}"/>
              </a:ext>
            </a:extLst>
          </p:cNvPr>
          <p:cNvPicPr>
            <a:picLocks noChangeAspect="1"/>
          </p:cNvPicPr>
          <p:nvPr/>
        </p:nvPicPr>
        <p:blipFill>
          <a:blip r:embed="rId7"/>
          <a:srcRect l="22863" t="18799" r="11123" b="16087"/>
          <a:stretch>
            <a:fillRect/>
          </a:stretch>
        </p:blipFill>
        <p:spPr>
          <a:xfrm>
            <a:off x="615316" y="3955789"/>
            <a:ext cx="2632710" cy="2592965"/>
          </a:xfrm>
          <a:prstGeom prst="rect">
            <a:avLst/>
          </a:prstGeom>
        </p:spPr>
      </p:pic>
    </p:spTree>
    <p:extLst>
      <p:ext uri="{BB962C8B-B14F-4D97-AF65-F5344CB8AC3E}">
        <p14:creationId xmlns:p14="http://schemas.microsoft.com/office/powerpoint/2010/main" val="1771846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par>
                          <p:cTn id="21" fill="hold">
                            <p:stCondLst>
                              <p:cond delay="2000"/>
                            </p:stCondLst>
                            <p:childTnLst>
                              <p:par>
                                <p:cTn id="22" presetID="12" presetClass="entr" presetSubtype="4" fill="hold" nodeType="after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additive="base">
                                        <p:cTn id="24" dur="500"/>
                                        <p:tgtEl>
                                          <p:spTgt spid="4"/>
                                        </p:tgtEl>
                                        <p:attrNameLst>
                                          <p:attrName>ppt_y</p:attrName>
                                        </p:attrNameLst>
                                      </p:cBhvr>
                                      <p:tavLst>
                                        <p:tav tm="0">
                                          <p:val>
                                            <p:strVal val="#ppt_y+#ppt_h*1.125000"/>
                                          </p:val>
                                        </p:tav>
                                        <p:tav tm="100000">
                                          <p:val>
                                            <p:strVal val="#ppt_y"/>
                                          </p:val>
                                        </p:tav>
                                      </p:tavLst>
                                    </p:anim>
                                    <p:animEffect transition="in" filter="wipe(up)">
                                      <p:cBhvr>
                                        <p:cTn id="2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rotWithShape="1">
          <a:blip r:embed="rId2"/>
          <a:srcRect l="24948" t="4345" r="4820" b="55235"/>
          <a:stretch/>
        </p:blipFill>
        <p:spPr>
          <a:xfrm>
            <a:off x="-2" y="-1"/>
            <a:ext cx="12192002" cy="6885719"/>
          </a:xfrm>
          <a:prstGeom prst="rect">
            <a:avLst/>
          </a:prstGeom>
        </p:spPr>
      </p:pic>
      <p:pic>
        <p:nvPicPr>
          <p:cNvPr id="23" name="图片 22">
            <a:extLst>
              <a:ext uri="{FF2B5EF4-FFF2-40B4-BE49-F238E27FC236}">
                <a16:creationId xmlns:a16="http://schemas.microsoft.com/office/drawing/2014/main" id="{1A6DFD6F-1FC6-4A0B-977F-8D09EB9D08F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48208" t="-2653" r="480"/>
          <a:stretch/>
        </p:blipFill>
        <p:spPr>
          <a:xfrm flipH="1" flipV="1">
            <a:off x="0" y="0"/>
            <a:ext cx="3224361" cy="1577094"/>
          </a:xfrm>
          <a:prstGeom prst="rect">
            <a:avLst/>
          </a:prstGeom>
        </p:spPr>
      </p:pic>
      <p:pic>
        <p:nvPicPr>
          <p:cNvPr id="12" name="图片 11"/>
          <p:cNvPicPr>
            <a:picLocks noChangeAspect="1"/>
          </p:cNvPicPr>
          <p:nvPr/>
        </p:nvPicPr>
        <p:blipFill rotWithShape="1">
          <a:blip r:embed="rId5" cstate="print">
            <a:extLst>
              <a:ext uri="{28A0092B-C50C-407E-A947-70E740481C1C}">
                <a14:useLocalDpi xmlns:a14="http://schemas.microsoft.com/office/drawing/2010/main" val="0"/>
              </a:ext>
            </a:extLst>
          </a:blip>
          <a:srcRect t="50048"/>
          <a:stretch/>
        </p:blipFill>
        <p:spPr>
          <a:xfrm>
            <a:off x="-2" y="4441371"/>
            <a:ext cx="12192002" cy="2444348"/>
          </a:xfrm>
          <a:prstGeom prst="rect">
            <a:avLst/>
          </a:prstGeom>
        </p:spPr>
      </p:pic>
      <p:sp>
        <p:nvSpPr>
          <p:cNvPr id="3" name="Rectangle: Rounded Corners 2">
            <a:extLst>
              <a:ext uri="{FF2B5EF4-FFF2-40B4-BE49-F238E27FC236}">
                <a16:creationId xmlns:a16="http://schemas.microsoft.com/office/drawing/2014/main" id="{944CE37B-0797-30CE-F808-D2291914AD92}"/>
              </a:ext>
            </a:extLst>
          </p:cNvPr>
          <p:cNvSpPr/>
          <p:nvPr/>
        </p:nvSpPr>
        <p:spPr>
          <a:xfrm>
            <a:off x="285750" y="85725"/>
            <a:ext cx="11572875" cy="6638925"/>
          </a:xfrm>
          <a:prstGeom prst="roundRect">
            <a:avLst/>
          </a:prstGeom>
          <a:ln w="38100"/>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思源黑体 CN"/>
              <a:ea typeface="思源黑体 CN"/>
              <a:cs typeface="+mn-cs"/>
            </a:endParaRPr>
          </a:p>
        </p:txBody>
      </p:sp>
      <p:sp>
        <p:nvSpPr>
          <p:cNvPr id="31" name="Freeform 8">
            <a:extLst>
              <a:ext uri="{FF2B5EF4-FFF2-40B4-BE49-F238E27FC236}">
                <a16:creationId xmlns:a16="http://schemas.microsoft.com/office/drawing/2014/main" id="{1875348E-E87A-E898-2B27-C40BECF9F17D}"/>
              </a:ext>
            </a:extLst>
          </p:cNvPr>
          <p:cNvSpPr/>
          <p:nvPr/>
        </p:nvSpPr>
        <p:spPr>
          <a:xfrm rot="16200000">
            <a:off x="6416332" y="2122374"/>
            <a:ext cx="1175914" cy="749142"/>
          </a:xfrm>
          <a:custGeom>
            <a:avLst/>
            <a:gdLst/>
            <a:ahLst/>
            <a:cxnLst/>
            <a:rect l="l" t="t" r="r" b="b"/>
            <a:pathLst>
              <a:path w="3212607" h="1770950">
                <a:moveTo>
                  <a:pt x="0" y="0"/>
                </a:moveTo>
                <a:lnTo>
                  <a:pt x="3212608" y="0"/>
                </a:lnTo>
                <a:lnTo>
                  <a:pt x="3212608" y="1770950"/>
                </a:lnTo>
                <a:lnTo>
                  <a:pt x="0" y="17709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32" name="Freeform 8">
            <a:extLst>
              <a:ext uri="{FF2B5EF4-FFF2-40B4-BE49-F238E27FC236}">
                <a16:creationId xmlns:a16="http://schemas.microsoft.com/office/drawing/2014/main" id="{2319868B-AC60-3009-AE66-117A6A602A03}"/>
              </a:ext>
            </a:extLst>
          </p:cNvPr>
          <p:cNvSpPr/>
          <p:nvPr/>
        </p:nvSpPr>
        <p:spPr>
          <a:xfrm rot="8800745" flipH="1">
            <a:off x="7928922" y="2831866"/>
            <a:ext cx="1175914" cy="749142"/>
          </a:xfrm>
          <a:custGeom>
            <a:avLst/>
            <a:gdLst/>
            <a:ahLst/>
            <a:cxnLst/>
            <a:rect l="l" t="t" r="r" b="b"/>
            <a:pathLst>
              <a:path w="3212607" h="1770950">
                <a:moveTo>
                  <a:pt x="0" y="0"/>
                </a:moveTo>
                <a:lnTo>
                  <a:pt x="3212608" y="0"/>
                </a:lnTo>
                <a:lnTo>
                  <a:pt x="3212608" y="1770950"/>
                </a:lnTo>
                <a:lnTo>
                  <a:pt x="0" y="17709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33" name="Freeform 8">
            <a:extLst>
              <a:ext uri="{FF2B5EF4-FFF2-40B4-BE49-F238E27FC236}">
                <a16:creationId xmlns:a16="http://schemas.microsoft.com/office/drawing/2014/main" id="{08C4EC31-30BB-1452-EAC6-762568E19483}"/>
              </a:ext>
            </a:extLst>
          </p:cNvPr>
          <p:cNvSpPr/>
          <p:nvPr/>
        </p:nvSpPr>
        <p:spPr>
          <a:xfrm rot="8800745" flipV="1">
            <a:off x="4751449" y="4698728"/>
            <a:ext cx="1175914" cy="749142"/>
          </a:xfrm>
          <a:custGeom>
            <a:avLst/>
            <a:gdLst/>
            <a:ahLst/>
            <a:cxnLst/>
            <a:rect l="l" t="t" r="r" b="b"/>
            <a:pathLst>
              <a:path w="3212607" h="1770950">
                <a:moveTo>
                  <a:pt x="0" y="0"/>
                </a:moveTo>
                <a:lnTo>
                  <a:pt x="3212608" y="0"/>
                </a:lnTo>
                <a:lnTo>
                  <a:pt x="3212608" y="1770950"/>
                </a:lnTo>
                <a:lnTo>
                  <a:pt x="0" y="17709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34" name="Freeform 8">
            <a:extLst>
              <a:ext uri="{FF2B5EF4-FFF2-40B4-BE49-F238E27FC236}">
                <a16:creationId xmlns:a16="http://schemas.microsoft.com/office/drawing/2014/main" id="{FBF9C8BC-5FC6-0D60-B7FC-A39666BA050D}"/>
              </a:ext>
            </a:extLst>
          </p:cNvPr>
          <p:cNvSpPr/>
          <p:nvPr/>
        </p:nvSpPr>
        <p:spPr>
          <a:xfrm rot="12799255" flipH="1" flipV="1">
            <a:off x="7928922" y="4735584"/>
            <a:ext cx="1175914" cy="749142"/>
          </a:xfrm>
          <a:custGeom>
            <a:avLst/>
            <a:gdLst/>
            <a:ahLst/>
            <a:cxnLst/>
            <a:rect l="l" t="t" r="r" b="b"/>
            <a:pathLst>
              <a:path w="3212607" h="1770950">
                <a:moveTo>
                  <a:pt x="0" y="0"/>
                </a:moveTo>
                <a:lnTo>
                  <a:pt x="3212608" y="0"/>
                </a:lnTo>
                <a:lnTo>
                  <a:pt x="3212608" y="1770950"/>
                </a:lnTo>
                <a:lnTo>
                  <a:pt x="0" y="17709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pic>
        <p:nvPicPr>
          <p:cNvPr id="35" name="Hình ảnh 24">
            <a:extLst>
              <a:ext uri="{FF2B5EF4-FFF2-40B4-BE49-F238E27FC236}">
                <a16:creationId xmlns:a16="http://schemas.microsoft.com/office/drawing/2014/main" id="{706C1B5C-750C-1C4F-D783-F4924B542826}"/>
              </a:ext>
            </a:extLst>
          </p:cNvPr>
          <p:cNvPicPr>
            <a:picLocks noChangeAspect="1"/>
          </p:cNvPicPr>
          <p:nvPr/>
        </p:nvPicPr>
        <p:blipFill>
          <a:blip r:embed="rId8"/>
          <a:stretch>
            <a:fillRect/>
          </a:stretch>
        </p:blipFill>
        <p:spPr>
          <a:xfrm>
            <a:off x="86193" y="104776"/>
            <a:ext cx="3044200" cy="2389839"/>
          </a:xfrm>
          <a:prstGeom prst="rect">
            <a:avLst/>
          </a:prstGeom>
        </p:spPr>
      </p:pic>
      <p:pic>
        <p:nvPicPr>
          <p:cNvPr id="36" name="Hình ảnh 39">
            <a:extLst>
              <a:ext uri="{FF2B5EF4-FFF2-40B4-BE49-F238E27FC236}">
                <a16:creationId xmlns:a16="http://schemas.microsoft.com/office/drawing/2014/main" id="{CB2A70EC-3B62-2A46-D398-65D32241790D}"/>
              </a:ext>
            </a:extLst>
          </p:cNvPr>
          <p:cNvPicPr>
            <a:picLocks noChangeAspect="1"/>
          </p:cNvPicPr>
          <p:nvPr/>
        </p:nvPicPr>
        <p:blipFill>
          <a:blip r:embed="rId9"/>
          <a:stretch>
            <a:fillRect/>
          </a:stretch>
        </p:blipFill>
        <p:spPr>
          <a:xfrm>
            <a:off x="5339406" y="2780302"/>
            <a:ext cx="3101101" cy="2682473"/>
          </a:xfrm>
          <a:prstGeom prst="rect">
            <a:avLst/>
          </a:prstGeom>
        </p:spPr>
      </p:pic>
      <p:pic>
        <p:nvPicPr>
          <p:cNvPr id="37" name="Hình ảnh 43">
            <a:extLst>
              <a:ext uri="{FF2B5EF4-FFF2-40B4-BE49-F238E27FC236}">
                <a16:creationId xmlns:a16="http://schemas.microsoft.com/office/drawing/2014/main" id="{9D3A060A-01E2-FD36-BF33-0BA9620D625B}"/>
              </a:ext>
            </a:extLst>
          </p:cNvPr>
          <p:cNvPicPr>
            <a:picLocks noChangeAspect="1"/>
          </p:cNvPicPr>
          <p:nvPr/>
        </p:nvPicPr>
        <p:blipFill>
          <a:blip r:embed="rId10"/>
          <a:stretch>
            <a:fillRect/>
          </a:stretch>
        </p:blipFill>
        <p:spPr>
          <a:xfrm>
            <a:off x="6002346" y="-66505"/>
            <a:ext cx="2276037" cy="2259780"/>
          </a:xfrm>
          <a:prstGeom prst="rect">
            <a:avLst/>
          </a:prstGeom>
        </p:spPr>
      </p:pic>
      <p:pic>
        <p:nvPicPr>
          <p:cNvPr id="38" name="Hình ảnh 44">
            <a:extLst>
              <a:ext uri="{FF2B5EF4-FFF2-40B4-BE49-F238E27FC236}">
                <a16:creationId xmlns:a16="http://schemas.microsoft.com/office/drawing/2014/main" id="{2F874A72-560A-10DA-C783-F307F5D9B09E}"/>
              </a:ext>
            </a:extLst>
          </p:cNvPr>
          <p:cNvPicPr>
            <a:picLocks noChangeAspect="1"/>
          </p:cNvPicPr>
          <p:nvPr/>
        </p:nvPicPr>
        <p:blipFill>
          <a:blip r:embed="rId11"/>
          <a:stretch>
            <a:fillRect/>
          </a:stretch>
        </p:blipFill>
        <p:spPr>
          <a:xfrm>
            <a:off x="8970752" y="1440571"/>
            <a:ext cx="2276037" cy="2259780"/>
          </a:xfrm>
          <a:prstGeom prst="rect">
            <a:avLst/>
          </a:prstGeom>
        </p:spPr>
      </p:pic>
      <p:pic>
        <p:nvPicPr>
          <p:cNvPr id="39" name="Hình ảnh 45">
            <a:extLst>
              <a:ext uri="{FF2B5EF4-FFF2-40B4-BE49-F238E27FC236}">
                <a16:creationId xmlns:a16="http://schemas.microsoft.com/office/drawing/2014/main" id="{B23943D3-E7CE-3ECE-58C9-CBD0D0F351E4}"/>
              </a:ext>
            </a:extLst>
          </p:cNvPr>
          <p:cNvPicPr>
            <a:picLocks noChangeAspect="1"/>
          </p:cNvPicPr>
          <p:nvPr/>
        </p:nvPicPr>
        <p:blipFill>
          <a:blip r:embed="rId12"/>
          <a:stretch>
            <a:fillRect/>
          </a:stretch>
        </p:blipFill>
        <p:spPr>
          <a:xfrm>
            <a:off x="9122133" y="4437323"/>
            <a:ext cx="2276037" cy="2259780"/>
          </a:xfrm>
          <a:prstGeom prst="rect">
            <a:avLst/>
          </a:prstGeom>
        </p:spPr>
      </p:pic>
      <p:pic>
        <p:nvPicPr>
          <p:cNvPr id="40" name="Hình ảnh 46">
            <a:extLst>
              <a:ext uri="{FF2B5EF4-FFF2-40B4-BE49-F238E27FC236}">
                <a16:creationId xmlns:a16="http://schemas.microsoft.com/office/drawing/2014/main" id="{B29723D1-76F2-E109-6FD2-C7933C599E08}"/>
              </a:ext>
            </a:extLst>
          </p:cNvPr>
          <p:cNvPicPr>
            <a:picLocks noChangeAspect="1"/>
          </p:cNvPicPr>
          <p:nvPr/>
        </p:nvPicPr>
        <p:blipFill>
          <a:blip r:embed="rId13"/>
          <a:stretch>
            <a:fillRect/>
          </a:stretch>
        </p:blipFill>
        <p:spPr>
          <a:xfrm>
            <a:off x="1556678" y="4330852"/>
            <a:ext cx="3101101" cy="2263844"/>
          </a:xfrm>
          <a:prstGeom prst="rect">
            <a:avLst/>
          </a:prstGeom>
        </p:spPr>
      </p:pic>
      <p:sp>
        <p:nvSpPr>
          <p:cNvPr id="41" name="Freeform 8">
            <a:extLst>
              <a:ext uri="{FF2B5EF4-FFF2-40B4-BE49-F238E27FC236}">
                <a16:creationId xmlns:a16="http://schemas.microsoft.com/office/drawing/2014/main" id="{A004091C-6AFA-56D3-2637-0AB0E81DE60D}"/>
              </a:ext>
            </a:extLst>
          </p:cNvPr>
          <p:cNvSpPr/>
          <p:nvPr/>
        </p:nvSpPr>
        <p:spPr>
          <a:xfrm rot="12461594">
            <a:off x="4771611" y="2764140"/>
            <a:ext cx="1175914" cy="749142"/>
          </a:xfrm>
          <a:custGeom>
            <a:avLst/>
            <a:gdLst/>
            <a:ahLst/>
            <a:cxnLst/>
            <a:rect l="l" t="t" r="r" b="b"/>
            <a:pathLst>
              <a:path w="3212607" h="1770950">
                <a:moveTo>
                  <a:pt x="0" y="0"/>
                </a:moveTo>
                <a:lnTo>
                  <a:pt x="3212608" y="0"/>
                </a:lnTo>
                <a:lnTo>
                  <a:pt x="3212608" y="1770950"/>
                </a:lnTo>
                <a:lnTo>
                  <a:pt x="0" y="17709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pic>
        <p:nvPicPr>
          <p:cNvPr id="42" name="Hình ảnh 6">
            <a:extLst>
              <a:ext uri="{FF2B5EF4-FFF2-40B4-BE49-F238E27FC236}">
                <a16:creationId xmlns:a16="http://schemas.microsoft.com/office/drawing/2014/main" id="{BD35949C-F3CF-2A2C-3B19-FA63DC4448E4}"/>
              </a:ext>
            </a:extLst>
          </p:cNvPr>
          <p:cNvPicPr>
            <a:picLocks noChangeAspect="1"/>
          </p:cNvPicPr>
          <p:nvPr/>
        </p:nvPicPr>
        <p:blipFill>
          <a:blip r:embed="rId14"/>
          <a:stretch>
            <a:fillRect/>
          </a:stretch>
        </p:blipFill>
        <p:spPr>
          <a:xfrm>
            <a:off x="2939429" y="1244684"/>
            <a:ext cx="2180848" cy="1998215"/>
          </a:xfrm>
          <a:prstGeom prst="rect">
            <a:avLst/>
          </a:prstGeom>
        </p:spPr>
      </p:pic>
    </p:spTree>
    <p:extLst>
      <p:ext uri="{BB962C8B-B14F-4D97-AF65-F5344CB8AC3E}">
        <p14:creationId xmlns:p14="http://schemas.microsoft.com/office/powerpoint/2010/main" val="1880760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p:cTn id="7" dur="500" fill="hold"/>
                                        <p:tgtEl>
                                          <p:spTgt spid="36"/>
                                        </p:tgtEl>
                                        <p:attrNameLst>
                                          <p:attrName>ppt_w</p:attrName>
                                        </p:attrNameLst>
                                      </p:cBhvr>
                                      <p:tavLst>
                                        <p:tav tm="0">
                                          <p:val>
                                            <p:fltVal val="0"/>
                                          </p:val>
                                        </p:tav>
                                        <p:tav tm="100000">
                                          <p:val>
                                            <p:strVal val="#ppt_w"/>
                                          </p:val>
                                        </p:tav>
                                      </p:tavLst>
                                    </p:anim>
                                    <p:anim calcmode="lin" valueType="num">
                                      <p:cBhvr>
                                        <p:cTn id="8" dur="500" fill="hold"/>
                                        <p:tgtEl>
                                          <p:spTgt spid="36"/>
                                        </p:tgtEl>
                                        <p:attrNameLst>
                                          <p:attrName>ppt_h</p:attrName>
                                        </p:attrNameLst>
                                      </p:cBhvr>
                                      <p:tavLst>
                                        <p:tav tm="0">
                                          <p:val>
                                            <p:fltVal val="0"/>
                                          </p:val>
                                        </p:tav>
                                        <p:tav tm="100000">
                                          <p:val>
                                            <p:strVal val="#ppt_h"/>
                                          </p:val>
                                        </p:tav>
                                      </p:tavLst>
                                    </p:anim>
                                    <p:animEffect transition="in" filter="fade">
                                      <p:cBhvr>
                                        <p:cTn id="9" dur="500"/>
                                        <p:tgtEl>
                                          <p:spTgt spid="36"/>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2" fill="hold" nodeType="clickEffect">
                                  <p:stCondLst>
                                    <p:cond delay="0"/>
                                  </p:stCondLst>
                                  <p:childTnLst>
                                    <p:set>
                                      <p:cBhvr>
                                        <p:cTn id="13" dur="1" fill="hold">
                                          <p:stCondLst>
                                            <p:cond delay="0"/>
                                          </p:stCondLst>
                                        </p:cTn>
                                        <p:tgtEl>
                                          <p:spTgt spid="41"/>
                                        </p:tgtEl>
                                        <p:attrNameLst>
                                          <p:attrName>style.visibility</p:attrName>
                                        </p:attrNameLst>
                                      </p:cBhvr>
                                      <p:to>
                                        <p:strVal val="visible"/>
                                      </p:to>
                                    </p:set>
                                    <p:animEffect transition="in" filter="wipe(right)">
                                      <p:cBhvr>
                                        <p:cTn id="14" dur="500"/>
                                        <p:tgtEl>
                                          <p:spTgt spid="41"/>
                                        </p:tgtEl>
                                      </p:cBhvr>
                                    </p:animEffect>
                                  </p:childTnLst>
                                </p:cTn>
                              </p:par>
                            </p:childTnLst>
                          </p:cTn>
                        </p:par>
                        <p:par>
                          <p:cTn id="15" fill="hold">
                            <p:stCondLst>
                              <p:cond delay="500"/>
                            </p:stCondLst>
                            <p:childTnLst>
                              <p:par>
                                <p:cTn id="16" presetID="13" presetClass="entr" presetSubtype="32" fill="hold" nodeType="afterEffect">
                                  <p:stCondLst>
                                    <p:cond delay="0"/>
                                  </p:stCondLst>
                                  <p:childTnLst>
                                    <p:set>
                                      <p:cBhvr>
                                        <p:cTn id="17" dur="1" fill="hold">
                                          <p:stCondLst>
                                            <p:cond delay="0"/>
                                          </p:stCondLst>
                                        </p:cTn>
                                        <p:tgtEl>
                                          <p:spTgt spid="42"/>
                                        </p:tgtEl>
                                        <p:attrNameLst>
                                          <p:attrName>style.visibility</p:attrName>
                                        </p:attrNameLst>
                                      </p:cBhvr>
                                      <p:to>
                                        <p:strVal val="visible"/>
                                      </p:to>
                                    </p:set>
                                    <p:animEffect transition="in" filter="plus(out)">
                                      <p:cBhvr>
                                        <p:cTn id="18" dur="750"/>
                                        <p:tgtEl>
                                          <p:spTgt spid="4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wipe(down)">
                                      <p:cBhvr>
                                        <p:cTn id="23" dur="500"/>
                                        <p:tgtEl>
                                          <p:spTgt spid="31"/>
                                        </p:tgtEl>
                                      </p:cBhvr>
                                    </p:animEffect>
                                  </p:childTnLst>
                                </p:cTn>
                              </p:par>
                            </p:childTnLst>
                          </p:cTn>
                        </p:par>
                        <p:par>
                          <p:cTn id="24" fill="hold">
                            <p:stCondLst>
                              <p:cond delay="500"/>
                            </p:stCondLst>
                            <p:childTnLst>
                              <p:par>
                                <p:cTn id="25" presetID="13" presetClass="entr" presetSubtype="32" fill="hold" nodeType="after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plus(out)">
                                      <p:cBhvr>
                                        <p:cTn id="27" dur="750"/>
                                        <p:tgtEl>
                                          <p:spTgt spid="3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wipe(left)">
                                      <p:cBhvr>
                                        <p:cTn id="32" dur="500"/>
                                        <p:tgtEl>
                                          <p:spTgt spid="32"/>
                                        </p:tgtEl>
                                      </p:cBhvr>
                                    </p:animEffect>
                                  </p:childTnLst>
                                </p:cTn>
                              </p:par>
                            </p:childTnLst>
                          </p:cTn>
                        </p:par>
                        <p:par>
                          <p:cTn id="33" fill="hold">
                            <p:stCondLst>
                              <p:cond delay="500"/>
                            </p:stCondLst>
                            <p:childTnLst>
                              <p:par>
                                <p:cTn id="34" presetID="13" presetClass="entr" presetSubtype="32" fill="hold" nodeType="afterEffect">
                                  <p:stCondLst>
                                    <p:cond delay="0"/>
                                  </p:stCondLst>
                                  <p:childTnLst>
                                    <p:set>
                                      <p:cBhvr>
                                        <p:cTn id="35" dur="1" fill="hold">
                                          <p:stCondLst>
                                            <p:cond delay="0"/>
                                          </p:stCondLst>
                                        </p:cTn>
                                        <p:tgtEl>
                                          <p:spTgt spid="38"/>
                                        </p:tgtEl>
                                        <p:attrNameLst>
                                          <p:attrName>style.visibility</p:attrName>
                                        </p:attrNameLst>
                                      </p:cBhvr>
                                      <p:to>
                                        <p:strVal val="visible"/>
                                      </p:to>
                                    </p:set>
                                    <p:animEffect transition="in" filter="plus(out)">
                                      <p:cBhvr>
                                        <p:cTn id="36" dur="750"/>
                                        <p:tgtEl>
                                          <p:spTgt spid="38"/>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34"/>
                                        </p:tgtEl>
                                        <p:attrNameLst>
                                          <p:attrName>style.visibility</p:attrName>
                                        </p:attrNameLst>
                                      </p:cBhvr>
                                      <p:to>
                                        <p:strVal val="visible"/>
                                      </p:to>
                                    </p:set>
                                    <p:animEffect transition="in" filter="wipe(left)">
                                      <p:cBhvr>
                                        <p:cTn id="41" dur="500"/>
                                        <p:tgtEl>
                                          <p:spTgt spid="34"/>
                                        </p:tgtEl>
                                      </p:cBhvr>
                                    </p:animEffect>
                                  </p:childTnLst>
                                </p:cTn>
                              </p:par>
                            </p:childTnLst>
                          </p:cTn>
                        </p:par>
                        <p:par>
                          <p:cTn id="42" fill="hold">
                            <p:stCondLst>
                              <p:cond delay="500"/>
                            </p:stCondLst>
                            <p:childTnLst>
                              <p:par>
                                <p:cTn id="43" presetID="13" presetClass="entr" presetSubtype="32" fill="hold" nodeType="afterEffect">
                                  <p:stCondLst>
                                    <p:cond delay="0"/>
                                  </p:stCondLst>
                                  <p:childTnLst>
                                    <p:set>
                                      <p:cBhvr>
                                        <p:cTn id="44" dur="1" fill="hold">
                                          <p:stCondLst>
                                            <p:cond delay="0"/>
                                          </p:stCondLst>
                                        </p:cTn>
                                        <p:tgtEl>
                                          <p:spTgt spid="39"/>
                                        </p:tgtEl>
                                        <p:attrNameLst>
                                          <p:attrName>style.visibility</p:attrName>
                                        </p:attrNameLst>
                                      </p:cBhvr>
                                      <p:to>
                                        <p:strVal val="visible"/>
                                      </p:to>
                                    </p:set>
                                    <p:animEffect transition="in" filter="plus(out)">
                                      <p:cBhvr>
                                        <p:cTn id="45" dur="750"/>
                                        <p:tgtEl>
                                          <p:spTgt spid="39"/>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2" fill="hold" nodeType="clickEffect">
                                  <p:stCondLst>
                                    <p:cond delay="0"/>
                                  </p:stCondLst>
                                  <p:childTnLst>
                                    <p:set>
                                      <p:cBhvr>
                                        <p:cTn id="49" dur="1" fill="hold">
                                          <p:stCondLst>
                                            <p:cond delay="0"/>
                                          </p:stCondLst>
                                        </p:cTn>
                                        <p:tgtEl>
                                          <p:spTgt spid="33"/>
                                        </p:tgtEl>
                                        <p:attrNameLst>
                                          <p:attrName>style.visibility</p:attrName>
                                        </p:attrNameLst>
                                      </p:cBhvr>
                                      <p:to>
                                        <p:strVal val="visible"/>
                                      </p:to>
                                    </p:set>
                                    <p:animEffect transition="in" filter="wipe(right)">
                                      <p:cBhvr>
                                        <p:cTn id="50" dur="500"/>
                                        <p:tgtEl>
                                          <p:spTgt spid="33"/>
                                        </p:tgtEl>
                                      </p:cBhvr>
                                    </p:animEffect>
                                  </p:childTnLst>
                                </p:cTn>
                              </p:par>
                            </p:childTnLst>
                          </p:cTn>
                        </p:par>
                        <p:par>
                          <p:cTn id="51" fill="hold">
                            <p:stCondLst>
                              <p:cond delay="500"/>
                            </p:stCondLst>
                            <p:childTnLst>
                              <p:par>
                                <p:cTn id="52" presetID="13" presetClass="entr" presetSubtype="32" fill="hold" nodeType="afterEffect">
                                  <p:stCondLst>
                                    <p:cond delay="0"/>
                                  </p:stCondLst>
                                  <p:childTnLst>
                                    <p:set>
                                      <p:cBhvr>
                                        <p:cTn id="53" dur="1" fill="hold">
                                          <p:stCondLst>
                                            <p:cond delay="0"/>
                                          </p:stCondLst>
                                        </p:cTn>
                                        <p:tgtEl>
                                          <p:spTgt spid="40"/>
                                        </p:tgtEl>
                                        <p:attrNameLst>
                                          <p:attrName>style.visibility</p:attrName>
                                        </p:attrNameLst>
                                      </p:cBhvr>
                                      <p:to>
                                        <p:strVal val="visible"/>
                                      </p:to>
                                    </p:set>
                                    <p:animEffect transition="in" filter="plus(out)">
                                      <p:cBhvr>
                                        <p:cTn id="54" dur="75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rotWithShape="1">
          <a:blip r:embed="rId2"/>
          <a:srcRect l="24948" t="4345" r="4820" b="55235"/>
          <a:stretch/>
        </p:blipFill>
        <p:spPr>
          <a:xfrm>
            <a:off x="-2" y="-1"/>
            <a:ext cx="12192002" cy="6885719"/>
          </a:xfrm>
          <a:prstGeom prst="rect">
            <a:avLst/>
          </a:prstGeom>
        </p:spPr>
      </p:pic>
      <p:pic>
        <p:nvPicPr>
          <p:cNvPr id="23" name="图片 22">
            <a:extLst>
              <a:ext uri="{FF2B5EF4-FFF2-40B4-BE49-F238E27FC236}">
                <a16:creationId xmlns:a16="http://schemas.microsoft.com/office/drawing/2014/main" id="{1A6DFD6F-1FC6-4A0B-977F-8D09EB9D08F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48208" t="-2653" r="480"/>
          <a:stretch/>
        </p:blipFill>
        <p:spPr>
          <a:xfrm flipH="1" flipV="1">
            <a:off x="0" y="0"/>
            <a:ext cx="3224361" cy="1577094"/>
          </a:xfrm>
          <a:prstGeom prst="rect">
            <a:avLst/>
          </a:prstGeom>
        </p:spPr>
      </p:pic>
      <p:pic>
        <p:nvPicPr>
          <p:cNvPr id="12" name="图片 11"/>
          <p:cNvPicPr>
            <a:picLocks noChangeAspect="1"/>
          </p:cNvPicPr>
          <p:nvPr/>
        </p:nvPicPr>
        <p:blipFill rotWithShape="1">
          <a:blip r:embed="rId5" cstate="print">
            <a:extLst>
              <a:ext uri="{28A0092B-C50C-407E-A947-70E740481C1C}">
                <a14:useLocalDpi xmlns:a14="http://schemas.microsoft.com/office/drawing/2010/main" val="0"/>
              </a:ext>
            </a:extLst>
          </a:blip>
          <a:srcRect t="50048"/>
          <a:stretch/>
        </p:blipFill>
        <p:spPr>
          <a:xfrm>
            <a:off x="-2" y="4441371"/>
            <a:ext cx="12192002" cy="2444348"/>
          </a:xfrm>
          <a:prstGeom prst="rect">
            <a:avLst/>
          </a:prstGeom>
        </p:spPr>
      </p:pic>
      <p:sp>
        <p:nvSpPr>
          <p:cNvPr id="3" name="Rectangle: Rounded Corners 2">
            <a:extLst>
              <a:ext uri="{FF2B5EF4-FFF2-40B4-BE49-F238E27FC236}">
                <a16:creationId xmlns:a16="http://schemas.microsoft.com/office/drawing/2014/main" id="{944CE37B-0797-30CE-F808-D2291914AD92}"/>
              </a:ext>
            </a:extLst>
          </p:cNvPr>
          <p:cNvSpPr/>
          <p:nvPr/>
        </p:nvSpPr>
        <p:spPr>
          <a:xfrm>
            <a:off x="285750" y="85725"/>
            <a:ext cx="11572875" cy="6638925"/>
          </a:xfrm>
          <a:prstGeom prst="roundRect">
            <a:avLst/>
          </a:prstGeom>
          <a:ln w="38100"/>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思源黑体 CN"/>
              <a:ea typeface="思源黑体 CN"/>
              <a:cs typeface="+mn-cs"/>
            </a:endParaRPr>
          </a:p>
        </p:txBody>
      </p:sp>
      <p:grpSp>
        <p:nvGrpSpPr>
          <p:cNvPr id="6" name="Group 5">
            <a:extLst>
              <a:ext uri="{FF2B5EF4-FFF2-40B4-BE49-F238E27FC236}">
                <a16:creationId xmlns:a16="http://schemas.microsoft.com/office/drawing/2014/main" id="{F1AFBCD9-57DF-F154-DD57-6862479343F2}"/>
              </a:ext>
            </a:extLst>
          </p:cNvPr>
          <p:cNvGrpSpPr/>
          <p:nvPr/>
        </p:nvGrpSpPr>
        <p:grpSpPr>
          <a:xfrm>
            <a:off x="619124" y="171450"/>
            <a:ext cx="11372851" cy="923925"/>
            <a:chOff x="220394" y="27442"/>
            <a:chExt cx="4289850" cy="3094823"/>
          </a:xfrm>
          <a:solidFill>
            <a:srgbClr val="CCFFFF"/>
          </a:solidFill>
        </p:grpSpPr>
        <p:sp>
          <p:nvSpPr>
            <p:cNvPr id="8" name="椭圆 31">
              <a:extLst>
                <a:ext uri="{FF2B5EF4-FFF2-40B4-BE49-F238E27FC236}">
                  <a16:creationId xmlns:a16="http://schemas.microsoft.com/office/drawing/2014/main" id="{AF7A263B-8CB1-F155-416F-74514D1FC111}"/>
                </a:ext>
              </a:extLst>
            </p:cNvPr>
            <p:cNvSpPr/>
            <p:nvPr/>
          </p:nvSpPr>
          <p:spPr>
            <a:xfrm rot="10800000" flipH="1">
              <a:off x="220394" y="27442"/>
              <a:ext cx="4162483" cy="3094823"/>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solidFill>
              <a:srgbClr val="CCFFCC"/>
            </a:solidFill>
            <a:ln w="38100" cap="flat" cmpd="sng" algn="ctr">
              <a:solidFill>
                <a:sysClr val="windowText" lastClr="000000"/>
              </a:solidFill>
              <a:prstDash val="lgDash"/>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63930" rtl="0" eaLnBrk="1" fontAlgn="auto" latinLnBrk="0" hangingPunct="1">
                <a:lnSpc>
                  <a:spcPct val="100000"/>
                </a:lnSpc>
                <a:spcBef>
                  <a:spcPts val="0"/>
                </a:spcBef>
                <a:spcAft>
                  <a:spcPts val="0"/>
                </a:spcAft>
                <a:buClrTx/>
                <a:buSzTx/>
                <a:buFontTx/>
                <a:buNone/>
                <a:tabLst/>
                <a:defRPr/>
              </a:pPr>
              <a:endParaRPr kumimoji="0" lang="zh-CN" altLang="en-US" sz="1685" b="0" i="0" u="none" strike="noStrike" kern="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18" name="Hộp Văn bản 23">
              <a:extLst>
                <a:ext uri="{FF2B5EF4-FFF2-40B4-BE49-F238E27FC236}">
                  <a16:creationId xmlns:a16="http://schemas.microsoft.com/office/drawing/2014/main" id="{07A28CBD-EFA1-722D-B072-80D2AF4BE439}"/>
                </a:ext>
              </a:extLst>
            </p:cNvPr>
            <p:cNvSpPr txBox="1"/>
            <p:nvPr/>
          </p:nvSpPr>
          <p:spPr>
            <a:xfrm>
              <a:off x="502748" y="73657"/>
              <a:ext cx="4007496" cy="237116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US" sz="4000" b="1" u="none" strike="noStrike" kern="1200" cap="none" spc="0" normalizeH="0" baseline="0" noProof="0" dirty="0">
                  <a:ln>
                    <a:noFill/>
                  </a:ln>
                  <a:solidFill>
                    <a:srgbClr val="2D2100"/>
                  </a:solidFill>
                  <a:effectLst/>
                  <a:uLnTx/>
                  <a:uFillTx/>
                  <a:latin typeface="Calibri" panose="020F0502020204030204" pitchFamily="34" charset="0"/>
                  <a:cs typeface="Calibri" panose="020F0502020204030204" pitchFamily="34" charset="0"/>
                </a:rPr>
                <a:t>3. </a:t>
              </a:r>
              <a:r>
                <a:rPr kumimoji="0" lang="en-US" sz="4000" b="1" u="none" strike="noStrike" kern="1200" cap="none" spc="0" normalizeH="0" baseline="0" noProof="0" dirty="0" err="1">
                  <a:ln>
                    <a:noFill/>
                  </a:ln>
                  <a:solidFill>
                    <a:srgbClr val="2D2100"/>
                  </a:solidFill>
                  <a:effectLst/>
                  <a:uLnTx/>
                  <a:uFillTx/>
                  <a:latin typeface="Calibri" panose="020F0502020204030204" pitchFamily="34" charset="0"/>
                  <a:cs typeface="Calibri" panose="020F0502020204030204" pitchFamily="34" charset="0"/>
                </a:rPr>
                <a:t>Tìm</a:t>
              </a:r>
              <a:r>
                <a:rPr kumimoji="0" lang="en-US" sz="4000" b="1" u="none" strike="noStrike" kern="1200" cap="none" spc="0" normalizeH="0" baseline="0" noProof="0" dirty="0">
                  <a:ln>
                    <a:noFill/>
                  </a:ln>
                  <a:solidFill>
                    <a:srgbClr val="2D2100"/>
                  </a:solidFill>
                  <a:effectLst/>
                  <a:uLnTx/>
                  <a:uFillTx/>
                  <a:latin typeface="Calibri" panose="020F0502020204030204" pitchFamily="34" charset="0"/>
                  <a:cs typeface="Calibri" panose="020F0502020204030204" pitchFamily="34" charset="0"/>
                </a:rPr>
                <a:t> </a:t>
              </a:r>
              <a:r>
                <a:rPr kumimoji="0" lang="en-US" sz="4000" b="1" u="none" strike="noStrike" kern="1200" cap="none" spc="0" normalizeH="0" baseline="0" noProof="0" dirty="0" err="1">
                  <a:ln>
                    <a:noFill/>
                  </a:ln>
                  <a:solidFill>
                    <a:srgbClr val="2D2100"/>
                  </a:solidFill>
                  <a:effectLst/>
                  <a:uLnTx/>
                  <a:uFillTx/>
                  <a:latin typeface="Calibri" panose="020F0502020204030204" pitchFamily="34" charset="0"/>
                  <a:cs typeface="Calibri" panose="020F0502020204030204" pitchFamily="34" charset="0"/>
                </a:rPr>
                <a:t>hiểu</a:t>
              </a:r>
              <a:r>
                <a:rPr kumimoji="0" lang="en-US" sz="4000" b="1" u="none" strike="noStrike" kern="1200" cap="none" spc="0" normalizeH="0" baseline="0" noProof="0" dirty="0">
                  <a:ln>
                    <a:noFill/>
                  </a:ln>
                  <a:solidFill>
                    <a:srgbClr val="2D2100"/>
                  </a:solidFill>
                  <a:effectLst/>
                  <a:uLnTx/>
                  <a:uFillTx/>
                  <a:latin typeface="Calibri" panose="020F0502020204030204" pitchFamily="34" charset="0"/>
                  <a:cs typeface="Calibri" panose="020F0502020204030204" pitchFamily="34" charset="0"/>
                </a:rPr>
                <a:t> </a:t>
              </a:r>
              <a:r>
                <a:rPr kumimoji="0" lang="en-US" sz="4000" b="1" u="none" strike="noStrike" kern="1200" cap="none" spc="0" normalizeH="0" baseline="0" noProof="0" dirty="0" err="1">
                  <a:ln>
                    <a:noFill/>
                  </a:ln>
                  <a:solidFill>
                    <a:srgbClr val="2D2100"/>
                  </a:solidFill>
                  <a:effectLst/>
                  <a:uLnTx/>
                  <a:uFillTx/>
                  <a:latin typeface="Calibri" panose="020F0502020204030204" pitchFamily="34" charset="0"/>
                  <a:cs typeface="Calibri" panose="020F0502020204030204" pitchFamily="34" charset="0"/>
                </a:rPr>
                <a:t>hướng</a:t>
              </a:r>
              <a:r>
                <a:rPr kumimoji="0" lang="en-US" sz="4000" b="1" u="none" strike="noStrike" kern="1200" cap="none" spc="0" normalizeH="0" baseline="0" noProof="0" dirty="0">
                  <a:ln>
                    <a:noFill/>
                  </a:ln>
                  <a:solidFill>
                    <a:srgbClr val="2D2100"/>
                  </a:solidFill>
                  <a:effectLst/>
                  <a:uLnTx/>
                  <a:uFillTx/>
                  <a:latin typeface="Calibri" panose="020F0502020204030204" pitchFamily="34" charset="0"/>
                  <a:cs typeface="Calibri" panose="020F0502020204030204" pitchFamily="34" charset="0"/>
                </a:rPr>
                <a:t> </a:t>
              </a:r>
              <a:r>
                <a:rPr kumimoji="0" lang="en-US" sz="4000" b="1" u="none" strike="noStrike" kern="1200" cap="none" spc="0" normalizeH="0" baseline="0" noProof="0" dirty="0" err="1">
                  <a:ln>
                    <a:noFill/>
                  </a:ln>
                  <a:solidFill>
                    <a:srgbClr val="2D2100"/>
                  </a:solidFill>
                  <a:effectLst/>
                  <a:uLnTx/>
                  <a:uFillTx/>
                  <a:latin typeface="Calibri" panose="020F0502020204030204" pitchFamily="34" charset="0"/>
                  <a:cs typeface="Calibri" panose="020F0502020204030204" pitchFamily="34" charset="0"/>
                </a:rPr>
                <a:t>chảy</a:t>
              </a:r>
              <a:r>
                <a:rPr kumimoji="0" lang="en-US" sz="4000" b="1" u="none" strike="noStrike" kern="1200" cap="none" spc="0" normalizeH="0" baseline="0" noProof="0" dirty="0">
                  <a:ln>
                    <a:noFill/>
                  </a:ln>
                  <a:solidFill>
                    <a:srgbClr val="2D2100"/>
                  </a:solidFill>
                  <a:effectLst/>
                  <a:uLnTx/>
                  <a:uFillTx/>
                  <a:latin typeface="Calibri" panose="020F0502020204030204" pitchFamily="34" charset="0"/>
                  <a:cs typeface="Calibri" panose="020F0502020204030204" pitchFamily="34" charset="0"/>
                </a:rPr>
                <a:t> </a:t>
              </a:r>
              <a:r>
                <a:rPr kumimoji="0" lang="en-US" sz="4000" b="1" u="none" strike="noStrike" kern="1200" cap="none" spc="0" normalizeH="0" baseline="0" noProof="0" dirty="0" err="1">
                  <a:ln>
                    <a:noFill/>
                  </a:ln>
                  <a:solidFill>
                    <a:srgbClr val="2D2100"/>
                  </a:solidFill>
                  <a:effectLst/>
                  <a:uLnTx/>
                  <a:uFillTx/>
                  <a:latin typeface="Calibri" panose="020F0502020204030204" pitchFamily="34" charset="0"/>
                  <a:cs typeface="Calibri" panose="020F0502020204030204" pitchFamily="34" charset="0"/>
                </a:rPr>
                <a:t>của</a:t>
              </a:r>
              <a:r>
                <a:rPr kumimoji="0" lang="en-US" sz="4000" b="1" u="none" strike="noStrike" kern="1200" cap="none" spc="0" normalizeH="0" baseline="0" noProof="0" dirty="0">
                  <a:ln>
                    <a:noFill/>
                  </a:ln>
                  <a:solidFill>
                    <a:srgbClr val="2D2100"/>
                  </a:solidFill>
                  <a:effectLst/>
                  <a:uLnTx/>
                  <a:uFillTx/>
                  <a:latin typeface="Calibri" panose="020F0502020204030204" pitchFamily="34" charset="0"/>
                  <a:cs typeface="Calibri" panose="020F0502020204030204" pitchFamily="34" charset="0"/>
                </a:rPr>
                <a:t> </a:t>
              </a:r>
              <a:r>
                <a:rPr kumimoji="0" lang="en-US" sz="4000" b="1" u="none" strike="noStrike" kern="1200" cap="none" spc="0" normalizeH="0" baseline="0" noProof="0" dirty="0" err="1">
                  <a:ln>
                    <a:noFill/>
                  </a:ln>
                  <a:solidFill>
                    <a:srgbClr val="2D2100"/>
                  </a:solidFill>
                  <a:effectLst/>
                  <a:uLnTx/>
                  <a:uFillTx/>
                  <a:latin typeface="Calibri" panose="020F0502020204030204" pitchFamily="34" charset="0"/>
                  <a:cs typeface="Calibri" panose="020F0502020204030204" pitchFamily="34" charset="0"/>
                </a:rPr>
                <a:t>nước</a:t>
              </a:r>
              <a:endParaRPr kumimoji="0" lang="vi-VN" sz="4000" b="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sp>
        <p:nvSpPr>
          <p:cNvPr id="22" name="TextBox 21">
            <a:extLst>
              <a:ext uri="{FF2B5EF4-FFF2-40B4-BE49-F238E27FC236}">
                <a16:creationId xmlns:a16="http://schemas.microsoft.com/office/drawing/2014/main" id="{0B5836E2-6AE3-1D07-C3D4-494EA679B440}"/>
              </a:ext>
            </a:extLst>
          </p:cNvPr>
          <p:cNvSpPr txBox="1"/>
          <p:nvPr/>
        </p:nvSpPr>
        <p:spPr>
          <a:xfrm>
            <a:off x="257175" y="2000250"/>
            <a:ext cx="6334125" cy="2862322"/>
          </a:xfrm>
          <a:prstGeom prst="rect">
            <a:avLst/>
          </a:prstGeom>
          <a:noFill/>
        </p:spPr>
        <p:txBody>
          <a:bodyPr wrap="square" rtlCol="0">
            <a:spAutoFit/>
          </a:bodyPr>
          <a:lstStyle/>
          <a:p>
            <a:pPr marL="457200" lvl="0" indent="-457200" algn="just">
              <a:spcAft>
                <a:spcPts val="500"/>
              </a:spcAft>
              <a:buFont typeface="Arial" panose="020B0604020202020204" pitchFamily="34" charset="0"/>
              <a:buChar char="•"/>
            </a:pPr>
            <a:r>
              <a:rPr lang="vi-VN" sz="3600" b="1" dirty="0">
                <a:solidFill>
                  <a:srgbClr val="002060"/>
                </a:solidFill>
                <a:latin typeface="Calibri" panose="020F0502020204030204" pitchFamily="34" charset="0"/>
                <a:cs typeface="Calibri" panose="020F0502020204030204" pitchFamily="34" charset="0"/>
              </a:rPr>
              <a:t>Dựng ngh</a:t>
            </a:r>
            <a:r>
              <a:rPr lang="en-US" sz="3600" b="1" dirty="0" err="1">
                <a:solidFill>
                  <a:srgbClr val="002060"/>
                </a:solidFill>
                <a:latin typeface="Calibri" panose="020F0502020204030204" pitchFamily="34" charset="0"/>
                <a:cs typeface="Calibri" panose="020F0502020204030204" pitchFamily="34" charset="0"/>
              </a:rPr>
              <a:t>iê</a:t>
            </a:r>
            <a:r>
              <a:rPr lang="vi-VN" sz="3600" b="1" dirty="0">
                <a:solidFill>
                  <a:srgbClr val="002060"/>
                </a:solidFill>
                <a:latin typeface="Calibri" panose="020F0502020204030204" pitchFamily="34" charset="0"/>
                <a:cs typeface="Calibri" panose="020F0502020204030204" pitchFamily="34" charset="0"/>
              </a:rPr>
              <a:t>ng chiếc bảng nhựa trên khay như hình 4. Đổ nhẹ nước vào phần trên cao của bảng nhựa và quan sát nước chảy.</a:t>
            </a:r>
            <a:endParaRPr kumimoji="0" lang="en-US" sz="36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pic>
        <p:nvPicPr>
          <p:cNvPr id="10" name="Picture 9">
            <a:extLst>
              <a:ext uri="{FF2B5EF4-FFF2-40B4-BE49-F238E27FC236}">
                <a16:creationId xmlns:a16="http://schemas.microsoft.com/office/drawing/2014/main" id="{B011E6EE-C396-5FB9-C458-3DBA70470DC5}"/>
              </a:ext>
            </a:extLst>
          </p:cNvPr>
          <p:cNvPicPr>
            <a:picLocks noChangeAspect="1"/>
          </p:cNvPicPr>
          <p:nvPr/>
        </p:nvPicPr>
        <p:blipFill>
          <a:blip r:embed="rId6"/>
          <a:stretch>
            <a:fillRect/>
          </a:stretch>
        </p:blipFill>
        <p:spPr>
          <a:xfrm>
            <a:off x="6986587" y="1628775"/>
            <a:ext cx="3876675" cy="3752850"/>
          </a:xfrm>
          <a:prstGeom prst="rect">
            <a:avLst/>
          </a:prstGeom>
        </p:spPr>
      </p:pic>
    </p:spTree>
    <p:extLst>
      <p:ext uri="{BB962C8B-B14F-4D97-AF65-F5344CB8AC3E}">
        <p14:creationId xmlns:p14="http://schemas.microsoft.com/office/powerpoint/2010/main" val="2116941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wipe(down)">
                                      <p:cBhvr>
                                        <p:cTn id="14" dur="500"/>
                                        <p:tgtEl>
                                          <p:spTgt spid="22"/>
                                        </p:tgtEl>
                                      </p:cBhvr>
                                    </p:animEffect>
                                  </p:childTnLst>
                                </p:cTn>
                              </p:par>
                              <p:par>
                                <p:cTn id="15" presetID="22" presetClass="entr" presetSubtype="4"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rotWithShape="1">
          <a:blip r:embed="rId2"/>
          <a:srcRect l="24948" t="4345" r="4820" b="55235"/>
          <a:stretch/>
        </p:blipFill>
        <p:spPr>
          <a:xfrm>
            <a:off x="-2" y="-1"/>
            <a:ext cx="12192002" cy="6885719"/>
          </a:xfrm>
          <a:prstGeom prst="rect">
            <a:avLst/>
          </a:prstGeom>
        </p:spPr>
      </p:pic>
      <p:pic>
        <p:nvPicPr>
          <p:cNvPr id="23" name="图片 22">
            <a:extLst>
              <a:ext uri="{FF2B5EF4-FFF2-40B4-BE49-F238E27FC236}">
                <a16:creationId xmlns:a16="http://schemas.microsoft.com/office/drawing/2014/main" id="{1A6DFD6F-1FC6-4A0B-977F-8D09EB9D08F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48208" t="-2653" r="480"/>
          <a:stretch/>
        </p:blipFill>
        <p:spPr>
          <a:xfrm flipH="1" flipV="1">
            <a:off x="0" y="0"/>
            <a:ext cx="3224361" cy="1577094"/>
          </a:xfrm>
          <a:prstGeom prst="rect">
            <a:avLst/>
          </a:prstGeom>
        </p:spPr>
      </p:pic>
      <p:pic>
        <p:nvPicPr>
          <p:cNvPr id="12" name="图片 11"/>
          <p:cNvPicPr>
            <a:picLocks noChangeAspect="1"/>
          </p:cNvPicPr>
          <p:nvPr/>
        </p:nvPicPr>
        <p:blipFill rotWithShape="1">
          <a:blip r:embed="rId5" cstate="print">
            <a:extLst>
              <a:ext uri="{28A0092B-C50C-407E-A947-70E740481C1C}">
                <a14:useLocalDpi xmlns:a14="http://schemas.microsoft.com/office/drawing/2010/main" val="0"/>
              </a:ext>
            </a:extLst>
          </a:blip>
          <a:srcRect t="50048"/>
          <a:stretch/>
        </p:blipFill>
        <p:spPr>
          <a:xfrm>
            <a:off x="-2" y="4441371"/>
            <a:ext cx="12192002" cy="2444348"/>
          </a:xfrm>
          <a:prstGeom prst="rect">
            <a:avLst/>
          </a:prstGeom>
        </p:spPr>
      </p:pic>
      <p:sp>
        <p:nvSpPr>
          <p:cNvPr id="3" name="Rectangle: Rounded Corners 2">
            <a:extLst>
              <a:ext uri="{FF2B5EF4-FFF2-40B4-BE49-F238E27FC236}">
                <a16:creationId xmlns:a16="http://schemas.microsoft.com/office/drawing/2014/main" id="{944CE37B-0797-30CE-F808-D2291914AD92}"/>
              </a:ext>
            </a:extLst>
          </p:cNvPr>
          <p:cNvSpPr/>
          <p:nvPr/>
        </p:nvSpPr>
        <p:spPr>
          <a:xfrm>
            <a:off x="285750" y="85725"/>
            <a:ext cx="11572875" cy="6638925"/>
          </a:xfrm>
          <a:prstGeom prst="roundRect">
            <a:avLst/>
          </a:prstGeom>
          <a:ln w="38100"/>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思源黑体 CN"/>
              <a:ea typeface="思源黑体 CN"/>
              <a:cs typeface="+mn-cs"/>
            </a:endParaRPr>
          </a:p>
        </p:txBody>
      </p:sp>
      <p:grpSp>
        <p:nvGrpSpPr>
          <p:cNvPr id="6" name="Group 5">
            <a:extLst>
              <a:ext uri="{FF2B5EF4-FFF2-40B4-BE49-F238E27FC236}">
                <a16:creationId xmlns:a16="http://schemas.microsoft.com/office/drawing/2014/main" id="{F1AFBCD9-57DF-F154-DD57-6862479343F2}"/>
              </a:ext>
            </a:extLst>
          </p:cNvPr>
          <p:cNvGrpSpPr/>
          <p:nvPr/>
        </p:nvGrpSpPr>
        <p:grpSpPr>
          <a:xfrm>
            <a:off x="619124" y="171450"/>
            <a:ext cx="11372851" cy="923925"/>
            <a:chOff x="220394" y="27442"/>
            <a:chExt cx="4289850" cy="3094823"/>
          </a:xfrm>
          <a:solidFill>
            <a:srgbClr val="CCFFFF"/>
          </a:solidFill>
        </p:grpSpPr>
        <p:sp>
          <p:nvSpPr>
            <p:cNvPr id="8" name="椭圆 31">
              <a:extLst>
                <a:ext uri="{FF2B5EF4-FFF2-40B4-BE49-F238E27FC236}">
                  <a16:creationId xmlns:a16="http://schemas.microsoft.com/office/drawing/2014/main" id="{AF7A263B-8CB1-F155-416F-74514D1FC111}"/>
                </a:ext>
              </a:extLst>
            </p:cNvPr>
            <p:cNvSpPr/>
            <p:nvPr/>
          </p:nvSpPr>
          <p:spPr>
            <a:xfrm rot="10800000" flipH="1">
              <a:off x="220394" y="27442"/>
              <a:ext cx="4162483" cy="3094823"/>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solidFill>
              <a:srgbClr val="CCFFCC"/>
            </a:solidFill>
            <a:ln w="38100" cap="flat" cmpd="sng" algn="ctr">
              <a:solidFill>
                <a:sysClr val="windowText" lastClr="000000"/>
              </a:solidFill>
              <a:prstDash val="lgDash"/>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63930" rtl="0" eaLnBrk="1" fontAlgn="auto" latinLnBrk="0" hangingPunct="1">
                <a:lnSpc>
                  <a:spcPct val="100000"/>
                </a:lnSpc>
                <a:spcBef>
                  <a:spcPts val="0"/>
                </a:spcBef>
                <a:spcAft>
                  <a:spcPts val="0"/>
                </a:spcAft>
                <a:buClrTx/>
                <a:buSzTx/>
                <a:buFontTx/>
                <a:buNone/>
                <a:tabLst/>
                <a:defRPr/>
              </a:pPr>
              <a:endParaRPr kumimoji="0" lang="zh-CN" altLang="en-US" sz="1685" b="0" i="0" u="none" strike="noStrike" kern="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18" name="Hộp Văn bản 23">
              <a:extLst>
                <a:ext uri="{FF2B5EF4-FFF2-40B4-BE49-F238E27FC236}">
                  <a16:creationId xmlns:a16="http://schemas.microsoft.com/office/drawing/2014/main" id="{07A28CBD-EFA1-722D-B072-80D2AF4BE439}"/>
                </a:ext>
              </a:extLst>
            </p:cNvPr>
            <p:cNvSpPr txBox="1"/>
            <p:nvPr/>
          </p:nvSpPr>
          <p:spPr>
            <a:xfrm>
              <a:off x="502748" y="73657"/>
              <a:ext cx="4007496" cy="278354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US" sz="4800" b="1" i="1" u="none" strike="noStrike" kern="1200" cap="none" spc="0" normalizeH="0" baseline="0" noProof="0" dirty="0" err="1">
                  <a:ln>
                    <a:noFill/>
                  </a:ln>
                  <a:solidFill>
                    <a:srgbClr val="2D2100"/>
                  </a:solidFill>
                  <a:effectLst/>
                  <a:uLnTx/>
                  <a:uFillTx/>
                  <a:latin typeface="Calibri" panose="020F0502020204030204" pitchFamily="34" charset="0"/>
                  <a:cs typeface="Calibri" panose="020F0502020204030204" pitchFamily="34" charset="0"/>
                </a:rPr>
                <a:t>Nước</a:t>
              </a:r>
              <a:r>
                <a:rPr kumimoji="0" lang="en-US" sz="4800" b="1" i="1" u="none" strike="noStrike" kern="1200" cap="none" spc="0" normalizeH="0" baseline="0" noProof="0" dirty="0">
                  <a:ln>
                    <a:noFill/>
                  </a:ln>
                  <a:solidFill>
                    <a:srgbClr val="2D2100"/>
                  </a:solidFill>
                  <a:effectLst/>
                  <a:uLnTx/>
                  <a:uFillTx/>
                  <a:latin typeface="Calibri" panose="020F0502020204030204" pitchFamily="34" charset="0"/>
                  <a:cs typeface="Calibri" panose="020F0502020204030204" pitchFamily="34" charset="0"/>
                </a:rPr>
                <a:t> </a:t>
              </a:r>
              <a:r>
                <a:rPr kumimoji="0" lang="en-US" sz="4800" b="1" i="1" u="none" strike="noStrike" kern="1200" cap="none" spc="0" normalizeH="0" baseline="0" noProof="0" dirty="0" err="1">
                  <a:ln>
                    <a:noFill/>
                  </a:ln>
                  <a:solidFill>
                    <a:srgbClr val="2D2100"/>
                  </a:solidFill>
                  <a:effectLst/>
                  <a:uLnTx/>
                  <a:uFillTx/>
                  <a:latin typeface="Calibri" panose="020F0502020204030204" pitchFamily="34" charset="0"/>
                  <a:cs typeface="Calibri" panose="020F0502020204030204" pitchFamily="34" charset="0"/>
                </a:rPr>
                <a:t>chảy</a:t>
              </a:r>
              <a:r>
                <a:rPr kumimoji="0" lang="en-US" sz="4800" b="1" i="1" u="none" strike="noStrike" kern="1200" cap="none" spc="0" normalizeH="0" baseline="0" noProof="0" dirty="0">
                  <a:ln>
                    <a:noFill/>
                  </a:ln>
                  <a:solidFill>
                    <a:srgbClr val="2D2100"/>
                  </a:solidFill>
                  <a:effectLst/>
                  <a:uLnTx/>
                  <a:uFillTx/>
                  <a:latin typeface="Calibri" panose="020F0502020204030204" pitchFamily="34" charset="0"/>
                  <a:cs typeface="Calibri" panose="020F0502020204030204" pitchFamily="34" charset="0"/>
                </a:rPr>
                <a:t> </a:t>
              </a:r>
              <a:r>
                <a:rPr kumimoji="0" lang="en-US" sz="4800" b="1" i="1" u="none" strike="noStrike" kern="1200" cap="none" spc="0" normalizeH="0" baseline="0" noProof="0" dirty="0" err="1">
                  <a:ln>
                    <a:noFill/>
                  </a:ln>
                  <a:solidFill>
                    <a:srgbClr val="2D2100"/>
                  </a:solidFill>
                  <a:effectLst/>
                  <a:uLnTx/>
                  <a:uFillTx/>
                  <a:latin typeface="Calibri" panose="020F0502020204030204" pitchFamily="34" charset="0"/>
                  <a:cs typeface="Calibri" panose="020F0502020204030204" pitchFamily="34" charset="0"/>
                </a:rPr>
                <a:t>như</a:t>
              </a:r>
              <a:r>
                <a:rPr kumimoji="0" lang="en-US" sz="4800" b="1" i="1" u="none" strike="noStrike" kern="1200" cap="none" spc="0" normalizeH="0" baseline="0" noProof="0" dirty="0">
                  <a:ln>
                    <a:noFill/>
                  </a:ln>
                  <a:solidFill>
                    <a:srgbClr val="2D2100"/>
                  </a:solidFill>
                  <a:effectLst/>
                  <a:uLnTx/>
                  <a:uFillTx/>
                  <a:latin typeface="Calibri" panose="020F0502020204030204" pitchFamily="34" charset="0"/>
                  <a:cs typeface="Calibri" panose="020F0502020204030204" pitchFamily="34" charset="0"/>
                </a:rPr>
                <a:t> </a:t>
              </a:r>
              <a:r>
                <a:rPr kumimoji="0" lang="en-US" sz="4800" b="1" i="1" u="none" strike="noStrike" kern="1200" cap="none" spc="0" normalizeH="0" baseline="0" noProof="0" dirty="0" err="1">
                  <a:ln>
                    <a:noFill/>
                  </a:ln>
                  <a:solidFill>
                    <a:srgbClr val="2D2100"/>
                  </a:solidFill>
                  <a:effectLst/>
                  <a:uLnTx/>
                  <a:uFillTx/>
                  <a:latin typeface="Calibri" panose="020F0502020204030204" pitchFamily="34" charset="0"/>
                  <a:cs typeface="Calibri" panose="020F0502020204030204" pitchFamily="34" charset="0"/>
                </a:rPr>
                <a:t>thế</a:t>
              </a:r>
              <a:r>
                <a:rPr kumimoji="0" lang="en-US" sz="4800" b="1" i="1" u="none" strike="noStrike" kern="1200" cap="none" spc="0" normalizeH="0" baseline="0" noProof="0" dirty="0">
                  <a:ln>
                    <a:noFill/>
                  </a:ln>
                  <a:solidFill>
                    <a:srgbClr val="2D2100"/>
                  </a:solidFill>
                  <a:effectLst/>
                  <a:uLnTx/>
                  <a:uFillTx/>
                  <a:latin typeface="Calibri" panose="020F0502020204030204" pitchFamily="34" charset="0"/>
                  <a:cs typeface="Calibri" panose="020F0502020204030204" pitchFamily="34" charset="0"/>
                </a:rPr>
                <a:t> </a:t>
              </a:r>
              <a:r>
                <a:rPr kumimoji="0" lang="en-US" sz="4800" b="1" i="1" u="none" strike="noStrike" kern="1200" cap="none" spc="0" normalizeH="0" baseline="0" noProof="0" dirty="0" err="1">
                  <a:ln>
                    <a:noFill/>
                  </a:ln>
                  <a:solidFill>
                    <a:srgbClr val="2D2100"/>
                  </a:solidFill>
                  <a:effectLst/>
                  <a:uLnTx/>
                  <a:uFillTx/>
                  <a:latin typeface="Calibri" panose="020F0502020204030204" pitchFamily="34" charset="0"/>
                  <a:cs typeface="Calibri" panose="020F0502020204030204" pitchFamily="34" charset="0"/>
                </a:rPr>
                <a:t>nào</a:t>
              </a:r>
              <a:r>
                <a:rPr kumimoji="0" lang="en-US" sz="4800" b="1" i="1" u="none" strike="noStrike" kern="1200" cap="none" spc="0" normalizeH="0" baseline="0" noProof="0" dirty="0">
                  <a:ln>
                    <a:noFill/>
                  </a:ln>
                  <a:solidFill>
                    <a:srgbClr val="2D2100"/>
                  </a:solidFill>
                  <a:effectLst/>
                  <a:uLnTx/>
                  <a:uFillTx/>
                  <a:latin typeface="Calibri" panose="020F0502020204030204" pitchFamily="34" charset="0"/>
                  <a:cs typeface="Calibri" panose="020F0502020204030204" pitchFamily="34" charset="0"/>
                </a:rPr>
                <a:t>?</a:t>
              </a:r>
              <a:endParaRPr kumimoji="0" lang="vi-VN" sz="4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sp>
        <p:nvSpPr>
          <p:cNvPr id="22" name="TextBox 21">
            <a:extLst>
              <a:ext uri="{FF2B5EF4-FFF2-40B4-BE49-F238E27FC236}">
                <a16:creationId xmlns:a16="http://schemas.microsoft.com/office/drawing/2014/main" id="{0B5836E2-6AE3-1D07-C3D4-494EA679B440}"/>
              </a:ext>
            </a:extLst>
          </p:cNvPr>
          <p:cNvSpPr txBox="1"/>
          <p:nvPr/>
        </p:nvSpPr>
        <p:spPr>
          <a:xfrm>
            <a:off x="257175" y="2000250"/>
            <a:ext cx="6334125" cy="2308324"/>
          </a:xfrm>
          <a:prstGeom prst="rect">
            <a:avLst/>
          </a:prstGeom>
          <a:noFill/>
        </p:spPr>
        <p:txBody>
          <a:bodyPr wrap="square" rtlCol="0">
            <a:spAutoFit/>
          </a:bodyPr>
          <a:lstStyle/>
          <a:p>
            <a:pPr marL="457200" lvl="0" indent="-457200" algn="just">
              <a:spcAft>
                <a:spcPts val="500"/>
              </a:spcAft>
              <a:buFont typeface="Arial" panose="020B0604020202020204" pitchFamily="34" charset="0"/>
              <a:buChar char="•"/>
            </a:pPr>
            <a:r>
              <a:rPr lang="vi-VN" sz="4800" b="1" dirty="0">
                <a:solidFill>
                  <a:srgbClr val="FF0000"/>
                </a:solidFill>
                <a:latin typeface="Calibri" panose="020F0502020204030204" pitchFamily="34" charset="0"/>
                <a:cs typeface="Calibri" panose="020F0502020204030204" pitchFamily="34" charset="0"/>
              </a:rPr>
              <a:t>Nước chảy từ trên cao xuống, chảy tràn ra mọi phía.</a:t>
            </a:r>
          </a:p>
        </p:txBody>
      </p:sp>
      <p:pic>
        <p:nvPicPr>
          <p:cNvPr id="10" name="Picture 9">
            <a:extLst>
              <a:ext uri="{FF2B5EF4-FFF2-40B4-BE49-F238E27FC236}">
                <a16:creationId xmlns:a16="http://schemas.microsoft.com/office/drawing/2014/main" id="{B011E6EE-C396-5FB9-C458-3DBA70470DC5}"/>
              </a:ext>
            </a:extLst>
          </p:cNvPr>
          <p:cNvPicPr>
            <a:picLocks noChangeAspect="1"/>
          </p:cNvPicPr>
          <p:nvPr/>
        </p:nvPicPr>
        <p:blipFill>
          <a:blip r:embed="rId6"/>
          <a:stretch>
            <a:fillRect/>
          </a:stretch>
        </p:blipFill>
        <p:spPr>
          <a:xfrm>
            <a:off x="6986587" y="1628775"/>
            <a:ext cx="3876675" cy="3752850"/>
          </a:xfrm>
          <a:prstGeom prst="rect">
            <a:avLst/>
          </a:prstGeom>
        </p:spPr>
      </p:pic>
    </p:spTree>
    <p:extLst>
      <p:ext uri="{BB962C8B-B14F-4D97-AF65-F5344CB8AC3E}">
        <p14:creationId xmlns:p14="http://schemas.microsoft.com/office/powerpoint/2010/main" val="2727564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wipe(down)">
                                      <p:cBhvr>
                                        <p:cTn id="1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A07E750-1B58-2F72-CCC9-C158E4265DBD}"/>
              </a:ext>
            </a:extLst>
          </p:cNvPr>
          <p:cNvSpPr/>
          <p:nvPr/>
        </p:nvSpPr>
        <p:spPr>
          <a:xfrm>
            <a:off x="2825055" y="800100"/>
            <a:ext cx="7391400" cy="830997"/>
          </a:xfrm>
          <a:prstGeom prst="rect">
            <a:avLst/>
          </a:prstGeom>
        </p:spPr>
        <p:txBody>
          <a:bodyPr wrap="square">
            <a:spAutoFit/>
          </a:bodyPr>
          <a:lstStyle/>
          <a:p>
            <a:pPr eaLnBrk="1" fontAlgn="auto" hangingPunct="1">
              <a:spcBef>
                <a:spcPts val="0"/>
              </a:spcBef>
              <a:spcAft>
                <a:spcPts val="0"/>
              </a:spcAft>
              <a:defRPr/>
            </a:pPr>
            <a:r>
              <a:rPr lang="en-US" sz="4800" dirty="0" err="1">
                <a:latin typeface="Calibri" panose="020F0502020204030204" pitchFamily="34" charset="0"/>
                <a:cs typeface="Calibri" panose="020F0502020204030204" pitchFamily="34" charset="0"/>
              </a:rPr>
              <a:t>Hình</a:t>
            </a:r>
            <a:r>
              <a:rPr lang="en-US" sz="4800" dirty="0">
                <a:latin typeface="Calibri" panose="020F0502020204030204" pitchFamily="34" charset="0"/>
                <a:cs typeface="Calibri" panose="020F0502020204030204" pitchFamily="34" charset="0"/>
              </a:rPr>
              <a:t> </a:t>
            </a:r>
            <a:r>
              <a:rPr lang="en-US" sz="4800" dirty="0" err="1">
                <a:latin typeface="Calibri" panose="020F0502020204030204" pitchFamily="34" charset="0"/>
                <a:cs typeface="Calibri" panose="020F0502020204030204" pitchFamily="34" charset="0"/>
              </a:rPr>
              <a:t>ảnh</a:t>
            </a:r>
            <a:r>
              <a:rPr lang="en-US" sz="4800" dirty="0">
                <a:latin typeface="Calibri" panose="020F0502020204030204" pitchFamily="34" charset="0"/>
                <a:cs typeface="Calibri" panose="020F0502020204030204" pitchFamily="34" charset="0"/>
              </a:rPr>
              <a:t> </a:t>
            </a:r>
            <a:r>
              <a:rPr lang="en-US" sz="4800" dirty="0" err="1">
                <a:latin typeface="Calibri" panose="020F0502020204030204" pitchFamily="34" charset="0"/>
                <a:cs typeface="Calibri" panose="020F0502020204030204" pitchFamily="34" charset="0"/>
              </a:rPr>
              <a:t>về</a:t>
            </a:r>
            <a:r>
              <a:rPr lang="en-US" sz="4800" dirty="0">
                <a:latin typeface="Calibri" panose="020F0502020204030204" pitchFamily="34" charset="0"/>
                <a:cs typeface="Calibri" panose="020F0502020204030204" pitchFamily="34" charset="0"/>
              </a:rPr>
              <a:t> </a:t>
            </a:r>
            <a:r>
              <a:rPr lang="en-US" sz="4800" dirty="0" err="1">
                <a:latin typeface="Calibri" panose="020F0502020204030204" pitchFamily="34" charset="0"/>
                <a:cs typeface="Calibri" panose="020F0502020204030204" pitchFamily="34" charset="0"/>
              </a:rPr>
              <a:t>nước</a:t>
            </a:r>
            <a:r>
              <a:rPr lang="en-US" sz="4800" dirty="0">
                <a:latin typeface="Calibri" panose="020F0502020204030204" pitchFamily="34" charset="0"/>
                <a:cs typeface="Calibri" panose="020F0502020204030204" pitchFamily="34" charset="0"/>
              </a:rPr>
              <a:t> </a:t>
            </a:r>
            <a:r>
              <a:rPr lang="en-US" sz="4800" dirty="0" err="1">
                <a:latin typeface="Calibri" panose="020F0502020204030204" pitchFamily="34" charset="0"/>
                <a:cs typeface="Calibri" panose="020F0502020204030204" pitchFamily="34" charset="0"/>
              </a:rPr>
              <a:t>chảy</a:t>
            </a:r>
            <a:r>
              <a:rPr lang="en-US" sz="4800" dirty="0">
                <a:latin typeface="Calibri" panose="020F0502020204030204" pitchFamily="34" charset="0"/>
                <a:cs typeface="Calibri" panose="020F0502020204030204" pitchFamily="34" charset="0"/>
              </a:rPr>
              <a:t> </a:t>
            </a:r>
          </a:p>
        </p:txBody>
      </p:sp>
      <p:pic>
        <p:nvPicPr>
          <p:cNvPr id="3" name="Picture 2">
            <a:extLst>
              <a:ext uri="{FF2B5EF4-FFF2-40B4-BE49-F238E27FC236}">
                <a16:creationId xmlns:a16="http://schemas.microsoft.com/office/drawing/2014/main" id="{0B3B6C3D-86D7-DE86-2CAA-F951406C48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0971" y="1623376"/>
            <a:ext cx="6129134" cy="4024949"/>
          </a:xfrm>
          <a:prstGeom prst="rect">
            <a:avLst/>
          </a:prstGeom>
        </p:spPr>
      </p:pic>
    </p:spTree>
    <p:extLst>
      <p:ext uri="{BB962C8B-B14F-4D97-AF65-F5344CB8AC3E}">
        <p14:creationId xmlns:p14="http://schemas.microsoft.com/office/powerpoint/2010/main" val="3695418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rotWithShape="1">
          <a:blip r:embed="rId2"/>
          <a:srcRect l="24948" t="4345" r="4820" b="55235"/>
          <a:stretch/>
        </p:blipFill>
        <p:spPr>
          <a:xfrm>
            <a:off x="-2" y="-1"/>
            <a:ext cx="12192002" cy="6885719"/>
          </a:xfrm>
          <a:prstGeom prst="rect">
            <a:avLst/>
          </a:prstGeom>
        </p:spPr>
      </p:pic>
      <p:pic>
        <p:nvPicPr>
          <p:cNvPr id="23" name="图片 22">
            <a:extLst>
              <a:ext uri="{FF2B5EF4-FFF2-40B4-BE49-F238E27FC236}">
                <a16:creationId xmlns:a16="http://schemas.microsoft.com/office/drawing/2014/main" id="{1A6DFD6F-1FC6-4A0B-977F-8D09EB9D08F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48208" t="-2653" r="480"/>
          <a:stretch/>
        </p:blipFill>
        <p:spPr>
          <a:xfrm flipH="1" flipV="1">
            <a:off x="0" y="0"/>
            <a:ext cx="3224361" cy="1577094"/>
          </a:xfrm>
          <a:prstGeom prst="rect">
            <a:avLst/>
          </a:prstGeom>
        </p:spPr>
      </p:pic>
      <p:pic>
        <p:nvPicPr>
          <p:cNvPr id="12" name="图片 11"/>
          <p:cNvPicPr>
            <a:picLocks noChangeAspect="1"/>
          </p:cNvPicPr>
          <p:nvPr/>
        </p:nvPicPr>
        <p:blipFill rotWithShape="1">
          <a:blip r:embed="rId5" cstate="print">
            <a:extLst>
              <a:ext uri="{28A0092B-C50C-407E-A947-70E740481C1C}">
                <a14:useLocalDpi xmlns:a14="http://schemas.microsoft.com/office/drawing/2010/main" val="0"/>
              </a:ext>
            </a:extLst>
          </a:blip>
          <a:srcRect t="50048"/>
          <a:stretch/>
        </p:blipFill>
        <p:spPr>
          <a:xfrm>
            <a:off x="-2" y="4441371"/>
            <a:ext cx="12192002" cy="2444348"/>
          </a:xfrm>
          <a:prstGeom prst="rect">
            <a:avLst/>
          </a:prstGeom>
        </p:spPr>
      </p:pic>
      <p:sp>
        <p:nvSpPr>
          <p:cNvPr id="3" name="Rectangle: Rounded Corners 2">
            <a:extLst>
              <a:ext uri="{FF2B5EF4-FFF2-40B4-BE49-F238E27FC236}">
                <a16:creationId xmlns:a16="http://schemas.microsoft.com/office/drawing/2014/main" id="{944CE37B-0797-30CE-F808-D2291914AD92}"/>
              </a:ext>
            </a:extLst>
          </p:cNvPr>
          <p:cNvSpPr/>
          <p:nvPr/>
        </p:nvSpPr>
        <p:spPr>
          <a:xfrm>
            <a:off x="285750" y="85725"/>
            <a:ext cx="11572875" cy="6638925"/>
          </a:xfrm>
          <a:prstGeom prst="roundRect">
            <a:avLst/>
          </a:prstGeom>
          <a:ln w="38100"/>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思源黑体 CN"/>
              <a:ea typeface="思源黑体 CN"/>
              <a:cs typeface="+mn-cs"/>
            </a:endParaRPr>
          </a:p>
        </p:txBody>
      </p:sp>
      <p:grpSp>
        <p:nvGrpSpPr>
          <p:cNvPr id="6" name="Group 5">
            <a:extLst>
              <a:ext uri="{FF2B5EF4-FFF2-40B4-BE49-F238E27FC236}">
                <a16:creationId xmlns:a16="http://schemas.microsoft.com/office/drawing/2014/main" id="{F1AFBCD9-57DF-F154-DD57-6862479343F2}"/>
              </a:ext>
            </a:extLst>
          </p:cNvPr>
          <p:cNvGrpSpPr/>
          <p:nvPr/>
        </p:nvGrpSpPr>
        <p:grpSpPr>
          <a:xfrm>
            <a:off x="619124" y="171450"/>
            <a:ext cx="11372851" cy="923925"/>
            <a:chOff x="220394" y="27442"/>
            <a:chExt cx="4289850" cy="3094823"/>
          </a:xfrm>
          <a:solidFill>
            <a:srgbClr val="CCFFFF"/>
          </a:solidFill>
        </p:grpSpPr>
        <p:sp>
          <p:nvSpPr>
            <p:cNvPr id="8" name="椭圆 31">
              <a:extLst>
                <a:ext uri="{FF2B5EF4-FFF2-40B4-BE49-F238E27FC236}">
                  <a16:creationId xmlns:a16="http://schemas.microsoft.com/office/drawing/2014/main" id="{AF7A263B-8CB1-F155-416F-74514D1FC111}"/>
                </a:ext>
              </a:extLst>
            </p:cNvPr>
            <p:cNvSpPr/>
            <p:nvPr/>
          </p:nvSpPr>
          <p:spPr>
            <a:xfrm rot="10800000" flipH="1">
              <a:off x="220394" y="27442"/>
              <a:ext cx="4162483" cy="3094823"/>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solidFill>
              <a:srgbClr val="CCFFCC"/>
            </a:solidFill>
            <a:ln w="38100" cap="flat" cmpd="sng" algn="ctr">
              <a:solidFill>
                <a:sysClr val="windowText" lastClr="000000"/>
              </a:solidFill>
              <a:prstDash val="lgDash"/>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63930" rtl="0" eaLnBrk="1" fontAlgn="auto" latinLnBrk="0" hangingPunct="1">
                <a:lnSpc>
                  <a:spcPct val="100000"/>
                </a:lnSpc>
                <a:spcBef>
                  <a:spcPts val="0"/>
                </a:spcBef>
                <a:spcAft>
                  <a:spcPts val="0"/>
                </a:spcAft>
                <a:buClrTx/>
                <a:buSzTx/>
                <a:buFontTx/>
                <a:buNone/>
                <a:tabLst/>
                <a:defRPr/>
              </a:pPr>
              <a:endParaRPr kumimoji="0" lang="zh-CN" altLang="en-US" sz="1685" b="0" i="0" u="none" strike="noStrike" kern="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18" name="Hộp Văn bản 23">
              <a:extLst>
                <a:ext uri="{FF2B5EF4-FFF2-40B4-BE49-F238E27FC236}">
                  <a16:creationId xmlns:a16="http://schemas.microsoft.com/office/drawing/2014/main" id="{07A28CBD-EFA1-722D-B072-80D2AF4BE439}"/>
                </a:ext>
              </a:extLst>
            </p:cNvPr>
            <p:cNvSpPr txBox="1"/>
            <p:nvPr/>
          </p:nvSpPr>
          <p:spPr>
            <a:xfrm>
              <a:off x="502748" y="73657"/>
              <a:ext cx="4007496" cy="237116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US" sz="4000" b="1" u="none" strike="noStrike" kern="1200" cap="none" spc="0" normalizeH="0" baseline="0" noProof="0" dirty="0">
                  <a:ln>
                    <a:noFill/>
                  </a:ln>
                  <a:solidFill>
                    <a:srgbClr val="2D2100"/>
                  </a:solidFill>
                  <a:effectLst/>
                  <a:uLnTx/>
                  <a:uFillTx/>
                  <a:latin typeface="Calibri" panose="020F0502020204030204" pitchFamily="34" charset="0"/>
                  <a:cs typeface="Calibri" panose="020F0502020204030204" pitchFamily="34" charset="0"/>
                </a:rPr>
                <a:t>4. </a:t>
              </a:r>
              <a:r>
                <a:rPr kumimoji="0" lang="en-US" sz="4000" b="1" u="none" strike="noStrike" kern="1200" cap="none" spc="0" normalizeH="0" baseline="0" noProof="0" dirty="0" err="1">
                  <a:ln>
                    <a:noFill/>
                  </a:ln>
                  <a:solidFill>
                    <a:srgbClr val="2D2100"/>
                  </a:solidFill>
                  <a:effectLst/>
                  <a:uLnTx/>
                  <a:uFillTx/>
                  <a:latin typeface="Calibri" panose="020F0502020204030204" pitchFamily="34" charset="0"/>
                  <a:cs typeface="Calibri" panose="020F0502020204030204" pitchFamily="34" charset="0"/>
                </a:rPr>
                <a:t>Tìm</a:t>
              </a:r>
              <a:r>
                <a:rPr kumimoji="0" lang="en-US" sz="4000" b="1" u="none" strike="noStrike" kern="1200" cap="none" spc="0" normalizeH="0" baseline="0" noProof="0" dirty="0">
                  <a:ln>
                    <a:noFill/>
                  </a:ln>
                  <a:solidFill>
                    <a:srgbClr val="2D2100"/>
                  </a:solidFill>
                  <a:effectLst/>
                  <a:uLnTx/>
                  <a:uFillTx/>
                  <a:latin typeface="Calibri" panose="020F0502020204030204" pitchFamily="34" charset="0"/>
                  <a:cs typeface="Calibri" panose="020F0502020204030204" pitchFamily="34" charset="0"/>
                </a:rPr>
                <a:t> </a:t>
              </a:r>
              <a:r>
                <a:rPr kumimoji="0" lang="en-US" sz="4000" b="1" u="none" strike="noStrike" kern="1200" cap="none" spc="0" normalizeH="0" baseline="0" noProof="0" dirty="0" err="1">
                  <a:ln>
                    <a:noFill/>
                  </a:ln>
                  <a:solidFill>
                    <a:srgbClr val="2D2100"/>
                  </a:solidFill>
                  <a:effectLst/>
                  <a:uLnTx/>
                  <a:uFillTx/>
                  <a:latin typeface="Calibri" panose="020F0502020204030204" pitchFamily="34" charset="0"/>
                  <a:cs typeface="Calibri" panose="020F0502020204030204" pitchFamily="34" charset="0"/>
                </a:rPr>
                <a:t>hiểu</a:t>
              </a:r>
              <a:r>
                <a:rPr kumimoji="0" lang="en-US" sz="4000" b="1" u="none" strike="noStrike" kern="1200" cap="none" spc="0" normalizeH="0" baseline="0" noProof="0" dirty="0">
                  <a:ln>
                    <a:noFill/>
                  </a:ln>
                  <a:solidFill>
                    <a:srgbClr val="2D2100"/>
                  </a:solidFill>
                  <a:effectLst/>
                  <a:uLnTx/>
                  <a:uFillTx/>
                  <a:latin typeface="Calibri" panose="020F0502020204030204" pitchFamily="34" charset="0"/>
                  <a:cs typeface="Calibri" panose="020F0502020204030204" pitchFamily="34" charset="0"/>
                </a:rPr>
                <a:t> </a:t>
              </a:r>
              <a:r>
                <a:rPr kumimoji="0" lang="en-US" sz="4000" b="1" u="none" strike="noStrike" kern="1200" cap="none" spc="0" normalizeH="0" baseline="0" noProof="0" dirty="0" err="1">
                  <a:ln>
                    <a:noFill/>
                  </a:ln>
                  <a:solidFill>
                    <a:srgbClr val="2D2100"/>
                  </a:solidFill>
                  <a:effectLst/>
                  <a:uLnTx/>
                  <a:uFillTx/>
                  <a:latin typeface="Calibri" panose="020F0502020204030204" pitchFamily="34" charset="0"/>
                  <a:cs typeface="Calibri" panose="020F0502020204030204" pitchFamily="34" charset="0"/>
                </a:rPr>
                <a:t>về</a:t>
              </a:r>
              <a:r>
                <a:rPr kumimoji="0" lang="en-US" sz="4000" b="1" u="none" strike="noStrike" kern="1200" cap="none" spc="0" normalizeH="0" baseline="0" noProof="0" dirty="0">
                  <a:ln>
                    <a:noFill/>
                  </a:ln>
                  <a:solidFill>
                    <a:srgbClr val="2D2100"/>
                  </a:solidFill>
                  <a:effectLst/>
                  <a:uLnTx/>
                  <a:uFillTx/>
                  <a:latin typeface="Calibri" panose="020F0502020204030204" pitchFamily="34" charset="0"/>
                  <a:cs typeface="Calibri" panose="020F0502020204030204" pitchFamily="34" charset="0"/>
                </a:rPr>
                <a:t> </a:t>
              </a:r>
              <a:r>
                <a:rPr kumimoji="0" lang="en-US" sz="4000" b="1" u="none" strike="noStrike" kern="1200" cap="none" spc="0" normalizeH="0" baseline="0" noProof="0" dirty="0" err="1">
                  <a:ln>
                    <a:noFill/>
                  </a:ln>
                  <a:solidFill>
                    <a:srgbClr val="2D2100"/>
                  </a:solidFill>
                  <a:effectLst/>
                  <a:uLnTx/>
                  <a:uFillTx/>
                  <a:latin typeface="Calibri" panose="020F0502020204030204" pitchFamily="34" charset="0"/>
                  <a:cs typeface="Calibri" panose="020F0502020204030204" pitchFamily="34" charset="0"/>
                </a:rPr>
                <a:t>tính</a:t>
              </a:r>
              <a:r>
                <a:rPr kumimoji="0" lang="en-US" sz="4000" b="1" u="none" strike="noStrike" kern="1200" cap="none" spc="0" normalizeH="0" baseline="0" noProof="0" dirty="0">
                  <a:ln>
                    <a:noFill/>
                  </a:ln>
                  <a:solidFill>
                    <a:srgbClr val="2D2100"/>
                  </a:solidFill>
                  <a:effectLst/>
                  <a:uLnTx/>
                  <a:uFillTx/>
                  <a:latin typeface="Calibri" panose="020F0502020204030204" pitchFamily="34" charset="0"/>
                  <a:cs typeface="Calibri" panose="020F0502020204030204" pitchFamily="34" charset="0"/>
                </a:rPr>
                <a:t> </a:t>
              </a:r>
              <a:r>
                <a:rPr kumimoji="0" lang="en-US" sz="4000" b="1" u="none" strike="noStrike" kern="1200" cap="none" spc="0" normalizeH="0" baseline="0" noProof="0" dirty="0" err="1">
                  <a:ln>
                    <a:noFill/>
                  </a:ln>
                  <a:solidFill>
                    <a:srgbClr val="2D2100"/>
                  </a:solidFill>
                  <a:effectLst/>
                  <a:uLnTx/>
                  <a:uFillTx/>
                  <a:latin typeface="Calibri" panose="020F0502020204030204" pitchFamily="34" charset="0"/>
                  <a:cs typeface="Calibri" panose="020F0502020204030204" pitchFamily="34" charset="0"/>
                </a:rPr>
                <a:t>thấm</a:t>
              </a:r>
              <a:r>
                <a:rPr kumimoji="0" lang="en-US" sz="4000" b="1" u="none" strike="noStrike" kern="1200" cap="none" spc="0" normalizeH="0" baseline="0" noProof="0" dirty="0">
                  <a:ln>
                    <a:noFill/>
                  </a:ln>
                  <a:solidFill>
                    <a:srgbClr val="2D2100"/>
                  </a:solidFill>
                  <a:effectLst/>
                  <a:uLnTx/>
                  <a:uFillTx/>
                  <a:latin typeface="Calibri" panose="020F0502020204030204" pitchFamily="34" charset="0"/>
                  <a:cs typeface="Calibri" panose="020F0502020204030204" pitchFamily="34" charset="0"/>
                </a:rPr>
                <a:t> </a:t>
              </a:r>
              <a:r>
                <a:rPr kumimoji="0" lang="en-US" sz="4000" b="1" u="none" strike="noStrike" kern="1200" cap="none" spc="0" normalizeH="0" baseline="0" noProof="0" dirty="0" err="1">
                  <a:ln>
                    <a:noFill/>
                  </a:ln>
                  <a:solidFill>
                    <a:srgbClr val="2D2100"/>
                  </a:solidFill>
                  <a:effectLst/>
                  <a:uLnTx/>
                  <a:uFillTx/>
                  <a:latin typeface="Calibri" panose="020F0502020204030204" pitchFamily="34" charset="0"/>
                  <a:cs typeface="Calibri" panose="020F0502020204030204" pitchFamily="34" charset="0"/>
                </a:rPr>
                <a:t>của</a:t>
              </a:r>
              <a:r>
                <a:rPr kumimoji="0" lang="en-US" sz="4000" b="1" u="none" strike="noStrike" kern="1200" cap="none" spc="0" normalizeH="0" baseline="0" noProof="0" dirty="0">
                  <a:ln>
                    <a:noFill/>
                  </a:ln>
                  <a:solidFill>
                    <a:srgbClr val="2D2100"/>
                  </a:solidFill>
                  <a:effectLst/>
                  <a:uLnTx/>
                  <a:uFillTx/>
                  <a:latin typeface="Calibri" panose="020F0502020204030204" pitchFamily="34" charset="0"/>
                  <a:cs typeface="Calibri" panose="020F0502020204030204" pitchFamily="34" charset="0"/>
                </a:rPr>
                <a:t> </a:t>
              </a:r>
              <a:r>
                <a:rPr kumimoji="0" lang="en-US" sz="4000" b="1" u="none" strike="noStrike" kern="1200" cap="none" spc="0" normalizeH="0" baseline="0" noProof="0" dirty="0" err="1">
                  <a:ln>
                    <a:noFill/>
                  </a:ln>
                  <a:solidFill>
                    <a:srgbClr val="2D2100"/>
                  </a:solidFill>
                  <a:effectLst/>
                  <a:uLnTx/>
                  <a:uFillTx/>
                  <a:latin typeface="Calibri" panose="020F0502020204030204" pitchFamily="34" charset="0"/>
                  <a:cs typeface="Calibri" panose="020F0502020204030204" pitchFamily="34" charset="0"/>
                </a:rPr>
                <a:t>nước</a:t>
              </a:r>
              <a:endParaRPr kumimoji="0" lang="vi-VN" sz="4000" b="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sp>
        <p:nvSpPr>
          <p:cNvPr id="22" name="TextBox 21">
            <a:extLst>
              <a:ext uri="{FF2B5EF4-FFF2-40B4-BE49-F238E27FC236}">
                <a16:creationId xmlns:a16="http://schemas.microsoft.com/office/drawing/2014/main" id="{0B5836E2-6AE3-1D07-C3D4-494EA679B440}"/>
              </a:ext>
            </a:extLst>
          </p:cNvPr>
          <p:cNvSpPr txBox="1"/>
          <p:nvPr/>
        </p:nvSpPr>
        <p:spPr>
          <a:xfrm>
            <a:off x="257175" y="2000250"/>
            <a:ext cx="6334125" cy="4160113"/>
          </a:xfrm>
          <a:prstGeom prst="rect">
            <a:avLst/>
          </a:prstGeom>
          <a:noFill/>
        </p:spPr>
        <p:txBody>
          <a:bodyPr wrap="square" rtlCol="0">
            <a:spAutoFit/>
          </a:bodyPr>
          <a:lstStyle/>
          <a:p>
            <a:pPr marL="457200" lvl="0" indent="-457200" algn="just">
              <a:spcAft>
                <a:spcPts val="500"/>
              </a:spcAft>
              <a:buFont typeface="Arial" panose="020B0604020202020204" pitchFamily="34" charset="0"/>
              <a:buChar char="•"/>
            </a:pPr>
            <a:r>
              <a:rPr lang="vi-VN" sz="3200" b="1" dirty="0">
                <a:solidFill>
                  <a:srgbClr val="002060"/>
                </a:solidFill>
                <a:latin typeface="Calibri" panose="020F0502020204030204" pitchFamily="34" charset="0"/>
                <a:cs typeface="Calibri" panose="020F0502020204030204" pitchFamily="34" charset="0"/>
              </a:rPr>
              <a:t>Căng miếng vải sợi bông trên miệng cốc A; căng miếng ni lông trên miệng cốc B (hình 5). Lần lượt rót nước vào hai cốc A, B.</a:t>
            </a:r>
            <a:r>
              <a:rPr lang="en-US" sz="3200" b="1" dirty="0">
                <a:solidFill>
                  <a:srgbClr val="002060"/>
                </a:solidFill>
                <a:latin typeface="Calibri" panose="020F0502020204030204" pitchFamily="34" charset="0"/>
                <a:cs typeface="Calibri" panose="020F0502020204030204" pitchFamily="34" charset="0"/>
              </a:rPr>
              <a:t> </a:t>
            </a:r>
            <a:r>
              <a:rPr lang="vi-VN" sz="3200" b="1" dirty="0">
                <a:solidFill>
                  <a:srgbClr val="002060"/>
                </a:solidFill>
                <a:latin typeface="Calibri" panose="020F0502020204030204" pitchFamily="34" charset="0"/>
                <a:cs typeface="Calibri" panose="020F0502020204030204" pitchFamily="34" charset="0"/>
              </a:rPr>
              <a:t>Quan sát miếng vải và miếng ni lông trên miệng hai cốc.</a:t>
            </a:r>
            <a:endParaRPr lang="en-US" sz="3200" b="1" dirty="0">
              <a:solidFill>
                <a:srgbClr val="002060"/>
              </a:solidFill>
              <a:latin typeface="Calibri" panose="020F0502020204030204" pitchFamily="34" charset="0"/>
              <a:cs typeface="Calibri" panose="020F0502020204030204" pitchFamily="34" charset="0"/>
            </a:endParaRPr>
          </a:p>
          <a:p>
            <a:pPr marL="457200" lvl="0" indent="-457200" algn="just">
              <a:spcAft>
                <a:spcPts val="500"/>
              </a:spcAft>
              <a:buFont typeface="Arial" panose="020B0604020202020204" pitchFamily="34" charset="0"/>
              <a:buChar char="•"/>
            </a:pPr>
            <a:r>
              <a:rPr lang="vi-VN" sz="3200" b="1" dirty="0">
                <a:solidFill>
                  <a:srgbClr val="002060"/>
                </a:solidFill>
                <a:latin typeface="Calibri" panose="020F0502020204030204" pitchFamily="34" charset="0"/>
                <a:cs typeface="Calibri" panose="020F0502020204030204" pitchFamily="34" charset="0"/>
              </a:rPr>
              <a:t>Em hãy cho biết nước thấm qua vải hay qua nilon?</a:t>
            </a:r>
            <a:endParaRPr kumimoji="0" lang="en-US" sz="32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34F1816E-A184-4B7A-AAE9-C26EA92C15E4}"/>
              </a:ext>
            </a:extLst>
          </p:cNvPr>
          <p:cNvGrpSpPr/>
          <p:nvPr/>
        </p:nvGrpSpPr>
        <p:grpSpPr>
          <a:xfrm>
            <a:off x="7134225" y="4343400"/>
            <a:ext cx="5257800" cy="2057400"/>
            <a:chOff x="5875675" y="3566239"/>
            <a:chExt cx="6238626" cy="2834561"/>
          </a:xfrm>
        </p:grpSpPr>
        <p:pic>
          <p:nvPicPr>
            <p:cNvPr id="7" name="Picture 318">
              <a:extLst>
                <a:ext uri="{FF2B5EF4-FFF2-40B4-BE49-F238E27FC236}">
                  <a16:creationId xmlns:a16="http://schemas.microsoft.com/office/drawing/2014/main" id="{1D79BBF6-489A-A6BA-FB07-5AE5EC95D6A9}"/>
                </a:ext>
              </a:extLst>
            </p:cNvPr>
            <p:cNvPicPr>
              <a:picLocks noChangeAspect="1"/>
            </p:cNvPicPr>
            <p:nvPr/>
          </p:nvPicPr>
          <p:blipFill>
            <a:blip r:embed="rId6"/>
            <a:stretch>
              <a:fillRect/>
            </a:stretch>
          </p:blipFill>
          <p:spPr>
            <a:xfrm>
              <a:off x="5875675" y="3566239"/>
              <a:ext cx="6238626" cy="2834561"/>
            </a:xfrm>
            <a:prstGeom prst="rect">
              <a:avLst/>
            </a:prstGeom>
          </p:spPr>
        </p:pic>
        <p:sp>
          <p:nvSpPr>
            <p:cNvPr id="9" name="TextBox 8">
              <a:extLst>
                <a:ext uri="{FF2B5EF4-FFF2-40B4-BE49-F238E27FC236}">
                  <a16:creationId xmlns:a16="http://schemas.microsoft.com/office/drawing/2014/main" id="{1C11718B-ED13-3638-F980-4934EE539189}"/>
                </a:ext>
              </a:extLst>
            </p:cNvPr>
            <p:cNvSpPr txBox="1"/>
            <p:nvPr/>
          </p:nvSpPr>
          <p:spPr>
            <a:xfrm>
              <a:off x="7562850" y="5829300"/>
              <a:ext cx="2638425" cy="55124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Thảo</a:t>
              </a:r>
              <a:r>
                <a:rPr kumimoji="0" lang="en-US" sz="2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0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luận</a:t>
              </a:r>
              <a:r>
                <a:rPr kumimoji="0" lang="en-US" sz="2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0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nhóm</a:t>
              </a:r>
              <a:r>
                <a:rPr kumimoji="0" lang="en-US" sz="2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4</a:t>
              </a:r>
            </a:p>
          </p:txBody>
        </p:sp>
      </p:grpSp>
      <p:pic>
        <p:nvPicPr>
          <p:cNvPr id="10" name="Picture 9">
            <a:extLst>
              <a:ext uri="{FF2B5EF4-FFF2-40B4-BE49-F238E27FC236}">
                <a16:creationId xmlns:a16="http://schemas.microsoft.com/office/drawing/2014/main" id="{F50A36CF-15F6-A399-6AC6-3FD6ECC914B3}"/>
              </a:ext>
            </a:extLst>
          </p:cNvPr>
          <p:cNvPicPr>
            <a:picLocks noChangeAspect="1"/>
          </p:cNvPicPr>
          <p:nvPr/>
        </p:nvPicPr>
        <p:blipFill>
          <a:blip r:embed="rId7"/>
          <a:stretch>
            <a:fillRect/>
          </a:stretch>
        </p:blipFill>
        <p:spPr>
          <a:xfrm>
            <a:off x="6877050" y="1659702"/>
            <a:ext cx="4586287" cy="2497960"/>
          </a:xfrm>
          <a:prstGeom prst="rect">
            <a:avLst/>
          </a:prstGeom>
        </p:spPr>
      </p:pic>
    </p:spTree>
    <p:extLst>
      <p:ext uri="{BB962C8B-B14F-4D97-AF65-F5344CB8AC3E}">
        <p14:creationId xmlns:p14="http://schemas.microsoft.com/office/powerpoint/2010/main" val="132378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barn(inVertical)">
                                      <p:cBhvr>
                                        <p:cTn id="14" dur="500"/>
                                        <p:tgtEl>
                                          <p:spTgt spid="10"/>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barn(inVertical)">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fill="hold"/>
                                        <p:tgtEl>
                                          <p:spTgt spid="5"/>
                                        </p:tgtEl>
                                        <p:attrNameLst>
                                          <p:attrName>ppt_x</p:attrName>
                                        </p:attrNameLst>
                                      </p:cBhvr>
                                      <p:tavLst>
                                        <p:tav tm="0">
                                          <p:val>
                                            <p:strVal val="#ppt_x"/>
                                          </p:val>
                                        </p:tav>
                                        <p:tav tm="100000">
                                          <p:val>
                                            <p:strVal val="#ppt_x"/>
                                          </p:val>
                                        </p:tav>
                                      </p:tavLst>
                                    </p:anim>
                                    <p:anim calcmode="lin" valueType="num">
                                      <p:cBhvr additive="base">
                                        <p:cTn id="2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rotWithShape="1">
          <a:blip r:embed="rId2"/>
          <a:srcRect l="24948" t="4345" r="4820" b="55235"/>
          <a:stretch/>
        </p:blipFill>
        <p:spPr>
          <a:xfrm>
            <a:off x="-2" y="-1"/>
            <a:ext cx="12192002" cy="6885719"/>
          </a:xfrm>
          <a:prstGeom prst="rect">
            <a:avLst/>
          </a:prstGeom>
        </p:spPr>
      </p:pic>
      <p:pic>
        <p:nvPicPr>
          <p:cNvPr id="23" name="图片 22">
            <a:extLst>
              <a:ext uri="{FF2B5EF4-FFF2-40B4-BE49-F238E27FC236}">
                <a16:creationId xmlns:a16="http://schemas.microsoft.com/office/drawing/2014/main" id="{1A6DFD6F-1FC6-4A0B-977F-8D09EB9D08F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48208" t="-2653" r="480"/>
          <a:stretch/>
        </p:blipFill>
        <p:spPr>
          <a:xfrm flipH="1" flipV="1">
            <a:off x="0" y="0"/>
            <a:ext cx="3224361" cy="1577094"/>
          </a:xfrm>
          <a:prstGeom prst="rect">
            <a:avLst/>
          </a:prstGeom>
        </p:spPr>
      </p:pic>
      <p:pic>
        <p:nvPicPr>
          <p:cNvPr id="12" name="图片 11"/>
          <p:cNvPicPr>
            <a:picLocks noChangeAspect="1"/>
          </p:cNvPicPr>
          <p:nvPr/>
        </p:nvPicPr>
        <p:blipFill rotWithShape="1">
          <a:blip r:embed="rId5" cstate="print">
            <a:extLst>
              <a:ext uri="{28A0092B-C50C-407E-A947-70E740481C1C}">
                <a14:useLocalDpi xmlns:a14="http://schemas.microsoft.com/office/drawing/2010/main" val="0"/>
              </a:ext>
            </a:extLst>
          </a:blip>
          <a:srcRect t="50048"/>
          <a:stretch/>
        </p:blipFill>
        <p:spPr>
          <a:xfrm>
            <a:off x="-2" y="4441371"/>
            <a:ext cx="12192002" cy="2444348"/>
          </a:xfrm>
          <a:prstGeom prst="rect">
            <a:avLst/>
          </a:prstGeom>
        </p:spPr>
      </p:pic>
      <p:sp>
        <p:nvSpPr>
          <p:cNvPr id="3" name="Rectangle: Rounded Corners 2">
            <a:extLst>
              <a:ext uri="{FF2B5EF4-FFF2-40B4-BE49-F238E27FC236}">
                <a16:creationId xmlns:a16="http://schemas.microsoft.com/office/drawing/2014/main" id="{944CE37B-0797-30CE-F808-D2291914AD92}"/>
              </a:ext>
            </a:extLst>
          </p:cNvPr>
          <p:cNvSpPr/>
          <p:nvPr/>
        </p:nvSpPr>
        <p:spPr>
          <a:xfrm>
            <a:off x="285750" y="85725"/>
            <a:ext cx="11572875" cy="6638925"/>
          </a:xfrm>
          <a:prstGeom prst="roundRect">
            <a:avLst/>
          </a:prstGeom>
          <a:ln w="38100"/>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思源黑体 CN"/>
              <a:ea typeface="思源黑体 CN"/>
              <a:cs typeface="+mn-cs"/>
            </a:endParaRPr>
          </a:p>
        </p:txBody>
      </p:sp>
      <p:grpSp>
        <p:nvGrpSpPr>
          <p:cNvPr id="6" name="Group 5">
            <a:extLst>
              <a:ext uri="{FF2B5EF4-FFF2-40B4-BE49-F238E27FC236}">
                <a16:creationId xmlns:a16="http://schemas.microsoft.com/office/drawing/2014/main" id="{F1AFBCD9-57DF-F154-DD57-6862479343F2}"/>
              </a:ext>
            </a:extLst>
          </p:cNvPr>
          <p:cNvGrpSpPr/>
          <p:nvPr/>
        </p:nvGrpSpPr>
        <p:grpSpPr>
          <a:xfrm>
            <a:off x="619124" y="171450"/>
            <a:ext cx="11372851" cy="923925"/>
            <a:chOff x="220394" y="27442"/>
            <a:chExt cx="4289850" cy="3094823"/>
          </a:xfrm>
          <a:solidFill>
            <a:srgbClr val="CCFFFF"/>
          </a:solidFill>
        </p:grpSpPr>
        <p:sp>
          <p:nvSpPr>
            <p:cNvPr id="8" name="椭圆 31">
              <a:extLst>
                <a:ext uri="{FF2B5EF4-FFF2-40B4-BE49-F238E27FC236}">
                  <a16:creationId xmlns:a16="http://schemas.microsoft.com/office/drawing/2014/main" id="{AF7A263B-8CB1-F155-416F-74514D1FC111}"/>
                </a:ext>
              </a:extLst>
            </p:cNvPr>
            <p:cNvSpPr/>
            <p:nvPr/>
          </p:nvSpPr>
          <p:spPr>
            <a:xfrm rot="10800000" flipH="1">
              <a:off x="220394" y="27442"/>
              <a:ext cx="4162483" cy="3094823"/>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solidFill>
              <a:srgbClr val="CCFFCC"/>
            </a:solidFill>
            <a:ln w="38100" cap="flat" cmpd="sng" algn="ctr">
              <a:solidFill>
                <a:sysClr val="windowText" lastClr="000000"/>
              </a:solidFill>
              <a:prstDash val="lgDash"/>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63930" rtl="0" eaLnBrk="1" fontAlgn="auto" latinLnBrk="0" hangingPunct="1">
                <a:lnSpc>
                  <a:spcPct val="100000"/>
                </a:lnSpc>
                <a:spcBef>
                  <a:spcPts val="0"/>
                </a:spcBef>
                <a:spcAft>
                  <a:spcPts val="0"/>
                </a:spcAft>
                <a:buClrTx/>
                <a:buSzTx/>
                <a:buFontTx/>
                <a:buNone/>
                <a:tabLst/>
                <a:defRPr/>
              </a:pPr>
              <a:endParaRPr kumimoji="0" lang="zh-CN" altLang="en-US" sz="1685" b="0" i="0" u="none" strike="noStrike" kern="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18" name="Hộp Văn bản 23">
              <a:extLst>
                <a:ext uri="{FF2B5EF4-FFF2-40B4-BE49-F238E27FC236}">
                  <a16:creationId xmlns:a16="http://schemas.microsoft.com/office/drawing/2014/main" id="{07A28CBD-EFA1-722D-B072-80D2AF4BE439}"/>
                </a:ext>
              </a:extLst>
            </p:cNvPr>
            <p:cNvSpPr txBox="1"/>
            <p:nvPr/>
          </p:nvSpPr>
          <p:spPr>
            <a:xfrm>
              <a:off x="502748" y="73657"/>
              <a:ext cx="4007496" cy="237116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US" sz="4000" b="1" i="0" u="none" strike="noStrike" kern="1200" cap="none" spc="0" normalizeH="0" baseline="0" noProof="0" dirty="0" err="1">
                  <a:ln>
                    <a:noFill/>
                  </a:ln>
                  <a:solidFill>
                    <a:srgbClr val="2D2100"/>
                  </a:solidFill>
                  <a:effectLst/>
                  <a:uLnTx/>
                  <a:uFillTx/>
                  <a:latin typeface="Calibri" panose="020F0502020204030204" pitchFamily="34" charset="0"/>
                  <a:cs typeface="Calibri" panose="020F0502020204030204" pitchFamily="34" charset="0"/>
                </a:rPr>
                <a:t>Kết</a:t>
              </a:r>
              <a:r>
                <a:rPr kumimoji="0" lang="en-US" sz="4000" b="1" i="0" u="none" strike="noStrike" kern="1200" cap="none" spc="0" normalizeH="0" baseline="0" noProof="0" dirty="0">
                  <a:ln>
                    <a:noFill/>
                  </a:ln>
                  <a:solidFill>
                    <a:srgbClr val="2D210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2D2100"/>
                  </a:solidFill>
                  <a:effectLst/>
                  <a:uLnTx/>
                  <a:uFillTx/>
                  <a:latin typeface="Calibri" panose="020F0502020204030204" pitchFamily="34" charset="0"/>
                  <a:cs typeface="Calibri" panose="020F0502020204030204" pitchFamily="34" charset="0"/>
                </a:rPr>
                <a:t>luận</a:t>
              </a:r>
              <a:r>
                <a:rPr kumimoji="0" lang="en-US" sz="4000" b="1" i="0" u="none" strike="noStrike" kern="1200" cap="none" spc="0" normalizeH="0" baseline="0" noProof="0" dirty="0">
                  <a:ln>
                    <a:noFill/>
                  </a:ln>
                  <a:solidFill>
                    <a:srgbClr val="2D2100"/>
                  </a:solidFill>
                  <a:effectLst/>
                  <a:uLnTx/>
                  <a:uFillTx/>
                  <a:latin typeface="Calibri" panose="020F0502020204030204" pitchFamily="34" charset="0"/>
                  <a:cs typeface="Calibri" panose="020F0502020204030204" pitchFamily="34" charset="0"/>
                </a:rPr>
                <a:t>: </a:t>
              </a:r>
              <a:r>
                <a:rPr kumimoji="0" lang="vi-VN" sz="4000" b="1" i="0" u="none" strike="noStrike" kern="1200" cap="none" spc="0" normalizeH="0" baseline="0" noProof="0" dirty="0">
                  <a:ln>
                    <a:noFill/>
                  </a:ln>
                  <a:solidFill>
                    <a:srgbClr val="2D2100"/>
                  </a:solidFill>
                  <a:effectLst/>
                  <a:uLnTx/>
                  <a:uFillTx/>
                  <a:latin typeface="Calibri" panose="020F0502020204030204" pitchFamily="34" charset="0"/>
                  <a:cs typeface="Calibri" panose="020F0502020204030204" pitchFamily="34" charset="0"/>
                </a:rPr>
                <a:t>Nước có thể thấm qua một số vật.</a:t>
              </a:r>
            </a:p>
          </p:txBody>
        </p:sp>
      </p:grpSp>
      <p:pic>
        <p:nvPicPr>
          <p:cNvPr id="10" name="Picture 9">
            <a:extLst>
              <a:ext uri="{FF2B5EF4-FFF2-40B4-BE49-F238E27FC236}">
                <a16:creationId xmlns:a16="http://schemas.microsoft.com/office/drawing/2014/main" id="{F50A36CF-15F6-A399-6AC6-3FD6ECC914B3}"/>
              </a:ext>
            </a:extLst>
          </p:cNvPr>
          <p:cNvPicPr>
            <a:picLocks noChangeAspect="1"/>
          </p:cNvPicPr>
          <p:nvPr/>
        </p:nvPicPr>
        <p:blipFill>
          <a:blip r:embed="rId6"/>
          <a:stretch>
            <a:fillRect/>
          </a:stretch>
        </p:blipFill>
        <p:spPr>
          <a:xfrm>
            <a:off x="2676525" y="1954976"/>
            <a:ext cx="6581775" cy="3584819"/>
          </a:xfrm>
          <a:prstGeom prst="rect">
            <a:avLst/>
          </a:prstGeom>
        </p:spPr>
      </p:pic>
      <p:pic>
        <p:nvPicPr>
          <p:cNvPr id="11" name="Picture 10">
            <a:extLst>
              <a:ext uri="{FF2B5EF4-FFF2-40B4-BE49-F238E27FC236}">
                <a16:creationId xmlns:a16="http://schemas.microsoft.com/office/drawing/2014/main" id="{03046C97-73A2-710B-E8D3-CEFCF3C4C850}"/>
              </a:ext>
            </a:extLst>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4221221" y="1559022"/>
            <a:ext cx="1071570" cy="1060175"/>
          </a:xfrm>
          <a:prstGeom prst="rect">
            <a:avLst/>
          </a:prstGeom>
        </p:spPr>
      </p:pic>
      <p:pic>
        <p:nvPicPr>
          <p:cNvPr id="13" name="Picture 12">
            <a:extLst>
              <a:ext uri="{FF2B5EF4-FFF2-40B4-BE49-F238E27FC236}">
                <a16:creationId xmlns:a16="http://schemas.microsoft.com/office/drawing/2014/main" id="{2AE87BC2-FDD3-72D2-A7DF-74E6AF37ADAB}"/>
              </a:ext>
            </a:extLst>
          </p:cNvPr>
          <p:cNvPicPr>
            <a:picLocks noChangeAspect="1"/>
          </p:cNvPicPr>
          <p:nvPr/>
        </p:nvPicPr>
        <p:blipFill>
          <a:blip r:embed="rId9" cstate="print">
            <a:extLst>
              <a:ext uri="{BEBA8EAE-BF5A-486C-A8C5-ECC9F3942E4B}">
                <a14:imgProps xmlns:a14="http://schemas.microsoft.com/office/drawing/2010/main">
                  <a14:imgLayer r:embed="rId10">
                    <a14:imgEffect>
                      <a14:backgroundRemoval t="0" b="100000" l="0" r="96889"/>
                    </a14:imgEffect>
                  </a14:imgLayer>
                </a14:imgProps>
              </a:ext>
              <a:ext uri="{28A0092B-C50C-407E-A947-70E740481C1C}">
                <a14:useLocalDpi xmlns:a14="http://schemas.microsoft.com/office/drawing/2010/main" val="0"/>
              </a:ext>
            </a:extLst>
          </a:blip>
          <a:stretch>
            <a:fillRect/>
          </a:stretch>
        </p:blipFill>
        <p:spPr>
          <a:xfrm>
            <a:off x="7035021" y="1628008"/>
            <a:ext cx="785818" cy="1041959"/>
          </a:xfrm>
          <a:prstGeom prst="rect">
            <a:avLst/>
          </a:prstGeom>
        </p:spPr>
      </p:pic>
    </p:spTree>
    <p:extLst>
      <p:ext uri="{BB962C8B-B14F-4D97-AF65-F5344CB8AC3E}">
        <p14:creationId xmlns:p14="http://schemas.microsoft.com/office/powerpoint/2010/main" val="961735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circle(in)">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rotWithShape="1">
          <a:blip r:embed="rId2"/>
          <a:srcRect l="24948" t="4345" r="4820" b="55235"/>
          <a:stretch/>
        </p:blipFill>
        <p:spPr>
          <a:xfrm>
            <a:off x="-2" y="-1"/>
            <a:ext cx="12192002" cy="6885719"/>
          </a:xfrm>
          <a:prstGeom prst="rect">
            <a:avLst/>
          </a:prstGeom>
        </p:spPr>
      </p:pic>
      <p:pic>
        <p:nvPicPr>
          <p:cNvPr id="23" name="图片 22">
            <a:extLst>
              <a:ext uri="{FF2B5EF4-FFF2-40B4-BE49-F238E27FC236}">
                <a16:creationId xmlns:a16="http://schemas.microsoft.com/office/drawing/2014/main" id="{1A6DFD6F-1FC6-4A0B-977F-8D09EB9D08F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48208" t="-2653" r="480"/>
          <a:stretch/>
        </p:blipFill>
        <p:spPr>
          <a:xfrm flipH="1" flipV="1">
            <a:off x="0" y="0"/>
            <a:ext cx="3224361" cy="1577094"/>
          </a:xfrm>
          <a:prstGeom prst="rect">
            <a:avLst/>
          </a:prstGeom>
        </p:spPr>
      </p:pic>
      <p:pic>
        <p:nvPicPr>
          <p:cNvPr id="12" name="图片 11"/>
          <p:cNvPicPr>
            <a:picLocks noChangeAspect="1"/>
          </p:cNvPicPr>
          <p:nvPr/>
        </p:nvPicPr>
        <p:blipFill rotWithShape="1">
          <a:blip r:embed="rId5" cstate="print">
            <a:extLst>
              <a:ext uri="{28A0092B-C50C-407E-A947-70E740481C1C}">
                <a14:useLocalDpi xmlns:a14="http://schemas.microsoft.com/office/drawing/2010/main" val="0"/>
              </a:ext>
            </a:extLst>
          </a:blip>
          <a:srcRect t="50048"/>
          <a:stretch/>
        </p:blipFill>
        <p:spPr>
          <a:xfrm>
            <a:off x="-2" y="4441371"/>
            <a:ext cx="12192002" cy="2444348"/>
          </a:xfrm>
          <a:prstGeom prst="rect">
            <a:avLst/>
          </a:prstGeom>
        </p:spPr>
      </p:pic>
      <p:sp>
        <p:nvSpPr>
          <p:cNvPr id="3" name="Rectangle: Rounded Corners 2">
            <a:extLst>
              <a:ext uri="{FF2B5EF4-FFF2-40B4-BE49-F238E27FC236}">
                <a16:creationId xmlns:a16="http://schemas.microsoft.com/office/drawing/2014/main" id="{944CE37B-0797-30CE-F808-D2291914AD92}"/>
              </a:ext>
            </a:extLst>
          </p:cNvPr>
          <p:cNvSpPr/>
          <p:nvPr/>
        </p:nvSpPr>
        <p:spPr>
          <a:xfrm>
            <a:off x="285750" y="85725"/>
            <a:ext cx="11572875" cy="6638925"/>
          </a:xfrm>
          <a:prstGeom prst="roundRect">
            <a:avLst/>
          </a:prstGeom>
          <a:ln w="38100"/>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思源黑体 CN"/>
              <a:ea typeface="思源黑体 CN"/>
              <a:cs typeface="+mn-cs"/>
            </a:endParaRPr>
          </a:p>
        </p:txBody>
      </p:sp>
      <p:grpSp>
        <p:nvGrpSpPr>
          <p:cNvPr id="6" name="Group 5">
            <a:extLst>
              <a:ext uri="{FF2B5EF4-FFF2-40B4-BE49-F238E27FC236}">
                <a16:creationId xmlns:a16="http://schemas.microsoft.com/office/drawing/2014/main" id="{F1AFBCD9-57DF-F154-DD57-6862479343F2}"/>
              </a:ext>
            </a:extLst>
          </p:cNvPr>
          <p:cNvGrpSpPr/>
          <p:nvPr/>
        </p:nvGrpSpPr>
        <p:grpSpPr>
          <a:xfrm>
            <a:off x="2590799" y="180974"/>
            <a:ext cx="6486527" cy="923925"/>
            <a:chOff x="220394" y="27439"/>
            <a:chExt cx="2446724" cy="3094823"/>
          </a:xfrm>
          <a:solidFill>
            <a:srgbClr val="CCFFFF"/>
          </a:solidFill>
        </p:grpSpPr>
        <p:sp>
          <p:nvSpPr>
            <p:cNvPr id="8" name="椭圆 31">
              <a:extLst>
                <a:ext uri="{FF2B5EF4-FFF2-40B4-BE49-F238E27FC236}">
                  <a16:creationId xmlns:a16="http://schemas.microsoft.com/office/drawing/2014/main" id="{AF7A263B-8CB1-F155-416F-74514D1FC111}"/>
                </a:ext>
              </a:extLst>
            </p:cNvPr>
            <p:cNvSpPr/>
            <p:nvPr/>
          </p:nvSpPr>
          <p:spPr>
            <a:xfrm rot="10800000" flipH="1">
              <a:off x="220394" y="27439"/>
              <a:ext cx="2446724" cy="3094823"/>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solidFill>
              <a:srgbClr val="CCFFCC"/>
            </a:solidFill>
            <a:ln w="38100" cap="flat" cmpd="sng" algn="ctr">
              <a:solidFill>
                <a:sysClr val="windowText" lastClr="000000"/>
              </a:solidFill>
              <a:prstDash val="lgDash"/>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63930" rtl="0" eaLnBrk="1" fontAlgn="auto" latinLnBrk="0" hangingPunct="1">
                <a:lnSpc>
                  <a:spcPct val="100000"/>
                </a:lnSpc>
                <a:spcBef>
                  <a:spcPts val="0"/>
                </a:spcBef>
                <a:spcAft>
                  <a:spcPts val="0"/>
                </a:spcAft>
                <a:buClrTx/>
                <a:buSzTx/>
                <a:buFontTx/>
                <a:buNone/>
                <a:tabLst/>
                <a:defRPr/>
              </a:pPr>
              <a:endParaRPr kumimoji="0" lang="zh-CN" altLang="en-US" sz="1685" b="0" i="0" u="none" strike="noStrike" kern="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18" name="Hộp Văn bản 23">
              <a:extLst>
                <a:ext uri="{FF2B5EF4-FFF2-40B4-BE49-F238E27FC236}">
                  <a16:creationId xmlns:a16="http://schemas.microsoft.com/office/drawing/2014/main" id="{07A28CBD-EFA1-722D-B072-80D2AF4BE439}"/>
                </a:ext>
              </a:extLst>
            </p:cNvPr>
            <p:cNvSpPr txBox="1"/>
            <p:nvPr/>
          </p:nvSpPr>
          <p:spPr>
            <a:xfrm>
              <a:off x="320994" y="584144"/>
              <a:ext cx="2141332" cy="195879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500"/>
                </a:spcAft>
                <a:buClrTx/>
                <a:buSzTx/>
                <a:buFontTx/>
                <a:buNone/>
                <a:tabLst/>
                <a:defRPr/>
              </a:pP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思源黑体 CN"/>
                  <a:cs typeface="Calibri" panose="020F0502020204030204" pitchFamily="34" charset="0"/>
                </a:rPr>
                <a:t>Nước</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思源黑体 CN"/>
                  <a:cs typeface="Calibri" panose="020F0502020204030204" pitchFamily="34" charset="0"/>
                </a:rPr>
                <a:t> </a:t>
              </a:r>
              <a:r>
                <a:rPr kumimoji="0" lang="vi-VN" sz="3200" b="1" i="0" u="none" strike="noStrike" kern="1200" cap="none" spc="0" normalizeH="0" baseline="0" noProof="0" dirty="0">
                  <a:ln>
                    <a:noFill/>
                  </a:ln>
                  <a:solidFill>
                    <a:srgbClr val="FF0000"/>
                  </a:solidFill>
                  <a:effectLst/>
                  <a:uLnTx/>
                  <a:uFillTx/>
                  <a:latin typeface="Calibri" panose="020F0502020204030204" pitchFamily="34" charset="0"/>
                  <a:ea typeface="思源黑体 CN"/>
                  <a:cs typeface="Calibri" panose="020F0502020204030204" pitchFamily="34" charset="0"/>
                </a:rPr>
                <a:t>thấm qua một số vật</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思源黑体 CN"/>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思源黑体 CN"/>
                  <a:cs typeface="Calibri" panose="020F0502020204030204" pitchFamily="34" charset="0"/>
                </a:rPr>
                <a:t>như</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思源黑体 CN"/>
                  <a:cs typeface="Calibri" panose="020F0502020204030204" pitchFamily="34" charset="0"/>
                </a:rPr>
                <a:t>:</a:t>
              </a:r>
              <a:r>
                <a:rPr kumimoji="0" lang="vi-VN" sz="3200" b="1" i="0" u="none" strike="noStrike" kern="1200" cap="none" spc="0" normalizeH="0" baseline="0" noProof="0" dirty="0">
                  <a:ln>
                    <a:noFill/>
                  </a:ln>
                  <a:solidFill>
                    <a:srgbClr val="FF0000"/>
                  </a:solidFill>
                  <a:effectLst/>
                  <a:uLnTx/>
                  <a:uFillTx/>
                  <a:latin typeface="Calibri" panose="020F0502020204030204" pitchFamily="34" charset="0"/>
                  <a:ea typeface="思源黑体 CN"/>
                  <a:cs typeface="Calibri" panose="020F0502020204030204" pitchFamily="34" charset="0"/>
                </a:rPr>
                <a:t> </a:t>
              </a:r>
            </a:p>
          </p:txBody>
        </p:sp>
      </p:grpSp>
      <p:pic>
        <p:nvPicPr>
          <p:cNvPr id="1026" name="Picture 2" descr="Tại sao quần áo lại sẫm màu đi khi bị ướt? - Báo Lâm Đồng điện tử">
            <a:extLst>
              <a:ext uri="{FF2B5EF4-FFF2-40B4-BE49-F238E27FC236}">
                <a16:creationId xmlns:a16="http://schemas.microsoft.com/office/drawing/2014/main" id="{D22D4764-C91E-673C-9118-C0A0FE395A9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2013" y="1576388"/>
            <a:ext cx="4500562" cy="2994919"/>
          </a:xfrm>
          <a:prstGeom prst="rect">
            <a:avLst/>
          </a:prstGeom>
          <a:noFill/>
          <a:extLst>
            <a:ext uri="{909E8E84-426E-40DD-AFC4-6F175D3DCCD1}">
              <a14:hiddenFill xmlns:a14="http://schemas.microsoft.com/office/drawing/2010/main">
                <a:solidFill>
                  <a:srgbClr val="FFFFFF"/>
                </a:solidFill>
              </a14:hiddenFill>
            </a:ext>
          </a:extLst>
        </p:spPr>
      </p:pic>
      <p:sp>
        <p:nvSpPr>
          <p:cNvPr id="2" name="Hình chữ nhật: Góc Tròn 7">
            <a:extLst>
              <a:ext uri="{FF2B5EF4-FFF2-40B4-BE49-F238E27FC236}">
                <a16:creationId xmlns:a16="http://schemas.microsoft.com/office/drawing/2014/main" id="{448B6180-12CB-024C-3F7F-8C1511AFEB64}"/>
              </a:ext>
            </a:extLst>
          </p:cNvPr>
          <p:cNvSpPr/>
          <p:nvPr/>
        </p:nvSpPr>
        <p:spPr>
          <a:xfrm>
            <a:off x="1695450" y="4933951"/>
            <a:ext cx="2886075" cy="876299"/>
          </a:xfrm>
          <a:prstGeom prst="roundRect">
            <a:avLst/>
          </a:prstGeom>
          <a:solidFill>
            <a:srgbClr val="FFFFCC"/>
          </a:solidFill>
          <a:ln w="57150">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Quần</a:t>
            </a:r>
            <a:r>
              <a:rPr kumimoji="0" lang="en-US"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áo</a:t>
            </a:r>
            <a:endParaRPr kumimoji="0" lang="vi-VN"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pic>
        <p:nvPicPr>
          <p:cNvPr id="1028" name="Picture 4" descr="Bao lâu nên giặt khăn mặt và thay khăn? Hướng dẫn vệ sinh khăn mặt">
            <a:extLst>
              <a:ext uri="{FF2B5EF4-FFF2-40B4-BE49-F238E27FC236}">
                <a16:creationId xmlns:a16="http://schemas.microsoft.com/office/drawing/2014/main" id="{26A28563-EECD-CA9A-4E8F-E678440415D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05525" y="1462469"/>
            <a:ext cx="4381500" cy="3180969"/>
          </a:xfrm>
          <a:prstGeom prst="rect">
            <a:avLst/>
          </a:prstGeom>
          <a:noFill/>
          <a:extLst>
            <a:ext uri="{909E8E84-426E-40DD-AFC4-6F175D3DCCD1}">
              <a14:hiddenFill xmlns:a14="http://schemas.microsoft.com/office/drawing/2010/main">
                <a:solidFill>
                  <a:srgbClr val="FFFFFF"/>
                </a:solidFill>
              </a14:hiddenFill>
            </a:ext>
          </a:extLst>
        </p:spPr>
      </p:pic>
      <p:sp>
        <p:nvSpPr>
          <p:cNvPr id="4" name="Hình chữ nhật: Góc Tròn 7">
            <a:extLst>
              <a:ext uri="{FF2B5EF4-FFF2-40B4-BE49-F238E27FC236}">
                <a16:creationId xmlns:a16="http://schemas.microsoft.com/office/drawing/2014/main" id="{10900805-CF58-6D6B-4639-664082846D0E}"/>
              </a:ext>
            </a:extLst>
          </p:cNvPr>
          <p:cNvSpPr/>
          <p:nvPr/>
        </p:nvSpPr>
        <p:spPr>
          <a:xfrm>
            <a:off x="6829425" y="4953001"/>
            <a:ext cx="2886075" cy="876299"/>
          </a:xfrm>
          <a:prstGeom prst="roundRect">
            <a:avLst/>
          </a:prstGeom>
          <a:solidFill>
            <a:srgbClr val="FFFFCC"/>
          </a:solidFill>
          <a:ln w="57150">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Khăn</a:t>
            </a:r>
            <a:r>
              <a:rPr kumimoji="0" lang="en-US"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mặt</a:t>
            </a:r>
            <a:endParaRPr kumimoji="0" lang="vi-VN"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53021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500" fill="hold"/>
                                        <p:tgtEl>
                                          <p:spTgt spid="2"/>
                                        </p:tgtEl>
                                        <p:attrNameLst>
                                          <p:attrName>ppt_x</p:attrName>
                                        </p:attrNameLst>
                                      </p:cBhvr>
                                      <p:tavLst>
                                        <p:tav tm="0">
                                          <p:val>
                                            <p:strVal val="#ppt_x"/>
                                          </p:val>
                                        </p:tav>
                                        <p:tav tm="100000">
                                          <p:val>
                                            <p:strVal val="#ppt_x"/>
                                          </p:val>
                                        </p:tav>
                                      </p:tavLst>
                                    </p:anim>
                                    <p:anim calcmode="lin" valueType="num">
                                      <p:cBhvr additive="base">
                                        <p:cTn id="15" dur="500" fill="hold"/>
                                        <p:tgtEl>
                                          <p:spTgt spid="2"/>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1026"/>
                                        </p:tgtEl>
                                        <p:attrNameLst>
                                          <p:attrName>style.visibility</p:attrName>
                                        </p:attrNameLst>
                                      </p:cBhvr>
                                      <p:to>
                                        <p:strVal val="visible"/>
                                      </p:to>
                                    </p:set>
                                    <p:anim calcmode="lin" valueType="num">
                                      <p:cBhvr additive="base">
                                        <p:cTn id="18" dur="500" fill="hold"/>
                                        <p:tgtEl>
                                          <p:spTgt spid="1026"/>
                                        </p:tgtEl>
                                        <p:attrNameLst>
                                          <p:attrName>ppt_x</p:attrName>
                                        </p:attrNameLst>
                                      </p:cBhvr>
                                      <p:tavLst>
                                        <p:tav tm="0">
                                          <p:val>
                                            <p:strVal val="#ppt_x"/>
                                          </p:val>
                                        </p:tav>
                                        <p:tav tm="100000">
                                          <p:val>
                                            <p:strVal val="#ppt_x"/>
                                          </p:val>
                                        </p:tav>
                                      </p:tavLst>
                                    </p:anim>
                                    <p:anim calcmode="lin" valueType="num">
                                      <p:cBhvr additive="base">
                                        <p:cTn id="19"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additive="base">
                                        <p:cTn id="24" dur="500" fill="hold"/>
                                        <p:tgtEl>
                                          <p:spTgt spid="4"/>
                                        </p:tgtEl>
                                        <p:attrNameLst>
                                          <p:attrName>ppt_x</p:attrName>
                                        </p:attrNameLst>
                                      </p:cBhvr>
                                      <p:tavLst>
                                        <p:tav tm="0">
                                          <p:val>
                                            <p:strVal val="#ppt_x"/>
                                          </p:val>
                                        </p:tav>
                                        <p:tav tm="100000">
                                          <p:val>
                                            <p:strVal val="#ppt_x"/>
                                          </p:val>
                                        </p:tav>
                                      </p:tavLst>
                                    </p:anim>
                                    <p:anim calcmode="lin" valueType="num">
                                      <p:cBhvr additive="base">
                                        <p:cTn id="25" dur="500" fill="hold"/>
                                        <p:tgtEl>
                                          <p:spTgt spid="4"/>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1028"/>
                                        </p:tgtEl>
                                        <p:attrNameLst>
                                          <p:attrName>style.visibility</p:attrName>
                                        </p:attrNameLst>
                                      </p:cBhvr>
                                      <p:to>
                                        <p:strVal val="visible"/>
                                      </p:to>
                                    </p:set>
                                    <p:anim calcmode="lin" valueType="num">
                                      <p:cBhvr additive="base">
                                        <p:cTn id="28" dur="500" fill="hold"/>
                                        <p:tgtEl>
                                          <p:spTgt spid="1028"/>
                                        </p:tgtEl>
                                        <p:attrNameLst>
                                          <p:attrName>ppt_x</p:attrName>
                                        </p:attrNameLst>
                                      </p:cBhvr>
                                      <p:tavLst>
                                        <p:tav tm="0">
                                          <p:val>
                                            <p:strVal val="#ppt_x"/>
                                          </p:val>
                                        </p:tav>
                                        <p:tav tm="100000">
                                          <p:val>
                                            <p:strVal val="#ppt_x"/>
                                          </p:val>
                                        </p:tav>
                                      </p:tavLst>
                                    </p:anim>
                                    <p:anim calcmode="lin" valueType="num">
                                      <p:cBhvr additive="base">
                                        <p:cTn id="29"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ưa rồi Mưa rơi rồi">
            <a:hlinkClick r:id="" action="ppaction://media"/>
            <a:extLst>
              <a:ext uri="{FF2B5EF4-FFF2-40B4-BE49-F238E27FC236}">
                <a16:creationId xmlns:a16="http://schemas.microsoft.com/office/drawing/2014/main" id="{CFAA25EB-80E6-9A5E-6C79-1497D4EB631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417488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202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rotWithShape="1">
          <a:blip r:embed="rId2"/>
          <a:srcRect l="24948" t="4345" r="4820" b="55235"/>
          <a:stretch/>
        </p:blipFill>
        <p:spPr>
          <a:xfrm>
            <a:off x="-2" y="-1"/>
            <a:ext cx="12192002" cy="6885719"/>
          </a:xfrm>
          <a:prstGeom prst="rect">
            <a:avLst/>
          </a:prstGeom>
        </p:spPr>
      </p:pic>
      <p:pic>
        <p:nvPicPr>
          <p:cNvPr id="23" name="图片 22">
            <a:extLst>
              <a:ext uri="{FF2B5EF4-FFF2-40B4-BE49-F238E27FC236}">
                <a16:creationId xmlns:a16="http://schemas.microsoft.com/office/drawing/2014/main" id="{1A6DFD6F-1FC6-4A0B-977F-8D09EB9D08F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48208" t="-2653" r="480"/>
          <a:stretch/>
        </p:blipFill>
        <p:spPr>
          <a:xfrm flipH="1" flipV="1">
            <a:off x="0" y="0"/>
            <a:ext cx="3224361" cy="1577094"/>
          </a:xfrm>
          <a:prstGeom prst="rect">
            <a:avLst/>
          </a:prstGeom>
        </p:spPr>
      </p:pic>
      <p:pic>
        <p:nvPicPr>
          <p:cNvPr id="12" name="图片 11"/>
          <p:cNvPicPr>
            <a:picLocks noChangeAspect="1"/>
          </p:cNvPicPr>
          <p:nvPr/>
        </p:nvPicPr>
        <p:blipFill rotWithShape="1">
          <a:blip r:embed="rId5" cstate="print">
            <a:extLst>
              <a:ext uri="{28A0092B-C50C-407E-A947-70E740481C1C}">
                <a14:useLocalDpi xmlns:a14="http://schemas.microsoft.com/office/drawing/2010/main" val="0"/>
              </a:ext>
            </a:extLst>
          </a:blip>
          <a:srcRect t="50048"/>
          <a:stretch/>
        </p:blipFill>
        <p:spPr>
          <a:xfrm>
            <a:off x="-2" y="4441371"/>
            <a:ext cx="12192002" cy="2444348"/>
          </a:xfrm>
          <a:prstGeom prst="rect">
            <a:avLst/>
          </a:prstGeom>
        </p:spPr>
      </p:pic>
      <p:sp>
        <p:nvSpPr>
          <p:cNvPr id="3" name="Rectangle: Rounded Corners 2">
            <a:extLst>
              <a:ext uri="{FF2B5EF4-FFF2-40B4-BE49-F238E27FC236}">
                <a16:creationId xmlns:a16="http://schemas.microsoft.com/office/drawing/2014/main" id="{944CE37B-0797-30CE-F808-D2291914AD92}"/>
              </a:ext>
            </a:extLst>
          </p:cNvPr>
          <p:cNvSpPr/>
          <p:nvPr/>
        </p:nvSpPr>
        <p:spPr>
          <a:xfrm>
            <a:off x="285750" y="85725"/>
            <a:ext cx="11572875" cy="6638925"/>
          </a:xfrm>
          <a:prstGeom prst="roundRect">
            <a:avLst/>
          </a:prstGeom>
          <a:ln w="38100"/>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思源黑体 CN"/>
              <a:ea typeface="思源黑体 CN"/>
              <a:cs typeface="+mn-cs"/>
            </a:endParaRPr>
          </a:p>
        </p:txBody>
      </p:sp>
      <p:grpSp>
        <p:nvGrpSpPr>
          <p:cNvPr id="6" name="Group 5">
            <a:extLst>
              <a:ext uri="{FF2B5EF4-FFF2-40B4-BE49-F238E27FC236}">
                <a16:creationId xmlns:a16="http://schemas.microsoft.com/office/drawing/2014/main" id="{F1AFBCD9-57DF-F154-DD57-6862479343F2}"/>
              </a:ext>
            </a:extLst>
          </p:cNvPr>
          <p:cNvGrpSpPr/>
          <p:nvPr/>
        </p:nvGrpSpPr>
        <p:grpSpPr>
          <a:xfrm>
            <a:off x="2247899" y="295272"/>
            <a:ext cx="7934326" cy="923925"/>
            <a:chOff x="-67033" y="-36378"/>
            <a:chExt cx="2992835" cy="3094823"/>
          </a:xfrm>
          <a:solidFill>
            <a:srgbClr val="CCFFFF"/>
          </a:solidFill>
        </p:grpSpPr>
        <p:sp>
          <p:nvSpPr>
            <p:cNvPr id="8" name="椭圆 31">
              <a:extLst>
                <a:ext uri="{FF2B5EF4-FFF2-40B4-BE49-F238E27FC236}">
                  <a16:creationId xmlns:a16="http://schemas.microsoft.com/office/drawing/2014/main" id="{AF7A263B-8CB1-F155-416F-74514D1FC111}"/>
                </a:ext>
              </a:extLst>
            </p:cNvPr>
            <p:cNvSpPr/>
            <p:nvPr/>
          </p:nvSpPr>
          <p:spPr>
            <a:xfrm rot="10800000" flipH="1">
              <a:off x="-67033" y="-36378"/>
              <a:ext cx="2967685" cy="3094823"/>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solidFill>
              <a:srgbClr val="CCFFCC"/>
            </a:solidFill>
            <a:ln w="38100" cap="flat" cmpd="sng" algn="ctr">
              <a:solidFill>
                <a:sysClr val="windowText" lastClr="000000"/>
              </a:solidFill>
              <a:prstDash val="lgDash"/>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63930" rtl="0" eaLnBrk="1" fontAlgn="auto" latinLnBrk="0" hangingPunct="1">
                <a:lnSpc>
                  <a:spcPct val="100000"/>
                </a:lnSpc>
                <a:spcBef>
                  <a:spcPts val="0"/>
                </a:spcBef>
                <a:spcAft>
                  <a:spcPts val="0"/>
                </a:spcAft>
                <a:buClrTx/>
                <a:buSzTx/>
                <a:buFontTx/>
                <a:buNone/>
                <a:tabLst/>
                <a:defRPr/>
              </a:pPr>
              <a:endParaRPr kumimoji="0" lang="zh-CN" altLang="en-US" sz="1685" b="0" i="0" u="none" strike="noStrike" kern="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18" name="Hộp Văn bản 23">
              <a:extLst>
                <a:ext uri="{FF2B5EF4-FFF2-40B4-BE49-F238E27FC236}">
                  <a16:creationId xmlns:a16="http://schemas.microsoft.com/office/drawing/2014/main" id="{07A28CBD-EFA1-722D-B072-80D2AF4BE439}"/>
                </a:ext>
              </a:extLst>
            </p:cNvPr>
            <p:cNvSpPr txBox="1"/>
            <p:nvPr/>
          </p:nvSpPr>
          <p:spPr>
            <a:xfrm>
              <a:off x="148538" y="584144"/>
              <a:ext cx="2777264" cy="195879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500"/>
                </a:spcAft>
                <a:buClrTx/>
                <a:buSzTx/>
                <a:buFontTx/>
                <a:buNone/>
                <a:tabLst/>
                <a:defRPr/>
              </a:pP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思源黑体 CN"/>
                  <a:cs typeface="Calibri" panose="020F0502020204030204" pitchFamily="34" charset="0"/>
                </a:rPr>
                <a:t>Nước</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思源黑体 CN"/>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思源黑体 CN"/>
                  <a:cs typeface="Calibri" panose="020F0502020204030204" pitchFamily="34" charset="0"/>
                </a:rPr>
                <a:t>không</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思源黑体 CN"/>
                  <a:cs typeface="Calibri" panose="020F0502020204030204" pitchFamily="34" charset="0"/>
                </a:rPr>
                <a:t> </a:t>
              </a:r>
              <a:r>
                <a:rPr kumimoji="0" lang="vi-VN" sz="3200" b="1" i="0" u="none" strike="noStrike" kern="1200" cap="none" spc="0" normalizeH="0" baseline="0" noProof="0" dirty="0">
                  <a:ln>
                    <a:noFill/>
                  </a:ln>
                  <a:solidFill>
                    <a:srgbClr val="FF0000"/>
                  </a:solidFill>
                  <a:effectLst/>
                  <a:uLnTx/>
                  <a:uFillTx/>
                  <a:latin typeface="Calibri" panose="020F0502020204030204" pitchFamily="34" charset="0"/>
                  <a:ea typeface="思源黑体 CN"/>
                  <a:cs typeface="Calibri" panose="020F0502020204030204" pitchFamily="34" charset="0"/>
                </a:rPr>
                <a:t>thấm qua một số vật</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思源黑体 CN"/>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思源黑体 CN"/>
                  <a:cs typeface="Calibri" panose="020F0502020204030204" pitchFamily="34" charset="0"/>
                </a:rPr>
                <a:t>như</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思源黑体 CN"/>
                  <a:cs typeface="Calibri" panose="020F0502020204030204" pitchFamily="34" charset="0"/>
                </a:rPr>
                <a:t>:</a:t>
              </a:r>
              <a:r>
                <a:rPr kumimoji="0" lang="vi-VN" sz="3200" b="1" i="0" u="none" strike="noStrike" kern="1200" cap="none" spc="0" normalizeH="0" baseline="0" noProof="0" dirty="0">
                  <a:ln>
                    <a:noFill/>
                  </a:ln>
                  <a:solidFill>
                    <a:srgbClr val="FF0000"/>
                  </a:solidFill>
                  <a:effectLst/>
                  <a:uLnTx/>
                  <a:uFillTx/>
                  <a:latin typeface="Calibri" panose="020F0502020204030204" pitchFamily="34" charset="0"/>
                  <a:ea typeface="思源黑体 CN"/>
                  <a:cs typeface="Calibri" panose="020F0502020204030204" pitchFamily="34" charset="0"/>
                </a:rPr>
                <a:t> </a:t>
              </a:r>
            </a:p>
          </p:txBody>
        </p:sp>
      </p:grpSp>
      <p:pic>
        <p:nvPicPr>
          <p:cNvPr id="2050" name="Picture 2" descr="Review 8 mẫu phao bơi cho trẻ đáng mua nhất hiện nay">
            <a:extLst>
              <a:ext uri="{FF2B5EF4-FFF2-40B4-BE49-F238E27FC236}">
                <a16:creationId xmlns:a16="http://schemas.microsoft.com/office/drawing/2014/main" id="{17F12A40-1B70-ABB0-6F3A-45A2915535A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8650" y="1540484"/>
            <a:ext cx="5678542" cy="3193441"/>
          </a:xfrm>
          <a:prstGeom prst="rect">
            <a:avLst/>
          </a:prstGeom>
          <a:noFill/>
          <a:extLst>
            <a:ext uri="{909E8E84-426E-40DD-AFC4-6F175D3DCCD1}">
              <a14:hiddenFill xmlns:a14="http://schemas.microsoft.com/office/drawing/2010/main">
                <a:solidFill>
                  <a:srgbClr val="FFFFFF"/>
                </a:solidFill>
              </a14:hiddenFill>
            </a:ext>
          </a:extLst>
        </p:spPr>
      </p:pic>
      <p:sp>
        <p:nvSpPr>
          <p:cNvPr id="5" name="Hình chữ nhật: Góc Tròn 7">
            <a:extLst>
              <a:ext uri="{FF2B5EF4-FFF2-40B4-BE49-F238E27FC236}">
                <a16:creationId xmlns:a16="http://schemas.microsoft.com/office/drawing/2014/main" id="{3844A478-3A6B-B4E8-EDE5-DFC9304D55D0}"/>
              </a:ext>
            </a:extLst>
          </p:cNvPr>
          <p:cNvSpPr/>
          <p:nvPr/>
        </p:nvSpPr>
        <p:spPr>
          <a:xfrm>
            <a:off x="1781175" y="4991101"/>
            <a:ext cx="2886075" cy="876299"/>
          </a:xfrm>
          <a:prstGeom prst="roundRect">
            <a:avLst/>
          </a:prstGeom>
          <a:solidFill>
            <a:srgbClr val="FFFFCC"/>
          </a:solidFill>
          <a:ln w="57150">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Phao</a:t>
            </a:r>
            <a:r>
              <a:rPr kumimoji="0" lang="en-US"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bơi</a:t>
            </a:r>
            <a:endParaRPr kumimoji="0" lang="vi-VN"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pic>
        <p:nvPicPr>
          <p:cNvPr id="2052" name="Picture 4" descr="Tìm hiểu vể nguồn gốc của bộ ấm chén Bát Tràng cao cấp">
            <a:extLst>
              <a:ext uri="{FF2B5EF4-FFF2-40B4-BE49-F238E27FC236}">
                <a16:creationId xmlns:a16="http://schemas.microsoft.com/office/drawing/2014/main" id="{11AA90B1-BC57-8F94-5F61-8DEBC44AED0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48449" y="1543793"/>
            <a:ext cx="4877176" cy="3209182"/>
          </a:xfrm>
          <a:prstGeom prst="rect">
            <a:avLst/>
          </a:prstGeom>
          <a:noFill/>
          <a:extLst>
            <a:ext uri="{909E8E84-426E-40DD-AFC4-6F175D3DCCD1}">
              <a14:hiddenFill xmlns:a14="http://schemas.microsoft.com/office/drawing/2010/main">
                <a:solidFill>
                  <a:srgbClr val="FFFFFF"/>
                </a:solidFill>
              </a14:hiddenFill>
            </a:ext>
          </a:extLst>
        </p:spPr>
      </p:pic>
      <p:sp>
        <p:nvSpPr>
          <p:cNvPr id="7" name="Hình chữ nhật: Góc Tròn 7">
            <a:extLst>
              <a:ext uri="{FF2B5EF4-FFF2-40B4-BE49-F238E27FC236}">
                <a16:creationId xmlns:a16="http://schemas.microsoft.com/office/drawing/2014/main" id="{6C5D02AD-BA3A-B8F3-0438-C67BA162920F}"/>
              </a:ext>
            </a:extLst>
          </p:cNvPr>
          <p:cNvSpPr/>
          <p:nvPr/>
        </p:nvSpPr>
        <p:spPr>
          <a:xfrm>
            <a:off x="7639050" y="5000626"/>
            <a:ext cx="2886075" cy="876299"/>
          </a:xfrm>
          <a:prstGeom prst="roundRect">
            <a:avLst/>
          </a:prstGeom>
          <a:solidFill>
            <a:srgbClr val="FFFFCC"/>
          </a:solidFill>
          <a:ln w="57150">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Cốc</a:t>
            </a:r>
            <a:r>
              <a:rPr kumimoji="0" lang="en-US"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chén</a:t>
            </a:r>
            <a:endParaRPr kumimoji="0" lang="vi-VN"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1588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2050"/>
                                        </p:tgtEl>
                                        <p:attrNameLst>
                                          <p:attrName>style.visibility</p:attrName>
                                        </p:attrNameLst>
                                      </p:cBhvr>
                                      <p:to>
                                        <p:strVal val="visible"/>
                                      </p:to>
                                    </p:set>
                                    <p:anim calcmode="lin" valueType="num">
                                      <p:cBhvr additive="base">
                                        <p:cTn id="18" dur="500" fill="hold"/>
                                        <p:tgtEl>
                                          <p:spTgt spid="2050"/>
                                        </p:tgtEl>
                                        <p:attrNameLst>
                                          <p:attrName>ppt_x</p:attrName>
                                        </p:attrNameLst>
                                      </p:cBhvr>
                                      <p:tavLst>
                                        <p:tav tm="0">
                                          <p:val>
                                            <p:strVal val="#ppt_x"/>
                                          </p:val>
                                        </p:tav>
                                        <p:tav tm="100000">
                                          <p:val>
                                            <p:strVal val="#ppt_x"/>
                                          </p:val>
                                        </p:tav>
                                      </p:tavLst>
                                    </p:anim>
                                    <p:anim calcmode="lin" valueType="num">
                                      <p:cBhvr additive="base">
                                        <p:cTn id="19"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ppt_x"/>
                                          </p:val>
                                        </p:tav>
                                        <p:tav tm="100000">
                                          <p:val>
                                            <p:strVal val="#ppt_x"/>
                                          </p:val>
                                        </p:tav>
                                      </p:tavLst>
                                    </p:anim>
                                    <p:anim calcmode="lin" valueType="num">
                                      <p:cBhvr additive="base">
                                        <p:cTn id="25" dur="500" fill="hold"/>
                                        <p:tgtEl>
                                          <p:spTgt spid="7"/>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2052"/>
                                        </p:tgtEl>
                                        <p:attrNameLst>
                                          <p:attrName>style.visibility</p:attrName>
                                        </p:attrNameLst>
                                      </p:cBhvr>
                                      <p:to>
                                        <p:strVal val="visible"/>
                                      </p:to>
                                    </p:set>
                                    <p:anim calcmode="lin" valueType="num">
                                      <p:cBhvr additive="base">
                                        <p:cTn id="28" dur="500" fill="hold"/>
                                        <p:tgtEl>
                                          <p:spTgt spid="2052"/>
                                        </p:tgtEl>
                                        <p:attrNameLst>
                                          <p:attrName>ppt_x</p:attrName>
                                        </p:attrNameLst>
                                      </p:cBhvr>
                                      <p:tavLst>
                                        <p:tav tm="0">
                                          <p:val>
                                            <p:strVal val="#ppt_x"/>
                                          </p:val>
                                        </p:tav>
                                        <p:tav tm="100000">
                                          <p:val>
                                            <p:strVal val="#ppt_x"/>
                                          </p:val>
                                        </p:tav>
                                      </p:tavLst>
                                    </p:anim>
                                    <p:anim calcmode="lin" valueType="num">
                                      <p:cBhvr additive="base">
                                        <p:cTn id="29" dur="500" fill="hold"/>
                                        <p:tgtEl>
                                          <p:spTgt spid="205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rotWithShape="1">
          <a:blip r:embed="rId2"/>
          <a:srcRect l="24948" t="4345" r="4820" b="55235"/>
          <a:stretch/>
        </p:blipFill>
        <p:spPr>
          <a:xfrm>
            <a:off x="-2" y="-1"/>
            <a:ext cx="12192002" cy="6885719"/>
          </a:xfrm>
          <a:prstGeom prst="rect">
            <a:avLst/>
          </a:prstGeom>
        </p:spPr>
      </p:pic>
      <p:pic>
        <p:nvPicPr>
          <p:cNvPr id="23" name="图片 22">
            <a:extLst>
              <a:ext uri="{FF2B5EF4-FFF2-40B4-BE49-F238E27FC236}">
                <a16:creationId xmlns:a16="http://schemas.microsoft.com/office/drawing/2014/main" id="{1A6DFD6F-1FC6-4A0B-977F-8D09EB9D08F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48208" t="-2653" r="480"/>
          <a:stretch/>
        </p:blipFill>
        <p:spPr>
          <a:xfrm flipH="1" flipV="1">
            <a:off x="0" y="0"/>
            <a:ext cx="3224361" cy="1577094"/>
          </a:xfrm>
          <a:prstGeom prst="rect">
            <a:avLst/>
          </a:prstGeom>
        </p:spPr>
      </p:pic>
      <p:pic>
        <p:nvPicPr>
          <p:cNvPr id="12" name="图片 11"/>
          <p:cNvPicPr>
            <a:picLocks noChangeAspect="1"/>
          </p:cNvPicPr>
          <p:nvPr/>
        </p:nvPicPr>
        <p:blipFill rotWithShape="1">
          <a:blip r:embed="rId5" cstate="print">
            <a:extLst>
              <a:ext uri="{28A0092B-C50C-407E-A947-70E740481C1C}">
                <a14:useLocalDpi xmlns:a14="http://schemas.microsoft.com/office/drawing/2010/main" val="0"/>
              </a:ext>
            </a:extLst>
          </a:blip>
          <a:srcRect t="50048"/>
          <a:stretch/>
        </p:blipFill>
        <p:spPr>
          <a:xfrm>
            <a:off x="-2" y="4441371"/>
            <a:ext cx="12192002" cy="2444348"/>
          </a:xfrm>
          <a:prstGeom prst="rect">
            <a:avLst/>
          </a:prstGeom>
        </p:spPr>
      </p:pic>
      <p:sp>
        <p:nvSpPr>
          <p:cNvPr id="3" name="Rectangle: Rounded Corners 2">
            <a:extLst>
              <a:ext uri="{FF2B5EF4-FFF2-40B4-BE49-F238E27FC236}">
                <a16:creationId xmlns:a16="http://schemas.microsoft.com/office/drawing/2014/main" id="{944CE37B-0797-30CE-F808-D2291914AD92}"/>
              </a:ext>
            </a:extLst>
          </p:cNvPr>
          <p:cNvSpPr/>
          <p:nvPr/>
        </p:nvSpPr>
        <p:spPr>
          <a:xfrm>
            <a:off x="285750" y="85725"/>
            <a:ext cx="11572875" cy="6638925"/>
          </a:xfrm>
          <a:prstGeom prst="roundRect">
            <a:avLst/>
          </a:prstGeom>
          <a:ln w="38100"/>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思源黑体 CN"/>
              <a:ea typeface="思源黑体 CN"/>
              <a:cs typeface="+mn-cs"/>
            </a:endParaRPr>
          </a:p>
        </p:txBody>
      </p:sp>
      <p:grpSp>
        <p:nvGrpSpPr>
          <p:cNvPr id="6" name="Group 5">
            <a:extLst>
              <a:ext uri="{FF2B5EF4-FFF2-40B4-BE49-F238E27FC236}">
                <a16:creationId xmlns:a16="http://schemas.microsoft.com/office/drawing/2014/main" id="{F1AFBCD9-57DF-F154-DD57-6862479343F2}"/>
              </a:ext>
            </a:extLst>
          </p:cNvPr>
          <p:cNvGrpSpPr/>
          <p:nvPr/>
        </p:nvGrpSpPr>
        <p:grpSpPr>
          <a:xfrm>
            <a:off x="619124" y="171450"/>
            <a:ext cx="11372851" cy="923925"/>
            <a:chOff x="220394" y="27442"/>
            <a:chExt cx="4289850" cy="3094823"/>
          </a:xfrm>
          <a:solidFill>
            <a:srgbClr val="CCFFFF"/>
          </a:solidFill>
        </p:grpSpPr>
        <p:sp>
          <p:nvSpPr>
            <p:cNvPr id="8" name="椭圆 31">
              <a:extLst>
                <a:ext uri="{FF2B5EF4-FFF2-40B4-BE49-F238E27FC236}">
                  <a16:creationId xmlns:a16="http://schemas.microsoft.com/office/drawing/2014/main" id="{AF7A263B-8CB1-F155-416F-74514D1FC111}"/>
                </a:ext>
              </a:extLst>
            </p:cNvPr>
            <p:cNvSpPr/>
            <p:nvPr/>
          </p:nvSpPr>
          <p:spPr>
            <a:xfrm rot="10800000" flipH="1">
              <a:off x="220394" y="27442"/>
              <a:ext cx="4162483" cy="3094823"/>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solidFill>
              <a:srgbClr val="CCFFCC"/>
            </a:solidFill>
            <a:ln w="38100" cap="flat" cmpd="sng" algn="ctr">
              <a:solidFill>
                <a:sysClr val="windowText" lastClr="000000"/>
              </a:solidFill>
              <a:prstDash val="lgDash"/>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63930" rtl="0" eaLnBrk="1" fontAlgn="auto" latinLnBrk="0" hangingPunct="1">
                <a:lnSpc>
                  <a:spcPct val="100000"/>
                </a:lnSpc>
                <a:spcBef>
                  <a:spcPts val="0"/>
                </a:spcBef>
                <a:spcAft>
                  <a:spcPts val="0"/>
                </a:spcAft>
                <a:buClrTx/>
                <a:buSzTx/>
                <a:buFontTx/>
                <a:buNone/>
                <a:tabLst/>
                <a:defRPr/>
              </a:pPr>
              <a:endParaRPr kumimoji="0" lang="zh-CN" altLang="en-US" sz="1685" b="0" i="0" u="none" strike="noStrike" kern="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18" name="Hộp Văn bản 23">
              <a:extLst>
                <a:ext uri="{FF2B5EF4-FFF2-40B4-BE49-F238E27FC236}">
                  <a16:creationId xmlns:a16="http://schemas.microsoft.com/office/drawing/2014/main" id="{07A28CBD-EFA1-722D-B072-80D2AF4BE439}"/>
                </a:ext>
              </a:extLst>
            </p:cNvPr>
            <p:cNvSpPr txBox="1"/>
            <p:nvPr/>
          </p:nvSpPr>
          <p:spPr>
            <a:xfrm>
              <a:off x="502748" y="73657"/>
              <a:ext cx="4007496" cy="237116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vi-VN" sz="4000" b="1" i="0" u="none" strike="noStrike" kern="1200" cap="none" spc="0" normalizeH="0" baseline="0" noProof="0" dirty="0">
                  <a:ln>
                    <a:noFill/>
                  </a:ln>
                  <a:solidFill>
                    <a:srgbClr val="2D2100"/>
                  </a:solidFill>
                  <a:effectLst/>
                  <a:uLnTx/>
                  <a:uFillTx/>
                  <a:latin typeface="Calibri" panose="020F0502020204030204" pitchFamily="34" charset="0"/>
                  <a:cs typeface="Calibri" panose="020F0502020204030204" pitchFamily="34" charset="0"/>
                </a:rPr>
                <a:t>5. Tìm hiểu về tính chất hòa tan của nước</a:t>
              </a:r>
              <a:endParaRPr kumimoji="0" lang="vi-VN"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sp>
        <p:nvSpPr>
          <p:cNvPr id="22" name="TextBox 21">
            <a:extLst>
              <a:ext uri="{FF2B5EF4-FFF2-40B4-BE49-F238E27FC236}">
                <a16:creationId xmlns:a16="http://schemas.microsoft.com/office/drawing/2014/main" id="{0B5836E2-6AE3-1D07-C3D4-494EA679B440}"/>
              </a:ext>
            </a:extLst>
          </p:cNvPr>
          <p:cNvSpPr txBox="1"/>
          <p:nvPr/>
        </p:nvSpPr>
        <p:spPr>
          <a:xfrm>
            <a:off x="276225" y="1638300"/>
            <a:ext cx="6334125" cy="4465325"/>
          </a:xfrm>
          <a:prstGeom prst="rect">
            <a:avLst/>
          </a:prstGeom>
          <a:noFill/>
        </p:spPr>
        <p:txBody>
          <a:bodyPr wrap="square" rtlCol="0">
            <a:spAutoFit/>
          </a:bodyPr>
          <a:lstStyle/>
          <a:p>
            <a:pPr marL="457200" lvl="0" indent="-457200" algn="just">
              <a:spcAft>
                <a:spcPts val="500"/>
              </a:spcAft>
              <a:buFont typeface="Arial" panose="020B0604020202020204" pitchFamily="34" charset="0"/>
              <a:buChar char="•"/>
            </a:pPr>
            <a:r>
              <a:rPr lang="vi-VN" sz="2800" b="1" dirty="0">
                <a:solidFill>
                  <a:srgbClr val="002060"/>
                </a:solidFill>
                <a:latin typeface="Calibri" panose="020F0502020204030204" pitchFamily="34" charset="0"/>
                <a:cs typeface="Calibri" panose="020F0502020204030204" pitchFamily="34" charset="0"/>
              </a:rPr>
              <a:t>Rót một lượng nước như nhau vào ba cốc A, B, C Cho một thìa muối vào cốc A, một thìa đường vào cốc B, một thìa cát sạch vào cốc C (h</a:t>
            </a:r>
            <a:r>
              <a:rPr lang="en-US" sz="2800" b="1" dirty="0">
                <a:solidFill>
                  <a:srgbClr val="002060"/>
                </a:solidFill>
                <a:latin typeface="Calibri" panose="020F0502020204030204" pitchFamily="34" charset="0"/>
                <a:cs typeface="Calibri" panose="020F0502020204030204" pitchFamily="34" charset="0"/>
              </a:rPr>
              <a:t>ì</a:t>
            </a:r>
            <a:r>
              <a:rPr lang="vi-VN" sz="2800" b="1" dirty="0">
                <a:solidFill>
                  <a:srgbClr val="002060"/>
                </a:solidFill>
                <a:latin typeface="Calibri" panose="020F0502020204030204" pitchFamily="34" charset="0"/>
                <a:cs typeface="Calibri" panose="020F0502020204030204" pitchFamily="34" charset="0"/>
              </a:rPr>
              <a:t>nh 6). Quan sát ba cốc A, B, C. Sau đó khuấy đều cả ba cốc. Quan sát và mô tả hiện tượng ở mỗi cốc.</a:t>
            </a:r>
            <a:endParaRPr lang="en-US" sz="2800" b="1" dirty="0">
              <a:solidFill>
                <a:srgbClr val="002060"/>
              </a:solidFill>
              <a:latin typeface="Calibri" panose="020F0502020204030204" pitchFamily="34" charset="0"/>
              <a:cs typeface="Calibri" panose="020F0502020204030204" pitchFamily="34" charset="0"/>
            </a:endParaRPr>
          </a:p>
          <a:p>
            <a:pPr marL="457200" lvl="0" indent="-457200" algn="just">
              <a:spcAft>
                <a:spcPts val="500"/>
              </a:spcAft>
              <a:buFont typeface="Arial" panose="020B0604020202020204" pitchFamily="34" charset="0"/>
              <a:buChar char="•"/>
            </a:pPr>
            <a:r>
              <a:rPr lang="en-US" sz="2800" b="1" dirty="0">
                <a:solidFill>
                  <a:srgbClr val="002060"/>
                </a:solidFill>
                <a:latin typeface="Calibri" panose="020F0502020204030204" pitchFamily="34" charset="0"/>
                <a:cs typeface="Calibri" panose="020F0502020204030204" pitchFamily="34" charset="0"/>
              </a:rPr>
              <a:t>H</a:t>
            </a:r>
            <a:r>
              <a:rPr lang="vi-VN" sz="2800" b="1" dirty="0">
                <a:solidFill>
                  <a:srgbClr val="002060"/>
                </a:solidFill>
                <a:latin typeface="Calibri" panose="020F0502020204030204" pitchFamily="34" charset="0"/>
                <a:cs typeface="Calibri" panose="020F0502020204030204" pitchFamily="34" charset="0"/>
              </a:rPr>
              <a:t>ãy cho biết nước hòa tan hay không hòa tan được chất nào sau đây: muối, đường, cát?</a:t>
            </a:r>
            <a:endParaRPr kumimoji="0" lang="en-US"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pic>
        <p:nvPicPr>
          <p:cNvPr id="10" name="Picture 9">
            <a:extLst>
              <a:ext uri="{FF2B5EF4-FFF2-40B4-BE49-F238E27FC236}">
                <a16:creationId xmlns:a16="http://schemas.microsoft.com/office/drawing/2014/main" id="{681BEEA1-D24E-0A90-7AA9-79C262C132AC}"/>
              </a:ext>
            </a:extLst>
          </p:cNvPr>
          <p:cNvPicPr>
            <a:picLocks noChangeAspect="1"/>
          </p:cNvPicPr>
          <p:nvPr/>
        </p:nvPicPr>
        <p:blipFill>
          <a:blip r:embed="rId6"/>
          <a:stretch>
            <a:fillRect/>
          </a:stretch>
        </p:blipFill>
        <p:spPr>
          <a:xfrm>
            <a:off x="7219950" y="1481971"/>
            <a:ext cx="4281487" cy="3110059"/>
          </a:xfrm>
          <a:prstGeom prst="rect">
            <a:avLst/>
          </a:prstGeom>
        </p:spPr>
      </p:pic>
      <p:grpSp>
        <p:nvGrpSpPr>
          <p:cNvPr id="11" name="Group 10">
            <a:extLst>
              <a:ext uri="{FF2B5EF4-FFF2-40B4-BE49-F238E27FC236}">
                <a16:creationId xmlns:a16="http://schemas.microsoft.com/office/drawing/2014/main" id="{9D721685-3028-FCEF-652F-D7526FA12021}"/>
              </a:ext>
            </a:extLst>
          </p:cNvPr>
          <p:cNvGrpSpPr/>
          <p:nvPr/>
        </p:nvGrpSpPr>
        <p:grpSpPr>
          <a:xfrm>
            <a:off x="7134225" y="4343400"/>
            <a:ext cx="5257800" cy="2057400"/>
            <a:chOff x="5875675" y="3566239"/>
            <a:chExt cx="6238626" cy="2834561"/>
          </a:xfrm>
        </p:grpSpPr>
        <p:pic>
          <p:nvPicPr>
            <p:cNvPr id="13" name="Picture 318">
              <a:extLst>
                <a:ext uri="{FF2B5EF4-FFF2-40B4-BE49-F238E27FC236}">
                  <a16:creationId xmlns:a16="http://schemas.microsoft.com/office/drawing/2014/main" id="{DA2D4013-1407-2B33-A897-DDC34BC2E711}"/>
                </a:ext>
              </a:extLst>
            </p:cNvPr>
            <p:cNvPicPr>
              <a:picLocks noChangeAspect="1"/>
            </p:cNvPicPr>
            <p:nvPr/>
          </p:nvPicPr>
          <p:blipFill>
            <a:blip r:embed="rId7"/>
            <a:stretch>
              <a:fillRect/>
            </a:stretch>
          </p:blipFill>
          <p:spPr>
            <a:xfrm>
              <a:off x="5875675" y="3566239"/>
              <a:ext cx="6238626" cy="2834561"/>
            </a:xfrm>
            <a:prstGeom prst="rect">
              <a:avLst/>
            </a:prstGeom>
          </p:spPr>
        </p:pic>
        <p:sp>
          <p:nvSpPr>
            <p:cNvPr id="14" name="TextBox 13">
              <a:extLst>
                <a:ext uri="{FF2B5EF4-FFF2-40B4-BE49-F238E27FC236}">
                  <a16:creationId xmlns:a16="http://schemas.microsoft.com/office/drawing/2014/main" id="{122AA277-E20A-2416-AF39-2DB970A981EE}"/>
                </a:ext>
              </a:extLst>
            </p:cNvPr>
            <p:cNvSpPr txBox="1"/>
            <p:nvPr/>
          </p:nvSpPr>
          <p:spPr>
            <a:xfrm>
              <a:off x="7562850" y="5829300"/>
              <a:ext cx="2638425" cy="55124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Thảo</a:t>
              </a:r>
              <a:r>
                <a:rPr kumimoji="0" lang="en-US" sz="2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0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luận</a:t>
              </a:r>
              <a:r>
                <a:rPr kumimoji="0" lang="en-US" sz="2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0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nhóm</a:t>
              </a:r>
              <a:r>
                <a:rPr kumimoji="0" lang="en-US" sz="2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4</a:t>
              </a:r>
            </a:p>
          </p:txBody>
        </p:sp>
      </p:grpSp>
    </p:spTree>
    <p:extLst>
      <p:ext uri="{BB962C8B-B14F-4D97-AF65-F5344CB8AC3E}">
        <p14:creationId xmlns:p14="http://schemas.microsoft.com/office/powerpoint/2010/main" val="3521253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barn(inVertical)">
                                      <p:cBhvr>
                                        <p:cTn id="14" dur="500"/>
                                        <p:tgtEl>
                                          <p:spTgt spid="2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arn(inVertical)">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rotWithShape="1">
          <a:blip r:embed="rId2"/>
          <a:srcRect l="24948" t="4345" r="4820" b="55235"/>
          <a:stretch/>
        </p:blipFill>
        <p:spPr>
          <a:xfrm>
            <a:off x="-2" y="-1"/>
            <a:ext cx="12192002" cy="6885719"/>
          </a:xfrm>
          <a:prstGeom prst="rect">
            <a:avLst/>
          </a:prstGeom>
        </p:spPr>
      </p:pic>
      <p:pic>
        <p:nvPicPr>
          <p:cNvPr id="23" name="图片 22">
            <a:extLst>
              <a:ext uri="{FF2B5EF4-FFF2-40B4-BE49-F238E27FC236}">
                <a16:creationId xmlns:a16="http://schemas.microsoft.com/office/drawing/2014/main" id="{1A6DFD6F-1FC6-4A0B-977F-8D09EB9D08F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48208" t="-2653" r="480"/>
          <a:stretch/>
        </p:blipFill>
        <p:spPr>
          <a:xfrm flipH="1" flipV="1">
            <a:off x="0" y="0"/>
            <a:ext cx="3224361" cy="1577094"/>
          </a:xfrm>
          <a:prstGeom prst="rect">
            <a:avLst/>
          </a:prstGeom>
        </p:spPr>
      </p:pic>
      <p:pic>
        <p:nvPicPr>
          <p:cNvPr id="12" name="图片 11"/>
          <p:cNvPicPr>
            <a:picLocks noChangeAspect="1"/>
          </p:cNvPicPr>
          <p:nvPr/>
        </p:nvPicPr>
        <p:blipFill rotWithShape="1">
          <a:blip r:embed="rId5" cstate="print">
            <a:extLst>
              <a:ext uri="{28A0092B-C50C-407E-A947-70E740481C1C}">
                <a14:useLocalDpi xmlns:a14="http://schemas.microsoft.com/office/drawing/2010/main" val="0"/>
              </a:ext>
            </a:extLst>
          </a:blip>
          <a:srcRect t="50048"/>
          <a:stretch/>
        </p:blipFill>
        <p:spPr>
          <a:xfrm>
            <a:off x="-2" y="4441371"/>
            <a:ext cx="12192002" cy="2444348"/>
          </a:xfrm>
          <a:prstGeom prst="rect">
            <a:avLst/>
          </a:prstGeom>
        </p:spPr>
      </p:pic>
      <p:sp>
        <p:nvSpPr>
          <p:cNvPr id="3" name="Rectangle: Rounded Corners 2">
            <a:extLst>
              <a:ext uri="{FF2B5EF4-FFF2-40B4-BE49-F238E27FC236}">
                <a16:creationId xmlns:a16="http://schemas.microsoft.com/office/drawing/2014/main" id="{944CE37B-0797-30CE-F808-D2291914AD92}"/>
              </a:ext>
            </a:extLst>
          </p:cNvPr>
          <p:cNvSpPr/>
          <p:nvPr/>
        </p:nvSpPr>
        <p:spPr>
          <a:xfrm>
            <a:off x="285750" y="0"/>
            <a:ext cx="11572875" cy="6638925"/>
          </a:xfrm>
          <a:prstGeom prst="roundRect">
            <a:avLst/>
          </a:prstGeom>
          <a:ln w="38100"/>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思源黑体 CN"/>
              <a:ea typeface="思源黑体 CN"/>
              <a:cs typeface="+mn-cs"/>
            </a:endParaRPr>
          </a:p>
        </p:txBody>
      </p:sp>
      <p:sp>
        <p:nvSpPr>
          <p:cNvPr id="2" name="Hình chữ nhật 1">
            <a:extLst>
              <a:ext uri="{FF2B5EF4-FFF2-40B4-BE49-F238E27FC236}">
                <a16:creationId xmlns:a16="http://schemas.microsoft.com/office/drawing/2014/main" id="{88275E8C-CC44-A01A-F6F7-8244CCFD031B}"/>
              </a:ext>
            </a:extLst>
          </p:cNvPr>
          <p:cNvSpPr/>
          <p:nvPr/>
        </p:nvSpPr>
        <p:spPr>
          <a:xfrm>
            <a:off x="942975" y="342033"/>
            <a:ext cx="3505200" cy="677108"/>
          </a:xfrm>
          <a:prstGeom prst="rect">
            <a:avLst/>
          </a:prstGeom>
          <a:noFill/>
        </p:spPr>
        <p:txBody>
          <a:bodyPr wrap="square" lIns="60960" tIns="30480" rIns="60960" bIns="30480">
            <a:spAutoFit/>
          </a:bodyPr>
          <a:lstStyle/>
          <a:p>
            <a:pPr marL="0" marR="0" lvl="0" indent="0" algn="just" defTabSz="60963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mn-cs"/>
              </a:rPr>
              <a:t>THỰC HIỆN:</a:t>
            </a:r>
          </a:p>
        </p:txBody>
      </p:sp>
      <p:pic>
        <p:nvPicPr>
          <p:cNvPr id="10" name="Hình ảnh 46">
            <a:extLst>
              <a:ext uri="{FF2B5EF4-FFF2-40B4-BE49-F238E27FC236}">
                <a16:creationId xmlns:a16="http://schemas.microsoft.com/office/drawing/2014/main" id="{D94C667B-177D-ECE8-EE8F-562FA95CA25C}"/>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8562976" y="1762125"/>
            <a:ext cx="2289014" cy="4610099"/>
          </a:xfrm>
          <a:prstGeom prst="rect">
            <a:avLst/>
          </a:prstGeom>
        </p:spPr>
      </p:pic>
      <p:pic>
        <p:nvPicPr>
          <p:cNvPr id="11" name="Hình ảnh 47">
            <a:extLst>
              <a:ext uri="{FF2B5EF4-FFF2-40B4-BE49-F238E27FC236}">
                <a16:creationId xmlns:a16="http://schemas.microsoft.com/office/drawing/2014/main" id="{83B7A946-65C3-3623-806E-F705F59F86A0}"/>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372100" y="1685925"/>
            <a:ext cx="2200275" cy="4572000"/>
          </a:xfrm>
          <a:prstGeom prst="rect">
            <a:avLst/>
          </a:prstGeom>
        </p:spPr>
      </p:pic>
      <p:pic>
        <p:nvPicPr>
          <p:cNvPr id="13" name="Hình ảnh 48">
            <a:extLst>
              <a:ext uri="{FF2B5EF4-FFF2-40B4-BE49-F238E27FC236}">
                <a16:creationId xmlns:a16="http://schemas.microsoft.com/office/drawing/2014/main" id="{3418B351-C49A-CE42-F60B-10D1BE7FB44A}"/>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771650" y="2019299"/>
            <a:ext cx="2247900" cy="4314825"/>
          </a:xfrm>
          <a:prstGeom prst="rect">
            <a:avLst/>
          </a:prstGeom>
        </p:spPr>
      </p:pic>
      <p:pic>
        <p:nvPicPr>
          <p:cNvPr id="14" name="Hình ảnh 53">
            <a:extLst>
              <a:ext uri="{FF2B5EF4-FFF2-40B4-BE49-F238E27FC236}">
                <a16:creationId xmlns:a16="http://schemas.microsoft.com/office/drawing/2014/main" id="{91820FD9-2A10-5C40-39C2-47ABCD2593ED}"/>
              </a:ext>
            </a:extLst>
          </p:cNvPr>
          <p:cNvPicPr>
            <a:picLocks noChangeAspect="1"/>
          </p:cNvPicPr>
          <p:nvPr/>
        </p:nvPicPr>
        <p:blipFill>
          <a:blip r:embed="rId7"/>
          <a:stretch>
            <a:fillRect/>
          </a:stretch>
        </p:blipFill>
        <p:spPr>
          <a:xfrm>
            <a:off x="9463113" y="472752"/>
            <a:ext cx="1718177" cy="1963631"/>
          </a:xfrm>
          <a:prstGeom prst="rect">
            <a:avLst/>
          </a:prstGeom>
        </p:spPr>
      </p:pic>
      <p:pic>
        <p:nvPicPr>
          <p:cNvPr id="15" name="Hình ảnh 54">
            <a:extLst>
              <a:ext uri="{FF2B5EF4-FFF2-40B4-BE49-F238E27FC236}">
                <a16:creationId xmlns:a16="http://schemas.microsoft.com/office/drawing/2014/main" id="{575263AF-F0F3-55A2-EA0A-34700BCBCD61}"/>
              </a:ext>
            </a:extLst>
          </p:cNvPr>
          <p:cNvPicPr>
            <a:picLocks noChangeAspect="1"/>
          </p:cNvPicPr>
          <p:nvPr/>
        </p:nvPicPr>
        <p:blipFill>
          <a:blip r:embed="rId8"/>
          <a:stretch>
            <a:fillRect/>
          </a:stretch>
        </p:blipFill>
        <p:spPr>
          <a:xfrm>
            <a:off x="6209504" y="426432"/>
            <a:ext cx="1718177" cy="1965747"/>
          </a:xfrm>
          <a:prstGeom prst="rect">
            <a:avLst/>
          </a:prstGeom>
        </p:spPr>
      </p:pic>
      <p:pic>
        <p:nvPicPr>
          <p:cNvPr id="16" name="Hình ảnh 55">
            <a:extLst>
              <a:ext uri="{FF2B5EF4-FFF2-40B4-BE49-F238E27FC236}">
                <a16:creationId xmlns:a16="http://schemas.microsoft.com/office/drawing/2014/main" id="{BCBA1E32-48D4-0D2B-A86C-1E94DAF25BF0}"/>
              </a:ext>
            </a:extLst>
          </p:cNvPr>
          <p:cNvPicPr>
            <a:picLocks noChangeAspect="1"/>
          </p:cNvPicPr>
          <p:nvPr/>
        </p:nvPicPr>
        <p:blipFill>
          <a:blip r:embed="rId9"/>
          <a:stretch>
            <a:fillRect/>
          </a:stretch>
        </p:blipFill>
        <p:spPr>
          <a:xfrm>
            <a:off x="2618948" y="727076"/>
            <a:ext cx="1720293" cy="1974211"/>
          </a:xfrm>
          <a:prstGeom prst="rect">
            <a:avLst/>
          </a:prstGeom>
        </p:spPr>
      </p:pic>
      <p:sp>
        <p:nvSpPr>
          <p:cNvPr id="19" name="Freeform 9">
            <a:extLst>
              <a:ext uri="{FF2B5EF4-FFF2-40B4-BE49-F238E27FC236}">
                <a16:creationId xmlns:a16="http://schemas.microsoft.com/office/drawing/2014/main" id="{CB679D59-8CCE-12EC-F6F6-B8B819F95D76}"/>
              </a:ext>
            </a:extLst>
          </p:cNvPr>
          <p:cNvSpPr/>
          <p:nvPr/>
        </p:nvSpPr>
        <p:spPr>
          <a:xfrm rot="19983751">
            <a:off x="9247935" y="2396938"/>
            <a:ext cx="947090" cy="1066036"/>
          </a:xfrm>
          <a:custGeom>
            <a:avLst/>
            <a:gdLst/>
            <a:ahLst/>
            <a:cxnLst/>
            <a:rect l="l" t="t" r="r" b="b"/>
            <a:pathLst>
              <a:path w="2484122" h="3110012">
                <a:moveTo>
                  <a:pt x="0" y="0"/>
                </a:moveTo>
                <a:lnTo>
                  <a:pt x="2484122" y="0"/>
                </a:lnTo>
                <a:lnTo>
                  <a:pt x="2484122" y="3110012"/>
                </a:lnTo>
                <a:lnTo>
                  <a:pt x="0" y="3110012"/>
                </a:lnTo>
                <a:lnTo>
                  <a:pt x="0" y="0"/>
                </a:lnTo>
                <a:close/>
              </a:path>
            </a:pathLst>
          </a:custGeom>
          <a:blipFill>
            <a:blip r:embed="rId10"/>
            <a:stretch>
              <a:fillRect/>
            </a:stretch>
          </a:blipFill>
        </p:spPr>
      </p:sp>
      <p:sp>
        <p:nvSpPr>
          <p:cNvPr id="20" name="Freeform 9">
            <a:extLst>
              <a:ext uri="{FF2B5EF4-FFF2-40B4-BE49-F238E27FC236}">
                <a16:creationId xmlns:a16="http://schemas.microsoft.com/office/drawing/2014/main" id="{D2014A7C-300F-FC8C-B513-81FE544901BA}"/>
              </a:ext>
            </a:extLst>
          </p:cNvPr>
          <p:cNvSpPr/>
          <p:nvPr/>
        </p:nvSpPr>
        <p:spPr>
          <a:xfrm rot="19983751">
            <a:off x="6010149" y="2482664"/>
            <a:ext cx="947090" cy="1066036"/>
          </a:xfrm>
          <a:custGeom>
            <a:avLst/>
            <a:gdLst/>
            <a:ahLst/>
            <a:cxnLst/>
            <a:rect l="l" t="t" r="r" b="b"/>
            <a:pathLst>
              <a:path w="2484122" h="3110012">
                <a:moveTo>
                  <a:pt x="0" y="0"/>
                </a:moveTo>
                <a:lnTo>
                  <a:pt x="2484122" y="0"/>
                </a:lnTo>
                <a:lnTo>
                  <a:pt x="2484122" y="3110012"/>
                </a:lnTo>
                <a:lnTo>
                  <a:pt x="0" y="3110012"/>
                </a:lnTo>
                <a:lnTo>
                  <a:pt x="0" y="0"/>
                </a:lnTo>
                <a:close/>
              </a:path>
            </a:pathLst>
          </a:custGeom>
          <a:blipFill>
            <a:blip r:embed="rId10"/>
            <a:stretch>
              <a:fillRect/>
            </a:stretch>
          </a:blipFill>
        </p:spPr>
      </p:sp>
      <p:sp>
        <p:nvSpPr>
          <p:cNvPr id="21" name="Freeform 9">
            <a:extLst>
              <a:ext uri="{FF2B5EF4-FFF2-40B4-BE49-F238E27FC236}">
                <a16:creationId xmlns:a16="http://schemas.microsoft.com/office/drawing/2014/main" id="{7BA934DE-BB56-DBF3-2293-22B318154F2C}"/>
              </a:ext>
            </a:extLst>
          </p:cNvPr>
          <p:cNvSpPr/>
          <p:nvPr/>
        </p:nvSpPr>
        <p:spPr>
          <a:xfrm rot="19983751">
            <a:off x="2366016" y="2825563"/>
            <a:ext cx="947090" cy="1066036"/>
          </a:xfrm>
          <a:custGeom>
            <a:avLst/>
            <a:gdLst/>
            <a:ahLst/>
            <a:cxnLst/>
            <a:rect l="l" t="t" r="r" b="b"/>
            <a:pathLst>
              <a:path w="2484122" h="3110012">
                <a:moveTo>
                  <a:pt x="0" y="0"/>
                </a:moveTo>
                <a:lnTo>
                  <a:pt x="2484122" y="0"/>
                </a:lnTo>
                <a:lnTo>
                  <a:pt x="2484122" y="3110012"/>
                </a:lnTo>
                <a:lnTo>
                  <a:pt x="0" y="3110012"/>
                </a:lnTo>
                <a:lnTo>
                  <a:pt x="0" y="0"/>
                </a:lnTo>
                <a:close/>
              </a:path>
            </a:pathLst>
          </a:custGeom>
          <a:blipFill>
            <a:blip r:embed="rId10"/>
            <a:stretch>
              <a:fillRect/>
            </a:stretch>
          </a:blipFill>
        </p:spPr>
      </p:sp>
      <p:sp>
        <p:nvSpPr>
          <p:cNvPr id="29" name="Freeform 3">
            <a:extLst>
              <a:ext uri="{FF2B5EF4-FFF2-40B4-BE49-F238E27FC236}">
                <a16:creationId xmlns:a16="http://schemas.microsoft.com/office/drawing/2014/main" id="{D09A9C14-74A8-1AB4-0B73-FF13D2CDC5BA}"/>
              </a:ext>
            </a:extLst>
          </p:cNvPr>
          <p:cNvSpPr/>
          <p:nvPr/>
        </p:nvSpPr>
        <p:spPr>
          <a:xfrm>
            <a:off x="8994346" y="4616196"/>
            <a:ext cx="1519815" cy="677109"/>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33" name="Rectangle: Rounded Corners 32">
            <a:extLst>
              <a:ext uri="{FF2B5EF4-FFF2-40B4-BE49-F238E27FC236}">
                <a16:creationId xmlns:a16="http://schemas.microsoft.com/office/drawing/2014/main" id="{60927CA5-EE26-D19F-4671-9AC4DC47F776}"/>
              </a:ext>
            </a:extLst>
          </p:cNvPr>
          <p:cNvSpPr/>
          <p:nvPr/>
        </p:nvSpPr>
        <p:spPr>
          <a:xfrm>
            <a:off x="9096375" y="5762625"/>
            <a:ext cx="1114425" cy="514350"/>
          </a:xfrm>
          <a:prstGeom prst="roundRect">
            <a:avLst/>
          </a:prstGeom>
          <a:solidFill>
            <a:srgbClr val="CC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Cát</a:t>
            </a:r>
            <a:endParaRPr kumimoji="0" lang="en-US" sz="36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
        <p:nvSpPr>
          <p:cNvPr id="34" name="Rectangle: Rounded Corners 33">
            <a:extLst>
              <a:ext uri="{FF2B5EF4-FFF2-40B4-BE49-F238E27FC236}">
                <a16:creationId xmlns:a16="http://schemas.microsoft.com/office/drawing/2014/main" id="{570973AB-B62A-4361-4598-DA799D3F012B}"/>
              </a:ext>
            </a:extLst>
          </p:cNvPr>
          <p:cNvSpPr/>
          <p:nvPr/>
        </p:nvSpPr>
        <p:spPr>
          <a:xfrm>
            <a:off x="5819775" y="5715000"/>
            <a:ext cx="1562101" cy="514350"/>
          </a:xfrm>
          <a:prstGeom prst="roundRect">
            <a:avLst/>
          </a:prstGeom>
          <a:solidFill>
            <a:srgbClr val="CC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Đường</a:t>
            </a:r>
            <a:endParaRPr kumimoji="0" lang="en-US" sz="36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
        <p:nvSpPr>
          <p:cNvPr id="35" name="Rectangle: Rounded Corners 34">
            <a:extLst>
              <a:ext uri="{FF2B5EF4-FFF2-40B4-BE49-F238E27FC236}">
                <a16:creationId xmlns:a16="http://schemas.microsoft.com/office/drawing/2014/main" id="{5D42CABA-0EA4-0D00-19C6-BC29E096885A}"/>
              </a:ext>
            </a:extLst>
          </p:cNvPr>
          <p:cNvSpPr/>
          <p:nvPr/>
        </p:nvSpPr>
        <p:spPr>
          <a:xfrm>
            <a:off x="2409825" y="5800725"/>
            <a:ext cx="1400175" cy="514350"/>
          </a:xfrm>
          <a:prstGeom prst="roundRect">
            <a:avLst/>
          </a:prstGeom>
          <a:solidFill>
            <a:srgbClr val="CC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Muối</a:t>
            </a:r>
            <a:endParaRPr kumimoji="0" lang="en-US" sz="36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
        <p:nvSpPr>
          <p:cNvPr id="36" name="Hình chữ nhật 8">
            <a:extLst>
              <a:ext uri="{FF2B5EF4-FFF2-40B4-BE49-F238E27FC236}">
                <a16:creationId xmlns:a16="http://schemas.microsoft.com/office/drawing/2014/main" id="{EB0F61C8-3DF4-9EC9-C36B-3EDD996C27BC}"/>
              </a:ext>
            </a:extLst>
          </p:cNvPr>
          <p:cNvSpPr/>
          <p:nvPr/>
        </p:nvSpPr>
        <p:spPr>
          <a:xfrm>
            <a:off x="9692325" y="2075548"/>
            <a:ext cx="89328" cy="3251200"/>
          </a:xfrm>
          <a:prstGeom prst="rect">
            <a:avLst/>
          </a:prstGeom>
          <a:blipFill>
            <a:blip r:embed="rId13">
              <a:duotone>
                <a:schemeClr val="accent1">
                  <a:shade val="45000"/>
                  <a:satMod val="135000"/>
                </a:schemeClr>
                <a:prstClr val="white"/>
              </a:duotone>
            </a:blip>
            <a:tile tx="0" ty="0" sx="100000" sy="100000" flip="none" algn="tl"/>
          </a:blip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white"/>
              </a:solidFill>
              <a:effectLst/>
              <a:uLnTx/>
              <a:uFillTx/>
              <a:latin typeface="Arial" panose="020B0604020202020204" pitchFamily="34" charset="0"/>
              <a:cs typeface="+mn-cs"/>
            </a:endParaRPr>
          </a:p>
        </p:txBody>
      </p:sp>
      <p:sp>
        <p:nvSpPr>
          <p:cNvPr id="37" name="Hình chữ nhật 8">
            <a:extLst>
              <a:ext uri="{FF2B5EF4-FFF2-40B4-BE49-F238E27FC236}">
                <a16:creationId xmlns:a16="http://schemas.microsoft.com/office/drawing/2014/main" id="{93B66C14-A416-3636-AF97-D00FA42B63E0}"/>
              </a:ext>
            </a:extLst>
          </p:cNvPr>
          <p:cNvSpPr/>
          <p:nvPr/>
        </p:nvSpPr>
        <p:spPr>
          <a:xfrm>
            <a:off x="6444300" y="1961248"/>
            <a:ext cx="89328" cy="3251200"/>
          </a:xfrm>
          <a:prstGeom prst="rect">
            <a:avLst/>
          </a:prstGeom>
          <a:blipFill>
            <a:blip r:embed="rId13">
              <a:duotone>
                <a:schemeClr val="accent1">
                  <a:shade val="45000"/>
                  <a:satMod val="135000"/>
                </a:schemeClr>
                <a:prstClr val="white"/>
              </a:duotone>
            </a:blip>
            <a:tile tx="0" ty="0" sx="100000" sy="100000" flip="none" algn="tl"/>
          </a:blip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white"/>
              </a:solidFill>
              <a:effectLst/>
              <a:uLnTx/>
              <a:uFillTx/>
              <a:latin typeface="Arial" panose="020B0604020202020204" pitchFamily="34" charset="0"/>
              <a:cs typeface="+mn-cs"/>
            </a:endParaRPr>
          </a:p>
        </p:txBody>
      </p:sp>
      <p:sp>
        <p:nvSpPr>
          <p:cNvPr id="38" name="Hình chữ nhật 8">
            <a:extLst>
              <a:ext uri="{FF2B5EF4-FFF2-40B4-BE49-F238E27FC236}">
                <a16:creationId xmlns:a16="http://schemas.microsoft.com/office/drawing/2014/main" id="{26329E77-ECD4-DD66-E031-2B8535C5EB37}"/>
              </a:ext>
            </a:extLst>
          </p:cNvPr>
          <p:cNvSpPr/>
          <p:nvPr/>
        </p:nvSpPr>
        <p:spPr>
          <a:xfrm>
            <a:off x="2881950" y="2104123"/>
            <a:ext cx="89328" cy="3251200"/>
          </a:xfrm>
          <a:prstGeom prst="rect">
            <a:avLst/>
          </a:prstGeom>
          <a:blipFill>
            <a:blip r:embed="rId13">
              <a:duotone>
                <a:schemeClr val="accent1">
                  <a:shade val="45000"/>
                  <a:satMod val="135000"/>
                </a:schemeClr>
                <a:prstClr val="white"/>
              </a:duotone>
            </a:blip>
            <a:tile tx="0" ty="0" sx="100000" sy="100000" flip="none" algn="tl"/>
          </a:blip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white"/>
              </a:solidFill>
              <a:effectLst/>
              <a:uLnTx/>
              <a:uFillTx/>
              <a:latin typeface="Arial" panose="020B0604020202020204" pitchFamily="34" charset="0"/>
              <a:cs typeface="+mn-cs"/>
            </a:endParaRPr>
          </a:p>
        </p:txBody>
      </p:sp>
    </p:spTree>
    <p:extLst>
      <p:ext uri="{BB962C8B-B14F-4D97-AF65-F5344CB8AC3E}">
        <p14:creationId xmlns:p14="http://schemas.microsoft.com/office/powerpoint/2010/main" val="1757458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par>
                          <p:cTn id="11" fill="hold">
                            <p:stCondLst>
                              <p:cond delay="0"/>
                            </p:stCondLst>
                            <p:childTnLst>
                              <p:par>
                                <p:cTn id="12" presetID="42" presetClass="path" presetSubtype="0" accel="50000" decel="50000" fill="hold" nodeType="afterEffect">
                                  <p:stCondLst>
                                    <p:cond delay="0"/>
                                  </p:stCondLst>
                                  <p:childTnLst>
                                    <p:animMotion origin="layout" path="M 4.375E-6 -3.33333E-6 L 0.00221 0.26783 " pathEditMode="relative" rAng="0" ptsTypes="AA">
                                      <p:cBhvr>
                                        <p:cTn id="13" dur="3000" fill="hold"/>
                                        <p:tgtEl>
                                          <p:spTgt spid="19"/>
                                        </p:tgtEl>
                                        <p:attrNameLst>
                                          <p:attrName>ppt_x</p:attrName>
                                          <p:attrName>ppt_y</p:attrName>
                                        </p:attrNameLst>
                                      </p:cBhvr>
                                      <p:rCtr x="104" y="13380"/>
                                    </p:animMotion>
                                  </p:childTnLst>
                                </p:cTn>
                              </p:par>
                              <p:par>
                                <p:cTn id="14" presetID="42" presetClass="path" presetSubtype="0" accel="50000" decel="50000" fill="hold" nodeType="withEffect">
                                  <p:stCondLst>
                                    <p:cond delay="0"/>
                                  </p:stCondLst>
                                  <p:childTnLst>
                                    <p:animMotion origin="layout" path="M -8.33333E-7 -3.33333E-6 L 0.00612 0.24561 " pathEditMode="relative" rAng="0" ptsTypes="AA">
                                      <p:cBhvr>
                                        <p:cTn id="15" dur="3000" fill="hold"/>
                                        <p:tgtEl>
                                          <p:spTgt spid="20"/>
                                        </p:tgtEl>
                                        <p:attrNameLst>
                                          <p:attrName>ppt_x</p:attrName>
                                          <p:attrName>ppt_y</p:attrName>
                                        </p:attrNameLst>
                                      </p:cBhvr>
                                      <p:rCtr x="299" y="12269"/>
                                    </p:animMotion>
                                  </p:childTnLst>
                                </p:cTn>
                              </p:par>
                              <p:par>
                                <p:cTn id="16" presetID="42" presetClass="path" presetSubtype="0" accel="50000" decel="50000" fill="hold" nodeType="withEffect">
                                  <p:stCondLst>
                                    <p:cond delay="0"/>
                                  </p:stCondLst>
                                  <p:childTnLst>
                                    <p:animMotion origin="layout" path="M -2.5E-6 -3.33333E-6 L 0.00834 0.25255 " pathEditMode="relative" rAng="0" ptsTypes="AA">
                                      <p:cBhvr>
                                        <p:cTn id="17" dur="3000" fill="hold"/>
                                        <p:tgtEl>
                                          <p:spTgt spid="21"/>
                                        </p:tgtEl>
                                        <p:attrNameLst>
                                          <p:attrName>ppt_x</p:attrName>
                                          <p:attrName>ppt_y</p:attrName>
                                        </p:attrNameLst>
                                      </p:cBhvr>
                                      <p:rCtr x="417" y="12616"/>
                                    </p:animMotion>
                                  </p:childTnLst>
                                </p:cTn>
                              </p:par>
                            </p:childTnLst>
                          </p:cTn>
                        </p:par>
                        <p:par>
                          <p:cTn id="18" fill="hold">
                            <p:stCondLst>
                              <p:cond delay="3000"/>
                            </p:stCondLst>
                            <p:childTnLst>
                              <p:par>
                                <p:cTn id="19" presetID="10" presetClass="exit" presetSubtype="0" fill="hold" nodeType="afterEffect">
                                  <p:stCondLst>
                                    <p:cond delay="0"/>
                                  </p:stCondLst>
                                  <p:childTnLst>
                                    <p:animEffect transition="out" filter="fade">
                                      <p:cBhvr>
                                        <p:cTn id="20" dur="500"/>
                                        <p:tgtEl>
                                          <p:spTgt spid="14"/>
                                        </p:tgtEl>
                                      </p:cBhvr>
                                    </p:animEffect>
                                    <p:set>
                                      <p:cBhvr>
                                        <p:cTn id="21" dur="1" fill="hold">
                                          <p:stCondLst>
                                            <p:cond delay="499"/>
                                          </p:stCondLst>
                                        </p:cTn>
                                        <p:tgtEl>
                                          <p:spTgt spid="14"/>
                                        </p:tgtEl>
                                        <p:attrNameLst>
                                          <p:attrName>style.visibility</p:attrName>
                                        </p:attrNameLst>
                                      </p:cBhvr>
                                      <p:to>
                                        <p:strVal val="hidden"/>
                                      </p:to>
                                    </p:set>
                                  </p:childTnLst>
                                </p:cTn>
                              </p:par>
                              <p:par>
                                <p:cTn id="22" presetID="10" presetClass="exit" presetSubtype="0" fill="hold" nodeType="withEffect">
                                  <p:stCondLst>
                                    <p:cond delay="0"/>
                                  </p:stCondLst>
                                  <p:childTnLst>
                                    <p:animEffect transition="out" filter="fade">
                                      <p:cBhvr>
                                        <p:cTn id="23" dur="500"/>
                                        <p:tgtEl>
                                          <p:spTgt spid="15"/>
                                        </p:tgtEl>
                                      </p:cBhvr>
                                    </p:animEffect>
                                    <p:set>
                                      <p:cBhvr>
                                        <p:cTn id="24" dur="1" fill="hold">
                                          <p:stCondLst>
                                            <p:cond delay="499"/>
                                          </p:stCondLst>
                                        </p:cTn>
                                        <p:tgtEl>
                                          <p:spTgt spid="15"/>
                                        </p:tgtEl>
                                        <p:attrNameLst>
                                          <p:attrName>style.visibility</p:attrName>
                                        </p:attrNameLst>
                                      </p:cBhvr>
                                      <p:to>
                                        <p:strVal val="hidden"/>
                                      </p:to>
                                    </p:set>
                                  </p:childTnLst>
                                </p:cTn>
                              </p:par>
                              <p:par>
                                <p:cTn id="25" presetID="10" presetClass="exit" presetSubtype="0" fill="hold" nodeType="withEffect">
                                  <p:stCondLst>
                                    <p:cond delay="0"/>
                                  </p:stCondLst>
                                  <p:childTnLst>
                                    <p:animEffect transition="out" filter="fade">
                                      <p:cBhvr>
                                        <p:cTn id="26" dur="500"/>
                                        <p:tgtEl>
                                          <p:spTgt spid="16"/>
                                        </p:tgtEl>
                                      </p:cBhvr>
                                    </p:animEffect>
                                    <p:set>
                                      <p:cBhvr>
                                        <p:cTn id="27" dur="1" fill="hold">
                                          <p:stCondLst>
                                            <p:cond delay="499"/>
                                          </p:stCondLst>
                                        </p:cTn>
                                        <p:tgtEl>
                                          <p:spTgt spid="16"/>
                                        </p:tgtEl>
                                        <p:attrNameLst>
                                          <p:attrName>style.visibility</p:attrName>
                                        </p:attrNameLst>
                                      </p:cBhvr>
                                      <p:to>
                                        <p:strVal val="hidden"/>
                                      </p:to>
                                    </p:set>
                                  </p:childTnLst>
                                </p:cTn>
                              </p:par>
                            </p:childTnLst>
                          </p:cTn>
                        </p:par>
                        <p:par>
                          <p:cTn id="28" fill="hold">
                            <p:stCondLst>
                              <p:cond delay="3500"/>
                            </p:stCondLst>
                            <p:childTnLst>
                              <p:par>
                                <p:cTn id="29" presetID="10" presetClass="exit" presetSubtype="0" fill="hold" nodeType="afterEffect">
                                  <p:stCondLst>
                                    <p:cond delay="0"/>
                                  </p:stCondLst>
                                  <p:childTnLst>
                                    <p:animEffect transition="out" filter="fade">
                                      <p:cBhvr>
                                        <p:cTn id="30" dur="500"/>
                                        <p:tgtEl>
                                          <p:spTgt spid="19"/>
                                        </p:tgtEl>
                                      </p:cBhvr>
                                    </p:animEffect>
                                    <p:set>
                                      <p:cBhvr>
                                        <p:cTn id="31" dur="1" fill="hold">
                                          <p:stCondLst>
                                            <p:cond delay="499"/>
                                          </p:stCondLst>
                                        </p:cTn>
                                        <p:tgtEl>
                                          <p:spTgt spid="19"/>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500"/>
                                        <p:tgtEl>
                                          <p:spTgt spid="20"/>
                                        </p:tgtEl>
                                      </p:cBhvr>
                                    </p:animEffect>
                                    <p:set>
                                      <p:cBhvr>
                                        <p:cTn id="34" dur="1" fill="hold">
                                          <p:stCondLst>
                                            <p:cond delay="499"/>
                                          </p:stCondLst>
                                        </p:cTn>
                                        <p:tgtEl>
                                          <p:spTgt spid="20"/>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21"/>
                                        </p:tgtEl>
                                      </p:cBhvr>
                                    </p:animEffect>
                                    <p:set>
                                      <p:cBhvr>
                                        <p:cTn id="37" dur="1" fill="hold">
                                          <p:stCondLst>
                                            <p:cond delay="499"/>
                                          </p:stCondLst>
                                        </p:cTn>
                                        <p:tgtEl>
                                          <p:spTgt spid="21"/>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6"/>
                                        </p:tgtEl>
                                        <p:attrNameLst>
                                          <p:attrName>style.visibility</p:attrName>
                                        </p:attrNameLst>
                                      </p:cBhvr>
                                      <p:to>
                                        <p:strVal val="visible"/>
                                      </p:to>
                                    </p:set>
                                    <p:animEffect transition="in" filter="fade">
                                      <p:cBhvr>
                                        <p:cTn id="42" dur="500"/>
                                        <p:tgtEl>
                                          <p:spTgt spid="36"/>
                                        </p:tgtEl>
                                      </p:cBhvr>
                                    </p:animEffect>
                                  </p:childTnLst>
                                </p:cTn>
                              </p:par>
                            </p:childTnLst>
                          </p:cTn>
                        </p:par>
                        <p:par>
                          <p:cTn id="43" fill="hold">
                            <p:stCondLst>
                              <p:cond delay="500"/>
                            </p:stCondLst>
                            <p:childTnLst>
                              <p:par>
                                <p:cTn id="44" presetID="10" presetClass="entr" presetSubtype="0" fill="hold" grpId="0" nodeType="afterEffect">
                                  <p:stCondLst>
                                    <p:cond delay="0"/>
                                  </p:stCondLst>
                                  <p:childTnLst>
                                    <p:set>
                                      <p:cBhvr>
                                        <p:cTn id="45" dur="1" fill="hold">
                                          <p:stCondLst>
                                            <p:cond delay="0"/>
                                          </p:stCondLst>
                                        </p:cTn>
                                        <p:tgtEl>
                                          <p:spTgt spid="37"/>
                                        </p:tgtEl>
                                        <p:attrNameLst>
                                          <p:attrName>style.visibility</p:attrName>
                                        </p:attrNameLst>
                                      </p:cBhvr>
                                      <p:to>
                                        <p:strVal val="visible"/>
                                      </p:to>
                                    </p:set>
                                    <p:animEffect transition="in" filter="fade">
                                      <p:cBhvr>
                                        <p:cTn id="46" dur="500"/>
                                        <p:tgtEl>
                                          <p:spTgt spid="37"/>
                                        </p:tgtEl>
                                      </p:cBhvr>
                                    </p:animEffect>
                                  </p:childTnLst>
                                </p:cTn>
                              </p:par>
                            </p:childTnLst>
                          </p:cTn>
                        </p:par>
                        <p:par>
                          <p:cTn id="47" fill="hold">
                            <p:stCondLst>
                              <p:cond delay="1000"/>
                            </p:stCondLst>
                            <p:childTnLst>
                              <p:par>
                                <p:cTn id="48" presetID="10" presetClass="entr" presetSubtype="0" fill="hold" grpId="0" nodeType="afterEffect">
                                  <p:stCondLst>
                                    <p:cond delay="0"/>
                                  </p:stCondLst>
                                  <p:childTnLst>
                                    <p:set>
                                      <p:cBhvr>
                                        <p:cTn id="49" dur="1" fill="hold">
                                          <p:stCondLst>
                                            <p:cond delay="0"/>
                                          </p:stCondLst>
                                        </p:cTn>
                                        <p:tgtEl>
                                          <p:spTgt spid="38"/>
                                        </p:tgtEl>
                                        <p:attrNameLst>
                                          <p:attrName>style.visibility</p:attrName>
                                        </p:attrNameLst>
                                      </p:cBhvr>
                                      <p:to>
                                        <p:strVal val="visible"/>
                                      </p:to>
                                    </p:set>
                                    <p:animEffect transition="in" filter="fade">
                                      <p:cBhvr>
                                        <p:cTn id="50" dur="500"/>
                                        <p:tgtEl>
                                          <p:spTgt spid="38"/>
                                        </p:tgtEl>
                                      </p:cBhvr>
                                    </p:animEffect>
                                  </p:childTnLst>
                                </p:cTn>
                              </p:par>
                              <p:par>
                                <p:cTn id="51" presetID="32" presetClass="emph" presetSubtype="0" repeatCount="5000" fill="hold" grpId="1" nodeType="withEffect">
                                  <p:stCondLst>
                                    <p:cond delay="0"/>
                                  </p:stCondLst>
                                  <p:childTnLst>
                                    <p:animRot by="120000">
                                      <p:cBhvr>
                                        <p:cTn id="52" dur="50" fill="hold">
                                          <p:stCondLst>
                                            <p:cond delay="0"/>
                                          </p:stCondLst>
                                        </p:cTn>
                                        <p:tgtEl>
                                          <p:spTgt spid="36"/>
                                        </p:tgtEl>
                                        <p:attrNameLst>
                                          <p:attrName>r</p:attrName>
                                        </p:attrNameLst>
                                      </p:cBhvr>
                                    </p:animRot>
                                    <p:animRot by="-240000">
                                      <p:cBhvr>
                                        <p:cTn id="53" dur="100" fill="hold">
                                          <p:stCondLst>
                                            <p:cond delay="100"/>
                                          </p:stCondLst>
                                        </p:cTn>
                                        <p:tgtEl>
                                          <p:spTgt spid="36"/>
                                        </p:tgtEl>
                                        <p:attrNameLst>
                                          <p:attrName>r</p:attrName>
                                        </p:attrNameLst>
                                      </p:cBhvr>
                                    </p:animRot>
                                    <p:animRot by="240000">
                                      <p:cBhvr>
                                        <p:cTn id="54" dur="100" fill="hold">
                                          <p:stCondLst>
                                            <p:cond delay="200"/>
                                          </p:stCondLst>
                                        </p:cTn>
                                        <p:tgtEl>
                                          <p:spTgt spid="36"/>
                                        </p:tgtEl>
                                        <p:attrNameLst>
                                          <p:attrName>r</p:attrName>
                                        </p:attrNameLst>
                                      </p:cBhvr>
                                    </p:animRot>
                                    <p:animRot by="-240000">
                                      <p:cBhvr>
                                        <p:cTn id="55" dur="100" fill="hold">
                                          <p:stCondLst>
                                            <p:cond delay="300"/>
                                          </p:stCondLst>
                                        </p:cTn>
                                        <p:tgtEl>
                                          <p:spTgt spid="36"/>
                                        </p:tgtEl>
                                        <p:attrNameLst>
                                          <p:attrName>r</p:attrName>
                                        </p:attrNameLst>
                                      </p:cBhvr>
                                    </p:animRot>
                                    <p:animRot by="120000">
                                      <p:cBhvr>
                                        <p:cTn id="56" dur="100" fill="hold">
                                          <p:stCondLst>
                                            <p:cond delay="400"/>
                                          </p:stCondLst>
                                        </p:cTn>
                                        <p:tgtEl>
                                          <p:spTgt spid="36"/>
                                        </p:tgtEl>
                                        <p:attrNameLst>
                                          <p:attrName>r</p:attrName>
                                        </p:attrNameLst>
                                      </p:cBhvr>
                                    </p:animRot>
                                  </p:childTnLst>
                                </p:cTn>
                              </p:par>
                              <p:par>
                                <p:cTn id="57" presetID="32" presetClass="emph" presetSubtype="0" repeatCount="5000" fill="hold" grpId="1" nodeType="withEffect">
                                  <p:stCondLst>
                                    <p:cond delay="0"/>
                                  </p:stCondLst>
                                  <p:childTnLst>
                                    <p:animRot by="120000">
                                      <p:cBhvr>
                                        <p:cTn id="58" dur="50" fill="hold">
                                          <p:stCondLst>
                                            <p:cond delay="0"/>
                                          </p:stCondLst>
                                        </p:cTn>
                                        <p:tgtEl>
                                          <p:spTgt spid="37"/>
                                        </p:tgtEl>
                                        <p:attrNameLst>
                                          <p:attrName>r</p:attrName>
                                        </p:attrNameLst>
                                      </p:cBhvr>
                                    </p:animRot>
                                    <p:animRot by="-240000">
                                      <p:cBhvr>
                                        <p:cTn id="59" dur="100" fill="hold">
                                          <p:stCondLst>
                                            <p:cond delay="100"/>
                                          </p:stCondLst>
                                        </p:cTn>
                                        <p:tgtEl>
                                          <p:spTgt spid="37"/>
                                        </p:tgtEl>
                                        <p:attrNameLst>
                                          <p:attrName>r</p:attrName>
                                        </p:attrNameLst>
                                      </p:cBhvr>
                                    </p:animRot>
                                    <p:animRot by="240000">
                                      <p:cBhvr>
                                        <p:cTn id="60" dur="100" fill="hold">
                                          <p:stCondLst>
                                            <p:cond delay="200"/>
                                          </p:stCondLst>
                                        </p:cTn>
                                        <p:tgtEl>
                                          <p:spTgt spid="37"/>
                                        </p:tgtEl>
                                        <p:attrNameLst>
                                          <p:attrName>r</p:attrName>
                                        </p:attrNameLst>
                                      </p:cBhvr>
                                    </p:animRot>
                                    <p:animRot by="-240000">
                                      <p:cBhvr>
                                        <p:cTn id="61" dur="100" fill="hold">
                                          <p:stCondLst>
                                            <p:cond delay="300"/>
                                          </p:stCondLst>
                                        </p:cTn>
                                        <p:tgtEl>
                                          <p:spTgt spid="37"/>
                                        </p:tgtEl>
                                        <p:attrNameLst>
                                          <p:attrName>r</p:attrName>
                                        </p:attrNameLst>
                                      </p:cBhvr>
                                    </p:animRot>
                                    <p:animRot by="120000">
                                      <p:cBhvr>
                                        <p:cTn id="62" dur="100" fill="hold">
                                          <p:stCondLst>
                                            <p:cond delay="400"/>
                                          </p:stCondLst>
                                        </p:cTn>
                                        <p:tgtEl>
                                          <p:spTgt spid="37"/>
                                        </p:tgtEl>
                                        <p:attrNameLst>
                                          <p:attrName>r</p:attrName>
                                        </p:attrNameLst>
                                      </p:cBhvr>
                                    </p:animRot>
                                  </p:childTnLst>
                                </p:cTn>
                              </p:par>
                              <p:par>
                                <p:cTn id="63" presetID="32" presetClass="emph" presetSubtype="0" repeatCount="5000" fill="hold" grpId="1" nodeType="withEffect">
                                  <p:stCondLst>
                                    <p:cond delay="0"/>
                                  </p:stCondLst>
                                  <p:childTnLst>
                                    <p:animRot by="120000">
                                      <p:cBhvr>
                                        <p:cTn id="64" dur="50" fill="hold">
                                          <p:stCondLst>
                                            <p:cond delay="0"/>
                                          </p:stCondLst>
                                        </p:cTn>
                                        <p:tgtEl>
                                          <p:spTgt spid="38"/>
                                        </p:tgtEl>
                                        <p:attrNameLst>
                                          <p:attrName>r</p:attrName>
                                        </p:attrNameLst>
                                      </p:cBhvr>
                                    </p:animRot>
                                    <p:animRot by="-240000">
                                      <p:cBhvr>
                                        <p:cTn id="65" dur="100" fill="hold">
                                          <p:stCondLst>
                                            <p:cond delay="100"/>
                                          </p:stCondLst>
                                        </p:cTn>
                                        <p:tgtEl>
                                          <p:spTgt spid="38"/>
                                        </p:tgtEl>
                                        <p:attrNameLst>
                                          <p:attrName>r</p:attrName>
                                        </p:attrNameLst>
                                      </p:cBhvr>
                                    </p:animRot>
                                    <p:animRot by="240000">
                                      <p:cBhvr>
                                        <p:cTn id="66" dur="100" fill="hold">
                                          <p:stCondLst>
                                            <p:cond delay="200"/>
                                          </p:stCondLst>
                                        </p:cTn>
                                        <p:tgtEl>
                                          <p:spTgt spid="38"/>
                                        </p:tgtEl>
                                        <p:attrNameLst>
                                          <p:attrName>r</p:attrName>
                                        </p:attrNameLst>
                                      </p:cBhvr>
                                    </p:animRot>
                                    <p:animRot by="-240000">
                                      <p:cBhvr>
                                        <p:cTn id="67" dur="100" fill="hold">
                                          <p:stCondLst>
                                            <p:cond delay="300"/>
                                          </p:stCondLst>
                                        </p:cTn>
                                        <p:tgtEl>
                                          <p:spTgt spid="38"/>
                                        </p:tgtEl>
                                        <p:attrNameLst>
                                          <p:attrName>r</p:attrName>
                                        </p:attrNameLst>
                                      </p:cBhvr>
                                    </p:animRot>
                                    <p:animRot by="120000">
                                      <p:cBhvr>
                                        <p:cTn id="68" dur="100" fill="hold">
                                          <p:stCondLst>
                                            <p:cond delay="400"/>
                                          </p:stCondLst>
                                        </p:cTn>
                                        <p:tgtEl>
                                          <p:spTgt spid="38"/>
                                        </p:tgtEl>
                                        <p:attrNameLst>
                                          <p:attrName>r</p:attrName>
                                        </p:attrNameLst>
                                      </p:cBhvr>
                                    </p:animRot>
                                  </p:childTnLst>
                                </p:cTn>
                              </p:par>
                              <p:par>
                                <p:cTn id="69" presetID="10" presetClass="exit" presetSubtype="0" fill="hold" grpId="2" nodeType="withEffect">
                                  <p:stCondLst>
                                    <p:cond delay="0"/>
                                  </p:stCondLst>
                                  <p:childTnLst>
                                    <p:animEffect transition="out" filter="fade">
                                      <p:cBhvr>
                                        <p:cTn id="70" dur="500"/>
                                        <p:tgtEl>
                                          <p:spTgt spid="37"/>
                                        </p:tgtEl>
                                      </p:cBhvr>
                                    </p:animEffect>
                                    <p:set>
                                      <p:cBhvr>
                                        <p:cTn id="71" dur="1" fill="hold">
                                          <p:stCondLst>
                                            <p:cond delay="499"/>
                                          </p:stCondLst>
                                        </p:cTn>
                                        <p:tgtEl>
                                          <p:spTgt spid="37"/>
                                        </p:tgtEl>
                                        <p:attrNameLst>
                                          <p:attrName>style.visibility</p:attrName>
                                        </p:attrNameLst>
                                      </p:cBhvr>
                                      <p:to>
                                        <p:strVal val="hidden"/>
                                      </p:to>
                                    </p:set>
                                  </p:childTnLst>
                                </p:cTn>
                              </p:par>
                              <p:par>
                                <p:cTn id="72" presetID="10" presetClass="exit" presetSubtype="0" fill="hold" grpId="2" nodeType="withEffect">
                                  <p:stCondLst>
                                    <p:cond delay="0"/>
                                  </p:stCondLst>
                                  <p:childTnLst>
                                    <p:animEffect transition="out" filter="fade">
                                      <p:cBhvr>
                                        <p:cTn id="73" dur="500"/>
                                        <p:tgtEl>
                                          <p:spTgt spid="36"/>
                                        </p:tgtEl>
                                      </p:cBhvr>
                                    </p:animEffect>
                                    <p:set>
                                      <p:cBhvr>
                                        <p:cTn id="74" dur="1" fill="hold">
                                          <p:stCondLst>
                                            <p:cond delay="499"/>
                                          </p:stCondLst>
                                        </p:cTn>
                                        <p:tgtEl>
                                          <p:spTgt spid="36"/>
                                        </p:tgtEl>
                                        <p:attrNameLst>
                                          <p:attrName>style.visibility</p:attrName>
                                        </p:attrNameLst>
                                      </p:cBhvr>
                                      <p:to>
                                        <p:strVal val="hidden"/>
                                      </p:to>
                                    </p:set>
                                  </p:childTnLst>
                                </p:cTn>
                              </p:par>
                              <p:par>
                                <p:cTn id="75" presetID="10" presetClass="exit" presetSubtype="0" fill="hold" grpId="2" nodeType="withEffect">
                                  <p:stCondLst>
                                    <p:cond delay="0"/>
                                  </p:stCondLst>
                                  <p:childTnLst>
                                    <p:animEffect transition="out" filter="fade">
                                      <p:cBhvr>
                                        <p:cTn id="76" dur="500"/>
                                        <p:tgtEl>
                                          <p:spTgt spid="38"/>
                                        </p:tgtEl>
                                      </p:cBhvr>
                                    </p:animEffect>
                                    <p:set>
                                      <p:cBhvr>
                                        <p:cTn id="77" dur="1" fill="hold">
                                          <p:stCondLst>
                                            <p:cond delay="499"/>
                                          </p:stCondLst>
                                        </p:cTn>
                                        <p:tgtEl>
                                          <p:spTgt spid="38"/>
                                        </p:tgtEl>
                                        <p:attrNameLst>
                                          <p:attrName>style.visibility</p:attrName>
                                        </p:attrNameLst>
                                      </p:cBhvr>
                                      <p:to>
                                        <p:strVal val="hidden"/>
                                      </p:to>
                                    </p:set>
                                  </p:childTnLst>
                                </p:cTn>
                              </p:par>
                            </p:childTnLst>
                          </p:cTn>
                        </p:par>
                        <p:par>
                          <p:cTn id="78" fill="hold">
                            <p:stCondLst>
                              <p:cond delay="3500"/>
                            </p:stCondLst>
                            <p:childTnLst>
                              <p:par>
                                <p:cTn id="79" presetID="10" presetClass="entr" presetSubtype="0" fill="hold" nodeType="afterEffect">
                                  <p:stCondLst>
                                    <p:cond delay="0"/>
                                  </p:stCondLst>
                                  <p:childTnLst>
                                    <p:set>
                                      <p:cBhvr>
                                        <p:cTn id="80" dur="1" fill="hold">
                                          <p:stCondLst>
                                            <p:cond delay="0"/>
                                          </p:stCondLst>
                                        </p:cTn>
                                        <p:tgtEl>
                                          <p:spTgt spid="29"/>
                                        </p:tgtEl>
                                        <p:attrNameLst>
                                          <p:attrName>style.visibility</p:attrName>
                                        </p:attrNameLst>
                                      </p:cBhvr>
                                      <p:to>
                                        <p:strVal val="visible"/>
                                      </p:to>
                                    </p:set>
                                    <p:animEffect transition="in" filter="fade">
                                      <p:cBhvr>
                                        <p:cTn id="8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6" grpId="1" animBg="1"/>
      <p:bldP spid="36" grpId="2" animBg="1"/>
      <p:bldP spid="37" grpId="0" animBg="1"/>
      <p:bldP spid="37" grpId="1" animBg="1"/>
      <p:bldP spid="37" grpId="2" animBg="1"/>
      <p:bldP spid="38" grpId="0" animBg="1"/>
      <p:bldP spid="38" grpId="1" animBg="1"/>
      <p:bldP spid="38" grpId="2"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rotWithShape="1">
          <a:blip r:embed="rId2"/>
          <a:srcRect l="24948" t="4345" r="4820" b="55235"/>
          <a:stretch/>
        </p:blipFill>
        <p:spPr>
          <a:xfrm>
            <a:off x="-2" y="-1"/>
            <a:ext cx="12192002" cy="6885719"/>
          </a:xfrm>
          <a:prstGeom prst="rect">
            <a:avLst/>
          </a:prstGeom>
        </p:spPr>
      </p:pic>
      <p:pic>
        <p:nvPicPr>
          <p:cNvPr id="23" name="图片 22">
            <a:extLst>
              <a:ext uri="{FF2B5EF4-FFF2-40B4-BE49-F238E27FC236}">
                <a16:creationId xmlns:a16="http://schemas.microsoft.com/office/drawing/2014/main" id="{1A6DFD6F-1FC6-4A0B-977F-8D09EB9D08F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48208" t="-2653" r="480"/>
          <a:stretch/>
        </p:blipFill>
        <p:spPr>
          <a:xfrm flipH="1" flipV="1">
            <a:off x="0" y="0"/>
            <a:ext cx="3224361" cy="1577094"/>
          </a:xfrm>
          <a:prstGeom prst="rect">
            <a:avLst/>
          </a:prstGeom>
        </p:spPr>
      </p:pic>
      <p:pic>
        <p:nvPicPr>
          <p:cNvPr id="12" name="图片 11"/>
          <p:cNvPicPr>
            <a:picLocks noChangeAspect="1"/>
          </p:cNvPicPr>
          <p:nvPr/>
        </p:nvPicPr>
        <p:blipFill rotWithShape="1">
          <a:blip r:embed="rId5" cstate="print">
            <a:extLst>
              <a:ext uri="{28A0092B-C50C-407E-A947-70E740481C1C}">
                <a14:useLocalDpi xmlns:a14="http://schemas.microsoft.com/office/drawing/2010/main" val="0"/>
              </a:ext>
            </a:extLst>
          </a:blip>
          <a:srcRect t="50048"/>
          <a:stretch/>
        </p:blipFill>
        <p:spPr>
          <a:xfrm>
            <a:off x="-2" y="4441371"/>
            <a:ext cx="12192002" cy="2444348"/>
          </a:xfrm>
          <a:prstGeom prst="rect">
            <a:avLst/>
          </a:prstGeom>
        </p:spPr>
      </p:pic>
      <p:sp>
        <p:nvSpPr>
          <p:cNvPr id="3" name="Rectangle: Rounded Corners 2">
            <a:extLst>
              <a:ext uri="{FF2B5EF4-FFF2-40B4-BE49-F238E27FC236}">
                <a16:creationId xmlns:a16="http://schemas.microsoft.com/office/drawing/2014/main" id="{944CE37B-0797-30CE-F808-D2291914AD92}"/>
              </a:ext>
            </a:extLst>
          </p:cNvPr>
          <p:cNvSpPr/>
          <p:nvPr/>
        </p:nvSpPr>
        <p:spPr>
          <a:xfrm>
            <a:off x="228600" y="66675"/>
            <a:ext cx="11572875" cy="6638925"/>
          </a:xfrm>
          <a:prstGeom prst="roundRect">
            <a:avLst/>
          </a:prstGeom>
          <a:ln w="38100"/>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思源黑体 CN"/>
              <a:ea typeface="思源黑体 CN"/>
              <a:cs typeface="+mn-cs"/>
            </a:endParaRPr>
          </a:p>
        </p:txBody>
      </p:sp>
      <p:grpSp>
        <p:nvGrpSpPr>
          <p:cNvPr id="6" name="Group 5">
            <a:extLst>
              <a:ext uri="{FF2B5EF4-FFF2-40B4-BE49-F238E27FC236}">
                <a16:creationId xmlns:a16="http://schemas.microsoft.com/office/drawing/2014/main" id="{F1AFBCD9-57DF-F154-DD57-6862479343F2}"/>
              </a:ext>
            </a:extLst>
          </p:cNvPr>
          <p:cNvGrpSpPr/>
          <p:nvPr/>
        </p:nvGrpSpPr>
        <p:grpSpPr>
          <a:xfrm>
            <a:off x="2486024" y="228597"/>
            <a:ext cx="6591301" cy="923925"/>
            <a:chOff x="-67033" y="-36378"/>
            <a:chExt cx="2992835" cy="3094823"/>
          </a:xfrm>
          <a:solidFill>
            <a:srgbClr val="CCFFFF"/>
          </a:solidFill>
        </p:grpSpPr>
        <p:sp>
          <p:nvSpPr>
            <p:cNvPr id="8" name="椭圆 31">
              <a:extLst>
                <a:ext uri="{FF2B5EF4-FFF2-40B4-BE49-F238E27FC236}">
                  <a16:creationId xmlns:a16="http://schemas.microsoft.com/office/drawing/2014/main" id="{AF7A263B-8CB1-F155-416F-74514D1FC111}"/>
                </a:ext>
              </a:extLst>
            </p:cNvPr>
            <p:cNvSpPr/>
            <p:nvPr/>
          </p:nvSpPr>
          <p:spPr>
            <a:xfrm rot="10800000" flipH="1">
              <a:off x="-67033" y="-36378"/>
              <a:ext cx="2967685" cy="3094823"/>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solidFill>
              <a:srgbClr val="CCFFCC"/>
            </a:solidFill>
            <a:ln w="38100" cap="flat" cmpd="sng" algn="ctr">
              <a:solidFill>
                <a:sysClr val="windowText" lastClr="000000"/>
              </a:solidFill>
              <a:prstDash val="lgDash"/>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63930" rtl="0" eaLnBrk="1" fontAlgn="auto" latinLnBrk="0" hangingPunct="1">
                <a:lnSpc>
                  <a:spcPct val="100000"/>
                </a:lnSpc>
                <a:spcBef>
                  <a:spcPts val="0"/>
                </a:spcBef>
                <a:spcAft>
                  <a:spcPts val="0"/>
                </a:spcAft>
                <a:buClrTx/>
                <a:buSzTx/>
                <a:buFontTx/>
                <a:buNone/>
                <a:tabLst/>
                <a:defRPr/>
              </a:pPr>
              <a:endParaRPr kumimoji="0" lang="zh-CN" altLang="en-US" sz="1685" b="0" i="0" u="none" strike="noStrike" kern="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18" name="Hộp Văn bản 23">
              <a:extLst>
                <a:ext uri="{FF2B5EF4-FFF2-40B4-BE49-F238E27FC236}">
                  <a16:creationId xmlns:a16="http://schemas.microsoft.com/office/drawing/2014/main" id="{07A28CBD-EFA1-722D-B072-80D2AF4BE439}"/>
                </a:ext>
              </a:extLst>
            </p:cNvPr>
            <p:cNvSpPr txBox="1"/>
            <p:nvPr/>
          </p:nvSpPr>
          <p:spPr>
            <a:xfrm>
              <a:off x="148538" y="584144"/>
              <a:ext cx="2777264" cy="195879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500"/>
                </a:spcAft>
                <a:buClrTx/>
                <a:buSzTx/>
                <a:buFontTx/>
                <a:buNone/>
                <a:tabLst/>
                <a:defRPr/>
              </a:pP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思源黑体 CN"/>
                  <a:cs typeface="Calibri" panose="020F0502020204030204" pitchFamily="34" charset="0"/>
                </a:rPr>
                <a:t>Nước</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思源黑体 CN"/>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思源黑体 CN"/>
                  <a:cs typeface="Calibri" panose="020F0502020204030204" pitchFamily="34" charset="0"/>
                </a:rPr>
                <a:t>hòa</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思源黑体 CN"/>
                  <a:cs typeface="Calibri" panose="020F0502020204030204" pitchFamily="34" charset="0"/>
                </a:rPr>
                <a:t> tan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思源黑体 CN"/>
                  <a:cs typeface="Calibri" panose="020F0502020204030204" pitchFamily="34" charset="0"/>
                </a:rPr>
                <a:t>một</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思源黑体 CN"/>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思源黑体 CN"/>
                  <a:cs typeface="Calibri" panose="020F0502020204030204" pitchFamily="34" charset="0"/>
                </a:rPr>
                <a:t>số</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思源黑体 CN"/>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思源黑体 CN"/>
                  <a:cs typeface="Calibri" panose="020F0502020204030204" pitchFamily="34" charset="0"/>
                </a:rPr>
                <a:t>chất</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思源黑体 CN"/>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思源黑体 CN"/>
                  <a:cs typeface="Calibri" panose="020F0502020204030204" pitchFamily="34" charset="0"/>
                </a:rPr>
                <a:t>như</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思源黑体 CN"/>
                  <a:cs typeface="Calibri" panose="020F0502020204030204" pitchFamily="34" charset="0"/>
                </a:rPr>
                <a:t>:</a:t>
              </a:r>
              <a:endParaRPr kumimoji="0" lang="vi-VN" sz="3200" b="1" i="0" u="none" strike="noStrike" kern="1200" cap="none" spc="0" normalizeH="0" baseline="0" noProof="0" dirty="0">
                <a:ln>
                  <a:noFill/>
                </a:ln>
                <a:solidFill>
                  <a:srgbClr val="FF0000"/>
                </a:solidFill>
                <a:effectLst/>
                <a:uLnTx/>
                <a:uFillTx/>
                <a:latin typeface="Calibri" panose="020F0502020204030204" pitchFamily="34" charset="0"/>
                <a:ea typeface="思源黑体 CN"/>
                <a:cs typeface="Calibri" panose="020F0502020204030204" pitchFamily="34" charset="0"/>
              </a:endParaRPr>
            </a:p>
          </p:txBody>
        </p:sp>
      </p:grpSp>
      <p:pic>
        <p:nvPicPr>
          <p:cNvPr id="3074" name="Picture 2" descr="Sai lầm khi sử dụng mì chính, bột ngọt cần tránh - Bếp từ Lorca - an toàn  tối đa">
            <a:extLst>
              <a:ext uri="{FF2B5EF4-FFF2-40B4-BE49-F238E27FC236}">
                <a16:creationId xmlns:a16="http://schemas.microsoft.com/office/drawing/2014/main" id="{0603DC2A-DC39-8A95-54EF-B86767A7567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8650" y="1489472"/>
            <a:ext cx="5937249" cy="3339703"/>
          </a:xfrm>
          <a:prstGeom prst="rect">
            <a:avLst/>
          </a:prstGeom>
          <a:noFill/>
          <a:extLst>
            <a:ext uri="{909E8E84-426E-40DD-AFC4-6F175D3DCCD1}">
              <a14:hiddenFill xmlns:a14="http://schemas.microsoft.com/office/drawing/2010/main">
                <a:solidFill>
                  <a:srgbClr val="FFFFFF"/>
                </a:solidFill>
              </a14:hiddenFill>
            </a:ext>
          </a:extLst>
        </p:spPr>
      </p:pic>
      <p:sp>
        <p:nvSpPr>
          <p:cNvPr id="2" name="Hình chữ nhật: Góc Tròn 7">
            <a:extLst>
              <a:ext uri="{FF2B5EF4-FFF2-40B4-BE49-F238E27FC236}">
                <a16:creationId xmlns:a16="http://schemas.microsoft.com/office/drawing/2014/main" id="{AAAFF5A8-DBC4-DF3D-67CD-C637BA4175B0}"/>
              </a:ext>
            </a:extLst>
          </p:cNvPr>
          <p:cNvSpPr/>
          <p:nvPr/>
        </p:nvSpPr>
        <p:spPr>
          <a:xfrm>
            <a:off x="1733550" y="5029201"/>
            <a:ext cx="2886075" cy="876299"/>
          </a:xfrm>
          <a:prstGeom prst="roundRect">
            <a:avLst/>
          </a:prstGeom>
          <a:solidFill>
            <a:srgbClr val="FFFFCC"/>
          </a:solidFill>
          <a:ln w="57150">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Mì</a:t>
            </a:r>
            <a:r>
              <a:rPr kumimoji="0" lang="en-US"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chính</a:t>
            </a:r>
            <a:endParaRPr kumimoji="0" lang="vi-VN"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pic>
        <p:nvPicPr>
          <p:cNvPr id="3076" name="Picture 4" descr="Thủ tục làm Giấy phép an toàn thực phẩm Giấm ăn (2023)">
            <a:extLst>
              <a:ext uri="{FF2B5EF4-FFF2-40B4-BE49-F238E27FC236}">
                <a16:creationId xmlns:a16="http://schemas.microsoft.com/office/drawing/2014/main" id="{C37E9181-65FC-9D5E-ED4A-F0A628B4942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10400" y="1483519"/>
            <a:ext cx="4486274" cy="3364705"/>
          </a:xfrm>
          <a:prstGeom prst="rect">
            <a:avLst/>
          </a:prstGeom>
          <a:noFill/>
          <a:extLst>
            <a:ext uri="{909E8E84-426E-40DD-AFC4-6F175D3DCCD1}">
              <a14:hiddenFill xmlns:a14="http://schemas.microsoft.com/office/drawing/2010/main">
                <a:solidFill>
                  <a:srgbClr val="FFFFFF"/>
                </a:solidFill>
              </a14:hiddenFill>
            </a:ext>
          </a:extLst>
        </p:spPr>
      </p:pic>
      <p:sp>
        <p:nvSpPr>
          <p:cNvPr id="4" name="Hình chữ nhật: Góc Tròn 7">
            <a:extLst>
              <a:ext uri="{FF2B5EF4-FFF2-40B4-BE49-F238E27FC236}">
                <a16:creationId xmlns:a16="http://schemas.microsoft.com/office/drawing/2014/main" id="{6F485D56-4AF2-9C36-2A33-F431F11B58B4}"/>
              </a:ext>
            </a:extLst>
          </p:cNvPr>
          <p:cNvSpPr/>
          <p:nvPr/>
        </p:nvSpPr>
        <p:spPr>
          <a:xfrm>
            <a:off x="7639050" y="5019676"/>
            <a:ext cx="2886075" cy="876299"/>
          </a:xfrm>
          <a:prstGeom prst="roundRect">
            <a:avLst/>
          </a:prstGeom>
          <a:solidFill>
            <a:srgbClr val="FFFFCC"/>
          </a:solidFill>
          <a:ln w="57150">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Giấm</a:t>
            </a:r>
            <a:r>
              <a:rPr kumimoji="0" lang="en-US"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ăn</a:t>
            </a:r>
            <a:endParaRPr kumimoji="0" lang="vi-VN"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68045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500" fill="hold"/>
                                        <p:tgtEl>
                                          <p:spTgt spid="2"/>
                                        </p:tgtEl>
                                        <p:attrNameLst>
                                          <p:attrName>ppt_x</p:attrName>
                                        </p:attrNameLst>
                                      </p:cBhvr>
                                      <p:tavLst>
                                        <p:tav tm="0">
                                          <p:val>
                                            <p:strVal val="#ppt_x"/>
                                          </p:val>
                                        </p:tav>
                                        <p:tav tm="100000">
                                          <p:val>
                                            <p:strVal val="#ppt_x"/>
                                          </p:val>
                                        </p:tav>
                                      </p:tavLst>
                                    </p:anim>
                                    <p:anim calcmode="lin" valueType="num">
                                      <p:cBhvr additive="base">
                                        <p:cTn id="15" dur="500" fill="hold"/>
                                        <p:tgtEl>
                                          <p:spTgt spid="2"/>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3074"/>
                                        </p:tgtEl>
                                        <p:attrNameLst>
                                          <p:attrName>style.visibility</p:attrName>
                                        </p:attrNameLst>
                                      </p:cBhvr>
                                      <p:to>
                                        <p:strVal val="visible"/>
                                      </p:to>
                                    </p:set>
                                    <p:anim calcmode="lin" valueType="num">
                                      <p:cBhvr additive="base">
                                        <p:cTn id="18" dur="500" fill="hold"/>
                                        <p:tgtEl>
                                          <p:spTgt spid="3074"/>
                                        </p:tgtEl>
                                        <p:attrNameLst>
                                          <p:attrName>ppt_x</p:attrName>
                                        </p:attrNameLst>
                                      </p:cBhvr>
                                      <p:tavLst>
                                        <p:tav tm="0">
                                          <p:val>
                                            <p:strVal val="#ppt_x"/>
                                          </p:val>
                                        </p:tav>
                                        <p:tav tm="100000">
                                          <p:val>
                                            <p:strVal val="#ppt_x"/>
                                          </p:val>
                                        </p:tav>
                                      </p:tavLst>
                                    </p:anim>
                                    <p:anim calcmode="lin" valueType="num">
                                      <p:cBhvr additive="base">
                                        <p:cTn id="19"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additive="base">
                                        <p:cTn id="24" dur="500" fill="hold"/>
                                        <p:tgtEl>
                                          <p:spTgt spid="4"/>
                                        </p:tgtEl>
                                        <p:attrNameLst>
                                          <p:attrName>ppt_x</p:attrName>
                                        </p:attrNameLst>
                                      </p:cBhvr>
                                      <p:tavLst>
                                        <p:tav tm="0">
                                          <p:val>
                                            <p:strVal val="#ppt_x"/>
                                          </p:val>
                                        </p:tav>
                                        <p:tav tm="100000">
                                          <p:val>
                                            <p:strVal val="#ppt_x"/>
                                          </p:val>
                                        </p:tav>
                                      </p:tavLst>
                                    </p:anim>
                                    <p:anim calcmode="lin" valueType="num">
                                      <p:cBhvr additive="base">
                                        <p:cTn id="25" dur="500" fill="hold"/>
                                        <p:tgtEl>
                                          <p:spTgt spid="4"/>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3076"/>
                                        </p:tgtEl>
                                        <p:attrNameLst>
                                          <p:attrName>style.visibility</p:attrName>
                                        </p:attrNameLst>
                                      </p:cBhvr>
                                      <p:to>
                                        <p:strVal val="visible"/>
                                      </p:to>
                                    </p:set>
                                    <p:anim calcmode="lin" valueType="num">
                                      <p:cBhvr additive="base">
                                        <p:cTn id="28" dur="500" fill="hold"/>
                                        <p:tgtEl>
                                          <p:spTgt spid="3076"/>
                                        </p:tgtEl>
                                        <p:attrNameLst>
                                          <p:attrName>ppt_x</p:attrName>
                                        </p:attrNameLst>
                                      </p:cBhvr>
                                      <p:tavLst>
                                        <p:tav tm="0">
                                          <p:val>
                                            <p:strVal val="#ppt_x"/>
                                          </p:val>
                                        </p:tav>
                                        <p:tav tm="100000">
                                          <p:val>
                                            <p:strVal val="#ppt_x"/>
                                          </p:val>
                                        </p:tav>
                                      </p:tavLst>
                                    </p:anim>
                                    <p:anim calcmode="lin" valueType="num">
                                      <p:cBhvr additive="base">
                                        <p:cTn id="29" dur="500" fill="hold"/>
                                        <p:tgtEl>
                                          <p:spTgt spid="307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rotWithShape="1">
          <a:blip r:embed="rId2"/>
          <a:srcRect l="24948" t="4345" r="4820" b="55235"/>
          <a:stretch/>
        </p:blipFill>
        <p:spPr>
          <a:xfrm>
            <a:off x="-2" y="-1"/>
            <a:ext cx="12192002" cy="6885719"/>
          </a:xfrm>
          <a:prstGeom prst="rect">
            <a:avLst/>
          </a:prstGeom>
        </p:spPr>
      </p:pic>
      <p:pic>
        <p:nvPicPr>
          <p:cNvPr id="23" name="图片 22">
            <a:extLst>
              <a:ext uri="{FF2B5EF4-FFF2-40B4-BE49-F238E27FC236}">
                <a16:creationId xmlns:a16="http://schemas.microsoft.com/office/drawing/2014/main" id="{1A6DFD6F-1FC6-4A0B-977F-8D09EB9D08F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48208" t="-2653" r="480"/>
          <a:stretch/>
        </p:blipFill>
        <p:spPr>
          <a:xfrm flipH="1" flipV="1">
            <a:off x="0" y="0"/>
            <a:ext cx="3224361" cy="1577094"/>
          </a:xfrm>
          <a:prstGeom prst="rect">
            <a:avLst/>
          </a:prstGeom>
        </p:spPr>
      </p:pic>
      <p:pic>
        <p:nvPicPr>
          <p:cNvPr id="12" name="图片 11"/>
          <p:cNvPicPr>
            <a:picLocks noChangeAspect="1"/>
          </p:cNvPicPr>
          <p:nvPr/>
        </p:nvPicPr>
        <p:blipFill rotWithShape="1">
          <a:blip r:embed="rId5" cstate="print">
            <a:extLst>
              <a:ext uri="{28A0092B-C50C-407E-A947-70E740481C1C}">
                <a14:useLocalDpi xmlns:a14="http://schemas.microsoft.com/office/drawing/2010/main" val="0"/>
              </a:ext>
            </a:extLst>
          </a:blip>
          <a:srcRect t="50048"/>
          <a:stretch/>
        </p:blipFill>
        <p:spPr>
          <a:xfrm>
            <a:off x="-2" y="4441371"/>
            <a:ext cx="12192002" cy="2444348"/>
          </a:xfrm>
          <a:prstGeom prst="rect">
            <a:avLst/>
          </a:prstGeom>
        </p:spPr>
      </p:pic>
      <p:sp>
        <p:nvSpPr>
          <p:cNvPr id="3" name="Rectangle: Rounded Corners 2">
            <a:extLst>
              <a:ext uri="{FF2B5EF4-FFF2-40B4-BE49-F238E27FC236}">
                <a16:creationId xmlns:a16="http://schemas.microsoft.com/office/drawing/2014/main" id="{944CE37B-0797-30CE-F808-D2291914AD92}"/>
              </a:ext>
            </a:extLst>
          </p:cNvPr>
          <p:cNvSpPr/>
          <p:nvPr/>
        </p:nvSpPr>
        <p:spPr>
          <a:xfrm>
            <a:off x="228600" y="66675"/>
            <a:ext cx="11572875" cy="6638925"/>
          </a:xfrm>
          <a:prstGeom prst="roundRect">
            <a:avLst/>
          </a:prstGeom>
          <a:ln w="38100"/>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思源黑体 CN"/>
              <a:ea typeface="思源黑体 CN"/>
              <a:cs typeface="+mn-cs"/>
            </a:endParaRPr>
          </a:p>
        </p:txBody>
      </p:sp>
      <p:grpSp>
        <p:nvGrpSpPr>
          <p:cNvPr id="6" name="Group 5">
            <a:extLst>
              <a:ext uri="{FF2B5EF4-FFF2-40B4-BE49-F238E27FC236}">
                <a16:creationId xmlns:a16="http://schemas.microsoft.com/office/drawing/2014/main" id="{F1AFBCD9-57DF-F154-DD57-6862479343F2}"/>
              </a:ext>
            </a:extLst>
          </p:cNvPr>
          <p:cNvGrpSpPr/>
          <p:nvPr/>
        </p:nvGrpSpPr>
        <p:grpSpPr>
          <a:xfrm>
            <a:off x="2486024" y="228597"/>
            <a:ext cx="7524751" cy="1262468"/>
            <a:chOff x="-67033" y="-36378"/>
            <a:chExt cx="2992835" cy="4228823"/>
          </a:xfrm>
          <a:solidFill>
            <a:srgbClr val="CCFFFF"/>
          </a:solidFill>
        </p:grpSpPr>
        <p:sp>
          <p:nvSpPr>
            <p:cNvPr id="8" name="椭圆 31">
              <a:extLst>
                <a:ext uri="{FF2B5EF4-FFF2-40B4-BE49-F238E27FC236}">
                  <a16:creationId xmlns:a16="http://schemas.microsoft.com/office/drawing/2014/main" id="{AF7A263B-8CB1-F155-416F-74514D1FC111}"/>
                </a:ext>
              </a:extLst>
            </p:cNvPr>
            <p:cNvSpPr/>
            <p:nvPr/>
          </p:nvSpPr>
          <p:spPr>
            <a:xfrm rot="10800000" flipH="1">
              <a:off x="-67033" y="-36378"/>
              <a:ext cx="2967685" cy="3094823"/>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solidFill>
              <a:srgbClr val="CCFFCC"/>
            </a:solidFill>
            <a:ln w="38100" cap="flat" cmpd="sng" algn="ctr">
              <a:solidFill>
                <a:sysClr val="windowText" lastClr="000000"/>
              </a:solidFill>
              <a:prstDash val="lgDash"/>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63930" rtl="0" eaLnBrk="1" fontAlgn="auto" latinLnBrk="0" hangingPunct="1">
                <a:lnSpc>
                  <a:spcPct val="100000"/>
                </a:lnSpc>
                <a:spcBef>
                  <a:spcPts val="0"/>
                </a:spcBef>
                <a:spcAft>
                  <a:spcPts val="0"/>
                </a:spcAft>
                <a:buClrTx/>
                <a:buSzTx/>
                <a:buFontTx/>
                <a:buNone/>
                <a:tabLst/>
                <a:defRPr/>
              </a:pPr>
              <a:endParaRPr kumimoji="0" lang="zh-CN" altLang="en-US" sz="1685" b="0" i="0" u="none" strike="noStrike" kern="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18" name="Hộp Văn bản 23">
              <a:extLst>
                <a:ext uri="{FF2B5EF4-FFF2-40B4-BE49-F238E27FC236}">
                  <a16:creationId xmlns:a16="http://schemas.microsoft.com/office/drawing/2014/main" id="{07A28CBD-EFA1-722D-B072-80D2AF4BE439}"/>
                </a:ext>
              </a:extLst>
            </p:cNvPr>
            <p:cNvSpPr txBox="1"/>
            <p:nvPr/>
          </p:nvSpPr>
          <p:spPr>
            <a:xfrm>
              <a:off x="148538" y="584144"/>
              <a:ext cx="2777264" cy="360830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500"/>
                </a:spcAft>
                <a:buClrTx/>
                <a:buSzTx/>
                <a:buFontTx/>
                <a:buNone/>
                <a:tabLst/>
                <a:defRPr/>
              </a:pP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思源黑体 CN"/>
                  <a:cs typeface="Calibri" panose="020F0502020204030204" pitchFamily="34" charset="0"/>
                </a:rPr>
                <a:t>Nước</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思源黑体 CN"/>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思源黑体 CN"/>
                  <a:cs typeface="Calibri" panose="020F0502020204030204" pitchFamily="34" charset="0"/>
                </a:rPr>
                <a:t>không</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思源黑体 CN"/>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思源黑体 CN"/>
                  <a:cs typeface="Calibri" panose="020F0502020204030204" pitchFamily="34" charset="0"/>
                </a:rPr>
                <a:t>hòa</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思源黑体 CN"/>
                  <a:cs typeface="Calibri" panose="020F0502020204030204" pitchFamily="34" charset="0"/>
                </a:rPr>
                <a:t> tan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思源黑体 CN"/>
                  <a:cs typeface="Calibri" panose="020F0502020204030204" pitchFamily="34" charset="0"/>
                </a:rPr>
                <a:t>một</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思源黑体 CN"/>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思源黑体 CN"/>
                  <a:cs typeface="Calibri" panose="020F0502020204030204" pitchFamily="34" charset="0"/>
                </a:rPr>
                <a:t>số</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思源黑体 CN"/>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思源黑体 CN"/>
                  <a:cs typeface="Calibri" panose="020F0502020204030204" pitchFamily="34" charset="0"/>
                </a:rPr>
                <a:t>chất</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思源黑体 CN"/>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思源黑体 CN"/>
                  <a:cs typeface="Calibri" panose="020F0502020204030204" pitchFamily="34" charset="0"/>
                </a:rPr>
                <a:t>như</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思源黑体 CN"/>
                  <a:cs typeface="Calibri" panose="020F0502020204030204" pitchFamily="34" charset="0"/>
                </a:rPr>
                <a:t>:</a:t>
              </a:r>
              <a:endParaRPr kumimoji="0" lang="vi-VN" sz="3200" b="1" i="0" u="none" strike="noStrike" kern="1200" cap="none" spc="0" normalizeH="0" baseline="0" noProof="0" dirty="0">
                <a:ln>
                  <a:noFill/>
                </a:ln>
                <a:solidFill>
                  <a:srgbClr val="FF0000"/>
                </a:solidFill>
                <a:effectLst/>
                <a:uLnTx/>
                <a:uFillTx/>
                <a:latin typeface="Calibri" panose="020F0502020204030204" pitchFamily="34" charset="0"/>
                <a:ea typeface="思源黑体 CN"/>
                <a:cs typeface="Calibri" panose="020F0502020204030204" pitchFamily="34" charset="0"/>
              </a:endParaRPr>
            </a:p>
          </p:txBody>
        </p:sp>
      </p:grpSp>
      <p:pic>
        <p:nvPicPr>
          <p:cNvPr id="4098" name="Picture 2" descr="Doanh nghiệp được tự quyết định giá bán xăng dầu?">
            <a:extLst>
              <a:ext uri="{FF2B5EF4-FFF2-40B4-BE49-F238E27FC236}">
                <a16:creationId xmlns:a16="http://schemas.microsoft.com/office/drawing/2014/main" id="{F1A402A3-71BE-D8D7-BD70-1D36340E415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0075" y="1447799"/>
            <a:ext cx="5705454" cy="3581401"/>
          </a:xfrm>
          <a:prstGeom prst="rect">
            <a:avLst/>
          </a:prstGeom>
          <a:noFill/>
          <a:extLst>
            <a:ext uri="{909E8E84-426E-40DD-AFC4-6F175D3DCCD1}">
              <a14:hiddenFill xmlns:a14="http://schemas.microsoft.com/office/drawing/2010/main">
                <a:solidFill>
                  <a:srgbClr val="FFFFFF"/>
                </a:solidFill>
              </a14:hiddenFill>
            </a:ext>
          </a:extLst>
        </p:spPr>
      </p:pic>
      <p:sp>
        <p:nvSpPr>
          <p:cNvPr id="5" name="Hình chữ nhật: Góc Tròn 7">
            <a:extLst>
              <a:ext uri="{FF2B5EF4-FFF2-40B4-BE49-F238E27FC236}">
                <a16:creationId xmlns:a16="http://schemas.microsoft.com/office/drawing/2014/main" id="{D6811C4E-CC9C-BE41-55ED-8C5DF2D41ED3}"/>
              </a:ext>
            </a:extLst>
          </p:cNvPr>
          <p:cNvSpPr/>
          <p:nvPr/>
        </p:nvSpPr>
        <p:spPr>
          <a:xfrm>
            <a:off x="1533525" y="5248276"/>
            <a:ext cx="2886075" cy="876299"/>
          </a:xfrm>
          <a:prstGeom prst="roundRect">
            <a:avLst/>
          </a:prstGeom>
          <a:solidFill>
            <a:srgbClr val="FFFFCC"/>
          </a:solidFill>
          <a:ln w="57150">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Xăng</a:t>
            </a:r>
            <a:endParaRPr kumimoji="0" lang="vi-VN"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pic>
        <p:nvPicPr>
          <p:cNvPr id="4100" name="Picture 4" descr="Thông tin về 5 loại dầu ăn tốt cho sức khỏe khi sử dụng">
            <a:extLst>
              <a:ext uri="{FF2B5EF4-FFF2-40B4-BE49-F238E27FC236}">
                <a16:creationId xmlns:a16="http://schemas.microsoft.com/office/drawing/2014/main" id="{C213A655-90E2-1047-5DE3-BD44F661418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34149" y="1448021"/>
            <a:ext cx="5133975" cy="3571653"/>
          </a:xfrm>
          <a:prstGeom prst="rect">
            <a:avLst/>
          </a:prstGeom>
          <a:noFill/>
          <a:extLst>
            <a:ext uri="{909E8E84-426E-40DD-AFC4-6F175D3DCCD1}">
              <a14:hiddenFill xmlns:a14="http://schemas.microsoft.com/office/drawing/2010/main">
                <a:solidFill>
                  <a:srgbClr val="FFFFFF"/>
                </a:solidFill>
              </a14:hiddenFill>
            </a:ext>
          </a:extLst>
        </p:spPr>
      </p:pic>
      <p:sp>
        <p:nvSpPr>
          <p:cNvPr id="7" name="Hình chữ nhật: Góc Tròn 7">
            <a:extLst>
              <a:ext uri="{FF2B5EF4-FFF2-40B4-BE49-F238E27FC236}">
                <a16:creationId xmlns:a16="http://schemas.microsoft.com/office/drawing/2014/main" id="{827A398A-FCD4-798F-A45A-621B3C515E66}"/>
              </a:ext>
            </a:extLst>
          </p:cNvPr>
          <p:cNvSpPr/>
          <p:nvPr/>
        </p:nvSpPr>
        <p:spPr>
          <a:xfrm>
            <a:off x="7620000" y="5229226"/>
            <a:ext cx="2886075" cy="876299"/>
          </a:xfrm>
          <a:prstGeom prst="roundRect">
            <a:avLst/>
          </a:prstGeom>
          <a:solidFill>
            <a:srgbClr val="FFFFCC"/>
          </a:solidFill>
          <a:ln w="57150">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Dầu</a:t>
            </a:r>
            <a:r>
              <a:rPr kumimoji="0" lang="en-US"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ăn</a:t>
            </a:r>
            <a:endParaRPr kumimoji="0" lang="vi-VN"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54902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4098"/>
                                        </p:tgtEl>
                                        <p:attrNameLst>
                                          <p:attrName>style.visibility</p:attrName>
                                        </p:attrNameLst>
                                      </p:cBhvr>
                                      <p:to>
                                        <p:strVal val="visible"/>
                                      </p:to>
                                    </p:set>
                                    <p:anim calcmode="lin" valueType="num">
                                      <p:cBhvr additive="base">
                                        <p:cTn id="18" dur="500" fill="hold"/>
                                        <p:tgtEl>
                                          <p:spTgt spid="4098"/>
                                        </p:tgtEl>
                                        <p:attrNameLst>
                                          <p:attrName>ppt_x</p:attrName>
                                        </p:attrNameLst>
                                      </p:cBhvr>
                                      <p:tavLst>
                                        <p:tav tm="0">
                                          <p:val>
                                            <p:strVal val="#ppt_x"/>
                                          </p:val>
                                        </p:tav>
                                        <p:tav tm="100000">
                                          <p:val>
                                            <p:strVal val="#ppt_x"/>
                                          </p:val>
                                        </p:tav>
                                      </p:tavLst>
                                    </p:anim>
                                    <p:anim calcmode="lin" valueType="num">
                                      <p:cBhvr additive="base">
                                        <p:cTn id="19" dur="500" fill="hold"/>
                                        <p:tgtEl>
                                          <p:spTgt spid="4098"/>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ppt_x"/>
                                          </p:val>
                                        </p:tav>
                                        <p:tav tm="100000">
                                          <p:val>
                                            <p:strVal val="#ppt_x"/>
                                          </p:val>
                                        </p:tav>
                                      </p:tavLst>
                                    </p:anim>
                                    <p:anim calcmode="lin" valueType="num">
                                      <p:cBhvr additive="base">
                                        <p:cTn id="25" dur="500" fill="hold"/>
                                        <p:tgtEl>
                                          <p:spTgt spid="7"/>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4100"/>
                                        </p:tgtEl>
                                        <p:attrNameLst>
                                          <p:attrName>style.visibility</p:attrName>
                                        </p:attrNameLst>
                                      </p:cBhvr>
                                      <p:to>
                                        <p:strVal val="visible"/>
                                      </p:to>
                                    </p:set>
                                    <p:anim calcmode="lin" valueType="num">
                                      <p:cBhvr additive="base">
                                        <p:cTn id="28" dur="500" fill="hold"/>
                                        <p:tgtEl>
                                          <p:spTgt spid="4100"/>
                                        </p:tgtEl>
                                        <p:attrNameLst>
                                          <p:attrName>ppt_x</p:attrName>
                                        </p:attrNameLst>
                                      </p:cBhvr>
                                      <p:tavLst>
                                        <p:tav tm="0">
                                          <p:val>
                                            <p:strVal val="#ppt_x"/>
                                          </p:val>
                                        </p:tav>
                                        <p:tav tm="100000">
                                          <p:val>
                                            <p:strVal val="#ppt_x"/>
                                          </p:val>
                                        </p:tav>
                                      </p:tavLst>
                                    </p:anim>
                                    <p:anim calcmode="lin" valueType="num">
                                      <p:cBhvr additive="base">
                                        <p:cTn id="29" dur="500" fill="hold"/>
                                        <p:tgtEl>
                                          <p:spTgt spid="410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t="-8000" r="-3000" b="-8000"/>
          </a:stretch>
        </a:blipFill>
        <a:effectLst/>
      </p:bgPr>
    </p:bg>
    <p:spTree>
      <p:nvGrpSpPr>
        <p:cNvPr id="1" name=""/>
        <p:cNvGrpSpPr/>
        <p:nvPr/>
      </p:nvGrpSpPr>
      <p:grpSpPr>
        <a:xfrm>
          <a:off x="0" y="0"/>
          <a:ext cx="0" cy="0"/>
          <a:chOff x="0" y="0"/>
          <a:chExt cx="0" cy="0"/>
        </a:xfrm>
      </p:grpSpPr>
      <p:sp>
        <p:nvSpPr>
          <p:cNvPr id="9" name="Hộp Văn bản 8">
            <a:extLst>
              <a:ext uri="{FF2B5EF4-FFF2-40B4-BE49-F238E27FC236}">
                <a16:creationId xmlns:a16="http://schemas.microsoft.com/office/drawing/2014/main" id="{A8549C7F-FBD8-D86C-6256-3F020E907243}"/>
              </a:ext>
            </a:extLst>
          </p:cNvPr>
          <p:cNvSpPr txBox="1"/>
          <p:nvPr/>
        </p:nvSpPr>
        <p:spPr>
          <a:xfrm>
            <a:off x="2106165" y="1813572"/>
            <a:ext cx="8150242" cy="3416320"/>
          </a:xfrm>
          <a:prstGeom prst="rect">
            <a:avLst/>
          </a:prstGeom>
          <a:noFill/>
        </p:spPr>
        <p:txBody>
          <a:bodyPr wrap="square" rtlCol="0">
            <a:spAutoFit/>
          </a:bodyPr>
          <a:lstStyle/>
          <a:p>
            <a:pPr lvl="0" algn="just">
              <a:defRPr/>
            </a:pPr>
            <a:r>
              <a:rPr lang="vi-VN" sz="3600" b="1" dirty="0">
                <a:solidFill>
                  <a:srgbClr val="002060"/>
                </a:solidFill>
                <a:latin typeface="Calibri" panose="020F0502020204030204"/>
              </a:rPr>
              <a:t>Nước ở dạng lỏng trong suốt, không màu, không mùi, không vị và không có hình dạng nhất định. Nước chảy từ trên cao xuống thấp, lan ra khắp mọi phía, thấm qua một số vật và hòa tan được một số chất.”</a:t>
            </a:r>
          </a:p>
        </p:txBody>
      </p:sp>
      <p:pic>
        <p:nvPicPr>
          <p:cNvPr id="2" name="Picture 1">
            <a:extLst>
              <a:ext uri="{FF2B5EF4-FFF2-40B4-BE49-F238E27FC236}">
                <a16:creationId xmlns:a16="http://schemas.microsoft.com/office/drawing/2014/main" id="{C4D3E78F-7876-0425-5584-E168D6B2AAA9}"/>
              </a:ext>
            </a:extLst>
          </p:cNvPr>
          <p:cNvPicPr>
            <a:picLocks noChangeAspect="1"/>
          </p:cNvPicPr>
          <p:nvPr/>
        </p:nvPicPr>
        <p:blipFill>
          <a:blip r:embed="rId3"/>
          <a:stretch>
            <a:fillRect/>
          </a:stretch>
        </p:blipFill>
        <p:spPr>
          <a:xfrm>
            <a:off x="4108138" y="813394"/>
            <a:ext cx="4261473" cy="944962"/>
          </a:xfrm>
          <a:prstGeom prst="rect">
            <a:avLst/>
          </a:prstGeom>
        </p:spPr>
      </p:pic>
      <p:pic>
        <p:nvPicPr>
          <p:cNvPr id="3" name="Picture 2" descr="Icon&#10;&#10;Description automatically generated">
            <a:extLst>
              <a:ext uri="{FF2B5EF4-FFF2-40B4-BE49-F238E27FC236}">
                <a16:creationId xmlns:a16="http://schemas.microsoft.com/office/drawing/2014/main" id="{609AD565-2DBC-3954-2FB8-43B656FE7B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00159" y="4619626"/>
            <a:ext cx="1748790" cy="1748790"/>
          </a:xfrm>
          <a:prstGeom prst="rect">
            <a:avLst/>
          </a:prstGeom>
        </p:spPr>
      </p:pic>
      <p:pic>
        <p:nvPicPr>
          <p:cNvPr id="4" name="Picture 3" descr="Icon&#10;&#10;Description automatically generated">
            <a:extLst>
              <a:ext uri="{FF2B5EF4-FFF2-40B4-BE49-F238E27FC236}">
                <a16:creationId xmlns:a16="http://schemas.microsoft.com/office/drawing/2014/main" id="{BBFA0284-E86A-8D68-6967-ACCF6AE0FB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81184" y="4714876"/>
            <a:ext cx="1748790" cy="1748790"/>
          </a:xfrm>
          <a:prstGeom prst="rect">
            <a:avLst/>
          </a:prstGeom>
        </p:spPr>
      </p:pic>
    </p:spTree>
    <p:extLst>
      <p:ext uri="{BB962C8B-B14F-4D97-AF65-F5344CB8AC3E}">
        <p14:creationId xmlns:p14="http://schemas.microsoft.com/office/powerpoint/2010/main" val="40544491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rotWithShape="1">
          <a:blip r:embed="rId2"/>
          <a:srcRect l="24948" t="4345" r="4820" b="55235"/>
          <a:stretch/>
        </p:blipFill>
        <p:spPr>
          <a:xfrm>
            <a:off x="0" y="0"/>
            <a:ext cx="12192002" cy="6885719"/>
          </a:xfrm>
          <a:prstGeom prst="rect">
            <a:avLst/>
          </a:prstGeom>
        </p:spPr>
      </p:pic>
      <p:pic>
        <p:nvPicPr>
          <p:cNvPr id="18" name="图片 17">
            <a:extLst>
              <a:ext uri="{FF2B5EF4-FFF2-40B4-BE49-F238E27FC236}">
                <a16:creationId xmlns:a16="http://schemas.microsoft.com/office/drawing/2014/main" id="{1A6DFD6F-1FC6-4A0B-977F-8D09EB9D08F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48208" t="-2653" r="480"/>
          <a:stretch/>
        </p:blipFill>
        <p:spPr>
          <a:xfrm flipV="1">
            <a:off x="8967639" y="0"/>
            <a:ext cx="3224361" cy="1577094"/>
          </a:xfrm>
          <a:prstGeom prst="rect">
            <a:avLst/>
          </a:prstGeom>
        </p:spPr>
      </p:pic>
      <p:pic>
        <p:nvPicPr>
          <p:cNvPr id="23" name="图片 22">
            <a:extLst>
              <a:ext uri="{FF2B5EF4-FFF2-40B4-BE49-F238E27FC236}">
                <a16:creationId xmlns:a16="http://schemas.microsoft.com/office/drawing/2014/main" id="{1A6DFD6F-1FC6-4A0B-977F-8D09EB9D08F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48208" t="-2653" r="480"/>
          <a:stretch/>
        </p:blipFill>
        <p:spPr>
          <a:xfrm flipH="1" flipV="1">
            <a:off x="0" y="0"/>
            <a:ext cx="3224361" cy="1577094"/>
          </a:xfrm>
          <a:prstGeom prst="rect">
            <a:avLst/>
          </a:prstGeom>
        </p:spPr>
      </p:pic>
      <p:pic>
        <p:nvPicPr>
          <p:cNvPr id="14" name="图片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54368" y="1030941"/>
            <a:ext cx="7292863" cy="4348637"/>
          </a:xfrm>
          <a:prstGeom prst="rect">
            <a:avLst/>
          </a:prstGeom>
        </p:spPr>
      </p:pic>
      <p:pic>
        <p:nvPicPr>
          <p:cNvPr id="27" name="图片 26"/>
          <p:cNvPicPr>
            <a:picLocks noChangeAspect="1"/>
          </p:cNvPicPr>
          <p:nvPr/>
        </p:nvPicPr>
        <p:blipFill rotWithShape="1">
          <a:blip r:embed="rId6" cstate="print">
            <a:extLst>
              <a:ext uri="{28A0092B-C50C-407E-A947-70E740481C1C}">
                <a14:useLocalDpi xmlns:a14="http://schemas.microsoft.com/office/drawing/2010/main" val="0"/>
              </a:ext>
            </a:extLst>
          </a:blip>
          <a:srcRect t="50048"/>
          <a:stretch/>
        </p:blipFill>
        <p:spPr>
          <a:xfrm flipH="1">
            <a:off x="-2" y="4413652"/>
            <a:ext cx="12192002" cy="2444348"/>
          </a:xfrm>
          <a:prstGeom prst="rect">
            <a:avLst/>
          </a:prstGeom>
        </p:spPr>
      </p:pic>
      <p:pic>
        <p:nvPicPr>
          <p:cNvPr id="21" name="图片 20"/>
          <p:cNvPicPr>
            <a:picLocks noChangeAspect="1"/>
          </p:cNvPicPr>
          <p:nvPr/>
        </p:nvPicPr>
        <p:blipFill rotWithShape="1">
          <a:blip r:embed="rId7" cstate="print">
            <a:extLst>
              <a:ext uri="{28A0092B-C50C-407E-A947-70E740481C1C}">
                <a14:useLocalDpi xmlns:a14="http://schemas.microsoft.com/office/drawing/2010/main" val="0"/>
              </a:ext>
            </a:extLst>
          </a:blip>
          <a:srcRect l="52106" t="35081" r="11227" b="7419"/>
          <a:stretch/>
        </p:blipFill>
        <p:spPr>
          <a:xfrm>
            <a:off x="9226035" y="3295478"/>
            <a:ext cx="2030686" cy="3184484"/>
          </a:xfrm>
          <a:prstGeom prst="rect">
            <a:avLst/>
          </a:prstGeom>
        </p:spPr>
      </p:pic>
      <p:pic>
        <p:nvPicPr>
          <p:cNvPr id="22" name="图片 21"/>
          <p:cNvPicPr>
            <a:picLocks noChangeAspect="1"/>
          </p:cNvPicPr>
          <p:nvPr/>
        </p:nvPicPr>
        <p:blipFill rotWithShape="1">
          <a:blip r:embed="rId8" cstate="print">
            <a:extLst>
              <a:ext uri="{28A0092B-C50C-407E-A947-70E740481C1C}">
                <a14:useLocalDpi xmlns:a14="http://schemas.microsoft.com/office/drawing/2010/main" val="0"/>
              </a:ext>
            </a:extLst>
          </a:blip>
          <a:srcRect l="8242" t="1942" r="29675" b="8267"/>
          <a:stretch/>
        </p:blipFill>
        <p:spPr>
          <a:xfrm>
            <a:off x="152026" y="2164031"/>
            <a:ext cx="3073341" cy="4445000"/>
          </a:xfrm>
          <a:prstGeom prst="rect">
            <a:avLst/>
          </a:prstGeom>
        </p:spPr>
      </p:pic>
      <p:sp>
        <p:nvSpPr>
          <p:cNvPr id="3" name="TextBox 2">
            <a:extLst>
              <a:ext uri="{FF2B5EF4-FFF2-40B4-BE49-F238E27FC236}">
                <a16:creationId xmlns:a16="http://schemas.microsoft.com/office/drawing/2014/main" id="{B4F540AE-D513-6C99-B046-CEDCA487A64E}"/>
              </a:ext>
            </a:extLst>
          </p:cNvPr>
          <p:cNvSpPr txBox="1"/>
          <p:nvPr/>
        </p:nvSpPr>
        <p:spPr>
          <a:xfrm>
            <a:off x="3257550" y="2124075"/>
            <a:ext cx="5819775"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4000" b="1" i="0" u="sng"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Hoạt động 2:</a:t>
            </a:r>
            <a:r>
              <a:rPr kumimoji="0" lang="nl-NL" sz="4000"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nl-NL" sz="4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Một số ứng dụng tính chất của nước</a:t>
            </a:r>
            <a:endParaRPr kumimoji="0" lang="en-US" sz="4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4" name="Picture 3" descr="Icon&#10;&#10;Description automatically generated">
            <a:extLst>
              <a:ext uri="{FF2B5EF4-FFF2-40B4-BE49-F238E27FC236}">
                <a16:creationId xmlns:a16="http://schemas.microsoft.com/office/drawing/2014/main" id="{213118AE-3EA6-8489-503D-A313D2216B6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128634" y="504826"/>
            <a:ext cx="1748790" cy="1748790"/>
          </a:xfrm>
          <a:prstGeom prst="rect">
            <a:avLst/>
          </a:prstGeom>
        </p:spPr>
      </p:pic>
    </p:spTree>
    <p:extLst>
      <p:ext uri="{BB962C8B-B14F-4D97-AF65-F5344CB8AC3E}">
        <p14:creationId xmlns:p14="http://schemas.microsoft.com/office/powerpoint/2010/main" val="636821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96CDD459-B427-4CF5-89EA-574CDD44FCA3}"/>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091" t="29953" r="17860" b="4322"/>
          <a:stretch/>
        </p:blipFill>
        <p:spPr>
          <a:xfrm>
            <a:off x="-126704" y="0"/>
            <a:ext cx="12445408" cy="6858000"/>
          </a:xfrm>
          <a:prstGeom prst="rect">
            <a:avLst/>
          </a:prstGeom>
        </p:spPr>
      </p:pic>
      <p:pic>
        <p:nvPicPr>
          <p:cNvPr id="47" name="Picture 46">
            <a:extLst>
              <a:ext uri="{FF2B5EF4-FFF2-40B4-BE49-F238E27FC236}">
                <a16:creationId xmlns:a16="http://schemas.microsoft.com/office/drawing/2014/main" id="{6CD90FAF-22DA-46DC-A861-DFFC230F5906}"/>
              </a:ext>
            </a:extLst>
          </p:cNvPr>
          <p:cNvPicPr>
            <a:picLocks noChangeAspect="1"/>
          </p:cNvPicPr>
          <p:nvPr/>
        </p:nvPicPr>
        <p:blipFill>
          <a:blip r:embed="rId5"/>
          <a:stretch>
            <a:fillRect/>
          </a:stretch>
        </p:blipFill>
        <p:spPr>
          <a:xfrm>
            <a:off x="10186973" y="915192"/>
            <a:ext cx="2066723" cy="1237595"/>
          </a:xfrm>
          <a:prstGeom prst="rect">
            <a:avLst/>
          </a:prstGeom>
        </p:spPr>
      </p:pic>
      <p:grpSp>
        <p:nvGrpSpPr>
          <p:cNvPr id="39" name="Group 38">
            <a:extLst>
              <a:ext uri="{FF2B5EF4-FFF2-40B4-BE49-F238E27FC236}">
                <a16:creationId xmlns:a16="http://schemas.microsoft.com/office/drawing/2014/main" id="{9A8F909A-4AF7-45EF-B624-AB6D6545FBBC}"/>
              </a:ext>
            </a:extLst>
          </p:cNvPr>
          <p:cNvGrpSpPr/>
          <p:nvPr/>
        </p:nvGrpSpPr>
        <p:grpSpPr>
          <a:xfrm>
            <a:off x="72160" y="211605"/>
            <a:ext cx="11910291" cy="1426695"/>
            <a:chOff x="889206" y="218253"/>
            <a:chExt cx="11910291" cy="1426695"/>
          </a:xfrm>
        </p:grpSpPr>
        <p:grpSp>
          <p:nvGrpSpPr>
            <p:cNvPr id="40" name="Group 39">
              <a:extLst>
                <a:ext uri="{FF2B5EF4-FFF2-40B4-BE49-F238E27FC236}">
                  <a16:creationId xmlns:a16="http://schemas.microsoft.com/office/drawing/2014/main" id="{1424B65B-51EF-4138-925F-EBCF43DA6D86}"/>
                </a:ext>
              </a:extLst>
            </p:cNvPr>
            <p:cNvGrpSpPr/>
            <p:nvPr/>
          </p:nvGrpSpPr>
          <p:grpSpPr>
            <a:xfrm>
              <a:off x="1319648" y="218253"/>
              <a:ext cx="11479849" cy="1426695"/>
              <a:chOff x="6719591" y="2584561"/>
              <a:chExt cx="6384298" cy="2076830"/>
            </a:xfrm>
          </p:grpSpPr>
          <p:sp>
            <p:nvSpPr>
              <p:cNvPr id="41" name="Rectangle: Rounded Corners 40">
                <a:extLst>
                  <a:ext uri="{FF2B5EF4-FFF2-40B4-BE49-F238E27FC236}">
                    <a16:creationId xmlns:a16="http://schemas.microsoft.com/office/drawing/2014/main" id="{DA3D5479-E1B2-4290-BB16-FCD04A1373E6}"/>
                  </a:ext>
                </a:extLst>
              </p:cNvPr>
              <p:cNvSpPr/>
              <p:nvPr/>
            </p:nvSpPr>
            <p:spPr>
              <a:xfrm>
                <a:off x="6719591" y="2584561"/>
                <a:ext cx="6384298" cy="2076830"/>
              </a:xfrm>
              <a:prstGeom prst="roundRect">
                <a:avLst>
                  <a:gd name="adj" fmla="val 50000"/>
                </a:avLst>
              </a:prstGeom>
              <a:solidFill>
                <a:srgbClr val="FFFCED"/>
              </a:solidFill>
              <a:ln w="38100">
                <a:solidFill>
                  <a:srgbClr val="FF5D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42" name="TextBox 41">
                <a:extLst>
                  <a:ext uri="{FF2B5EF4-FFF2-40B4-BE49-F238E27FC236}">
                    <a16:creationId xmlns:a16="http://schemas.microsoft.com/office/drawing/2014/main" id="{04D5A20C-D1BA-4DFE-BFB2-D38A100A90CE}"/>
                  </a:ext>
                </a:extLst>
              </p:cNvPr>
              <p:cNvSpPr txBox="1"/>
              <p:nvPr/>
            </p:nvSpPr>
            <p:spPr>
              <a:xfrm>
                <a:off x="6842335" y="2707679"/>
                <a:ext cx="6250959" cy="192652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Mỗi hình dưới đây thể hiện ứng dụng tính chất nào của nước?</a:t>
                </a:r>
              </a:p>
            </p:txBody>
          </p:sp>
        </p:grpSp>
        <p:pic>
          <p:nvPicPr>
            <p:cNvPr id="1028" name="Picture 4">
              <a:extLst>
                <a:ext uri="{FF2B5EF4-FFF2-40B4-BE49-F238E27FC236}">
                  <a16:creationId xmlns:a16="http://schemas.microsoft.com/office/drawing/2014/main" id="{777C7C99-EB56-4277-84B5-636FDCB8ECC5}"/>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889206" y="283779"/>
              <a:ext cx="807868" cy="807868"/>
            </a:xfrm>
            <a:prstGeom prst="rect">
              <a:avLst/>
            </a:prstGeom>
            <a:noFill/>
            <a:extLst>
              <a:ext uri="{909E8E84-426E-40DD-AFC4-6F175D3DCCD1}">
                <a14:hiddenFill xmlns:a14="http://schemas.microsoft.com/office/drawing/2010/main">
                  <a:solidFill>
                    <a:srgbClr val="FFFFFF"/>
                  </a:solidFill>
                </a14:hiddenFill>
              </a:ext>
            </a:extLst>
          </p:spPr>
        </p:pic>
      </p:grpSp>
      <p:pic>
        <p:nvPicPr>
          <p:cNvPr id="4" name="Picture 3">
            <a:extLst>
              <a:ext uri="{FF2B5EF4-FFF2-40B4-BE49-F238E27FC236}">
                <a16:creationId xmlns:a16="http://schemas.microsoft.com/office/drawing/2014/main" id="{F9587FDC-64EE-9DE0-DD55-6014A6995310}"/>
              </a:ext>
            </a:extLst>
          </p:cNvPr>
          <p:cNvPicPr>
            <a:picLocks noChangeAspect="1"/>
          </p:cNvPicPr>
          <p:nvPr/>
        </p:nvPicPr>
        <p:blipFill>
          <a:blip r:embed="rId7"/>
          <a:stretch>
            <a:fillRect/>
          </a:stretch>
        </p:blipFill>
        <p:spPr>
          <a:xfrm>
            <a:off x="1743075" y="1877048"/>
            <a:ext cx="8891587" cy="480950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84553488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remove" nodeType="withEffect">
                                  <p:stCondLst>
                                    <p:cond delay="0"/>
                                  </p:stCondLst>
                                  <p:childTnLst>
                                    <p:animRot by="120000">
                                      <p:cBhvr>
                                        <p:cTn id="6" dur="300" fill="hold">
                                          <p:stCondLst>
                                            <p:cond delay="0"/>
                                          </p:stCondLst>
                                        </p:cTn>
                                        <p:tgtEl>
                                          <p:spTgt spid="47"/>
                                        </p:tgtEl>
                                        <p:attrNameLst>
                                          <p:attrName>r</p:attrName>
                                        </p:attrNameLst>
                                      </p:cBhvr>
                                    </p:animRot>
                                    <p:animRot by="-240000">
                                      <p:cBhvr>
                                        <p:cTn id="7" dur="600" fill="hold">
                                          <p:stCondLst>
                                            <p:cond delay="600"/>
                                          </p:stCondLst>
                                        </p:cTn>
                                        <p:tgtEl>
                                          <p:spTgt spid="47"/>
                                        </p:tgtEl>
                                        <p:attrNameLst>
                                          <p:attrName>r</p:attrName>
                                        </p:attrNameLst>
                                      </p:cBhvr>
                                    </p:animRot>
                                    <p:animRot by="240000">
                                      <p:cBhvr>
                                        <p:cTn id="8" dur="600" fill="hold">
                                          <p:stCondLst>
                                            <p:cond delay="1200"/>
                                          </p:stCondLst>
                                        </p:cTn>
                                        <p:tgtEl>
                                          <p:spTgt spid="47"/>
                                        </p:tgtEl>
                                        <p:attrNameLst>
                                          <p:attrName>r</p:attrName>
                                        </p:attrNameLst>
                                      </p:cBhvr>
                                    </p:animRot>
                                    <p:animRot by="-240000">
                                      <p:cBhvr>
                                        <p:cTn id="9" dur="600" fill="hold">
                                          <p:stCondLst>
                                            <p:cond delay="1800"/>
                                          </p:stCondLst>
                                        </p:cTn>
                                        <p:tgtEl>
                                          <p:spTgt spid="47"/>
                                        </p:tgtEl>
                                        <p:attrNameLst>
                                          <p:attrName>r</p:attrName>
                                        </p:attrNameLst>
                                      </p:cBhvr>
                                    </p:animRot>
                                    <p:animRot by="120000">
                                      <p:cBhvr>
                                        <p:cTn id="10" dur="600" fill="hold">
                                          <p:stCondLst>
                                            <p:cond delay="2400"/>
                                          </p:stCondLst>
                                        </p:cTn>
                                        <p:tgtEl>
                                          <p:spTgt spid="47"/>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nodeType="click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checkerboard(across)">
                                      <p:cBhvr>
                                        <p:cTn id="15" dur="500"/>
                                        <p:tgtEl>
                                          <p:spTgt spid="3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96CDD459-B427-4CF5-89EA-574CDD44FCA3}"/>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091" t="29953" r="17860" b="4322"/>
          <a:stretch/>
        </p:blipFill>
        <p:spPr>
          <a:xfrm>
            <a:off x="-126704" y="0"/>
            <a:ext cx="12445408" cy="6858000"/>
          </a:xfrm>
          <a:prstGeom prst="rect">
            <a:avLst/>
          </a:prstGeom>
        </p:spPr>
      </p:pic>
      <p:pic>
        <p:nvPicPr>
          <p:cNvPr id="47" name="Picture 46">
            <a:extLst>
              <a:ext uri="{FF2B5EF4-FFF2-40B4-BE49-F238E27FC236}">
                <a16:creationId xmlns:a16="http://schemas.microsoft.com/office/drawing/2014/main" id="{6CD90FAF-22DA-46DC-A861-DFFC230F5906}"/>
              </a:ext>
            </a:extLst>
          </p:cNvPr>
          <p:cNvPicPr>
            <a:picLocks noChangeAspect="1"/>
          </p:cNvPicPr>
          <p:nvPr/>
        </p:nvPicPr>
        <p:blipFill>
          <a:blip r:embed="rId5"/>
          <a:stretch>
            <a:fillRect/>
          </a:stretch>
        </p:blipFill>
        <p:spPr>
          <a:xfrm>
            <a:off x="10186973" y="915192"/>
            <a:ext cx="2066723" cy="1237595"/>
          </a:xfrm>
          <a:prstGeom prst="rect">
            <a:avLst/>
          </a:prstGeom>
        </p:spPr>
      </p:pic>
      <p:sp>
        <p:nvSpPr>
          <p:cNvPr id="24" name="Rectangle: Diagonal Corners Rounded 2">
            <a:extLst>
              <a:ext uri="{FF2B5EF4-FFF2-40B4-BE49-F238E27FC236}">
                <a16:creationId xmlns:a16="http://schemas.microsoft.com/office/drawing/2014/main" id="{7EDEF26C-B0E6-4016-8C06-A86D8F176D0F}"/>
              </a:ext>
            </a:extLst>
          </p:cNvPr>
          <p:cNvSpPr/>
          <p:nvPr/>
        </p:nvSpPr>
        <p:spPr>
          <a:xfrm>
            <a:off x="333376" y="314325"/>
            <a:ext cx="11601450" cy="6391275"/>
          </a:xfrm>
          <a:prstGeom prst="round2SameRect">
            <a:avLst/>
          </a:prstGeom>
          <a:solidFill>
            <a:srgbClr val="CCFFFF"/>
          </a:solidFill>
          <a:ln>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pic>
        <p:nvPicPr>
          <p:cNvPr id="5" name="Picture 4" descr="A picture containing shape&#10;&#10;Description automatically generated">
            <a:extLst>
              <a:ext uri="{FF2B5EF4-FFF2-40B4-BE49-F238E27FC236}">
                <a16:creationId xmlns:a16="http://schemas.microsoft.com/office/drawing/2014/main" id="{206C44FB-6A02-2494-22C6-91A6F60E1DF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14501" y="371474"/>
            <a:ext cx="1476376" cy="1476376"/>
          </a:xfrm>
          <a:prstGeom prst="rect">
            <a:avLst/>
          </a:prstGeom>
        </p:spPr>
      </p:pic>
      <p:pic>
        <p:nvPicPr>
          <p:cNvPr id="3" name="Picture 2">
            <a:extLst>
              <a:ext uri="{FF2B5EF4-FFF2-40B4-BE49-F238E27FC236}">
                <a16:creationId xmlns:a16="http://schemas.microsoft.com/office/drawing/2014/main" id="{45B543DC-925C-2124-92CF-BEFF3A6282E0}"/>
              </a:ext>
            </a:extLst>
          </p:cNvPr>
          <p:cNvPicPr>
            <a:picLocks noChangeAspect="1"/>
          </p:cNvPicPr>
          <p:nvPr/>
        </p:nvPicPr>
        <p:blipFill>
          <a:blip r:embed="rId7"/>
          <a:stretch>
            <a:fillRect/>
          </a:stretch>
        </p:blipFill>
        <p:spPr>
          <a:xfrm>
            <a:off x="785812" y="2195512"/>
            <a:ext cx="4505325" cy="26574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 name="Hình chữ nhật: Góc Tròn 48">
            <a:extLst>
              <a:ext uri="{FF2B5EF4-FFF2-40B4-BE49-F238E27FC236}">
                <a16:creationId xmlns:a16="http://schemas.microsoft.com/office/drawing/2014/main" id="{D852AB41-9273-42E0-A8A9-A6F55C9B6200}"/>
              </a:ext>
            </a:extLst>
          </p:cNvPr>
          <p:cNvSpPr/>
          <p:nvPr/>
        </p:nvSpPr>
        <p:spPr>
          <a:xfrm>
            <a:off x="5534025" y="1882469"/>
            <a:ext cx="5867400" cy="3975405"/>
          </a:xfrm>
          <a:prstGeom prst="roundRect">
            <a:avLst/>
          </a:prstGeom>
          <a:solidFill>
            <a:srgbClr val="CCFFCC">
              <a:alpha val="95000"/>
            </a:srgbClr>
          </a:solidFill>
          <a:ln w="19050">
            <a:solidFill>
              <a:schemeClr val="accent4">
                <a:lumMod val="50000"/>
              </a:schemeClr>
            </a:solidFill>
            <a:prstDash val="dash"/>
            <a:extLst>
              <a:ext uri="{C807C97D-BFC1-408E-A445-0C87EB9F89A2}">
                <ask:lineSketchStyleProps xmlns:ask="http://schemas.microsoft.com/office/drawing/2018/sketchyshapes" sd="1886585217">
                  <a:custGeom>
                    <a:avLst/>
                    <a:gdLst>
                      <a:gd name="connsiteX0" fmla="*/ 0 w 3225130"/>
                      <a:gd name="connsiteY0" fmla="*/ 328143 h 1968821"/>
                      <a:gd name="connsiteX1" fmla="*/ 328143 w 3225130"/>
                      <a:gd name="connsiteY1" fmla="*/ 0 h 1968821"/>
                      <a:gd name="connsiteX2" fmla="*/ 841912 w 3225130"/>
                      <a:gd name="connsiteY2" fmla="*/ 0 h 1968821"/>
                      <a:gd name="connsiteX3" fmla="*/ 1278615 w 3225130"/>
                      <a:gd name="connsiteY3" fmla="*/ 0 h 1968821"/>
                      <a:gd name="connsiteX4" fmla="*/ 1843761 w 3225130"/>
                      <a:gd name="connsiteY4" fmla="*/ 0 h 1968821"/>
                      <a:gd name="connsiteX5" fmla="*/ 2408907 w 3225130"/>
                      <a:gd name="connsiteY5" fmla="*/ 0 h 1968821"/>
                      <a:gd name="connsiteX6" fmla="*/ 2896987 w 3225130"/>
                      <a:gd name="connsiteY6" fmla="*/ 0 h 1968821"/>
                      <a:gd name="connsiteX7" fmla="*/ 3225130 w 3225130"/>
                      <a:gd name="connsiteY7" fmla="*/ 328143 h 1968821"/>
                      <a:gd name="connsiteX8" fmla="*/ 3225130 w 3225130"/>
                      <a:gd name="connsiteY8" fmla="*/ 752529 h 1968821"/>
                      <a:gd name="connsiteX9" fmla="*/ 3225130 w 3225130"/>
                      <a:gd name="connsiteY9" fmla="*/ 1176916 h 1968821"/>
                      <a:gd name="connsiteX10" fmla="*/ 3225130 w 3225130"/>
                      <a:gd name="connsiteY10" fmla="*/ 1640678 h 1968821"/>
                      <a:gd name="connsiteX11" fmla="*/ 2896987 w 3225130"/>
                      <a:gd name="connsiteY11" fmla="*/ 1968821 h 1968821"/>
                      <a:gd name="connsiteX12" fmla="*/ 2460284 w 3225130"/>
                      <a:gd name="connsiteY12" fmla="*/ 1968821 h 1968821"/>
                      <a:gd name="connsiteX13" fmla="*/ 1895138 w 3225130"/>
                      <a:gd name="connsiteY13" fmla="*/ 1968821 h 1968821"/>
                      <a:gd name="connsiteX14" fmla="*/ 1407057 w 3225130"/>
                      <a:gd name="connsiteY14" fmla="*/ 1968821 h 1968821"/>
                      <a:gd name="connsiteX15" fmla="*/ 944666 w 3225130"/>
                      <a:gd name="connsiteY15" fmla="*/ 1968821 h 1968821"/>
                      <a:gd name="connsiteX16" fmla="*/ 328143 w 3225130"/>
                      <a:gd name="connsiteY16" fmla="*/ 1968821 h 1968821"/>
                      <a:gd name="connsiteX17" fmla="*/ 0 w 3225130"/>
                      <a:gd name="connsiteY17" fmla="*/ 1640678 h 1968821"/>
                      <a:gd name="connsiteX18" fmla="*/ 0 w 3225130"/>
                      <a:gd name="connsiteY18" fmla="*/ 1190041 h 1968821"/>
                      <a:gd name="connsiteX19" fmla="*/ 0 w 3225130"/>
                      <a:gd name="connsiteY19" fmla="*/ 739404 h 1968821"/>
                      <a:gd name="connsiteX20" fmla="*/ 0 w 3225130"/>
                      <a:gd name="connsiteY20" fmla="*/ 328143 h 196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225130" h="1968821" fill="none" extrusionOk="0">
                        <a:moveTo>
                          <a:pt x="0" y="328143"/>
                        </a:moveTo>
                        <a:cubicBezTo>
                          <a:pt x="-7717" y="149145"/>
                          <a:pt x="137144" y="19545"/>
                          <a:pt x="328143" y="0"/>
                        </a:cubicBezTo>
                        <a:cubicBezTo>
                          <a:pt x="575886" y="-22998"/>
                          <a:pt x="643337" y="21327"/>
                          <a:pt x="841912" y="0"/>
                        </a:cubicBezTo>
                        <a:cubicBezTo>
                          <a:pt x="1040487" y="-21327"/>
                          <a:pt x="1107185" y="11163"/>
                          <a:pt x="1278615" y="0"/>
                        </a:cubicBezTo>
                        <a:cubicBezTo>
                          <a:pt x="1450045" y="-11163"/>
                          <a:pt x="1641428" y="533"/>
                          <a:pt x="1843761" y="0"/>
                        </a:cubicBezTo>
                        <a:cubicBezTo>
                          <a:pt x="2046094" y="-533"/>
                          <a:pt x="2232786" y="54792"/>
                          <a:pt x="2408907" y="0"/>
                        </a:cubicBezTo>
                        <a:cubicBezTo>
                          <a:pt x="2585028" y="-54792"/>
                          <a:pt x="2703733" y="12422"/>
                          <a:pt x="2896987" y="0"/>
                        </a:cubicBezTo>
                        <a:cubicBezTo>
                          <a:pt x="3076103" y="-22374"/>
                          <a:pt x="3208223" y="157708"/>
                          <a:pt x="3225130" y="328143"/>
                        </a:cubicBezTo>
                        <a:cubicBezTo>
                          <a:pt x="3239696" y="417861"/>
                          <a:pt x="3212665" y="649912"/>
                          <a:pt x="3225130" y="752529"/>
                        </a:cubicBezTo>
                        <a:cubicBezTo>
                          <a:pt x="3237595" y="855146"/>
                          <a:pt x="3180376" y="1013235"/>
                          <a:pt x="3225130" y="1176916"/>
                        </a:cubicBezTo>
                        <a:cubicBezTo>
                          <a:pt x="3269884" y="1340597"/>
                          <a:pt x="3181254" y="1542137"/>
                          <a:pt x="3225130" y="1640678"/>
                        </a:cubicBezTo>
                        <a:cubicBezTo>
                          <a:pt x="3223195" y="1826556"/>
                          <a:pt x="3086767" y="1934803"/>
                          <a:pt x="2896987" y="1968821"/>
                        </a:cubicBezTo>
                        <a:cubicBezTo>
                          <a:pt x="2750751" y="1997786"/>
                          <a:pt x="2631441" y="1957394"/>
                          <a:pt x="2460284" y="1968821"/>
                        </a:cubicBezTo>
                        <a:cubicBezTo>
                          <a:pt x="2289127" y="1980248"/>
                          <a:pt x="2076038" y="1954914"/>
                          <a:pt x="1895138" y="1968821"/>
                        </a:cubicBezTo>
                        <a:cubicBezTo>
                          <a:pt x="1714238" y="1982728"/>
                          <a:pt x="1561965" y="1946864"/>
                          <a:pt x="1407057" y="1968821"/>
                        </a:cubicBezTo>
                        <a:cubicBezTo>
                          <a:pt x="1252149" y="1990778"/>
                          <a:pt x="1161818" y="1954793"/>
                          <a:pt x="944666" y="1968821"/>
                        </a:cubicBezTo>
                        <a:cubicBezTo>
                          <a:pt x="727514" y="1982849"/>
                          <a:pt x="562493" y="1951218"/>
                          <a:pt x="328143" y="1968821"/>
                        </a:cubicBezTo>
                        <a:cubicBezTo>
                          <a:pt x="163122" y="1976628"/>
                          <a:pt x="23730" y="1823900"/>
                          <a:pt x="0" y="1640678"/>
                        </a:cubicBezTo>
                        <a:cubicBezTo>
                          <a:pt x="-12436" y="1550131"/>
                          <a:pt x="51566" y="1288897"/>
                          <a:pt x="0" y="1190041"/>
                        </a:cubicBezTo>
                        <a:cubicBezTo>
                          <a:pt x="-51566" y="1091185"/>
                          <a:pt x="7889" y="880938"/>
                          <a:pt x="0" y="739404"/>
                        </a:cubicBezTo>
                        <a:cubicBezTo>
                          <a:pt x="-7889" y="597870"/>
                          <a:pt x="26327" y="487052"/>
                          <a:pt x="0" y="328143"/>
                        </a:cubicBezTo>
                        <a:close/>
                      </a:path>
                      <a:path w="3225130" h="1968821" stroke="0" extrusionOk="0">
                        <a:moveTo>
                          <a:pt x="0" y="328143"/>
                        </a:moveTo>
                        <a:cubicBezTo>
                          <a:pt x="-429" y="176634"/>
                          <a:pt x="164947" y="-586"/>
                          <a:pt x="328143" y="0"/>
                        </a:cubicBezTo>
                        <a:cubicBezTo>
                          <a:pt x="531086" y="-21732"/>
                          <a:pt x="733552" y="23901"/>
                          <a:pt x="867600" y="0"/>
                        </a:cubicBezTo>
                        <a:cubicBezTo>
                          <a:pt x="1001648" y="-23901"/>
                          <a:pt x="1108377" y="16230"/>
                          <a:pt x="1329992" y="0"/>
                        </a:cubicBezTo>
                        <a:cubicBezTo>
                          <a:pt x="1551607" y="-16230"/>
                          <a:pt x="1708603" y="20518"/>
                          <a:pt x="1818073" y="0"/>
                        </a:cubicBezTo>
                        <a:cubicBezTo>
                          <a:pt x="1927543" y="-20518"/>
                          <a:pt x="2095944" y="22824"/>
                          <a:pt x="2331841" y="0"/>
                        </a:cubicBezTo>
                        <a:cubicBezTo>
                          <a:pt x="2567738" y="-22824"/>
                          <a:pt x="2631877" y="50852"/>
                          <a:pt x="2896987" y="0"/>
                        </a:cubicBezTo>
                        <a:cubicBezTo>
                          <a:pt x="3059424" y="5489"/>
                          <a:pt x="3199909" y="123313"/>
                          <a:pt x="3225130" y="328143"/>
                        </a:cubicBezTo>
                        <a:cubicBezTo>
                          <a:pt x="3263408" y="480715"/>
                          <a:pt x="3172093" y="658795"/>
                          <a:pt x="3225130" y="791905"/>
                        </a:cubicBezTo>
                        <a:cubicBezTo>
                          <a:pt x="3278167" y="925015"/>
                          <a:pt x="3190677" y="1048573"/>
                          <a:pt x="3225130" y="1203166"/>
                        </a:cubicBezTo>
                        <a:cubicBezTo>
                          <a:pt x="3259583" y="1357759"/>
                          <a:pt x="3190257" y="1499234"/>
                          <a:pt x="3225130" y="1640678"/>
                        </a:cubicBezTo>
                        <a:cubicBezTo>
                          <a:pt x="3207239" y="1785808"/>
                          <a:pt x="3076219" y="1918259"/>
                          <a:pt x="2896987" y="1968821"/>
                        </a:cubicBezTo>
                        <a:cubicBezTo>
                          <a:pt x="2772218" y="2002081"/>
                          <a:pt x="2601660" y="1929181"/>
                          <a:pt x="2460284" y="1968821"/>
                        </a:cubicBezTo>
                        <a:cubicBezTo>
                          <a:pt x="2318908" y="2008461"/>
                          <a:pt x="2150029" y="1934242"/>
                          <a:pt x="1972203" y="1968821"/>
                        </a:cubicBezTo>
                        <a:cubicBezTo>
                          <a:pt x="1794377" y="2003400"/>
                          <a:pt x="1691116" y="1917359"/>
                          <a:pt x="1509811" y="1968821"/>
                        </a:cubicBezTo>
                        <a:cubicBezTo>
                          <a:pt x="1328506" y="2020283"/>
                          <a:pt x="1107483" y="1921564"/>
                          <a:pt x="944666" y="1968821"/>
                        </a:cubicBezTo>
                        <a:cubicBezTo>
                          <a:pt x="781850" y="2016078"/>
                          <a:pt x="500576" y="1899117"/>
                          <a:pt x="328143" y="1968821"/>
                        </a:cubicBezTo>
                        <a:cubicBezTo>
                          <a:pt x="152528" y="1969075"/>
                          <a:pt x="16388" y="1790562"/>
                          <a:pt x="0" y="1640678"/>
                        </a:cubicBezTo>
                        <a:cubicBezTo>
                          <a:pt x="-10386" y="1555470"/>
                          <a:pt x="31356" y="1415247"/>
                          <a:pt x="0" y="1229417"/>
                        </a:cubicBezTo>
                        <a:cubicBezTo>
                          <a:pt x="-31356" y="1043587"/>
                          <a:pt x="24021" y="925084"/>
                          <a:pt x="0" y="831281"/>
                        </a:cubicBezTo>
                        <a:cubicBezTo>
                          <a:pt x="-24021" y="737478"/>
                          <a:pt x="54930" y="552246"/>
                          <a:pt x="0" y="328143"/>
                        </a:cubicBezTo>
                        <a:close/>
                      </a:path>
                    </a:pathLst>
                  </a:custGeom>
                  <ask:type>
                    <ask:lineSketchNon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2800" b="1" i="0" u="none" strike="noStrike" kern="1200" cap="none" spc="0" normalizeH="0" baseline="0" noProof="0" dirty="0">
                <a:ln>
                  <a:noFill/>
                </a:ln>
                <a:solidFill>
                  <a:prstClr val="black"/>
                </a:solidFill>
                <a:effectLst/>
                <a:uLnTx/>
                <a:uFillTx/>
                <a:latin typeface="Calibri" panose="020F0502020204030204"/>
                <a:ea typeface="+mn-ea"/>
                <a:cs typeface="+mn-cs"/>
              </a:rPr>
              <a:t>Ứng dụng tính chất không thấm nước: </a:t>
            </a:r>
            <a:r>
              <a:rPr kumimoji="0" lang="vi-VN" sz="2800" b="0" i="0" u="none" strike="noStrike" kern="1200" cap="none" spc="0" normalizeH="0" baseline="0" noProof="0" dirty="0">
                <a:ln>
                  <a:noFill/>
                </a:ln>
                <a:solidFill>
                  <a:prstClr val="black"/>
                </a:solidFill>
                <a:effectLst/>
                <a:uLnTx/>
                <a:uFillTx/>
                <a:latin typeface="Calibri" panose="020F0502020204030204"/>
                <a:ea typeface="+mn-ea"/>
                <a:cs typeface="+mn-cs"/>
              </a:rPr>
              <a:t>làm ô bằng vải ni – lông; giày bằng cao su, áo mưa bằng vải nhựa.</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2800" b="1" i="0" u="none" strike="noStrike" kern="1200" cap="none" spc="0" normalizeH="0" baseline="0" noProof="0" dirty="0">
                <a:ln>
                  <a:noFill/>
                </a:ln>
                <a:solidFill>
                  <a:prstClr val="black"/>
                </a:solidFill>
                <a:effectLst/>
                <a:uLnTx/>
                <a:uFillTx/>
                <a:latin typeface="Calibri" panose="020F0502020204030204"/>
                <a:ea typeface="+mn-ea"/>
                <a:cs typeface="+mn-cs"/>
              </a:rPr>
              <a:t>Ứng dụng tính chất hướng chảy của nước (từ cao xuống thấp): </a:t>
            </a:r>
            <a:r>
              <a:rPr kumimoji="0" lang="vi-VN" sz="2800" b="0" i="0" u="none" strike="noStrike" kern="1200" cap="none" spc="0" normalizeH="0" baseline="0" noProof="0" dirty="0">
                <a:ln>
                  <a:noFill/>
                </a:ln>
                <a:solidFill>
                  <a:prstClr val="black"/>
                </a:solidFill>
                <a:effectLst/>
                <a:uLnTx/>
                <a:uFillTx/>
                <a:latin typeface="Calibri" panose="020F0502020204030204"/>
                <a:ea typeface="+mn-ea"/>
                <a:cs typeface="+mn-cs"/>
              </a:rPr>
              <a:t>làm ô dốc xuống để nước ch</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ả</a:t>
            </a:r>
            <a:r>
              <a:rPr kumimoji="0" lang="vi-VN" sz="2800" b="0" i="0" u="none" strike="noStrike" kern="1200" cap="none" spc="0" normalizeH="0" baseline="0" noProof="0" dirty="0">
                <a:ln>
                  <a:noFill/>
                </a:ln>
                <a:solidFill>
                  <a:prstClr val="black"/>
                </a:solidFill>
                <a:effectLst/>
                <a:uLnTx/>
                <a:uFillTx/>
                <a:latin typeface="Calibri" panose="020F0502020204030204"/>
                <a:ea typeface="+mn-ea"/>
                <a:cs typeface="+mn-cs"/>
              </a:rPr>
              <a:t>y xuống, không đọng lại trên ô.</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83893452-EA63-0A60-3503-686B0C426B80}"/>
              </a:ext>
            </a:extLst>
          </p:cNvPr>
          <p:cNvPicPr>
            <a:picLocks noChangeAspect="1"/>
          </p:cNvPicPr>
          <p:nvPr/>
        </p:nvPicPr>
        <p:blipFill>
          <a:blip r:embed="rId8"/>
          <a:stretch>
            <a:fillRect/>
          </a:stretch>
        </p:blipFill>
        <p:spPr>
          <a:xfrm>
            <a:off x="2217080" y="617944"/>
            <a:ext cx="7834039" cy="859611"/>
          </a:xfrm>
          <a:prstGeom prst="rect">
            <a:avLst/>
          </a:prstGeom>
        </p:spPr>
      </p:pic>
    </p:spTree>
    <p:extLst>
      <p:ext uri="{BB962C8B-B14F-4D97-AF65-F5344CB8AC3E}">
        <p14:creationId xmlns:p14="http://schemas.microsoft.com/office/powerpoint/2010/main" val="11999674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wipe(down)">
                                      <p:cBhvr>
                                        <p:cTn id="7" dur="500"/>
                                        <p:tgtEl>
                                          <p:spTgt spid="2">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down)">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wipe(down)">
                                      <p:cBhvr>
                                        <p:cTn id="1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96CDD459-B427-4CF5-89EA-574CDD44FCA3}"/>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091" t="29953" r="17860" b="4322"/>
          <a:stretch/>
        </p:blipFill>
        <p:spPr>
          <a:xfrm>
            <a:off x="-126704" y="0"/>
            <a:ext cx="12445408" cy="6858000"/>
          </a:xfrm>
          <a:prstGeom prst="rect">
            <a:avLst/>
          </a:prstGeom>
        </p:spPr>
      </p:pic>
      <p:pic>
        <p:nvPicPr>
          <p:cNvPr id="47" name="Picture 46">
            <a:extLst>
              <a:ext uri="{FF2B5EF4-FFF2-40B4-BE49-F238E27FC236}">
                <a16:creationId xmlns:a16="http://schemas.microsoft.com/office/drawing/2014/main" id="{6CD90FAF-22DA-46DC-A861-DFFC230F5906}"/>
              </a:ext>
            </a:extLst>
          </p:cNvPr>
          <p:cNvPicPr>
            <a:picLocks noChangeAspect="1"/>
          </p:cNvPicPr>
          <p:nvPr/>
        </p:nvPicPr>
        <p:blipFill>
          <a:blip r:embed="rId5"/>
          <a:stretch>
            <a:fillRect/>
          </a:stretch>
        </p:blipFill>
        <p:spPr>
          <a:xfrm>
            <a:off x="10186973" y="915192"/>
            <a:ext cx="2066723" cy="1237595"/>
          </a:xfrm>
          <a:prstGeom prst="rect">
            <a:avLst/>
          </a:prstGeom>
        </p:spPr>
      </p:pic>
      <p:sp>
        <p:nvSpPr>
          <p:cNvPr id="24" name="Rectangle: Diagonal Corners Rounded 2">
            <a:extLst>
              <a:ext uri="{FF2B5EF4-FFF2-40B4-BE49-F238E27FC236}">
                <a16:creationId xmlns:a16="http://schemas.microsoft.com/office/drawing/2014/main" id="{7EDEF26C-B0E6-4016-8C06-A86D8F176D0F}"/>
              </a:ext>
            </a:extLst>
          </p:cNvPr>
          <p:cNvSpPr/>
          <p:nvPr/>
        </p:nvSpPr>
        <p:spPr>
          <a:xfrm>
            <a:off x="333376" y="314325"/>
            <a:ext cx="11601450" cy="6391275"/>
          </a:xfrm>
          <a:prstGeom prst="round2SameRect">
            <a:avLst/>
          </a:prstGeom>
          <a:solidFill>
            <a:srgbClr val="CCFFFF"/>
          </a:solidFill>
          <a:ln>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pic>
        <p:nvPicPr>
          <p:cNvPr id="5" name="Picture 4" descr="A picture containing shape&#10;&#10;Description automatically generated">
            <a:extLst>
              <a:ext uri="{FF2B5EF4-FFF2-40B4-BE49-F238E27FC236}">
                <a16:creationId xmlns:a16="http://schemas.microsoft.com/office/drawing/2014/main" id="{206C44FB-6A02-2494-22C6-91A6F60E1DF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14501" y="371474"/>
            <a:ext cx="1476376" cy="1476376"/>
          </a:xfrm>
          <a:prstGeom prst="rect">
            <a:avLst/>
          </a:prstGeom>
        </p:spPr>
      </p:pic>
      <p:sp>
        <p:nvSpPr>
          <p:cNvPr id="2" name="Hình chữ nhật: Góc Tròn 48">
            <a:extLst>
              <a:ext uri="{FF2B5EF4-FFF2-40B4-BE49-F238E27FC236}">
                <a16:creationId xmlns:a16="http://schemas.microsoft.com/office/drawing/2014/main" id="{D852AB41-9273-42E0-A8A9-A6F55C9B6200}"/>
              </a:ext>
            </a:extLst>
          </p:cNvPr>
          <p:cNvSpPr/>
          <p:nvPr/>
        </p:nvSpPr>
        <p:spPr>
          <a:xfrm>
            <a:off x="6581775" y="1882470"/>
            <a:ext cx="5143500" cy="3518206"/>
          </a:xfrm>
          <a:prstGeom prst="roundRect">
            <a:avLst/>
          </a:prstGeom>
          <a:solidFill>
            <a:srgbClr val="CCFFCC">
              <a:alpha val="95000"/>
            </a:srgbClr>
          </a:solidFill>
          <a:ln w="19050">
            <a:solidFill>
              <a:schemeClr val="accent4">
                <a:lumMod val="50000"/>
              </a:schemeClr>
            </a:solidFill>
            <a:prstDash val="dash"/>
            <a:extLst>
              <a:ext uri="{C807C97D-BFC1-408E-A445-0C87EB9F89A2}">
                <ask:lineSketchStyleProps xmlns:ask="http://schemas.microsoft.com/office/drawing/2018/sketchyshapes" sd="1886585217">
                  <a:custGeom>
                    <a:avLst/>
                    <a:gdLst>
                      <a:gd name="connsiteX0" fmla="*/ 0 w 3225130"/>
                      <a:gd name="connsiteY0" fmla="*/ 328143 h 1968821"/>
                      <a:gd name="connsiteX1" fmla="*/ 328143 w 3225130"/>
                      <a:gd name="connsiteY1" fmla="*/ 0 h 1968821"/>
                      <a:gd name="connsiteX2" fmla="*/ 841912 w 3225130"/>
                      <a:gd name="connsiteY2" fmla="*/ 0 h 1968821"/>
                      <a:gd name="connsiteX3" fmla="*/ 1278615 w 3225130"/>
                      <a:gd name="connsiteY3" fmla="*/ 0 h 1968821"/>
                      <a:gd name="connsiteX4" fmla="*/ 1843761 w 3225130"/>
                      <a:gd name="connsiteY4" fmla="*/ 0 h 1968821"/>
                      <a:gd name="connsiteX5" fmla="*/ 2408907 w 3225130"/>
                      <a:gd name="connsiteY5" fmla="*/ 0 h 1968821"/>
                      <a:gd name="connsiteX6" fmla="*/ 2896987 w 3225130"/>
                      <a:gd name="connsiteY6" fmla="*/ 0 h 1968821"/>
                      <a:gd name="connsiteX7" fmla="*/ 3225130 w 3225130"/>
                      <a:gd name="connsiteY7" fmla="*/ 328143 h 1968821"/>
                      <a:gd name="connsiteX8" fmla="*/ 3225130 w 3225130"/>
                      <a:gd name="connsiteY8" fmla="*/ 752529 h 1968821"/>
                      <a:gd name="connsiteX9" fmla="*/ 3225130 w 3225130"/>
                      <a:gd name="connsiteY9" fmla="*/ 1176916 h 1968821"/>
                      <a:gd name="connsiteX10" fmla="*/ 3225130 w 3225130"/>
                      <a:gd name="connsiteY10" fmla="*/ 1640678 h 1968821"/>
                      <a:gd name="connsiteX11" fmla="*/ 2896987 w 3225130"/>
                      <a:gd name="connsiteY11" fmla="*/ 1968821 h 1968821"/>
                      <a:gd name="connsiteX12" fmla="*/ 2460284 w 3225130"/>
                      <a:gd name="connsiteY12" fmla="*/ 1968821 h 1968821"/>
                      <a:gd name="connsiteX13" fmla="*/ 1895138 w 3225130"/>
                      <a:gd name="connsiteY13" fmla="*/ 1968821 h 1968821"/>
                      <a:gd name="connsiteX14" fmla="*/ 1407057 w 3225130"/>
                      <a:gd name="connsiteY14" fmla="*/ 1968821 h 1968821"/>
                      <a:gd name="connsiteX15" fmla="*/ 944666 w 3225130"/>
                      <a:gd name="connsiteY15" fmla="*/ 1968821 h 1968821"/>
                      <a:gd name="connsiteX16" fmla="*/ 328143 w 3225130"/>
                      <a:gd name="connsiteY16" fmla="*/ 1968821 h 1968821"/>
                      <a:gd name="connsiteX17" fmla="*/ 0 w 3225130"/>
                      <a:gd name="connsiteY17" fmla="*/ 1640678 h 1968821"/>
                      <a:gd name="connsiteX18" fmla="*/ 0 w 3225130"/>
                      <a:gd name="connsiteY18" fmla="*/ 1190041 h 1968821"/>
                      <a:gd name="connsiteX19" fmla="*/ 0 w 3225130"/>
                      <a:gd name="connsiteY19" fmla="*/ 739404 h 1968821"/>
                      <a:gd name="connsiteX20" fmla="*/ 0 w 3225130"/>
                      <a:gd name="connsiteY20" fmla="*/ 328143 h 196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225130" h="1968821" fill="none" extrusionOk="0">
                        <a:moveTo>
                          <a:pt x="0" y="328143"/>
                        </a:moveTo>
                        <a:cubicBezTo>
                          <a:pt x="-7717" y="149145"/>
                          <a:pt x="137144" y="19545"/>
                          <a:pt x="328143" y="0"/>
                        </a:cubicBezTo>
                        <a:cubicBezTo>
                          <a:pt x="575886" y="-22998"/>
                          <a:pt x="643337" y="21327"/>
                          <a:pt x="841912" y="0"/>
                        </a:cubicBezTo>
                        <a:cubicBezTo>
                          <a:pt x="1040487" y="-21327"/>
                          <a:pt x="1107185" y="11163"/>
                          <a:pt x="1278615" y="0"/>
                        </a:cubicBezTo>
                        <a:cubicBezTo>
                          <a:pt x="1450045" y="-11163"/>
                          <a:pt x="1641428" y="533"/>
                          <a:pt x="1843761" y="0"/>
                        </a:cubicBezTo>
                        <a:cubicBezTo>
                          <a:pt x="2046094" y="-533"/>
                          <a:pt x="2232786" y="54792"/>
                          <a:pt x="2408907" y="0"/>
                        </a:cubicBezTo>
                        <a:cubicBezTo>
                          <a:pt x="2585028" y="-54792"/>
                          <a:pt x="2703733" y="12422"/>
                          <a:pt x="2896987" y="0"/>
                        </a:cubicBezTo>
                        <a:cubicBezTo>
                          <a:pt x="3076103" y="-22374"/>
                          <a:pt x="3208223" y="157708"/>
                          <a:pt x="3225130" y="328143"/>
                        </a:cubicBezTo>
                        <a:cubicBezTo>
                          <a:pt x="3239696" y="417861"/>
                          <a:pt x="3212665" y="649912"/>
                          <a:pt x="3225130" y="752529"/>
                        </a:cubicBezTo>
                        <a:cubicBezTo>
                          <a:pt x="3237595" y="855146"/>
                          <a:pt x="3180376" y="1013235"/>
                          <a:pt x="3225130" y="1176916"/>
                        </a:cubicBezTo>
                        <a:cubicBezTo>
                          <a:pt x="3269884" y="1340597"/>
                          <a:pt x="3181254" y="1542137"/>
                          <a:pt x="3225130" y="1640678"/>
                        </a:cubicBezTo>
                        <a:cubicBezTo>
                          <a:pt x="3223195" y="1826556"/>
                          <a:pt x="3086767" y="1934803"/>
                          <a:pt x="2896987" y="1968821"/>
                        </a:cubicBezTo>
                        <a:cubicBezTo>
                          <a:pt x="2750751" y="1997786"/>
                          <a:pt x="2631441" y="1957394"/>
                          <a:pt x="2460284" y="1968821"/>
                        </a:cubicBezTo>
                        <a:cubicBezTo>
                          <a:pt x="2289127" y="1980248"/>
                          <a:pt x="2076038" y="1954914"/>
                          <a:pt x="1895138" y="1968821"/>
                        </a:cubicBezTo>
                        <a:cubicBezTo>
                          <a:pt x="1714238" y="1982728"/>
                          <a:pt x="1561965" y="1946864"/>
                          <a:pt x="1407057" y="1968821"/>
                        </a:cubicBezTo>
                        <a:cubicBezTo>
                          <a:pt x="1252149" y="1990778"/>
                          <a:pt x="1161818" y="1954793"/>
                          <a:pt x="944666" y="1968821"/>
                        </a:cubicBezTo>
                        <a:cubicBezTo>
                          <a:pt x="727514" y="1982849"/>
                          <a:pt x="562493" y="1951218"/>
                          <a:pt x="328143" y="1968821"/>
                        </a:cubicBezTo>
                        <a:cubicBezTo>
                          <a:pt x="163122" y="1976628"/>
                          <a:pt x="23730" y="1823900"/>
                          <a:pt x="0" y="1640678"/>
                        </a:cubicBezTo>
                        <a:cubicBezTo>
                          <a:pt x="-12436" y="1550131"/>
                          <a:pt x="51566" y="1288897"/>
                          <a:pt x="0" y="1190041"/>
                        </a:cubicBezTo>
                        <a:cubicBezTo>
                          <a:pt x="-51566" y="1091185"/>
                          <a:pt x="7889" y="880938"/>
                          <a:pt x="0" y="739404"/>
                        </a:cubicBezTo>
                        <a:cubicBezTo>
                          <a:pt x="-7889" y="597870"/>
                          <a:pt x="26327" y="487052"/>
                          <a:pt x="0" y="328143"/>
                        </a:cubicBezTo>
                        <a:close/>
                      </a:path>
                      <a:path w="3225130" h="1968821" stroke="0" extrusionOk="0">
                        <a:moveTo>
                          <a:pt x="0" y="328143"/>
                        </a:moveTo>
                        <a:cubicBezTo>
                          <a:pt x="-429" y="176634"/>
                          <a:pt x="164947" y="-586"/>
                          <a:pt x="328143" y="0"/>
                        </a:cubicBezTo>
                        <a:cubicBezTo>
                          <a:pt x="531086" y="-21732"/>
                          <a:pt x="733552" y="23901"/>
                          <a:pt x="867600" y="0"/>
                        </a:cubicBezTo>
                        <a:cubicBezTo>
                          <a:pt x="1001648" y="-23901"/>
                          <a:pt x="1108377" y="16230"/>
                          <a:pt x="1329992" y="0"/>
                        </a:cubicBezTo>
                        <a:cubicBezTo>
                          <a:pt x="1551607" y="-16230"/>
                          <a:pt x="1708603" y="20518"/>
                          <a:pt x="1818073" y="0"/>
                        </a:cubicBezTo>
                        <a:cubicBezTo>
                          <a:pt x="1927543" y="-20518"/>
                          <a:pt x="2095944" y="22824"/>
                          <a:pt x="2331841" y="0"/>
                        </a:cubicBezTo>
                        <a:cubicBezTo>
                          <a:pt x="2567738" y="-22824"/>
                          <a:pt x="2631877" y="50852"/>
                          <a:pt x="2896987" y="0"/>
                        </a:cubicBezTo>
                        <a:cubicBezTo>
                          <a:pt x="3059424" y="5489"/>
                          <a:pt x="3199909" y="123313"/>
                          <a:pt x="3225130" y="328143"/>
                        </a:cubicBezTo>
                        <a:cubicBezTo>
                          <a:pt x="3263408" y="480715"/>
                          <a:pt x="3172093" y="658795"/>
                          <a:pt x="3225130" y="791905"/>
                        </a:cubicBezTo>
                        <a:cubicBezTo>
                          <a:pt x="3278167" y="925015"/>
                          <a:pt x="3190677" y="1048573"/>
                          <a:pt x="3225130" y="1203166"/>
                        </a:cubicBezTo>
                        <a:cubicBezTo>
                          <a:pt x="3259583" y="1357759"/>
                          <a:pt x="3190257" y="1499234"/>
                          <a:pt x="3225130" y="1640678"/>
                        </a:cubicBezTo>
                        <a:cubicBezTo>
                          <a:pt x="3207239" y="1785808"/>
                          <a:pt x="3076219" y="1918259"/>
                          <a:pt x="2896987" y="1968821"/>
                        </a:cubicBezTo>
                        <a:cubicBezTo>
                          <a:pt x="2772218" y="2002081"/>
                          <a:pt x="2601660" y="1929181"/>
                          <a:pt x="2460284" y="1968821"/>
                        </a:cubicBezTo>
                        <a:cubicBezTo>
                          <a:pt x="2318908" y="2008461"/>
                          <a:pt x="2150029" y="1934242"/>
                          <a:pt x="1972203" y="1968821"/>
                        </a:cubicBezTo>
                        <a:cubicBezTo>
                          <a:pt x="1794377" y="2003400"/>
                          <a:pt x="1691116" y="1917359"/>
                          <a:pt x="1509811" y="1968821"/>
                        </a:cubicBezTo>
                        <a:cubicBezTo>
                          <a:pt x="1328506" y="2020283"/>
                          <a:pt x="1107483" y="1921564"/>
                          <a:pt x="944666" y="1968821"/>
                        </a:cubicBezTo>
                        <a:cubicBezTo>
                          <a:pt x="781850" y="2016078"/>
                          <a:pt x="500576" y="1899117"/>
                          <a:pt x="328143" y="1968821"/>
                        </a:cubicBezTo>
                        <a:cubicBezTo>
                          <a:pt x="152528" y="1969075"/>
                          <a:pt x="16388" y="1790562"/>
                          <a:pt x="0" y="1640678"/>
                        </a:cubicBezTo>
                        <a:cubicBezTo>
                          <a:pt x="-10386" y="1555470"/>
                          <a:pt x="31356" y="1415247"/>
                          <a:pt x="0" y="1229417"/>
                        </a:cubicBezTo>
                        <a:cubicBezTo>
                          <a:pt x="-31356" y="1043587"/>
                          <a:pt x="24021" y="925084"/>
                          <a:pt x="0" y="831281"/>
                        </a:cubicBezTo>
                        <a:cubicBezTo>
                          <a:pt x="-24021" y="737478"/>
                          <a:pt x="54930" y="552246"/>
                          <a:pt x="0" y="328143"/>
                        </a:cubicBezTo>
                        <a:close/>
                      </a:path>
                    </a:pathLst>
                  </a:custGeom>
                  <ask:type>
                    <ask:lineSketchNon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200" b="1" i="0" u="none" strike="noStrike" kern="1200" cap="none" spc="0" normalizeH="0" baseline="0" noProof="0" dirty="0">
                <a:ln>
                  <a:noFill/>
                </a:ln>
                <a:solidFill>
                  <a:prstClr val="black"/>
                </a:solidFill>
                <a:effectLst/>
                <a:uLnTx/>
                <a:uFillTx/>
                <a:latin typeface="Calibri" panose="020F0502020204030204"/>
                <a:ea typeface="+mn-ea"/>
                <a:cs typeface="+mn-cs"/>
              </a:rPr>
              <a:t>Ứng dụng tính chất hướng chảy của nước (từ cao xuống thấp): </a:t>
            </a:r>
            <a:r>
              <a:rPr kumimoji="0" lang="vi-VN" sz="3200" b="0" i="0" u="none" strike="noStrike" kern="1200" cap="none" spc="0" normalizeH="0" baseline="0" noProof="0" dirty="0">
                <a:ln>
                  <a:noFill/>
                </a:ln>
                <a:solidFill>
                  <a:prstClr val="black"/>
                </a:solidFill>
                <a:effectLst/>
                <a:uLnTx/>
                <a:uFillTx/>
                <a:latin typeface="Calibri" panose="020F0502020204030204"/>
                <a:ea typeface="+mn-ea"/>
                <a:cs typeface="+mn-cs"/>
              </a:rPr>
              <a:t>làm ruộng bậc thang, ngăn không cho nước chảy hết xuống chân đồi, núi.</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83893452-EA63-0A60-3503-686B0C426B80}"/>
              </a:ext>
            </a:extLst>
          </p:cNvPr>
          <p:cNvPicPr>
            <a:picLocks noChangeAspect="1"/>
          </p:cNvPicPr>
          <p:nvPr/>
        </p:nvPicPr>
        <p:blipFill>
          <a:blip r:embed="rId7"/>
          <a:stretch>
            <a:fillRect/>
          </a:stretch>
        </p:blipFill>
        <p:spPr>
          <a:xfrm>
            <a:off x="2217080" y="617944"/>
            <a:ext cx="7834039" cy="859611"/>
          </a:xfrm>
          <a:prstGeom prst="rect">
            <a:avLst/>
          </a:prstGeom>
        </p:spPr>
      </p:pic>
      <p:pic>
        <p:nvPicPr>
          <p:cNvPr id="7" name="Picture 6">
            <a:extLst>
              <a:ext uri="{FF2B5EF4-FFF2-40B4-BE49-F238E27FC236}">
                <a16:creationId xmlns:a16="http://schemas.microsoft.com/office/drawing/2014/main" id="{1F27B0AD-40AC-7E0F-365E-6E884671E6DA}"/>
              </a:ext>
            </a:extLst>
          </p:cNvPr>
          <p:cNvPicPr>
            <a:picLocks noChangeAspect="1"/>
          </p:cNvPicPr>
          <p:nvPr/>
        </p:nvPicPr>
        <p:blipFill>
          <a:blip r:embed="rId8"/>
          <a:stretch>
            <a:fillRect/>
          </a:stretch>
        </p:blipFill>
        <p:spPr>
          <a:xfrm>
            <a:off x="814387" y="2014537"/>
            <a:ext cx="5210175" cy="26003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408285694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wipe(down)">
                                      <p:cBhvr>
                                        <p:cTn id="7" dur="500"/>
                                        <p:tgtEl>
                                          <p:spTgt spid="2">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down)">
                                      <p:cBhvr>
                                        <p:cTn id="12"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C9EC457D-9D80-416F-16A5-4DC478C478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0084" y="4162425"/>
            <a:ext cx="2158366" cy="2158366"/>
          </a:xfrm>
          <a:prstGeom prst="rect">
            <a:avLst/>
          </a:prstGeom>
        </p:spPr>
      </p:pic>
      <p:pic>
        <p:nvPicPr>
          <p:cNvPr id="5" name="Picture 4" descr="Icon&#10;&#10;Description automatically generated">
            <a:extLst>
              <a:ext uri="{FF2B5EF4-FFF2-40B4-BE49-F238E27FC236}">
                <a16:creationId xmlns:a16="http://schemas.microsoft.com/office/drawing/2014/main" id="{127F14E9-4093-00ED-496E-D262AD89E3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24350"/>
            <a:ext cx="2158366" cy="2158366"/>
          </a:xfrm>
          <a:prstGeom prst="rect">
            <a:avLst/>
          </a:prstGeom>
        </p:spPr>
      </p:pic>
      <p:sp>
        <p:nvSpPr>
          <p:cNvPr id="6" name="文本框 34">
            <a:extLst>
              <a:ext uri="{FF2B5EF4-FFF2-40B4-BE49-F238E27FC236}">
                <a16:creationId xmlns:a16="http://schemas.microsoft.com/office/drawing/2014/main" id="{9E116C8E-9748-30DF-24C3-1F183004D052}"/>
              </a:ext>
            </a:extLst>
          </p:cNvPr>
          <p:cNvSpPr txBox="1"/>
          <p:nvPr/>
        </p:nvSpPr>
        <p:spPr>
          <a:xfrm>
            <a:off x="5094942" y="1265088"/>
            <a:ext cx="5973108" cy="1191816"/>
          </a:xfrm>
          <a:prstGeom prst="wedgeRoundRectCallout">
            <a:avLst>
              <a:gd name="adj1" fmla="val 32985"/>
              <a:gd name="adj2" fmla="val 92267"/>
              <a:gd name="adj3" fmla="val 16667"/>
            </a:avLst>
          </a:prstGeom>
          <a:solidFill>
            <a:srgbClr val="FFC000"/>
          </a:solidFill>
          <a:ln w="28575">
            <a:solidFill>
              <a:schemeClr val="tx1">
                <a:lumMod val="75000"/>
                <a:lumOff val="25000"/>
              </a:schemeClr>
            </a:solidFill>
          </a:ln>
        </p:spPr>
        <p:txBody>
          <a:bodyPr wrap="square" rtlCol="0">
            <a:spAutoFit/>
          </a:bodyPr>
          <a:lstStyle/>
          <a:p>
            <a:pPr lvl="0" algn="ctr" fontAlgn="base">
              <a:spcBef>
                <a:spcPct val="0"/>
              </a:spcBef>
              <a:spcAft>
                <a:spcPct val="0"/>
              </a:spcAft>
              <a:defRPr/>
            </a:pPr>
            <a:r>
              <a:rPr lang="vi-VN" altLang="en-US" sz="3200" b="1">
                <a:solidFill>
                  <a:srgbClr val="E7E6E6">
                    <a:lumMod val="25000"/>
                  </a:srgbClr>
                </a:solidFill>
                <a:latin typeface="Calibri" panose="020F0502020204030204" pitchFamily="34" charset="0"/>
                <a:cs typeface="Calibri" panose="020F0502020204030204" pitchFamily="34" charset="0"/>
              </a:rPr>
              <a:t>Bài hát vừa rồi nhắc đến hiện tượng tự nhiên gì?</a:t>
            </a:r>
            <a:endParaRPr kumimoji="0" lang="en-US" altLang="en-US" sz="3200" b="0" i="0" u="none" strike="noStrike" kern="1200" cap="none" spc="0" normalizeH="0" baseline="0" noProof="0" dirty="0">
              <a:ln>
                <a:noFill/>
              </a:ln>
              <a:solidFill>
                <a:srgbClr val="E7E6E6">
                  <a:lumMod val="25000"/>
                </a:srgbClr>
              </a:solidFill>
              <a:effectLst/>
              <a:uLnTx/>
              <a:uFillTx/>
              <a:latin typeface="Calibri" panose="020F0502020204030204" pitchFamily="34" charset="0"/>
              <a:ea typeface="思源黑体 CN"/>
              <a:cs typeface="Calibri" panose="020F0502020204030204" pitchFamily="34" charset="0"/>
            </a:endParaRPr>
          </a:p>
        </p:txBody>
      </p:sp>
      <p:grpSp>
        <p:nvGrpSpPr>
          <p:cNvPr id="8" name="Group 7">
            <a:extLst>
              <a:ext uri="{FF2B5EF4-FFF2-40B4-BE49-F238E27FC236}">
                <a16:creationId xmlns:a16="http://schemas.microsoft.com/office/drawing/2014/main" id="{D4C06077-4EF7-5471-A9F2-5984D9815F9B}"/>
              </a:ext>
            </a:extLst>
          </p:cNvPr>
          <p:cNvGrpSpPr/>
          <p:nvPr/>
        </p:nvGrpSpPr>
        <p:grpSpPr>
          <a:xfrm>
            <a:off x="7073205" y="2469931"/>
            <a:ext cx="4205759" cy="3067959"/>
            <a:chOff x="8604068" y="6331731"/>
            <a:chExt cx="3235139" cy="2359924"/>
          </a:xfrm>
        </p:grpSpPr>
        <p:pic>
          <p:nvPicPr>
            <p:cNvPr id="9" name="Picture 8">
              <a:extLst>
                <a:ext uri="{FF2B5EF4-FFF2-40B4-BE49-F238E27FC236}">
                  <a16:creationId xmlns:a16="http://schemas.microsoft.com/office/drawing/2014/main" id="{446D6B4A-D91E-9393-221C-ABFC8FFA8C3C}"/>
                </a:ext>
              </a:extLst>
            </p:cNvPr>
            <p:cNvPicPr>
              <a:picLocks noChangeAspect="1"/>
            </p:cNvPicPr>
            <p:nvPr/>
          </p:nvPicPr>
          <p:blipFill rotWithShape="1">
            <a:blip r:embed="rId3">
              <a:extLst>
                <a:ext uri="{28A0092B-C50C-407E-A947-70E740481C1C}">
                  <a14:useLocalDpi xmlns:a14="http://schemas.microsoft.com/office/drawing/2010/main" val="0"/>
                </a:ext>
              </a:extLst>
            </a:blip>
            <a:srcRect b="28597"/>
            <a:stretch/>
          </p:blipFill>
          <p:spPr>
            <a:xfrm>
              <a:off x="8604068" y="6331731"/>
              <a:ext cx="3235139" cy="1959595"/>
            </a:xfrm>
            <a:prstGeom prst="rect">
              <a:avLst/>
            </a:prstGeom>
          </p:spPr>
        </p:pic>
        <p:sp>
          <p:nvSpPr>
            <p:cNvPr id="10" name="TextBox 9">
              <a:extLst>
                <a:ext uri="{FF2B5EF4-FFF2-40B4-BE49-F238E27FC236}">
                  <a16:creationId xmlns:a16="http://schemas.microsoft.com/office/drawing/2014/main" id="{58410F73-A31A-F160-FA69-89761C9826DC}"/>
                </a:ext>
              </a:extLst>
            </p:cNvPr>
            <p:cNvSpPr txBox="1"/>
            <p:nvPr/>
          </p:nvSpPr>
          <p:spPr>
            <a:xfrm>
              <a:off x="8715082" y="8289186"/>
              <a:ext cx="3013109" cy="40246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Calibri" panose="020F0502020204030204" pitchFamily="34" charset="0"/>
                <a:cs typeface="+mn-cs"/>
              </a:endParaRPr>
            </a:p>
          </p:txBody>
        </p:sp>
      </p:grpSp>
      <p:sp>
        <p:nvSpPr>
          <p:cNvPr id="12" name="文本框 34">
            <a:extLst>
              <a:ext uri="{FF2B5EF4-FFF2-40B4-BE49-F238E27FC236}">
                <a16:creationId xmlns:a16="http://schemas.microsoft.com/office/drawing/2014/main" id="{3C86B937-3875-0C03-EAF6-750C740C1354}"/>
              </a:ext>
            </a:extLst>
          </p:cNvPr>
          <p:cNvSpPr txBox="1"/>
          <p:nvPr/>
        </p:nvSpPr>
        <p:spPr>
          <a:xfrm>
            <a:off x="1905000" y="2589063"/>
            <a:ext cx="5372100" cy="1191816"/>
          </a:xfrm>
          <a:prstGeom prst="wedgeRoundRectCallout">
            <a:avLst>
              <a:gd name="adj1" fmla="val 58517"/>
              <a:gd name="adj2" fmla="val -440"/>
              <a:gd name="adj3" fmla="val 16667"/>
            </a:avLst>
          </a:prstGeom>
          <a:solidFill>
            <a:schemeClr val="accent5">
              <a:lumMod val="20000"/>
              <a:lumOff val="80000"/>
            </a:schemeClr>
          </a:solidFill>
          <a:ln w="28575">
            <a:solidFill>
              <a:schemeClr val="tx1">
                <a:lumMod val="75000"/>
                <a:lumOff val="25000"/>
              </a:schemeClr>
            </a:solidFill>
          </a:ln>
        </p:spPr>
        <p:txBody>
          <a:bodyPr wrap="square" rtlCol="0">
            <a:spAutoFit/>
          </a:bodyPr>
          <a:lstStyle/>
          <a:p>
            <a:pPr lvl="0" algn="ctr" fontAlgn="base">
              <a:spcBef>
                <a:spcPct val="0"/>
              </a:spcBef>
              <a:spcAft>
                <a:spcPct val="0"/>
              </a:spcAft>
              <a:defRPr/>
            </a:pPr>
            <a:r>
              <a:rPr lang="vi-VN" altLang="en-US" sz="3200" b="1" dirty="0">
                <a:solidFill>
                  <a:srgbClr val="E7E6E6">
                    <a:lumMod val="25000"/>
                  </a:srgbClr>
                </a:solidFill>
                <a:latin typeface="Calibri" panose="020F0502020204030204" pitchFamily="34" charset="0"/>
                <a:cs typeface="Calibri" panose="020F0502020204030204" pitchFamily="34" charset="0"/>
              </a:rPr>
              <a:t>Khi trời mưa lớn, </a:t>
            </a:r>
            <a:r>
              <a:rPr lang="en-US" altLang="en-US" sz="3200" b="1" dirty="0" err="1">
                <a:solidFill>
                  <a:srgbClr val="E7E6E6">
                    <a:lumMod val="25000"/>
                  </a:srgbClr>
                </a:solidFill>
                <a:latin typeface="Calibri" panose="020F0502020204030204" pitchFamily="34" charset="0"/>
                <a:cs typeface="Calibri" panose="020F0502020204030204" pitchFamily="34" charset="0"/>
              </a:rPr>
              <a:t>em</a:t>
            </a:r>
            <a:r>
              <a:rPr lang="vi-VN" altLang="en-US" sz="3200" b="1" dirty="0">
                <a:solidFill>
                  <a:srgbClr val="E7E6E6">
                    <a:lumMod val="25000"/>
                  </a:srgbClr>
                </a:solidFill>
                <a:latin typeface="Calibri" panose="020F0502020204030204" pitchFamily="34" charset="0"/>
                <a:cs typeface="Calibri" panose="020F0502020204030204" pitchFamily="34" charset="0"/>
              </a:rPr>
              <a:t> thường trú mưa ở đâu?</a:t>
            </a:r>
            <a:endParaRPr kumimoji="0" lang="en-US" altLang="en-US" sz="3200" b="0" i="0" u="none" strike="noStrike" kern="1200" cap="none" spc="0" normalizeH="0" baseline="0" noProof="0" dirty="0">
              <a:ln>
                <a:noFill/>
              </a:ln>
              <a:solidFill>
                <a:srgbClr val="E7E6E6">
                  <a:lumMod val="25000"/>
                </a:srgbClr>
              </a:solidFill>
              <a:effectLst/>
              <a:uLnTx/>
              <a:uFillTx/>
              <a:latin typeface="Calibri" panose="020F0502020204030204" pitchFamily="34" charset="0"/>
              <a:ea typeface="思源黑体 CN"/>
              <a:cs typeface="Calibri" panose="020F0502020204030204" pitchFamily="34" charset="0"/>
            </a:endParaRPr>
          </a:p>
        </p:txBody>
      </p:sp>
    </p:spTree>
    <p:extLst>
      <p:ext uri="{BB962C8B-B14F-4D97-AF65-F5344CB8AC3E}">
        <p14:creationId xmlns:p14="http://schemas.microsoft.com/office/powerpoint/2010/main" val="2757662177"/>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14:presetBounceEnd="58000">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14:bounceEnd="58000">
                                          <p:cBhvr additive="base">
                                            <p:cTn id="7" dur="1000" fill="hold"/>
                                            <p:tgtEl>
                                              <p:spTgt spid="8"/>
                                            </p:tgtEl>
                                            <p:attrNameLst>
                                              <p:attrName>ppt_x</p:attrName>
                                            </p:attrNameLst>
                                          </p:cBhvr>
                                          <p:tavLst>
                                            <p:tav tm="0">
                                              <p:val>
                                                <p:strVal val="#ppt_x"/>
                                              </p:val>
                                            </p:tav>
                                            <p:tav tm="100000">
                                              <p:val>
                                                <p:strVal val="#ppt_x"/>
                                              </p:val>
                                            </p:tav>
                                          </p:tavLst>
                                        </p:anim>
                                        <p:anim calcmode="lin" valueType="num" p14:bounceEnd="58000">
                                          <p:cBhvr additive="base">
                                            <p:cTn id="8"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down)">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down)">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p:bldLst>
      </p:timing>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96CDD459-B427-4CF5-89EA-574CDD44FCA3}"/>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091" t="29953" r="17860" b="4322"/>
          <a:stretch/>
        </p:blipFill>
        <p:spPr>
          <a:xfrm>
            <a:off x="-126704" y="0"/>
            <a:ext cx="12445408" cy="6858000"/>
          </a:xfrm>
          <a:prstGeom prst="rect">
            <a:avLst/>
          </a:prstGeom>
        </p:spPr>
      </p:pic>
      <p:pic>
        <p:nvPicPr>
          <p:cNvPr id="47" name="Picture 46">
            <a:extLst>
              <a:ext uri="{FF2B5EF4-FFF2-40B4-BE49-F238E27FC236}">
                <a16:creationId xmlns:a16="http://schemas.microsoft.com/office/drawing/2014/main" id="{6CD90FAF-22DA-46DC-A861-DFFC230F5906}"/>
              </a:ext>
            </a:extLst>
          </p:cNvPr>
          <p:cNvPicPr>
            <a:picLocks noChangeAspect="1"/>
          </p:cNvPicPr>
          <p:nvPr/>
        </p:nvPicPr>
        <p:blipFill>
          <a:blip r:embed="rId5"/>
          <a:stretch>
            <a:fillRect/>
          </a:stretch>
        </p:blipFill>
        <p:spPr>
          <a:xfrm>
            <a:off x="10186973" y="915192"/>
            <a:ext cx="2066723" cy="1237595"/>
          </a:xfrm>
          <a:prstGeom prst="rect">
            <a:avLst/>
          </a:prstGeom>
        </p:spPr>
      </p:pic>
      <p:sp>
        <p:nvSpPr>
          <p:cNvPr id="24" name="Rectangle: Diagonal Corners Rounded 2">
            <a:extLst>
              <a:ext uri="{FF2B5EF4-FFF2-40B4-BE49-F238E27FC236}">
                <a16:creationId xmlns:a16="http://schemas.microsoft.com/office/drawing/2014/main" id="{7EDEF26C-B0E6-4016-8C06-A86D8F176D0F}"/>
              </a:ext>
            </a:extLst>
          </p:cNvPr>
          <p:cNvSpPr/>
          <p:nvPr/>
        </p:nvSpPr>
        <p:spPr>
          <a:xfrm>
            <a:off x="333376" y="314325"/>
            <a:ext cx="11601450" cy="6391275"/>
          </a:xfrm>
          <a:prstGeom prst="round2SameRect">
            <a:avLst/>
          </a:prstGeom>
          <a:solidFill>
            <a:srgbClr val="CCFFFF"/>
          </a:solidFill>
          <a:ln>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pic>
        <p:nvPicPr>
          <p:cNvPr id="5" name="Picture 4" descr="A picture containing shape&#10;&#10;Description automatically generated">
            <a:extLst>
              <a:ext uri="{FF2B5EF4-FFF2-40B4-BE49-F238E27FC236}">
                <a16:creationId xmlns:a16="http://schemas.microsoft.com/office/drawing/2014/main" id="{206C44FB-6A02-2494-22C6-91A6F60E1DF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14501" y="371474"/>
            <a:ext cx="1476376" cy="1476376"/>
          </a:xfrm>
          <a:prstGeom prst="rect">
            <a:avLst/>
          </a:prstGeom>
        </p:spPr>
      </p:pic>
      <p:sp>
        <p:nvSpPr>
          <p:cNvPr id="2" name="Hình chữ nhật: Góc Tròn 48">
            <a:extLst>
              <a:ext uri="{FF2B5EF4-FFF2-40B4-BE49-F238E27FC236}">
                <a16:creationId xmlns:a16="http://schemas.microsoft.com/office/drawing/2014/main" id="{D852AB41-9273-42E0-A8A9-A6F55C9B6200}"/>
              </a:ext>
            </a:extLst>
          </p:cNvPr>
          <p:cNvSpPr/>
          <p:nvPr/>
        </p:nvSpPr>
        <p:spPr>
          <a:xfrm>
            <a:off x="6581775" y="1882470"/>
            <a:ext cx="5143500" cy="3518206"/>
          </a:xfrm>
          <a:prstGeom prst="roundRect">
            <a:avLst/>
          </a:prstGeom>
          <a:solidFill>
            <a:srgbClr val="CCFFCC">
              <a:alpha val="95000"/>
            </a:srgbClr>
          </a:solidFill>
          <a:ln w="19050">
            <a:solidFill>
              <a:schemeClr val="accent4">
                <a:lumMod val="50000"/>
              </a:schemeClr>
            </a:solidFill>
            <a:prstDash val="dash"/>
            <a:extLst>
              <a:ext uri="{C807C97D-BFC1-408E-A445-0C87EB9F89A2}">
                <ask:lineSketchStyleProps xmlns:ask="http://schemas.microsoft.com/office/drawing/2018/sketchyshapes" sd="1886585217">
                  <a:custGeom>
                    <a:avLst/>
                    <a:gdLst>
                      <a:gd name="connsiteX0" fmla="*/ 0 w 3225130"/>
                      <a:gd name="connsiteY0" fmla="*/ 328143 h 1968821"/>
                      <a:gd name="connsiteX1" fmla="*/ 328143 w 3225130"/>
                      <a:gd name="connsiteY1" fmla="*/ 0 h 1968821"/>
                      <a:gd name="connsiteX2" fmla="*/ 841912 w 3225130"/>
                      <a:gd name="connsiteY2" fmla="*/ 0 h 1968821"/>
                      <a:gd name="connsiteX3" fmla="*/ 1278615 w 3225130"/>
                      <a:gd name="connsiteY3" fmla="*/ 0 h 1968821"/>
                      <a:gd name="connsiteX4" fmla="*/ 1843761 w 3225130"/>
                      <a:gd name="connsiteY4" fmla="*/ 0 h 1968821"/>
                      <a:gd name="connsiteX5" fmla="*/ 2408907 w 3225130"/>
                      <a:gd name="connsiteY5" fmla="*/ 0 h 1968821"/>
                      <a:gd name="connsiteX6" fmla="*/ 2896987 w 3225130"/>
                      <a:gd name="connsiteY6" fmla="*/ 0 h 1968821"/>
                      <a:gd name="connsiteX7" fmla="*/ 3225130 w 3225130"/>
                      <a:gd name="connsiteY7" fmla="*/ 328143 h 1968821"/>
                      <a:gd name="connsiteX8" fmla="*/ 3225130 w 3225130"/>
                      <a:gd name="connsiteY8" fmla="*/ 752529 h 1968821"/>
                      <a:gd name="connsiteX9" fmla="*/ 3225130 w 3225130"/>
                      <a:gd name="connsiteY9" fmla="*/ 1176916 h 1968821"/>
                      <a:gd name="connsiteX10" fmla="*/ 3225130 w 3225130"/>
                      <a:gd name="connsiteY10" fmla="*/ 1640678 h 1968821"/>
                      <a:gd name="connsiteX11" fmla="*/ 2896987 w 3225130"/>
                      <a:gd name="connsiteY11" fmla="*/ 1968821 h 1968821"/>
                      <a:gd name="connsiteX12" fmla="*/ 2460284 w 3225130"/>
                      <a:gd name="connsiteY12" fmla="*/ 1968821 h 1968821"/>
                      <a:gd name="connsiteX13" fmla="*/ 1895138 w 3225130"/>
                      <a:gd name="connsiteY13" fmla="*/ 1968821 h 1968821"/>
                      <a:gd name="connsiteX14" fmla="*/ 1407057 w 3225130"/>
                      <a:gd name="connsiteY14" fmla="*/ 1968821 h 1968821"/>
                      <a:gd name="connsiteX15" fmla="*/ 944666 w 3225130"/>
                      <a:gd name="connsiteY15" fmla="*/ 1968821 h 1968821"/>
                      <a:gd name="connsiteX16" fmla="*/ 328143 w 3225130"/>
                      <a:gd name="connsiteY16" fmla="*/ 1968821 h 1968821"/>
                      <a:gd name="connsiteX17" fmla="*/ 0 w 3225130"/>
                      <a:gd name="connsiteY17" fmla="*/ 1640678 h 1968821"/>
                      <a:gd name="connsiteX18" fmla="*/ 0 w 3225130"/>
                      <a:gd name="connsiteY18" fmla="*/ 1190041 h 1968821"/>
                      <a:gd name="connsiteX19" fmla="*/ 0 w 3225130"/>
                      <a:gd name="connsiteY19" fmla="*/ 739404 h 1968821"/>
                      <a:gd name="connsiteX20" fmla="*/ 0 w 3225130"/>
                      <a:gd name="connsiteY20" fmla="*/ 328143 h 196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225130" h="1968821" fill="none" extrusionOk="0">
                        <a:moveTo>
                          <a:pt x="0" y="328143"/>
                        </a:moveTo>
                        <a:cubicBezTo>
                          <a:pt x="-7717" y="149145"/>
                          <a:pt x="137144" y="19545"/>
                          <a:pt x="328143" y="0"/>
                        </a:cubicBezTo>
                        <a:cubicBezTo>
                          <a:pt x="575886" y="-22998"/>
                          <a:pt x="643337" y="21327"/>
                          <a:pt x="841912" y="0"/>
                        </a:cubicBezTo>
                        <a:cubicBezTo>
                          <a:pt x="1040487" y="-21327"/>
                          <a:pt x="1107185" y="11163"/>
                          <a:pt x="1278615" y="0"/>
                        </a:cubicBezTo>
                        <a:cubicBezTo>
                          <a:pt x="1450045" y="-11163"/>
                          <a:pt x="1641428" y="533"/>
                          <a:pt x="1843761" y="0"/>
                        </a:cubicBezTo>
                        <a:cubicBezTo>
                          <a:pt x="2046094" y="-533"/>
                          <a:pt x="2232786" y="54792"/>
                          <a:pt x="2408907" y="0"/>
                        </a:cubicBezTo>
                        <a:cubicBezTo>
                          <a:pt x="2585028" y="-54792"/>
                          <a:pt x="2703733" y="12422"/>
                          <a:pt x="2896987" y="0"/>
                        </a:cubicBezTo>
                        <a:cubicBezTo>
                          <a:pt x="3076103" y="-22374"/>
                          <a:pt x="3208223" y="157708"/>
                          <a:pt x="3225130" y="328143"/>
                        </a:cubicBezTo>
                        <a:cubicBezTo>
                          <a:pt x="3239696" y="417861"/>
                          <a:pt x="3212665" y="649912"/>
                          <a:pt x="3225130" y="752529"/>
                        </a:cubicBezTo>
                        <a:cubicBezTo>
                          <a:pt x="3237595" y="855146"/>
                          <a:pt x="3180376" y="1013235"/>
                          <a:pt x="3225130" y="1176916"/>
                        </a:cubicBezTo>
                        <a:cubicBezTo>
                          <a:pt x="3269884" y="1340597"/>
                          <a:pt x="3181254" y="1542137"/>
                          <a:pt x="3225130" y="1640678"/>
                        </a:cubicBezTo>
                        <a:cubicBezTo>
                          <a:pt x="3223195" y="1826556"/>
                          <a:pt x="3086767" y="1934803"/>
                          <a:pt x="2896987" y="1968821"/>
                        </a:cubicBezTo>
                        <a:cubicBezTo>
                          <a:pt x="2750751" y="1997786"/>
                          <a:pt x="2631441" y="1957394"/>
                          <a:pt x="2460284" y="1968821"/>
                        </a:cubicBezTo>
                        <a:cubicBezTo>
                          <a:pt x="2289127" y="1980248"/>
                          <a:pt x="2076038" y="1954914"/>
                          <a:pt x="1895138" y="1968821"/>
                        </a:cubicBezTo>
                        <a:cubicBezTo>
                          <a:pt x="1714238" y="1982728"/>
                          <a:pt x="1561965" y="1946864"/>
                          <a:pt x="1407057" y="1968821"/>
                        </a:cubicBezTo>
                        <a:cubicBezTo>
                          <a:pt x="1252149" y="1990778"/>
                          <a:pt x="1161818" y="1954793"/>
                          <a:pt x="944666" y="1968821"/>
                        </a:cubicBezTo>
                        <a:cubicBezTo>
                          <a:pt x="727514" y="1982849"/>
                          <a:pt x="562493" y="1951218"/>
                          <a:pt x="328143" y="1968821"/>
                        </a:cubicBezTo>
                        <a:cubicBezTo>
                          <a:pt x="163122" y="1976628"/>
                          <a:pt x="23730" y="1823900"/>
                          <a:pt x="0" y="1640678"/>
                        </a:cubicBezTo>
                        <a:cubicBezTo>
                          <a:pt x="-12436" y="1550131"/>
                          <a:pt x="51566" y="1288897"/>
                          <a:pt x="0" y="1190041"/>
                        </a:cubicBezTo>
                        <a:cubicBezTo>
                          <a:pt x="-51566" y="1091185"/>
                          <a:pt x="7889" y="880938"/>
                          <a:pt x="0" y="739404"/>
                        </a:cubicBezTo>
                        <a:cubicBezTo>
                          <a:pt x="-7889" y="597870"/>
                          <a:pt x="26327" y="487052"/>
                          <a:pt x="0" y="328143"/>
                        </a:cubicBezTo>
                        <a:close/>
                      </a:path>
                      <a:path w="3225130" h="1968821" stroke="0" extrusionOk="0">
                        <a:moveTo>
                          <a:pt x="0" y="328143"/>
                        </a:moveTo>
                        <a:cubicBezTo>
                          <a:pt x="-429" y="176634"/>
                          <a:pt x="164947" y="-586"/>
                          <a:pt x="328143" y="0"/>
                        </a:cubicBezTo>
                        <a:cubicBezTo>
                          <a:pt x="531086" y="-21732"/>
                          <a:pt x="733552" y="23901"/>
                          <a:pt x="867600" y="0"/>
                        </a:cubicBezTo>
                        <a:cubicBezTo>
                          <a:pt x="1001648" y="-23901"/>
                          <a:pt x="1108377" y="16230"/>
                          <a:pt x="1329992" y="0"/>
                        </a:cubicBezTo>
                        <a:cubicBezTo>
                          <a:pt x="1551607" y="-16230"/>
                          <a:pt x="1708603" y="20518"/>
                          <a:pt x="1818073" y="0"/>
                        </a:cubicBezTo>
                        <a:cubicBezTo>
                          <a:pt x="1927543" y="-20518"/>
                          <a:pt x="2095944" y="22824"/>
                          <a:pt x="2331841" y="0"/>
                        </a:cubicBezTo>
                        <a:cubicBezTo>
                          <a:pt x="2567738" y="-22824"/>
                          <a:pt x="2631877" y="50852"/>
                          <a:pt x="2896987" y="0"/>
                        </a:cubicBezTo>
                        <a:cubicBezTo>
                          <a:pt x="3059424" y="5489"/>
                          <a:pt x="3199909" y="123313"/>
                          <a:pt x="3225130" y="328143"/>
                        </a:cubicBezTo>
                        <a:cubicBezTo>
                          <a:pt x="3263408" y="480715"/>
                          <a:pt x="3172093" y="658795"/>
                          <a:pt x="3225130" y="791905"/>
                        </a:cubicBezTo>
                        <a:cubicBezTo>
                          <a:pt x="3278167" y="925015"/>
                          <a:pt x="3190677" y="1048573"/>
                          <a:pt x="3225130" y="1203166"/>
                        </a:cubicBezTo>
                        <a:cubicBezTo>
                          <a:pt x="3259583" y="1357759"/>
                          <a:pt x="3190257" y="1499234"/>
                          <a:pt x="3225130" y="1640678"/>
                        </a:cubicBezTo>
                        <a:cubicBezTo>
                          <a:pt x="3207239" y="1785808"/>
                          <a:pt x="3076219" y="1918259"/>
                          <a:pt x="2896987" y="1968821"/>
                        </a:cubicBezTo>
                        <a:cubicBezTo>
                          <a:pt x="2772218" y="2002081"/>
                          <a:pt x="2601660" y="1929181"/>
                          <a:pt x="2460284" y="1968821"/>
                        </a:cubicBezTo>
                        <a:cubicBezTo>
                          <a:pt x="2318908" y="2008461"/>
                          <a:pt x="2150029" y="1934242"/>
                          <a:pt x="1972203" y="1968821"/>
                        </a:cubicBezTo>
                        <a:cubicBezTo>
                          <a:pt x="1794377" y="2003400"/>
                          <a:pt x="1691116" y="1917359"/>
                          <a:pt x="1509811" y="1968821"/>
                        </a:cubicBezTo>
                        <a:cubicBezTo>
                          <a:pt x="1328506" y="2020283"/>
                          <a:pt x="1107483" y="1921564"/>
                          <a:pt x="944666" y="1968821"/>
                        </a:cubicBezTo>
                        <a:cubicBezTo>
                          <a:pt x="781850" y="2016078"/>
                          <a:pt x="500576" y="1899117"/>
                          <a:pt x="328143" y="1968821"/>
                        </a:cubicBezTo>
                        <a:cubicBezTo>
                          <a:pt x="152528" y="1969075"/>
                          <a:pt x="16388" y="1790562"/>
                          <a:pt x="0" y="1640678"/>
                        </a:cubicBezTo>
                        <a:cubicBezTo>
                          <a:pt x="-10386" y="1555470"/>
                          <a:pt x="31356" y="1415247"/>
                          <a:pt x="0" y="1229417"/>
                        </a:cubicBezTo>
                        <a:cubicBezTo>
                          <a:pt x="-31356" y="1043587"/>
                          <a:pt x="24021" y="925084"/>
                          <a:pt x="0" y="831281"/>
                        </a:cubicBezTo>
                        <a:cubicBezTo>
                          <a:pt x="-24021" y="737478"/>
                          <a:pt x="54930" y="552246"/>
                          <a:pt x="0" y="328143"/>
                        </a:cubicBezTo>
                        <a:close/>
                      </a:path>
                    </a:pathLst>
                  </a:custGeom>
                  <ask:type>
                    <ask:lineSketchNon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200" b="1" i="0" u="none" strike="noStrike" kern="1200" cap="none" spc="0" normalizeH="0" baseline="0" noProof="0" dirty="0">
                <a:ln>
                  <a:noFill/>
                </a:ln>
                <a:solidFill>
                  <a:prstClr val="black"/>
                </a:solidFill>
                <a:effectLst/>
                <a:uLnTx/>
                <a:uFillTx/>
                <a:latin typeface="Calibri" panose="020F0502020204030204"/>
                <a:ea typeface="+mn-ea"/>
                <a:cs typeface="+mn-cs"/>
              </a:rPr>
              <a:t>Ứng dụng tính chất nước không có hình dạng nhất định</a:t>
            </a: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vi-VN" sz="32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vi-VN" sz="3200" b="0" i="0" u="none" strike="noStrike" kern="1200" cap="none" spc="0" normalizeH="0" baseline="0" noProof="0" dirty="0">
                <a:ln>
                  <a:noFill/>
                </a:ln>
                <a:solidFill>
                  <a:prstClr val="black"/>
                </a:solidFill>
                <a:effectLst/>
                <a:uLnTx/>
                <a:uFillTx/>
                <a:latin typeface="Calibri" panose="020F0502020204030204"/>
                <a:ea typeface="+mn-ea"/>
                <a:cs typeface="+mn-cs"/>
              </a:rPr>
              <a:t>để làm những bình đựng có hình dạng đẹp mắt và dễ sử dụng.</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83893452-EA63-0A60-3503-686B0C426B80}"/>
              </a:ext>
            </a:extLst>
          </p:cNvPr>
          <p:cNvPicPr>
            <a:picLocks noChangeAspect="1"/>
          </p:cNvPicPr>
          <p:nvPr/>
        </p:nvPicPr>
        <p:blipFill>
          <a:blip r:embed="rId7"/>
          <a:stretch>
            <a:fillRect/>
          </a:stretch>
        </p:blipFill>
        <p:spPr>
          <a:xfrm>
            <a:off x="2217080" y="617944"/>
            <a:ext cx="7834039" cy="859611"/>
          </a:xfrm>
          <a:prstGeom prst="rect">
            <a:avLst/>
          </a:prstGeom>
        </p:spPr>
      </p:pic>
      <p:pic>
        <p:nvPicPr>
          <p:cNvPr id="4" name="Picture 3">
            <a:extLst>
              <a:ext uri="{FF2B5EF4-FFF2-40B4-BE49-F238E27FC236}">
                <a16:creationId xmlns:a16="http://schemas.microsoft.com/office/drawing/2014/main" id="{CA010A1B-E4FF-A40E-9E04-A3B8E0F102E5}"/>
              </a:ext>
            </a:extLst>
          </p:cNvPr>
          <p:cNvPicPr>
            <a:picLocks noChangeAspect="1"/>
          </p:cNvPicPr>
          <p:nvPr/>
        </p:nvPicPr>
        <p:blipFill>
          <a:blip r:embed="rId8"/>
          <a:stretch>
            <a:fillRect/>
          </a:stretch>
        </p:blipFill>
        <p:spPr>
          <a:xfrm>
            <a:off x="1004887" y="1838324"/>
            <a:ext cx="5226606" cy="31337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48090089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wipe(down)">
                                      <p:cBhvr>
                                        <p:cTn id="7" dur="500"/>
                                        <p:tgtEl>
                                          <p:spTgt spid="2">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down)">
                                      <p:cBhvr>
                                        <p:cTn id="12"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96CDD459-B427-4CF5-89EA-574CDD44FCA3}"/>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091" t="29953" r="17860" b="4322"/>
          <a:stretch/>
        </p:blipFill>
        <p:spPr>
          <a:xfrm>
            <a:off x="-126704" y="0"/>
            <a:ext cx="12445408" cy="6858000"/>
          </a:xfrm>
          <a:prstGeom prst="rect">
            <a:avLst/>
          </a:prstGeom>
        </p:spPr>
      </p:pic>
      <p:pic>
        <p:nvPicPr>
          <p:cNvPr id="47" name="Picture 46">
            <a:extLst>
              <a:ext uri="{FF2B5EF4-FFF2-40B4-BE49-F238E27FC236}">
                <a16:creationId xmlns:a16="http://schemas.microsoft.com/office/drawing/2014/main" id="{6CD90FAF-22DA-46DC-A861-DFFC230F5906}"/>
              </a:ext>
            </a:extLst>
          </p:cNvPr>
          <p:cNvPicPr>
            <a:picLocks noChangeAspect="1"/>
          </p:cNvPicPr>
          <p:nvPr/>
        </p:nvPicPr>
        <p:blipFill>
          <a:blip r:embed="rId5"/>
          <a:stretch>
            <a:fillRect/>
          </a:stretch>
        </p:blipFill>
        <p:spPr>
          <a:xfrm>
            <a:off x="10186973" y="915192"/>
            <a:ext cx="2066723" cy="1237595"/>
          </a:xfrm>
          <a:prstGeom prst="rect">
            <a:avLst/>
          </a:prstGeom>
        </p:spPr>
      </p:pic>
      <p:sp>
        <p:nvSpPr>
          <p:cNvPr id="24" name="Rectangle: Diagonal Corners Rounded 2">
            <a:extLst>
              <a:ext uri="{FF2B5EF4-FFF2-40B4-BE49-F238E27FC236}">
                <a16:creationId xmlns:a16="http://schemas.microsoft.com/office/drawing/2014/main" id="{7EDEF26C-B0E6-4016-8C06-A86D8F176D0F}"/>
              </a:ext>
            </a:extLst>
          </p:cNvPr>
          <p:cNvSpPr/>
          <p:nvPr/>
        </p:nvSpPr>
        <p:spPr>
          <a:xfrm>
            <a:off x="333376" y="314325"/>
            <a:ext cx="11601450" cy="6391275"/>
          </a:xfrm>
          <a:prstGeom prst="round2SameRect">
            <a:avLst/>
          </a:prstGeom>
          <a:solidFill>
            <a:srgbClr val="CCFFFF"/>
          </a:solidFill>
          <a:ln>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pic>
        <p:nvPicPr>
          <p:cNvPr id="5" name="Picture 4" descr="A picture containing shape&#10;&#10;Description automatically generated">
            <a:extLst>
              <a:ext uri="{FF2B5EF4-FFF2-40B4-BE49-F238E27FC236}">
                <a16:creationId xmlns:a16="http://schemas.microsoft.com/office/drawing/2014/main" id="{206C44FB-6A02-2494-22C6-91A6F60E1DF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14501" y="371474"/>
            <a:ext cx="1476376" cy="1476376"/>
          </a:xfrm>
          <a:prstGeom prst="rect">
            <a:avLst/>
          </a:prstGeom>
        </p:spPr>
      </p:pic>
      <p:sp>
        <p:nvSpPr>
          <p:cNvPr id="2" name="Hình chữ nhật: Góc Tròn 48">
            <a:extLst>
              <a:ext uri="{FF2B5EF4-FFF2-40B4-BE49-F238E27FC236}">
                <a16:creationId xmlns:a16="http://schemas.microsoft.com/office/drawing/2014/main" id="{D852AB41-9273-42E0-A8A9-A6F55C9B6200}"/>
              </a:ext>
            </a:extLst>
          </p:cNvPr>
          <p:cNvSpPr/>
          <p:nvPr/>
        </p:nvSpPr>
        <p:spPr>
          <a:xfrm>
            <a:off x="6581775" y="1882470"/>
            <a:ext cx="5143500" cy="2994330"/>
          </a:xfrm>
          <a:prstGeom prst="roundRect">
            <a:avLst/>
          </a:prstGeom>
          <a:solidFill>
            <a:srgbClr val="CCFFCC">
              <a:alpha val="95000"/>
            </a:srgbClr>
          </a:solidFill>
          <a:ln w="19050">
            <a:solidFill>
              <a:schemeClr val="accent4">
                <a:lumMod val="50000"/>
              </a:schemeClr>
            </a:solidFill>
            <a:prstDash val="dash"/>
            <a:extLst>
              <a:ext uri="{C807C97D-BFC1-408E-A445-0C87EB9F89A2}">
                <ask:lineSketchStyleProps xmlns:ask="http://schemas.microsoft.com/office/drawing/2018/sketchyshapes" sd="1886585217">
                  <a:custGeom>
                    <a:avLst/>
                    <a:gdLst>
                      <a:gd name="connsiteX0" fmla="*/ 0 w 3225130"/>
                      <a:gd name="connsiteY0" fmla="*/ 328143 h 1968821"/>
                      <a:gd name="connsiteX1" fmla="*/ 328143 w 3225130"/>
                      <a:gd name="connsiteY1" fmla="*/ 0 h 1968821"/>
                      <a:gd name="connsiteX2" fmla="*/ 841912 w 3225130"/>
                      <a:gd name="connsiteY2" fmla="*/ 0 h 1968821"/>
                      <a:gd name="connsiteX3" fmla="*/ 1278615 w 3225130"/>
                      <a:gd name="connsiteY3" fmla="*/ 0 h 1968821"/>
                      <a:gd name="connsiteX4" fmla="*/ 1843761 w 3225130"/>
                      <a:gd name="connsiteY4" fmla="*/ 0 h 1968821"/>
                      <a:gd name="connsiteX5" fmla="*/ 2408907 w 3225130"/>
                      <a:gd name="connsiteY5" fmla="*/ 0 h 1968821"/>
                      <a:gd name="connsiteX6" fmla="*/ 2896987 w 3225130"/>
                      <a:gd name="connsiteY6" fmla="*/ 0 h 1968821"/>
                      <a:gd name="connsiteX7" fmla="*/ 3225130 w 3225130"/>
                      <a:gd name="connsiteY7" fmla="*/ 328143 h 1968821"/>
                      <a:gd name="connsiteX8" fmla="*/ 3225130 w 3225130"/>
                      <a:gd name="connsiteY8" fmla="*/ 752529 h 1968821"/>
                      <a:gd name="connsiteX9" fmla="*/ 3225130 w 3225130"/>
                      <a:gd name="connsiteY9" fmla="*/ 1176916 h 1968821"/>
                      <a:gd name="connsiteX10" fmla="*/ 3225130 w 3225130"/>
                      <a:gd name="connsiteY10" fmla="*/ 1640678 h 1968821"/>
                      <a:gd name="connsiteX11" fmla="*/ 2896987 w 3225130"/>
                      <a:gd name="connsiteY11" fmla="*/ 1968821 h 1968821"/>
                      <a:gd name="connsiteX12" fmla="*/ 2460284 w 3225130"/>
                      <a:gd name="connsiteY12" fmla="*/ 1968821 h 1968821"/>
                      <a:gd name="connsiteX13" fmla="*/ 1895138 w 3225130"/>
                      <a:gd name="connsiteY13" fmla="*/ 1968821 h 1968821"/>
                      <a:gd name="connsiteX14" fmla="*/ 1407057 w 3225130"/>
                      <a:gd name="connsiteY14" fmla="*/ 1968821 h 1968821"/>
                      <a:gd name="connsiteX15" fmla="*/ 944666 w 3225130"/>
                      <a:gd name="connsiteY15" fmla="*/ 1968821 h 1968821"/>
                      <a:gd name="connsiteX16" fmla="*/ 328143 w 3225130"/>
                      <a:gd name="connsiteY16" fmla="*/ 1968821 h 1968821"/>
                      <a:gd name="connsiteX17" fmla="*/ 0 w 3225130"/>
                      <a:gd name="connsiteY17" fmla="*/ 1640678 h 1968821"/>
                      <a:gd name="connsiteX18" fmla="*/ 0 w 3225130"/>
                      <a:gd name="connsiteY18" fmla="*/ 1190041 h 1968821"/>
                      <a:gd name="connsiteX19" fmla="*/ 0 w 3225130"/>
                      <a:gd name="connsiteY19" fmla="*/ 739404 h 1968821"/>
                      <a:gd name="connsiteX20" fmla="*/ 0 w 3225130"/>
                      <a:gd name="connsiteY20" fmla="*/ 328143 h 196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225130" h="1968821" fill="none" extrusionOk="0">
                        <a:moveTo>
                          <a:pt x="0" y="328143"/>
                        </a:moveTo>
                        <a:cubicBezTo>
                          <a:pt x="-7717" y="149145"/>
                          <a:pt x="137144" y="19545"/>
                          <a:pt x="328143" y="0"/>
                        </a:cubicBezTo>
                        <a:cubicBezTo>
                          <a:pt x="575886" y="-22998"/>
                          <a:pt x="643337" y="21327"/>
                          <a:pt x="841912" y="0"/>
                        </a:cubicBezTo>
                        <a:cubicBezTo>
                          <a:pt x="1040487" y="-21327"/>
                          <a:pt x="1107185" y="11163"/>
                          <a:pt x="1278615" y="0"/>
                        </a:cubicBezTo>
                        <a:cubicBezTo>
                          <a:pt x="1450045" y="-11163"/>
                          <a:pt x="1641428" y="533"/>
                          <a:pt x="1843761" y="0"/>
                        </a:cubicBezTo>
                        <a:cubicBezTo>
                          <a:pt x="2046094" y="-533"/>
                          <a:pt x="2232786" y="54792"/>
                          <a:pt x="2408907" y="0"/>
                        </a:cubicBezTo>
                        <a:cubicBezTo>
                          <a:pt x="2585028" y="-54792"/>
                          <a:pt x="2703733" y="12422"/>
                          <a:pt x="2896987" y="0"/>
                        </a:cubicBezTo>
                        <a:cubicBezTo>
                          <a:pt x="3076103" y="-22374"/>
                          <a:pt x="3208223" y="157708"/>
                          <a:pt x="3225130" y="328143"/>
                        </a:cubicBezTo>
                        <a:cubicBezTo>
                          <a:pt x="3239696" y="417861"/>
                          <a:pt x="3212665" y="649912"/>
                          <a:pt x="3225130" y="752529"/>
                        </a:cubicBezTo>
                        <a:cubicBezTo>
                          <a:pt x="3237595" y="855146"/>
                          <a:pt x="3180376" y="1013235"/>
                          <a:pt x="3225130" y="1176916"/>
                        </a:cubicBezTo>
                        <a:cubicBezTo>
                          <a:pt x="3269884" y="1340597"/>
                          <a:pt x="3181254" y="1542137"/>
                          <a:pt x="3225130" y="1640678"/>
                        </a:cubicBezTo>
                        <a:cubicBezTo>
                          <a:pt x="3223195" y="1826556"/>
                          <a:pt x="3086767" y="1934803"/>
                          <a:pt x="2896987" y="1968821"/>
                        </a:cubicBezTo>
                        <a:cubicBezTo>
                          <a:pt x="2750751" y="1997786"/>
                          <a:pt x="2631441" y="1957394"/>
                          <a:pt x="2460284" y="1968821"/>
                        </a:cubicBezTo>
                        <a:cubicBezTo>
                          <a:pt x="2289127" y="1980248"/>
                          <a:pt x="2076038" y="1954914"/>
                          <a:pt x="1895138" y="1968821"/>
                        </a:cubicBezTo>
                        <a:cubicBezTo>
                          <a:pt x="1714238" y="1982728"/>
                          <a:pt x="1561965" y="1946864"/>
                          <a:pt x="1407057" y="1968821"/>
                        </a:cubicBezTo>
                        <a:cubicBezTo>
                          <a:pt x="1252149" y="1990778"/>
                          <a:pt x="1161818" y="1954793"/>
                          <a:pt x="944666" y="1968821"/>
                        </a:cubicBezTo>
                        <a:cubicBezTo>
                          <a:pt x="727514" y="1982849"/>
                          <a:pt x="562493" y="1951218"/>
                          <a:pt x="328143" y="1968821"/>
                        </a:cubicBezTo>
                        <a:cubicBezTo>
                          <a:pt x="163122" y="1976628"/>
                          <a:pt x="23730" y="1823900"/>
                          <a:pt x="0" y="1640678"/>
                        </a:cubicBezTo>
                        <a:cubicBezTo>
                          <a:pt x="-12436" y="1550131"/>
                          <a:pt x="51566" y="1288897"/>
                          <a:pt x="0" y="1190041"/>
                        </a:cubicBezTo>
                        <a:cubicBezTo>
                          <a:pt x="-51566" y="1091185"/>
                          <a:pt x="7889" y="880938"/>
                          <a:pt x="0" y="739404"/>
                        </a:cubicBezTo>
                        <a:cubicBezTo>
                          <a:pt x="-7889" y="597870"/>
                          <a:pt x="26327" y="487052"/>
                          <a:pt x="0" y="328143"/>
                        </a:cubicBezTo>
                        <a:close/>
                      </a:path>
                      <a:path w="3225130" h="1968821" stroke="0" extrusionOk="0">
                        <a:moveTo>
                          <a:pt x="0" y="328143"/>
                        </a:moveTo>
                        <a:cubicBezTo>
                          <a:pt x="-429" y="176634"/>
                          <a:pt x="164947" y="-586"/>
                          <a:pt x="328143" y="0"/>
                        </a:cubicBezTo>
                        <a:cubicBezTo>
                          <a:pt x="531086" y="-21732"/>
                          <a:pt x="733552" y="23901"/>
                          <a:pt x="867600" y="0"/>
                        </a:cubicBezTo>
                        <a:cubicBezTo>
                          <a:pt x="1001648" y="-23901"/>
                          <a:pt x="1108377" y="16230"/>
                          <a:pt x="1329992" y="0"/>
                        </a:cubicBezTo>
                        <a:cubicBezTo>
                          <a:pt x="1551607" y="-16230"/>
                          <a:pt x="1708603" y="20518"/>
                          <a:pt x="1818073" y="0"/>
                        </a:cubicBezTo>
                        <a:cubicBezTo>
                          <a:pt x="1927543" y="-20518"/>
                          <a:pt x="2095944" y="22824"/>
                          <a:pt x="2331841" y="0"/>
                        </a:cubicBezTo>
                        <a:cubicBezTo>
                          <a:pt x="2567738" y="-22824"/>
                          <a:pt x="2631877" y="50852"/>
                          <a:pt x="2896987" y="0"/>
                        </a:cubicBezTo>
                        <a:cubicBezTo>
                          <a:pt x="3059424" y="5489"/>
                          <a:pt x="3199909" y="123313"/>
                          <a:pt x="3225130" y="328143"/>
                        </a:cubicBezTo>
                        <a:cubicBezTo>
                          <a:pt x="3263408" y="480715"/>
                          <a:pt x="3172093" y="658795"/>
                          <a:pt x="3225130" y="791905"/>
                        </a:cubicBezTo>
                        <a:cubicBezTo>
                          <a:pt x="3278167" y="925015"/>
                          <a:pt x="3190677" y="1048573"/>
                          <a:pt x="3225130" y="1203166"/>
                        </a:cubicBezTo>
                        <a:cubicBezTo>
                          <a:pt x="3259583" y="1357759"/>
                          <a:pt x="3190257" y="1499234"/>
                          <a:pt x="3225130" y="1640678"/>
                        </a:cubicBezTo>
                        <a:cubicBezTo>
                          <a:pt x="3207239" y="1785808"/>
                          <a:pt x="3076219" y="1918259"/>
                          <a:pt x="2896987" y="1968821"/>
                        </a:cubicBezTo>
                        <a:cubicBezTo>
                          <a:pt x="2772218" y="2002081"/>
                          <a:pt x="2601660" y="1929181"/>
                          <a:pt x="2460284" y="1968821"/>
                        </a:cubicBezTo>
                        <a:cubicBezTo>
                          <a:pt x="2318908" y="2008461"/>
                          <a:pt x="2150029" y="1934242"/>
                          <a:pt x="1972203" y="1968821"/>
                        </a:cubicBezTo>
                        <a:cubicBezTo>
                          <a:pt x="1794377" y="2003400"/>
                          <a:pt x="1691116" y="1917359"/>
                          <a:pt x="1509811" y="1968821"/>
                        </a:cubicBezTo>
                        <a:cubicBezTo>
                          <a:pt x="1328506" y="2020283"/>
                          <a:pt x="1107483" y="1921564"/>
                          <a:pt x="944666" y="1968821"/>
                        </a:cubicBezTo>
                        <a:cubicBezTo>
                          <a:pt x="781850" y="2016078"/>
                          <a:pt x="500576" y="1899117"/>
                          <a:pt x="328143" y="1968821"/>
                        </a:cubicBezTo>
                        <a:cubicBezTo>
                          <a:pt x="152528" y="1969075"/>
                          <a:pt x="16388" y="1790562"/>
                          <a:pt x="0" y="1640678"/>
                        </a:cubicBezTo>
                        <a:cubicBezTo>
                          <a:pt x="-10386" y="1555470"/>
                          <a:pt x="31356" y="1415247"/>
                          <a:pt x="0" y="1229417"/>
                        </a:cubicBezTo>
                        <a:cubicBezTo>
                          <a:pt x="-31356" y="1043587"/>
                          <a:pt x="24021" y="925084"/>
                          <a:pt x="0" y="831281"/>
                        </a:cubicBezTo>
                        <a:cubicBezTo>
                          <a:pt x="-24021" y="737478"/>
                          <a:pt x="54930" y="552246"/>
                          <a:pt x="0" y="328143"/>
                        </a:cubicBezTo>
                        <a:close/>
                      </a:path>
                    </a:pathLst>
                  </a:custGeom>
                  <ask:type>
                    <ask:lineSketchNon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4000" b="1" i="0" u="none" strike="noStrike" kern="1200" cap="none" spc="0" normalizeH="0" baseline="0" noProof="0" dirty="0">
                <a:ln>
                  <a:noFill/>
                </a:ln>
                <a:solidFill>
                  <a:prstClr val="black"/>
                </a:solidFill>
                <a:effectLst/>
                <a:uLnTx/>
                <a:uFillTx/>
                <a:latin typeface="Calibri" panose="020F0502020204030204"/>
                <a:ea typeface="+mn-ea"/>
                <a:cs typeface="+mn-cs"/>
              </a:rPr>
              <a:t>Ứng dụng tính chất hòa tan của nước để pha nước chanh.</a:t>
            </a:r>
            <a:endPar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83893452-EA63-0A60-3503-686B0C426B80}"/>
              </a:ext>
            </a:extLst>
          </p:cNvPr>
          <p:cNvPicPr>
            <a:picLocks noChangeAspect="1"/>
          </p:cNvPicPr>
          <p:nvPr/>
        </p:nvPicPr>
        <p:blipFill>
          <a:blip r:embed="rId7"/>
          <a:stretch>
            <a:fillRect/>
          </a:stretch>
        </p:blipFill>
        <p:spPr>
          <a:xfrm>
            <a:off x="2217080" y="617944"/>
            <a:ext cx="7834039" cy="859611"/>
          </a:xfrm>
          <a:prstGeom prst="rect">
            <a:avLst/>
          </a:prstGeom>
        </p:spPr>
      </p:pic>
      <p:pic>
        <p:nvPicPr>
          <p:cNvPr id="7" name="Picture 6">
            <a:extLst>
              <a:ext uri="{FF2B5EF4-FFF2-40B4-BE49-F238E27FC236}">
                <a16:creationId xmlns:a16="http://schemas.microsoft.com/office/drawing/2014/main" id="{8B76D880-20D1-946D-59B3-6183F2E3EA18}"/>
              </a:ext>
            </a:extLst>
          </p:cNvPr>
          <p:cNvPicPr>
            <a:picLocks noChangeAspect="1"/>
          </p:cNvPicPr>
          <p:nvPr/>
        </p:nvPicPr>
        <p:blipFill>
          <a:blip r:embed="rId8"/>
          <a:stretch>
            <a:fillRect/>
          </a:stretch>
        </p:blipFill>
        <p:spPr>
          <a:xfrm>
            <a:off x="776287" y="2109787"/>
            <a:ext cx="5229225" cy="27146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79629990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wipe(down)">
                                      <p:cBhvr>
                                        <p:cTn id="7" dur="500"/>
                                        <p:tgtEl>
                                          <p:spTgt spid="2">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down)">
                                      <p:cBhvr>
                                        <p:cTn id="12"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96CDD459-B427-4CF5-89EA-574CDD44FCA3}"/>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091" t="29953" r="17860" b="4322"/>
          <a:stretch/>
        </p:blipFill>
        <p:spPr>
          <a:xfrm>
            <a:off x="-126704" y="0"/>
            <a:ext cx="12445408" cy="6858000"/>
          </a:xfrm>
          <a:prstGeom prst="rect">
            <a:avLst/>
          </a:prstGeom>
        </p:spPr>
      </p:pic>
      <p:pic>
        <p:nvPicPr>
          <p:cNvPr id="4" name="Picture 3">
            <a:extLst>
              <a:ext uri="{FF2B5EF4-FFF2-40B4-BE49-F238E27FC236}">
                <a16:creationId xmlns:a16="http://schemas.microsoft.com/office/drawing/2014/main" id="{0371A4B0-E280-31FE-AB38-D1CC520B5766}"/>
              </a:ext>
            </a:extLst>
          </p:cNvPr>
          <p:cNvPicPr>
            <a:picLocks noChangeAspect="1"/>
          </p:cNvPicPr>
          <p:nvPr/>
        </p:nvPicPr>
        <p:blipFill>
          <a:blip r:embed="rId5"/>
          <a:stretch>
            <a:fillRect/>
          </a:stretch>
        </p:blipFill>
        <p:spPr>
          <a:xfrm>
            <a:off x="1477899" y="228600"/>
            <a:ext cx="10131552" cy="6858000"/>
          </a:xfrm>
          <a:prstGeom prst="rect">
            <a:avLst/>
          </a:prstGeom>
        </p:spPr>
      </p:pic>
      <p:pic>
        <p:nvPicPr>
          <p:cNvPr id="6" name="Picture 5" descr="A picture containing shape&#10;&#10;Description automatically generated">
            <a:extLst>
              <a:ext uri="{FF2B5EF4-FFF2-40B4-BE49-F238E27FC236}">
                <a16:creationId xmlns:a16="http://schemas.microsoft.com/office/drawing/2014/main" id="{B20E949D-4F50-9769-CD80-566DEA28552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14501" y="371474"/>
            <a:ext cx="1476376" cy="1476376"/>
          </a:xfrm>
          <a:prstGeom prst="rect">
            <a:avLst/>
          </a:prstGeom>
        </p:spPr>
      </p:pic>
      <p:pic>
        <p:nvPicPr>
          <p:cNvPr id="2" name="Picture 1">
            <a:extLst>
              <a:ext uri="{FF2B5EF4-FFF2-40B4-BE49-F238E27FC236}">
                <a16:creationId xmlns:a16="http://schemas.microsoft.com/office/drawing/2014/main" id="{9414D695-3668-F536-051C-5E6434E73A76}"/>
              </a:ext>
            </a:extLst>
          </p:cNvPr>
          <p:cNvPicPr>
            <a:picLocks noChangeAspect="1"/>
          </p:cNvPicPr>
          <p:nvPr/>
        </p:nvPicPr>
        <p:blipFill>
          <a:blip r:embed="rId7"/>
          <a:stretch>
            <a:fillRect/>
          </a:stretch>
        </p:blipFill>
        <p:spPr>
          <a:xfrm>
            <a:off x="1453639" y="883825"/>
            <a:ext cx="5931922" cy="2194750"/>
          </a:xfrm>
          <a:prstGeom prst="rect">
            <a:avLst/>
          </a:prstGeom>
        </p:spPr>
      </p:pic>
    </p:spTree>
    <p:extLst>
      <p:ext uri="{BB962C8B-B14F-4D97-AF65-F5344CB8AC3E}">
        <p14:creationId xmlns:p14="http://schemas.microsoft.com/office/powerpoint/2010/main" val="395547877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96CDD459-B427-4CF5-89EA-574CDD44FCA3}"/>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1091" t="29953" r="17860" b="4322"/>
          <a:stretch/>
        </p:blipFill>
        <p:spPr>
          <a:xfrm>
            <a:off x="-126704" y="0"/>
            <a:ext cx="12445408" cy="6858000"/>
          </a:xfrm>
          <a:prstGeom prst="rect">
            <a:avLst/>
          </a:prstGeom>
        </p:spPr>
      </p:pic>
      <p:pic>
        <p:nvPicPr>
          <p:cNvPr id="47" name="Picture 46">
            <a:extLst>
              <a:ext uri="{FF2B5EF4-FFF2-40B4-BE49-F238E27FC236}">
                <a16:creationId xmlns:a16="http://schemas.microsoft.com/office/drawing/2014/main" id="{6CD90FAF-22DA-46DC-A861-DFFC230F5906}"/>
              </a:ext>
            </a:extLst>
          </p:cNvPr>
          <p:cNvPicPr>
            <a:picLocks noChangeAspect="1"/>
          </p:cNvPicPr>
          <p:nvPr/>
        </p:nvPicPr>
        <p:blipFill>
          <a:blip r:embed="rId6"/>
          <a:stretch>
            <a:fillRect/>
          </a:stretch>
        </p:blipFill>
        <p:spPr>
          <a:xfrm>
            <a:off x="10186973" y="915192"/>
            <a:ext cx="2066723" cy="1237595"/>
          </a:xfrm>
          <a:prstGeom prst="rect">
            <a:avLst/>
          </a:prstGeom>
        </p:spPr>
      </p:pic>
      <p:sp>
        <p:nvSpPr>
          <p:cNvPr id="5" name="Rectangle: Rounded Corners 4">
            <a:extLst>
              <a:ext uri="{FF2B5EF4-FFF2-40B4-BE49-F238E27FC236}">
                <a16:creationId xmlns:a16="http://schemas.microsoft.com/office/drawing/2014/main" id="{7E4EAE69-3235-AC6E-7787-780A5C65360E}"/>
              </a:ext>
            </a:extLst>
          </p:cNvPr>
          <p:cNvSpPr/>
          <p:nvPr/>
        </p:nvSpPr>
        <p:spPr>
          <a:xfrm>
            <a:off x="897917" y="869204"/>
            <a:ext cx="8246083" cy="1959721"/>
          </a:xfrm>
          <a:custGeom>
            <a:avLst/>
            <a:gdLst>
              <a:gd name="connsiteX0" fmla="*/ 0 w 8246083"/>
              <a:gd name="connsiteY0" fmla="*/ 326627 h 1959721"/>
              <a:gd name="connsiteX1" fmla="*/ 326627 w 8246083"/>
              <a:gd name="connsiteY1" fmla="*/ 0 h 1959721"/>
              <a:gd name="connsiteX2" fmla="*/ 7919456 w 8246083"/>
              <a:gd name="connsiteY2" fmla="*/ 0 h 1959721"/>
              <a:gd name="connsiteX3" fmla="*/ 8246083 w 8246083"/>
              <a:gd name="connsiteY3" fmla="*/ 326627 h 1959721"/>
              <a:gd name="connsiteX4" fmla="*/ 8246083 w 8246083"/>
              <a:gd name="connsiteY4" fmla="*/ 1633094 h 1959721"/>
              <a:gd name="connsiteX5" fmla="*/ 7919456 w 8246083"/>
              <a:gd name="connsiteY5" fmla="*/ 1959721 h 1959721"/>
              <a:gd name="connsiteX6" fmla="*/ 326627 w 8246083"/>
              <a:gd name="connsiteY6" fmla="*/ 1959721 h 1959721"/>
              <a:gd name="connsiteX7" fmla="*/ 0 w 8246083"/>
              <a:gd name="connsiteY7" fmla="*/ 1633094 h 1959721"/>
              <a:gd name="connsiteX8" fmla="*/ 0 w 8246083"/>
              <a:gd name="connsiteY8" fmla="*/ 326627 h 1959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46083" h="1959721" fill="none" extrusionOk="0">
                <a:moveTo>
                  <a:pt x="0" y="326627"/>
                </a:moveTo>
                <a:cubicBezTo>
                  <a:pt x="-1952" y="181033"/>
                  <a:pt x="147624" y="24980"/>
                  <a:pt x="326627" y="0"/>
                </a:cubicBezTo>
                <a:cubicBezTo>
                  <a:pt x="3221206" y="-123866"/>
                  <a:pt x="5957282" y="81108"/>
                  <a:pt x="7919456" y="0"/>
                </a:cubicBezTo>
                <a:cubicBezTo>
                  <a:pt x="8105973" y="-9414"/>
                  <a:pt x="8211567" y="149083"/>
                  <a:pt x="8246083" y="326627"/>
                </a:cubicBezTo>
                <a:cubicBezTo>
                  <a:pt x="8336776" y="774099"/>
                  <a:pt x="8298408" y="1318423"/>
                  <a:pt x="8246083" y="1633094"/>
                </a:cubicBezTo>
                <a:cubicBezTo>
                  <a:pt x="8252745" y="1795795"/>
                  <a:pt x="8108213" y="1974898"/>
                  <a:pt x="7919456" y="1959721"/>
                </a:cubicBezTo>
                <a:cubicBezTo>
                  <a:pt x="4916473" y="1941866"/>
                  <a:pt x="2163487" y="1850377"/>
                  <a:pt x="326627" y="1959721"/>
                </a:cubicBezTo>
                <a:cubicBezTo>
                  <a:pt x="156822" y="1933333"/>
                  <a:pt x="4849" y="1822539"/>
                  <a:pt x="0" y="1633094"/>
                </a:cubicBezTo>
                <a:cubicBezTo>
                  <a:pt x="-36496" y="1079885"/>
                  <a:pt x="-96649" y="607421"/>
                  <a:pt x="0" y="326627"/>
                </a:cubicBezTo>
                <a:close/>
              </a:path>
              <a:path w="8246083" h="1959721" stroke="0" extrusionOk="0">
                <a:moveTo>
                  <a:pt x="0" y="326627"/>
                </a:moveTo>
                <a:cubicBezTo>
                  <a:pt x="14911" y="147115"/>
                  <a:pt x="145242" y="1975"/>
                  <a:pt x="326627" y="0"/>
                </a:cubicBezTo>
                <a:cubicBezTo>
                  <a:pt x="1299383" y="96512"/>
                  <a:pt x="6562702" y="-165548"/>
                  <a:pt x="7919456" y="0"/>
                </a:cubicBezTo>
                <a:cubicBezTo>
                  <a:pt x="8126599" y="671"/>
                  <a:pt x="8279586" y="151707"/>
                  <a:pt x="8246083" y="326627"/>
                </a:cubicBezTo>
                <a:cubicBezTo>
                  <a:pt x="8244556" y="826796"/>
                  <a:pt x="8142485" y="1390751"/>
                  <a:pt x="8246083" y="1633094"/>
                </a:cubicBezTo>
                <a:cubicBezTo>
                  <a:pt x="8252413" y="1779458"/>
                  <a:pt x="8112009" y="1954215"/>
                  <a:pt x="7919456" y="1959721"/>
                </a:cubicBezTo>
                <a:cubicBezTo>
                  <a:pt x="5995226" y="2121433"/>
                  <a:pt x="3968241" y="2103343"/>
                  <a:pt x="326627" y="1959721"/>
                </a:cubicBezTo>
                <a:cubicBezTo>
                  <a:pt x="161030" y="1951911"/>
                  <a:pt x="27093" y="1801843"/>
                  <a:pt x="0" y="1633094"/>
                </a:cubicBezTo>
                <a:cubicBezTo>
                  <a:pt x="-12617" y="1064527"/>
                  <a:pt x="75438" y="762633"/>
                  <a:pt x="0" y="326627"/>
                </a:cubicBezTo>
                <a:close/>
              </a:path>
            </a:pathLst>
          </a:custGeom>
          <a:solidFill>
            <a:srgbClr val="FFFF99"/>
          </a:solidFill>
          <a:ln w="38100">
            <a:solidFill>
              <a:srgbClr val="795C41"/>
            </a:solidFill>
            <a:prstDash val="lgDash"/>
            <a:extLst>
              <a:ext uri="{C807C97D-BFC1-408E-A445-0C87EB9F89A2}">
                <ask:lineSketchStyleProps xmlns:ask="http://schemas.microsoft.com/office/drawing/2018/sketchyshapes" sd="165868342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3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Nếu bạn có một đôi giày vải và một đôi ủng bằng cao su thì khi trời mưa, bạn sẽ chọn đi đôi nào? Vì sao?</a:t>
            </a:r>
          </a:p>
        </p:txBody>
      </p:sp>
      <p:pic>
        <p:nvPicPr>
          <p:cNvPr id="10" name="Picture 2">
            <a:extLst>
              <a:ext uri="{FF2B5EF4-FFF2-40B4-BE49-F238E27FC236}">
                <a16:creationId xmlns:a16="http://schemas.microsoft.com/office/drawing/2014/main" id="{9BD70F18-CD04-8C95-42EA-E4F16BD3459A}"/>
              </a:ext>
            </a:extLst>
          </p:cNvPr>
          <p:cNvPicPr>
            <a:picLocks noChangeAspect="1"/>
          </p:cNvPicPr>
          <p:nvPr/>
        </p:nvPicPr>
        <p:blipFill>
          <a:blip r:embed="rId7"/>
          <a:srcRect/>
          <a:stretch>
            <a:fillRect/>
          </a:stretch>
        </p:blipFill>
        <p:spPr>
          <a:xfrm>
            <a:off x="8825542" y="1229318"/>
            <a:ext cx="2863334" cy="5265901"/>
          </a:xfrm>
          <a:prstGeom prst="rect">
            <a:avLst/>
          </a:prstGeom>
          <a:effectLst>
            <a:outerShdw blurRad="76200" dir="13500000" sy="23000" kx="1200000" algn="br" rotWithShape="0">
              <a:prstClr val="black">
                <a:alpha val="20000"/>
              </a:prstClr>
            </a:outerShdw>
          </a:effectLst>
        </p:spPr>
      </p:pic>
      <p:pic>
        <p:nvPicPr>
          <p:cNvPr id="1026" name="Picture 2" descr="Giày vải XP xỏ nam xanh XP3027-2">
            <a:extLst>
              <a:ext uri="{FF2B5EF4-FFF2-40B4-BE49-F238E27FC236}">
                <a16:creationId xmlns:a16="http://schemas.microsoft.com/office/drawing/2014/main" id="{3FA4AD16-DC59-5AF8-9940-C2417040008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38249" y="3295649"/>
            <a:ext cx="3438525" cy="343852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28" name="Picture 4" descr="Ủng Cao Su Đi Mưa Trẻ Em Nhiều Loại – UDM0006">
            <a:extLst>
              <a:ext uri="{FF2B5EF4-FFF2-40B4-BE49-F238E27FC236}">
                <a16:creationId xmlns:a16="http://schemas.microsoft.com/office/drawing/2014/main" id="{9A62E9B7-C7C2-6C3A-27F5-86B664F3BA2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53049" y="3248024"/>
            <a:ext cx="3457575" cy="345757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 name="Picture 2" descr="A green tick mark on a black background&#10;&#10;Description automatically generated">
            <a:extLst>
              <a:ext uri="{FF2B5EF4-FFF2-40B4-BE49-F238E27FC236}">
                <a16:creationId xmlns:a16="http://schemas.microsoft.com/office/drawing/2014/main" id="{4B20608E-5A59-B0E5-CA1D-B994C524B79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589612" y="2501866"/>
            <a:ext cx="1792513" cy="1517684"/>
          </a:xfrm>
          <a:prstGeom prst="rect">
            <a:avLst/>
          </a:prstGeom>
        </p:spPr>
      </p:pic>
      <p:sp>
        <p:nvSpPr>
          <p:cNvPr id="4" name="Rectangle: Rounded Corners 3">
            <a:extLst>
              <a:ext uri="{FF2B5EF4-FFF2-40B4-BE49-F238E27FC236}">
                <a16:creationId xmlns:a16="http://schemas.microsoft.com/office/drawing/2014/main" id="{8F842CDD-348E-8026-D137-B6B6E26940C9}"/>
              </a:ext>
            </a:extLst>
          </p:cNvPr>
          <p:cNvSpPr/>
          <p:nvPr/>
        </p:nvSpPr>
        <p:spPr>
          <a:xfrm>
            <a:off x="888392" y="812054"/>
            <a:ext cx="8246083" cy="1988296"/>
          </a:xfrm>
          <a:custGeom>
            <a:avLst/>
            <a:gdLst>
              <a:gd name="connsiteX0" fmla="*/ 0 w 8246083"/>
              <a:gd name="connsiteY0" fmla="*/ 331389 h 1988296"/>
              <a:gd name="connsiteX1" fmla="*/ 331389 w 8246083"/>
              <a:gd name="connsiteY1" fmla="*/ 0 h 1988296"/>
              <a:gd name="connsiteX2" fmla="*/ 7914694 w 8246083"/>
              <a:gd name="connsiteY2" fmla="*/ 0 h 1988296"/>
              <a:gd name="connsiteX3" fmla="*/ 8246083 w 8246083"/>
              <a:gd name="connsiteY3" fmla="*/ 331389 h 1988296"/>
              <a:gd name="connsiteX4" fmla="*/ 8246083 w 8246083"/>
              <a:gd name="connsiteY4" fmla="*/ 1656907 h 1988296"/>
              <a:gd name="connsiteX5" fmla="*/ 7914694 w 8246083"/>
              <a:gd name="connsiteY5" fmla="*/ 1988296 h 1988296"/>
              <a:gd name="connsiteX6" fmla="*/ 331389 w 8246083"/>
              <a:gd name="connsiteY6" fmla="*/ 1988296 h 1988296"/>
              <a:gd name="connsiteX7" fmla="*/ 0 w 8246083"/>
              <a:gd name="connsiteY7" fmla="*/ 1656907 h 1988296"/>
              <a:gd name="connsiteX8" fmla="*/ 0 w 8246083"/>
              <a:gd name="connsiteY8" fmla="*/ 331389 h 1988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46083" h="1988296" fill="none" extrusionOk="0">
                <a:moveTo>
                  <a:pt x="0" y="331389"/>
                </a:moveTo>
                <a:cubicBezTo>
                  <a:pt x="-651" y="159974"/>
                  <a:pt x="148661" y="5283"/>
                  <a:pt x="331389" y="0"/>
                </a:cubicBezTo>
                <a:cubicBezTo>
                  <a:pt x="3818432" y="-123866"/>
                  <a:pt x="7092543" y="81108"/>
                  <a:pt x="7914694" y="0"/>
                </a:cubicBezTo>
                <a:cubicBezTo>
                  <a:pt x="8114261" y="-25424"/>
                  <a:pt x="8214618" y="150963"/>
                  <a:pt x="8246083" y="331389"/>
                </a:cubicBezTo>
                <a:cubicBezTo>
                  <a:pt x="8143975" y="800626"/>
                  <a:pt x="8269602" y="1015447"/>
                  <a:pt x="8246083" y="1656907"/>
                </a:cubicBezTo>
                <a:cubicBezTo>
                  <a:pt x="8254678" y="1817106"/>
                  <a:pt x="8102236" y="1996498"/>
                  <a:pt x="7914694" y="1988296"/>
                </a:cubicBezTo>
                <a:cubicBezTo>
                  <a:pt x="4604968" y="1970441"/>
                  <a:pt x="3497729" y="1878952"/>
                  <a:pt x="331389" y="1988296"/>
                </a:cubicBezTo>
                <a:cubicBezTo>
                  <a:pt x="160994" y="1956820"/>
                  <a:pt x="3558" y="1846572"/>
                  <a:pt x="0" y="1656907"/>
                </a:cubicBezTo>
                <a:cubicBezTo>
                  <a:pt x="29775" y="1066472"/>
                  <a:pt x="13141" y="750178"/>
                  <a:pt x="0" y="331389"/>
                </a:cubicBezTo>
                <a:close/>
              </a:path>
              <a:path w="8246083" h="1988296" stroke="0" extrusionOk="0">
                <a:moveTo>
                  <a:pt x="0" y="331389"/>
                </a:moveTo>
                <a:cubicBezTo>
                  <a:pt x="19183" y="149498"/>
                  <a:pt x="146347" y="4013"/>
                  <a:pt x="331389" y="0"/>
                </a:cubicBezTo>
                <a:cubicBezTo>
                  <a:pt x="1942325" y="96512"/>
                  <a:pt x="4996076" y="-165548"/>
                  <a:pt x="7914694" y="0"/>
                </a:cubicBezTo>
                <a:cubicBezTo>
                  <a:pt x="8126288" y="717"/>
                  <a:pt x="8251039" y="149177"/>
                  <a:pt x="8246083" y="331389"/>
                </a:cubicBezTo>
                <a:cubicBezTo>
                  <a:pt x="8129499" y="955292"/>
                  <a:pt x="8328155" y="1049570"/>
                  <a:pt x="8246083" y="1656907"/>
                </a:cubicBezTo>
                <a:cubicBezTo>
                  <a:pt x="8247666" y="1831417"/>
                  <a:pt x="8107295" y="1983959"/>
                  <a:pt x="7914694" y="1988296"/>
                </a:cubicBezTo>
                <a:cubicBezTo>
                  <a:pt x="5394191" y="2150008"/>
                  <a:pt x="2807195" y="2131918"/>
                  <a:pt x="331389" y="1988296"/>
                </a:cubicBezTo>
                <a:cubicBezTo>
                  <a:pt x="174428" y="1974537"/>
                  <a:pt x="18718" y="1831885"/>
                  <a:pt x="0" y="1656907"/>
                </a:cubicBezTo>
                <a:cubicBezTo>
                  <a:pt x="-63534" y="1174873"/>
                  <a:pt x="-33387" y="511923"/>
                  <a:pt x="0" y="331389"/>
                </a:cubicBezTo>
                <a:close/>
              </a:path>
            </a:pathLst>
          </a:custGeom>
          <a:solidFill>
            <a:srgbClr val="FFFF99"/>
          </a:solidFill>
          <a:ln w="38100">
            <a:solidFill>
              <a:srgbClr val="795C41"/>
            </a:solidFill>
            <a:prstDash val="lgDash"/>
            <a:extLst>
              <a:ext uri="{C807C97D-BFC1-408E-A445-0C87EB9F89A2}">
                <ask:lineSketchStyleProps xmlns:ask="http://schemas.microsoft.com/office/drawing/2018/sketchyshapes" sd="165868342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3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Khi trời mưa nên chọn đi đôi ủng bằng cao su. Vì cao su không thấm nước còn vải sẽ thấm nước (Ứng dụng tính thấm của nước).</a:t>
            </a:r>
          </a:p>
        </p:txBody>
      </p:sp>
    </p:spTree>
    <p:extLst>
      <p:ext uri="{BB962C8B-B14F-4D97-AF65-F5344CB8AC3E}">
        <p14:creationId xmlns:p14="http://schemas.microsoft.com/office/powerpoint/2010/main" val="7372211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randombar(horizontal)">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028"/>
                                        </p:tgtEl>
                                        <p:attrNameLst>
                                          <p:attrName>style.visibility</p:attrName>
                                        </p:attrNameLst>
                                      </p:cBhvr>
                                      <p:to>
                                        <p:strVal val="visible"/>
                                      </p:to>
                                    </p:set>
                                    <p:animEffect transition="in" filter="fade">
                                      <p:cBhvr>
                                        <p:cTn id="19" dur="1000"/>
                                        <p:tgtEl>
                                          <p:spTgt spid="1028"/>
                                        </p:tgtEl>
                                      </p:cBhvr>
                                    </p:animEffect>
                                    <p:anim calcmode="lin" valueType="num">
                                      <p:cBhvr>
                                        <p:cTn id="20" dur="1000" fill="hold"/>
                                        <p:tgtEl>
                                          <p:spTgt spid="1028"/>
                                        </p:tgtEl>
                                        <p:attrNameLst>
                                          <p:attrName>ppt_x</p:attrName>
                                        </p:attrNameLst>
                                      </p:cBhvr>
                                      <p:tavLst>
                                        <p:tav tm="0">
                                          <p:val>
                                            <p:strVal val="#ppt_x"/>
                                          </p:val>
                                        </p:tav>
                                        <p:tav tm="100000">
                                          <p:val>
                                            <p:strVal val="#ppt_x"/>
                                          </p:val>
                                        </p:tav>
                                      </p:tavLst>
                                    </p:anim>
                                    <p:anim calcmode="lin" valueType="num">
                                      <p:cBhvr>
                                        <p:cTn id="21" dur="1000" fill="hold"/>
                                        <p:tgtEl>
                                          <p:spTgt spid="1028"/>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026"/>
                                        </p:tgtEl>
                                        <p:attrNameLst>
                                          <p:attrName>style.visibility</p:attrName>
                                        </p:attrNameLst>
                                      </p:cBhvr>
                                      <p:to>
                                        <p:strVal val="visible"/>
                                      </p:to>
                                    </p:set>
                                    <p:animEffect transition="in" filter="fade">
                                      <p:cBhvr>
                                        <p:cTn id="24" dur="1000"/>
                                        <p:tgtEl>
                                          <p:spTgt spid="1026"/>
                                        </p:tgtEl>
                                      </p:cBhvr>
                                    </p:animEffect>
                                    <p:anim calcmode="lin" valueType="num">
                                      <p:cBhvr>
                                        <p:cTn id="25" dur="1000" fill="hold"/>
                                        <p:tgtEl>
                                          <p:spTgt spid="1026"/>
                                        </p:tgtEl>
                                        <p:attrNameLst>
                                          <p:attrName>ppt_x</p:attrName>
                                        </p:attrNameLst>
                                      </p:cBhvr>
                                      <p:tavLst>
                                        <p:tav tm="0">
                                          <p:val>
                                            <p:strVal val="#ppt_x"/>
                                          </p:val>
                                        </p:tav>
                                        <p:tav tm="100000">
                                          <p:val>
                                            <p:strVal val="#ppt_x"/>
                                          </p:val>
                                        </p:tav>
                                      </p:tavLst>
                                    </p:anim>
                                    <p:anim calcmode="lin" valueType="num">
                                      <p:cBhvr>
                                        <p:cTn id="26"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wipe(down)">
                                      <p:cBhvr>
                                        <p:cTn id="31" dur="500"/>
                                        <p:tgtEl>
                                          <p:spTgt spid="3"/>
                                        </p:tgtEl>
                                      </p:cBhvr>
                                    </p:animEffect>
                                  </p:childTnLst>
                                  <p:subTnLst>
                                    <p:audio>
                                      <p:cMediaNode>
                                        <p:cTn display="0" masterRel="sameClick">
                                          <p:stCondLst>
                                            <p:cond evt="begin" delay="0">
                                              <p:tn val="29"/>
                                            </p:cond>
                                          </p:stCondLst>
                                          <p:endCondLst>
                                            <p:cond evt="onStopAudio" delay="0">
                                              <p:tgtEl>
                                                <p:sldTgt/>
                                              </p:tgtEl>
                                            </p:cond>
                                          </p:endCondLst>
                                        </p:cTn>
                                        <p:tgtEl>
                                          <p:sndTgt r:embed="rId3" name="chimes.wav"/>
                                        </p:tgtEl>
                                      </p:cMediaNode>
                                    </p:audio>
                                  </p:subTnLst>
                                </p:cTn>
                              </p:par>
                            </p:childTnLst>
                          </p:cTn>
                        </p:par>
                      </p:childTnLst>
                    </p:cTn>
                  </p:par>
                  <p:par>
                    <p:cTn id="32" fill="hold">
                      <p:stCondLst>
                        <p:cond delay="indefinite"/>
                      </p:stCondLst>
                      <p:childTnLst>
                        <p:par>
                          <p:cTn id="33" fill="hold">
                            <p:stCondLst>
                              <p:cond delay="0"/>
                            </p:stCondLst>
                            <p:childTnLst>
                              <p:par>
                                <p:cTn id="34" presetID="14" presetClass="entr" presetSubtype="10"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randombar(horizontal)">
                                      <p:cBhvr>
                                        <p:cTn id="3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96CDD459-B427-4CF5-89EA-574CDD44FCA3}"/>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091" t="29953" r="17860" b="4322"/>
          <a:stretch/>
        </p:blipFill>
        <p:spPr>
          <a:xfrm>
            <a:off x="-126704" y="0"/>
            <a:ext cx="12445408" cy="6858000"/>
          </a:xfrm>
          <a:prstGeom prst="rect">
            <a:avLst/>
          </a:prstGeom>
        </p:spPr>
      </p:pic>
      <p:pic>
        <p:nvPicPr>
          <p:cNvPr id="47" name="Picture 46">
            <a:extLst>
              <a:ext uri="{FF2B5EF4-FFF2-40B4-BE49-F238E27FC236}">
                <a16:creationId xmlns:a16="http://schemas.microsoft.com/office/drawing/2014/main" id="{6CD90FAF-22DA-46DC-A861-DFFC230F5906}"/>
              </a:ext>
            </a:extLst>
          </p:cNvPr>
          <p:cNvPicPr>
            <a:picLocks noChangeAspect="1"/>
          </p:cNvPicPr>
          <p:nvPr/>
        </p:nvPicPr>
        <p:blipFill>
          <a:blip r:embed="rId5"/>
          <a:stretch>
            <a:fillRect/>
          </a:stretch>
        </p:blipFill>
        <p:spPr>
          <a:xfrm>
            <a:off x="10186973" y="915192"/>
            <a:ext cx="2066723" cy="1237595"/>
          </a:xfrm>
          <a:prstGeom prst="rect">
            <a:avLst/>
          </a:prstGeom>
        </p:spPr>
      </p:pic>
      <p:sp>
        <p:nvSpPr>
          <p:cNvPr id="5" name="Rectangle: Rounded Corners 4">
            <a:extLst>
              <a:ext uri="{FF2B5EF4-FFF2-40B4-BE49-F238E27FC236}">
                <a16:creationId xmlns:a16="http://schemas.microsoft.com/office/drawing/2014/main" id="{7E4EAE69-3235-AC6E-7787-780A5C65360E}"/>
              </a:ext>
            </a:extLst>
          </p:cNvPr>
          <p:cNvSpPr/>
          <p:nvPr/>
        </p:nvSpPr>
        <p:spPr>
          <a:xfrm>
            <a:off x="897917" y="869204"/>
            <a:ext cx="8246083" cy="1959721"/>
          </a:xfrm>
          <a:custGeom>
            <a:avLst/>
            <a:gdLst>
              <a:gd name="connsiteX0" fmla="*/ 0 w 8246083"/>
              <a:gd name="connsiteY0" fmla="*/ 326627 h 1959721"/>
              <a:gd name="connsiteX1" fmla="*/ 326627 w 8246083"/>
              <a:gd name="connsiteY1" fmla="*/ 0 h 1959721"/>
              <a:gd name="connsiteX2" fmla="*/ 7919456 w 8246083"/>
              <a:gd name="connsiteY2" fmla="*/ 0 h 1959721"/>
              <a:gd name="connsiteX3" fmla="*/ 8246083 w 8246083"/>
              <a:gd name="connsiteY3" fmla="*/ 326627 h 1959721"/>
              <a:gd name="connsiteX4" fmla="*/ 8246083 w 8246083"/>
              <a:gd name="connsiteY4" fmla="*/ 1633094 h 1959721"/>
              <a:gd name="connsiteX5" fmla="*/ 7919456 w 8246083"/>
              <a:gd name="connsiteY5" fmla="*/ 1959721 h 1959721"/>
              <a:gd name="connsiteX6" fmla="*/ 326627 w 8246083"/>
              <a:gd name="connsiteY6" fmla="*/ 1959721 h 1959721"/>
              <a:gd name="connsiteX7" fmla="*/ 0 w 8246083"/>
              <a:gd name="connsiteY7" fmla="*/ 1633094 h 1959721"/>
              <a:gd name="connsiteX8" fmla="*/ 0 w 8246083"/>
              <a:gd name="connsiteY8" fmla="*/ 326627 h 1959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46083" h="1959721" fill="none" extrusionOk="0">
                <a:moveTo>
                  <a:pt x="0" y="326627"/>
                </a:moveTo>
                <a:cubicBezTo>
                  <a:pt x="-1952" y="181033"/>
                  <a:pt x="147624" y="24980"/>
                  <a:pt x="326627" y="0"/>
                </a:cubicBezTo>
                <a:cubicBezTo>
                  <a:pt x="3221206" y="-123866"/>
                  <a:pt x="5957282" y="81108"/>
                  <a:pt x="7919456" y="0"/>
                </a:cubicBezTo>
                <a:cubicBezTo>
                  <a:pt x="8105973" y="-9414"/>
                  <a:pt x="8211567" y="149083"/>
                  <a:pt x="8246083" y="326627"/>
                </a:cubicBezTo>
                <a:cubicBezTo>
                  <a:pt x="8336776" y="774099"/>
                  <a:pt x="8298408" y="1318423"/>
                  <a:pt x="8246083" y="1633094"/>
                </a:cubicBezTo>
                <a:cubicBezTo>
                  <a:pt x="8252745" y="1795795"/>
                  <a:pt x="8108213" y="1974898"/>
                  <a:pt x="7919456" y="1959721"/>
                </a:cubicBezTo>
                <a:cubicBezTo>
                  <a:pt x="4916473" y="1941866"/>
                  <a:pt x="2163487" y="1850377"/>
                  <a:pt x="326627" y="1959721"/>
                </a:cubicBezTo>
                <a:cubicBezTo>
                  <a:pt x="156822" y="1933333"/>
                  <a:pt x="4849" y="1822539"/>
                  <a:pt x="0" y="1633094"/>
                </a:cubicBezTo>
                <a:cubicBezTo>
                  <a:pt x="-36496" y="1079885"/>
                  <a:pt x="-96649" y="607421"/>
                  <a:pt x="0" y="326627"/>
                </a:cubicBezTo>
                <a:close/>
              </a:path>
              <a:path w="8246083" h="1959721" stroke="0" extrusionOk="0">
                <a:moveTo>
                  <a:pt x="0" y="326627"/>
                </a:moveTo>
                <a:cubicBezTo>
                  <a:pt x="14911" y="147115"/>
                  <a:pt x="145242" y="1975"/>
                  <a:pt x="326627" y="0"/>
                </a:cubicBezTo>
                <a:cubicBezTo>
                  <a:pt x="1299383" y="96512"/>
                  <a:pt x="6562702" y="-165548"/>
                  <a:pt x="7919456" y="0"/>
                </a:cubicBezTo>
                <a:cubicBezTo>
                  <a:pt x="8126599" y="671"/>
                  <a:pt x="8279586" y="151707"/>
                  <a:pt x="8246083" y="326627"/>
                </a:cubicBezTo>
                <a:cubicBezTo>
                  <a:pt x="8244556" y="826796"/>
                  <a:pt x="8142485" y="1390751"/>
                  <a:pt x="8246083" y="1633094"/>
                </a:cubicBezTo>
                <a:cubicBezTo>
                  <a:pt x="8252413" y="1779458"/>
                  <a:pt x="8112009" y="1954215"/>
                  <a:pt x="7919456" y="1959721"/>
                </a:cubicBezTo>
                <a:cubicBezTo>
                  <a:pt x="5995226" y="2121433"/>
                  <a:pt x="3968241" y="2103343"/>
                  <a:pt x="326627" y="1959721"/>
                </a:cubicBezTo>
                <a:cubicBezTo>
                  <a:pt x="161030" y="1951911"/>
                  <a:pt x="27093" y="1801843"/>
                  <a:pt x="0" y="1633094"/>
                </a:cubicBezTo>
                <a:cubicBezTo>
                  <a:pt x="-12617" y="1064527"/>
                  <a:pt x="75438" y="762633"/>
                  <a:pt x="0" y="326627"/>
                </a:cubicBezTo>
                <a:close/>
              </a:path>
            </a:pathLst>
          </a:custGeom>
          <a:solidFill>
            <a:srgbClr val="FFFF99"/>
          </a:solidFill>
          <a:ln w="38100">
            <a:solidFill>
              <a:srgbClr val="795C41"/>
            </a:solidFill>
            <a:prstDash val="lgDash"/>
            <a:extLst>
              <a:ext uri="{C807C97D-BFC1-408E-A445-0C87EB9F89A2}">
                <ask:lineSketchStyleProps xmlns:ask="http://schemas.microsoft.com/office/drawing/2018/sketchyshapes" sd="1658683426">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30000"/>
              </a:lnSpc>
              <a:spcBef>
                <a:spcPts val="0"/>
              </a:spcBef>
              <a:spcAft>
                <a:spcPts val="0"/>
              </a:spcAft>
              <a:buClrTx/>
              <a:buSzTx/>
              <a:buFontTx/>
              <a:buNone/>
              <a:tabLst/>
              <a:defRPr/>
            </a:pPr>
            <a:r>
              <a:rPr kumimoji="0" lang="vi-VN"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Nêu thêm ví dụ về ứng dụng tính chất của nước ở g</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ia</a:t>
            </a:r>
            <a:r>
              <a:rPr kumimoji="0" lang="vi-VN"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đình và địa phương bạn.</a:t>
            </a:r>
          </a:p>
        </p:txBody>
      </p:sp>
      <p:pic>
        <p:nvPicPr>
          <p:cNvPr id="10" name="Picture 2">
            <a:extLst>
              <a:ext uri="{FF2B5EF4-FFF2-40B4-BE49-F238E27FC236}">
                <a16:creationId xmlns:a16="http://schemas.microsoft.com/office/drawing/2014/main" id="{9BD70F18-CD04-8C95-42EA-E4F16BD3459A}"/>
              </a:ext>
            </a:extLst>
          </p:cNvPr>
          <p:cNvPicPr>
            <a:picLocks noChangeAspect="1"/>
          </p:cNvPicPr>
          <p:nvPr/>
        </p:nvPicPr>
        <p:blipFill>
          <a:blip r:embed="rId6"/>
          <a:srcRect/>
          <a:stretch>
            <a:fillRect/>
          </a:stretch>
        </p:blipFill>
        <p:spPr>
          <a:xfrm>
            <a:off x="8825542" y="1229318"/>
            <a:ext cx="2863334" cy="5265901"/>
          </a:xfrm>
          <a:prstGeom prst="rect">
            <a:avLst/>
          </a:prstGeom>
          <a:effectLst>
            <a:outerShdw blurRad="76200" dir="13500000" sy="23000" kx="1200000" algn="br" rotWithShape="0">
              <a:prstClr val="black">
                <a:alpha val="20000"/>
              </a:prstClr>
            </a:outerShdw>
          </a:effectLst>
        </p:spPr>
      </p:pic>
    </p:spTree>
    <p:extLst>
      <p:ext uri="{BB962C8B-B14F-4D97-AF65-F5344CB8AC3E}">
        <p14:creationId xmlns:p14="http://schemas.microsoft.com/office/powerpoint/2010/main" val="13581610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randombar(horizontal)">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96CDD459-B427-4CF5-89EA-574CDD44FCA3}"/>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091" t="29953" r="17860" b="4322"/>
          <a:stretch/>
        </p:blipFill>
        <p:spPr>
          <a:xfrm>
            <a:off x="-126704" y="0"/>
            <a:ext cx="12445408" cy="6858000"/>
          </a:xfrm>
          <a:prstGeom prst="rect">
            <a:avLst/>
          </a:prstGeom>
        </p:spPr>
      </p:pic>
      <p:pic>
        <p:nvPicPr>
          <p:cNvPr id="47" name="Picture 46">
            <a:extLst>
              <a:ext uri="{FF2B5EF4-FFF2-40B4-BE49-F238E27FC236}">
                <a16:creationId xmlns:a16="http://schemas.microsoft.com/office/drawing/2014/main" id="{6CD90FAF-22DA-46DC-A861-DFFC230F5906}"/>
              </a:ext>
            </a:extLst>
          </p:cNvPr>
          <p:cNvPicPr>
            <a:picLocks noChangeAspect="1"/>
          </p:cNvPicPr>
          <p:nvPr/>
        </p:nvPicPr>
        <p:blipFill>
          <a:blip r:embed="rId5"/>
          <a:stretch>
            <a:fillRect/>
          </a:stretch>
        </p:blipFill>
        <p:spPr>
          <a:xfrm>
            <a:off x="10186973" y="915192"/>
            <a:ext cx="2066723" cy="1237595"/>
          </a:xfrm>
          <a:prstGeom prst="rect">
            <a:avLst/>
          </a:prstGeom>
        </p:spPr>
      </p:pic>
      <p:sp>
        <p:nvSpPr>
          <p:cNvPr id="24" name="Rectangle: Diagonal Corners Rounded 2">
            <a:extLst>
              <a:ext uri="{FF2B5EF4-FFF2-40B4-BE49-F238E27FC236}">
                <a16:creationId xmlns:a16="http://schemas.microsoft.com/office/drawing/2014/main" id="{7EDEF26C-B0E6-4016-8C06-A86D8F176D0F}"/>
              </a:ext>
            </a:extLst>
          </p:cNvPr>
          <p:cNvSpPr/>
          <p:nvPr/>
        </p:nvSpPr>
        <p:spPr>
          <a:xfrm>
            <a:off x="333376" y="314325"/>
            <a:ext cx="11601450" cy="6391275"/>
          </a:xfrm>
          <a:prstGeom prst="round2SameRect">
            <a:avLst/>
          </a:prstGeom>
          <a:solidFill>
            <a:srgbClr val="CCFFFF"/>
          </a:solidFill>
          <a:ln>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pic>
        <p:nvPicPr>
          <p:cNvPr id="5" name="Picture 4" descr="A picture containing shape&#10;&#10;Description automatically generated">
            <a:extLst>
              <a:ext uri="{FF2B5EF4-FFF2-40B4-BE49-F238E27FC236}">
                <a16:creationId xmlns:a16="http://schemas.microsoft.com/office/drawing/2014/main" id="{206C44FB-6A02-2494-22C6-91A6F60E1DF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14501" y="371474"/>
            <a:ext cx="1476376" cy="1476376"/>
          </a:xfrm>
          <a:prstGeom prst="rect">
            <a:avLst/>
          </a:prstGeom>
        </p:spPr>
      </p:pic>
      <p:grpSp>
        <p:nvGrpSpPr>
          <p:cNvPr id="3" name="Group 2">
            <a:extLst>
              <a:ext uri="{FF2B5EF4-FFF2-40B4-BE49-F238E27FC236}">
                <a16:creationId xmlns:a16="http://schemas.microsoft.com/office/drawing/2014/main" id="{2C8B0739-E4BC-FAE5-246E-2D8C085192CB}"/>
              </a:ext>
            </a:extLst>
          </p:cNvPr>
          <p:cNvGrpSpPr/>
          <p:nvPr/>
        </p:nvGrpSpPr>
        <p:grpSpPr>
          <a:xfrm>
            <a:off x="619124" y="171449"/>
            <a:ext cx="11035187" cy="1257300"/>
            <a:chOff x="220394" y="27439"/>
            <a:chExt cx="4162483" cy="4211511"/>
          </a:xfrm>
          <a:solidFill>
            <a:srgbClr val="CCFFFF"/>
          </a:solidFill>
        </p:grpSpPr>
        <p:sp>
          <p:nvSpPr>
            <p:cNvPr id="4" name="椭圆 31">
              <a:extLst>
                <a:ext uri="{FF2B5EF4-FFF2-40B4-BE49-F238E27FC236}">
                  <a16:creationId xmlns:a16="http://schemas.microsoft.com/office/drawing/2014/main" id="{5BD5E7BC-12DA-7285-7EEB-94F53DA521ED}"/>
                </a:ext>
              </a:extLst>
            </p:cNvPr>
            <p:cNvSpPr/>
            <p:nvPr/>
          </p:nvSpPr>
          <p:spPr>
            <a:xfrm rot="10800000" flipH="1">
              <a:off x="220394" y="27439"/>
              <a:ext cx="4162483" cy="4211511"/>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solidFill>
              <a:srgbClr val="CCFFCC"/>
            </a:solidFill>
            <a:ln w="38100" cap="flat" cmpd="sng" algn="ctr">
              <a:solidFill>
                <a:sysClr val="windowText" lastClr="000000"/>
              </a:solidFill>
              <a:prstDash val="lgDash"/>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63930" rtl="0" eaLnBrk="1" fontAlgn="auto" latinLnBrk="0" hangingPunct="1">
                <a:lnSpc>
                  <a:spcPct val="100000"/>
                </a:lnSpc>
                <a:spcBef>
                  <a:spcPts val="0"/>
                </a:spcBef>
                <a:spcAft>
                  <a:spcPts val="0"/>
                </a:spcAft>
                <a:buClrTx/>
                <a:buSzTx/>
                <a:buFontTx/>
                <a:buNone/>
                <a:tabLst/>
                <a:defRPr/>
              </a:pPr>
              <a:endParaRPr kumimoji="0" lang="zh-CN" altLang="en-US" sz="1685" b="0" i="0" u="none" strike="noStrike" kern="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8" name="Hộp Văn bản 23">
              <a:extLst>
                <a:ext uri="{FF2B5EF4-FFF2-40B4-BE49-F238E27FC236}">
                  <a16:creationId xmlns:a16="http://schemas.microsoft.com/office/drawing/2014/main" id="{42910B85-DB67-04D2-CDD5-01E91FC881F6}"/>
                </a:ext>
              </a:extLst>
            </p:cNvPr>
            <p:cNvSpPr txBox="1"/>
            <p:nvPr/>
          </p:nvSpPr>
          <p:spPr>
            <a:xfrm>
              <a:off x="502748" y="73657"/>
              <a:ext cx="3813483" cy="360830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vi-VN" sz="3200" b="1" i="0" u="none" strike="noStrike" kern="1200" cap="none" spc="0" normalizeH="0" baseline="0" noProof="0" dirty="0">
                  <a:ln>
                    <a:noFill/>
                  </a:ln>
                  <a:solidFill>
                    <a:srgbClr val="2D2100"/>
                  </a:solidFill>
                  <a:effectLst/>
                  <a:uLnTx/>
                  <a:uFillTx/>
                  <a:latin typeface="Calibri" panose="020F0502020204030204" pitchFamily="34" charset="0"/>
                  <a:ea typeface="+mn-ea"/>
                  <a:cs typeface="Calibri" panose="020F0502020204030204" pitchFamily="34" charset="0"/>
                </a:rPr>
                <a:t>Ứng dụng trong sản xuất thực phẩm và đồ uống (nước ngọt, bia, đồ uống có cồn): </a:t>
              </a:r>
              <a:endParaRPr kumimoji="0" lang="vi-VN"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pic>
        <p:nvPicPr>
          <p:cNvPr id="2050" name="Picture 2" descr="Đồ uống có đường bao gồm những loại nào? - Tổng liên đoàn lao động Việt Nam">
            <a:extLst>
              <a:ext uri="{FF2B5EF4-FFF2-40B4-BE49-F238E27FC236}">
                <a16:creationId xmlns:a16="http://schemas.microsoft.com/office/drawing/2014/main" id="{A4ADE324-9A3E-0B37-0DB2-B66C4231901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43300" y="1590675"/>
            <a:ext cx="5048250" cy="5048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526677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050"/>
                                        </p:tgtEl>
                                        <p:attrNameLst>
                                          <p:attrName>style.visibility</p:attrName>
                                        </p:attrNameLst>
                                      </p:cBhvr>
                                      <p:to>
                                        <p:strVal val="visible"/>
                                      </p:to>
                                    </p:set>
                                    <p:animEffect transition="in" filter="fade">
                                      <p:cBhvr>
                                        <p:cTn id="14"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96CDD459-B427-4CF5-89EA-574CDD44FCA3}"/>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091" t="29953" r="17860" b="4322"/>
          <a:stretch/>
        </p:blipFill>
        <p:spPr>
          <a:xfrm>
            <a:off x="-126704" y="0"/>
            <a:ext cx="12445408" cy="6858000"/>
          </a:xfrm>
          <a:prstGeom prst="rect">
            <a:avLst/>
          </a:prstGeom>
        </p:spPr>
      </p:pic>
      <p:pic>
        <p:nvPicPr>
          <p:cNvPr id="47" name="Picture 46">
            <a:extLst>
              <a:ext uri="{FF2B5EF4-FFF2-40B4-BE49-F238E27FC236}">
                <a16:creationId xmlns:a16="http://schemas.microsoft.com/office/drawing/2014/main" id="{6CD90FAF-22DA-46DC-A861-DFFC230F5906}"/>
              </a:ext>
            </a:extLst>
          </p:cNvPr>
          <p:cNvPicPr>
            <a:picLocks noChangeAspect="1"/>
          </p:cNvPicPr>
          <p:nvPr/>
        </p:nvPicPr>
        <p:blipFill>
          <a:blip r:embed="rId5"/>
          <a:stretch>
            <a:fillRect/>
          </a:stretch>
        </p:blipFill>
        <p:spPr>
          <a:xfrm>
            <a:off x="10186973" y="915192"/>
            <a:ext cx="2066723" cy="1237595"/>
          </a:xfrm>
          <a:prstGeom prst="rect">
            <a:avLst/>
          </a:prstGeom>
        </p:spPr>
      </p:pic>
      <p:sp>
        <p:nvSpPr>
          <p:cNvPr id="24" name="Rectangle: Diagonal Corners Rounded 2">
            <a:extLst>
              <a:ext uri="{FF2B5EF4-FFF2-40B4-BE49-F238E27FC236}">
                <a16:creationId xmlns:a16="http://schemas.microsoft.com/office/drawing/2014/main" id="{7EDEF26C-B0E6-4016-8C06-A86D8F176D0F}"/>
              </a:ext>
            </a:extLst>
          </p:cNvPr>
          <p:cNvSpPr/>
          <p:nvPr/>
        </p:nvSpPr>
        <p:spPr>
          <a:xfrm>
            <a:off x="333376" y="314325"/>
            <a:ext cx="11601450" cy="6391275"/>
          </a:xfrm>
          <a:prstGeom prst="round2SameRect">
            <a:avLst/>
          </a:prstGeom>
          <a:solidFill>
            <a:srgbClr val="CCFFFF"/>
          </a:solidFill>
          <a:ln>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pic>
        <p:nvPicPr>
          <p:cNvPr id="5" name="Picture 4" descr="A picture containing shape&#10;&#10;Description automatically generated">
            <a:extLst>
              <a:ext uri="{FF2B5EF4-FFF2-40B4-BE49-F238E27FC236}">
                <a16:creationId xmlns:a16="http://schemas.microsoft.com/office/drawing/2014/main" id="{206C44FB-6A02-2494-22C6-91A6F60E1DF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14501" y="371474"/>
            <a:ext cx="1476376" cy="1476376"/>
          </a:xfrm>
          <a:prstGeom prst="rect">
            <a:avLst/>
          </a:prstGeom>
        </p:spPr>
      </p:pic>
      <p:grpSp>
        <p:nvGrpSpPr>
          <p:cNvPr id="3" name="Group 2">
            <a:extLst>
              <a:ext uri="{FF2B5EF4-FFF2-40B4-BE49-F238E27FC236}">
                <a16:creationId xmlns:a16="http://schemas.microsoft.com/office/drawing/2014/main" id="{2C8B0739-E4BC-FAE5-246E-2D8C085192CB}"/>
              </a:ext>
            </a:extLst>
          </p:cNvPr>
          <p:cNvGrpSpPr/>
          <p:nvPr/>
        </p:nvGrpSpPr>
        <p:grpSpPr>
          <a:xfrm>
            <a:off x="609599" y="114299"/>
            <a:ext cx="11035187" cy="1257300"/>
            <a:chOff x="216801" y="-163993"/>
            <a:chExt cx="4162483" cy="4211511"/>
          </a:xfrm>
          <a:solidFill>
            <a:srgbClr val="CCFFFF"/>
          </a:solidFill>
        </p:grpSpPr>
        <p:sp>
          <p:nvSpPr>
            <p:cNvPr id="4" name="椭圆 31">
              <a:extLst>
                <a:ext uri="{FF2B5EF4-FFF2-40B4-BE49-F238E27FC236}">
                  <a16:creationId xmlns:a16="http://schemas.microsoft.com/office/drawing/2014/main" id="{5BD5E7BC-12DA-7285-7EEB-94F53DA521ED}"/>
                </a:ext>
              </a:extLst>
            </p:cNvPr>
            <p:cNvSpPr/>
            <p:nvPr/>
          </p:nvSpPr>
          <p:spPr>
            <a:xfrm rot="10800000" flipH="1">
              <a:off x="216801" y="-163993"/>
              <a:ext cx="4162483" cy="4211511"/>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solidFill>
              <a:srgbClr val="CCFFCC"/>
            </a:solidFill>
            <a:ln w="38100" cap="flat" cmpd="sng" algn="ctr">
              <a:solidFill>
                <a:sysClr val="windowText" lastClr="000000"/>
              </a:solidFill>
              <a:prstDash val="lgDash"/>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63930" rtl="0" eaLnBrk="1" fontAlgn="auto" latinLnBrk="0" hangingPunct="1">
                <a:lnSpc>
                  <a:spcPct val="100000"/>
                </a:lnSpc>
                <a:spcBef>
                  <a:spcPts val="0"/>
                </a:spcBef>
                <a:spcAft>
                  <a:spcPts val="0"/>
                </a:spcAft>
                <a:buClrTx/>
                <a:buSzTx/>
                <a:buFontTx/>
                <a:buNone/>
                <a:tabLst/>
                <a:defRPr/>
              </a:pPr>
              <a:endParaRPr kumimoji="0" lang="zh-CN" altLang="en-US" sz="1685" b="0" i="0" u="none" strike="noStrike" kern="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8" name="Hộp Văn bản 23">
              <a:extLst>
                <a:ext uri="{FF2B5EF4-FFF2-40B4-BE49-F238E27FC236}">
                  <a16:creationId xmlns:a16="http://schemas.microsoft.com/office/drawing/2014/main" id="{42910B85-DB67-04D2-CDD5-01E91FC881F6}"/>
                </a:ext>
              </a:extLst>
            </p:cNvPr>
            <p:cNvSpPr txBox="1"/>
            <p:nvPr/>
          </p:nvSpPr>
          <p:spPr>
            <a:xfrm>
              <a:off x="502748" y="73657"/>
              <a:ext cx="3813483" cy="31959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vi-VN" sz="2800" b="1" i="0" u="none" strike="noStrike" kern="1200" cap="none" spc="0" normalizeH="0" baseline="0" noProof="0" dirty="0">
                  <a:ln>
                    <a:noFill/>
                  </a:ln>
                  <a:solidFill>
                    <a:srgbClr val="2D2100"/>
                  </a:solidFill>
                  <a:effectLst/>
                  <a:uLnTx/>
                  <a:uFillTx/>
                  <a:latin typeface="Calibri" panose="020F0502020204030204" pitchFamily="34" charset="0"/>
                  <a:ea typeface="+mn-ea"/>
                  <a:cs typeface="Calibri" panose="020F0502020204030204" pitchFamily="34" charset="0"/>
                </a:rPr>
                <a:t>Tạo độ ẩm: máy xông hơi sử dụng hình dạng của nước để tạo ra hơi nước và giúp làm dịu các vấn đề về đường hô hấp, da.</a:t>
              </a:r>
              <a:endPar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pic>
        <p:nvPicPr>
          <p:cNvPr id="4098" name="Picture 2" descr="Máy phun sương, quạt hơi nước có nên sử dụng trong mùa hè nắng nóng? | Báo  Dân trí">
            <a:extLst>
              <a:ext uri="{FF2B5EF4-FFF2-40B4-BE49-F238E27FC236}">
                <a16:creationId xmlns:a16="http://schemas.microsoft.com/office/drawing/2014/main" id="{5FCF1CA6-783D-9B4C-D5F8-6A5A9CE0287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38599" y="1819274"/>
            <a:ext cx="4257675" cy="425767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915489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4098"/>
                                        </p:tgtEl>
                                        <p:attrNameLst>
                                          <p:attrName>style.visibility</p:attrName>
                                        </p:attrNameLst>
                                      </p:cBhvr>
                                      <p:to>
                                        <p:strVal val="visible"/>
                                      </p:to>
                                    </p:set>
                                    <p:animEffect transition="in" filter="barn(inVertical)">
                                      <p:cBhvr>
                                        <p:cTn id="14"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96CDD459-B427-4CF5-89EA-574CDD44FCA3}"/>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091" t="29953" r="17860" b="4322"/>
          <a:stretch/>
        </p:blipFill>
        <p:spPr>
          <a:xfrm>
            <a:off x="-126704" y="0"/>
            <a:ext cx="12445408" cy="6858000"/>
          </a:xfrm>
          <a:prstGeom prst="rect">
            <a:avLst/>
          </a:prstGeom>
        </p:spPr>
      </p:pic>
      <p:pic>
        <p:nvPicPr>
          <p:cNvPr id="47" name="Picture 46">
            <a:extLst>
              <a:ext uri="{FF2B5EF4-FFF2-40B4-BE49-F238E27FC236}">
                <a16:creationId xmlns:a16="http://schemas.microsoft.com/office/drawing/2014/main" id="{6CD90FAF-22DA-46DC-A861-DFFC230F5906}"/>
              </a:ext>
            </a:extLst>
          </p:cNvPr>
          <p:cNvPicPr>
            <a:picLocks noChangeAspect="1"/>
          </p:cNvPicPr>
          <p:nvPr/>
        </p:nvPicPr>
        <p:blipFill>
          <a:blip r:embed="rId5"/>
          <a:stretch>
            <a:fillRect/>
          </a:stretch>
        </p:blipFill>
        <p:spPr>
          <a:xfrm>
            <a:off x="10186973" y="915192"/>
            <a:ext cx="2066723" cy="1237595"/>
          </a:xfrm>
          <a:prstGeom prst="rect">
            <a:avLst/>
          </a:prstGeom>
        </p:spPr>
      </p:pic>
      <p:sp>
        <p:nvSpPr>
          <p:cNvPr id="24" name="Rectangle: Diagonal Corners Rounded 2">
            <a:extLst>
              <a:ext uri="{FF2B5EF4-FFF2-40B4-BE49-F238E27FC236}">
                <a16:creationId xmlns:a16="http://schemas.microsoft.com/office/drawing/2014/main" id="{7EDEF26C-B0E6-4016-8C06-A86D8F176D0F}"/>
              </a:ext>
            </a:extLst>
          </p:cNvPr>
          <p:cNvSpPr/>
          <p:nvPr/>
        </p:nvSpPr>
        <p:spPr>
          <a:xfrm>
            <a:off x="333376" y="314325"/>
            <a:ext cx="11601450" cy="6391275"/>
          </a:xfrm>
          <a:prstGeom prst="round2SameRect">
            <a:avLst/>
          </a:prstGeom>
          <a:solidFill>
            <a:srgbClr val="CCFFFF"/>
          </a:solidFill>
          <a:ln>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pic>
        <p:nvPicPr>
          <p:cNvPr id="5" name="Picture 4" descr="A picture containing shape&#10;&#10;Description automatically generated">
            <a:extLst>
              <a:ext uri="{FF2B5EF4-FFF2-40B4-BE49-F238E27FC236}">
                <a16:creationId xmlns:a16="http://schemas.microsoft.com/office/drawing/2014/main" id="{206C44FB-6A02-2494-22C6-91A6F60E1DF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14501" y="371474"/>
            <a:ext cx="1476376" cy="1476376"/>
          </a:xfrm>
          <a:prstGeom prst="rect">
            <a:avLst/>
          </a:prstGeom>
        </p:spPr>
      </p:pic>
      <p:grpSp>
        <p:nvGrpSpPr>
          <p:cNvPr id="3" name="Group 2">
            <a:extLst>
              <a:ext uri="{FF2B5EF4-FFF2-40B4-BE49-F238E27FC236}">
                <a16:creationId xmlns:a16="http://schemas.microsoft.com/office/drawing/2014/main" id="{2C8B0739-E4BC-FAE5-246E-2D8C085192CB}"/>
              </a:ext>
            </a:extLst>
          </p:cNvPr>
          <p:cNvGrpSpPr/>
          <p:nvPr/>
        </p:nvGrpSpPr>
        <p:grpSpPr>
          <a:xfrm>
            <a:off x="609599" y="114299"/>
            <a:ext cx="11035187" cy="1257300"/>
            <a:chOff x="216801" y="-163993"/>
            <a:chExt cx="4162483" cy="4211511"/>
          </a:xfrm>
          <a:solidFill>
            <a:srgbClr val="CCFFFF"/>
          </a:solidFill>
        </p:grpSpPr>
        <p:sp>
          <p:nvSpPr>
            <p:cNvPr id="4" name="椭圆 31">
              <a:extLst>
                <a:ext uri="{FF2B5EF4-FFF2-40B4-BE49-F238E27FC236}">
                  <a16:creationId xmlns:a16="http://schemas.microsoft.com/office/drawing/2014/main" id="{5BD5E7BC-12DA-7285-7EEB-94F53DA521ED}"/>
                </a:ext>
              </a:extLst>
            </p:cNvPr>
            <p:cNvSpPr/>
            <p:nvPr/>
          </p:nvSpPr>
          <p:spPr>
            <a:xfrm rot="10800000" flipH="1">
              <a:off x="216801" y="-163993"/>
              <a:ext cx="4162483" cy="4211511"/>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solidFill>
              <a:srgbClr val="CCFFCC"/>
            </a:solidFill>
            <a:ln w="38100" cap="flat" cmpd="sng" algn="ctr">
              <a:solidFill>
                <a:sysClr val="windowText" lastClr="000000"/>
              </a:solidFill>
              <a:prstDash val="lgDash"/>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63930" rtl="0" eaLnBrk="1" fontAlgn="auto" latinLnBrk="0" hangingPunct="1">
                <a:lnSpc>
                  <a:spcPct val="100000"/>
                </a:lnSpc>
                <a:spcBef>
                  <a:spcPts val="0"/>
                </a:spcBef>
                <a:spcAft>
                  <a:spcPts val="0"/>
                </a:spcAft>
                <a:buClrTx/>
                <a:buSzTx/>
                <a:buFontTx/>
                <a:buNone/>
                <a:tabLst/>
                <a:defRPr/>
              </a:pPr>
              <a:endParaRPr kumimoji="0" lang="zh-CN" altLang="en-US" sz="1685" b="0" i="0" u="none" strike="noStrike" kern="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8" name="Hộp Văn bản 23">
              <a:extLst>
                <a:ext uri="{FF2B5EF4-FFF2-40B4-BE49-F238E27FC236}">
                  <a16:creationId xmlns:a16="http://schemas.microsoft.com/office/drawing/2014/main" id="{42910B85-DB67-04D2-CDD5-01E91FC881F6}"/>
                </a:ext>
              </a:extLst>
            </p:cNvPr>
            <p:cNvSpPr txBox="1"/>
            <p:nvPr/>
          </p:nvSpPr>
          <p:spPr>
            <a:xfrm>
              <a:off x="270694" y="73658"/>
              <a:ext cx="4045537" cy="319592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vi-VN" sz="2800" b="1" i="0" u="none" strike="noStrike" kern="1200" cap="none" spc="0" normalizeH="0" baseline="0" noProof="0" dirty="0">
                  <a:ln>
                    <a:noFill/>
                  </a:ln>
                  <a:solidFill>
                    <a:srgbClr val="2D2100"/>
                  </a:solidFill>
                  <a:effectLst/>
                  <a:uLnTx/>
                  <a:uFillTx/>
                  <a:latin typeface="Calibri" panose="020F0502020204030204" pitchFamily="34" charset="0"/>
                  <a:ea typeface="+mn-ea"/>
                  <a:cs typeface="Calibri" panose="020F0502020204030204" pitchFamily="34" charset="0"/>
                </a:rPr>
                <a:t>Để tạo ra năng lượng điện: Nước được dẫn qua các bánh xoay (chảy từ trên cao xuống) để tạo ra động lực, từ đó tạo ra năng lượng điện.</a:t>
              </a:r>
              <a:endPar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pic>
        <p:nvPicPr>
          <p:cNvPr id="5122" name="Picture 2" descr="Ngày 11 /10 /2020: Công ty Thủy điện Sơn la cán mốc sản lượng phát điện 100  tỷ kWh">
            <a:extLst>
              <a:ext uri="{FF2B5EF4-FFF2-40B4-BE49-F238E27FC236}">
                <a16:creationId xmlns:a16="http://schemas.microsoft.com/office/drawing/2014/main" id="{C251A815-97D6-B5D0-189A-89A0A4168CD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57450" y="1534687"/>
            <a:ext cx="7947025" cy="5123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640935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122"/>
                                        </p:tgtEl>
                                        <p:attrNameLst>
                                          <p:attrName>style.visibility</p:attrName>
                                        </p:attrNameLst>
                                      </p:cBhvr>
                                      <p:to>
                                        <p:strVal val="visible"/>
                                      </p:to>
                                    </p:set>
                                    <p:animEffect transition="in" filter="fade">
                                      <p:cBhvr>
                                        <p:cTn id="14" dur="1000"/>
                                        <p:tgtEl>
                                          <p:spTgt spid="5122"/>
                                        </p:tgtEl>
                                      </p:cBhvr>
                                    </p:animEffect>
                                    <p:anim calcmode="lin" valueType="num">
                                      <p:cBhvr>
                                        <p:cTn id="15" dur="1000" fill="hold"/>
                                        <p:tgtEl>
                                          <p:spTgt spid="5122"/>
                                        </p:tgtEl>
                                        <p:attrNameLst>
                                          <p:attrName>ppt_x</p:attrName>
                                        </p:attrNameLst>
                                      </p:cBhvr>
                                      <p:tavLst>
                                        <p:tav tm="0">
                                          <p:val>
                                            <p:strVal val="#ppt_x"/>
                                          </p:val>
                                        </p:tav>
                                        <p:tav tm="100000">
                                          <p:val>
                                            <p:strVal val="#ppt_x"/>
                                          </p:val>
                                        </p:tav>
                                      </p:tavLst>
                                    </p:anim>
                                    <p:anim calcmode="lin" valueType="num">
                                      <p:cBhvr>
                                        <p:cTn id="16" dur="1000" fill="hold"/>
                                        <p:tgtEl>
                                          <p:spTgt spid="51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96CDD459-B427-4CF5-89EA-574CDD44FCA3}"/>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091" t="29953" r="17860" b="4322"/>
          <a:stretch/>
        </p:blipFill>
        <p:spPr>
          <a:xfrm>
            <a:off x="-126704" y="0"/>
            <a:ext cx="12445408" cy="6858000"/>
          </a:xfrm>
          <a:prstGeom prst="rect">
            <a:avLst/>
          </a:prstGeom>
        </p:spPr>
      </p:pic>
      <p:pic>
        <p:nvPicPr>
          <p:cNvPr id="47" name="Picture 46">
            <a:extLst>
              <a:ext uri="{FF2B5EF4-FFF2-40B4-BE49-F238E27FC236}">
                <a16:creationId xmlns:a16="http://schemas.microsoft.com/office/drawing/2014/main" id="{6CD90FAF-22DA-46DC-A861-DFFC230F5906}"/>
              </a:ext>
            </a:extLst>
          </p:cNvPr>
          <p:cNvPicPr>
            <a:picLocks noChangeAspect="1"/>
          </p:cNvPicPr>
          <p:nvPr/>
        </p:nvPicPr>
        <p:blipFill>
          <a:blip r:embed="rId5"/>
          <a:stretch>
            <a:fillRect/>
          </a:stretch>
        </p:blipFill>
        <p:spPr>
          <a:xfrm>
            <a:off x="10186973" y="915192"/>
            <a:ext cx="2066723" cy="1237595"/>
          </a:xfrm>
          <a:prstGeom prst="rect">
            <a:avLst/>
          </a:prstGeom>
        </p:spPr>
      </p:pic>
      <p:sp>
        <p:nvSpPr>
          <p:cNvPr id="24" name="Rectangle: Diagonal Corners Rounded 2">
            <a:extLst>
              <a:ext uri="{FF2B5EF4-FFF2-40B4-BE49-F238E27FC236}">
                <a16:creationId xmlns:a16="http://schemas.microsoft.com/office/drawing/2014/main" id="{7EDEF26C-B0E6-4016-8C06-A86D8F176D0F}"/>
              </a:ext>
            </a:extLst>
          </p:cNvPr>
          <p:cNvSpPr/>
          <p:nvPr/>
        </p:nvSpPr>
        <p:spPr>
          <a:xfrm>
            <a:off x="333376" y="314325"/>
            <a:ext cx="11601450" cy="6391275"/>
          </a:xfrm>
          <a:prstGeom prst="round2SameRect">
            <a:avLst/>
          </a:prstGeom>
          <a:solidFill>
            <a:srgbClr val="CCFFFF"/>
          </a:solidFill>
          <a:ln>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pic>
        <p:nvPicPr>
          <p:cNvPr id="5" name="Picture 4" descr="A picture containing shape&#10;&#10;Description automatically generated">
            <a:extLst>
              <a:ext uri="{FF2B5EF4-FFF2-40B4-BE49-F238E27FC236}">
                <a16:creationId xmlns:a16="http://schemas.microsoft.com/office/drawing/2014/main" id="{206C44FB-6A02-2494-22C6-91A6F60E1DF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14501" y="371474"/>
            <a:ext cx="1476376" cy="1476376"/>
          </a:xfrm>
          <a:prstGeom prst="rect">
            <a:avLst/>
          </a:prstGeom>
        </p:spPr>
      </p:pic>
      <p:grpSp>
        <p:nvGrpSpPr>
          <p:cNvPr id="3" name="Group 2">
            <a:extLst>
              <a:ext uri="{FF2B5EF4-FFF2-40B4-BE49-F238E27FC236}">
                <a16:creationId xmlns:a16="http://schemas.microsoft.com/office/drawing/2014/main" id="{2C8B0739-E4BC-FAE5-246E-2D8C085192CB}"/>
              </a:ext>
            </a:extLst>
          </p:cNvPr>
          <p:cNvGrpSpPr/>
          <p:nvPr/>
        </p:nvGrpSpPr>
        <p:grpSpPr>
          <a:xfrm>
            <a:off x="609599" y="114299"/>
            <a:ext cx="11035187" cy="1790701"/>
            <a:chOff x="216801" y="-163993"/>
            <a:chExt cx="4162483" cy="4876895"/>
          </a:xfrm>
          <a:solidFill>
            <a:srgbClr val="CCFFFF"/>
          </a:solidFill>
        </p:grpSpPr>
        <p:sp>
          <p:nvSpPr>
            <p:cNvPr id="4" name="椭圆 31">
              <a:extLst>
                <a:ext uri="{FF2B5EF4-FFF2-40B4-BE49-F238E27FC236}">
                  <a16:creationId xmlns:a16="http://schemas.microsoft.com/office/drawing/2014/main" id="{5BD5E7BC-12DA-7285-7EEB-94F53DA521ED}"/>
                </a:ext>
              </a:extLst>
            </p:cNvPr>
            <p:cNvSpPr/>
            <p:nvPr/>
          </p:nvSpPr>
          <p:spPr>
            <a:xfrm rot="10800000" flipH="1">
              <a:off x="216801" y="-163993"/>
              <a:ext cx="4162483" cy="4211511"/>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solidFill>
              <a:srgbClr val="CCFFCC"/>
            </a:solidFill>
            <a:ln w="38100" cap="flat" cmpd="sng" algn="ctr">
              <a:solidFill>
                <a:sysClr val="windowText" lastClr="000000"/>
              </a:solidFill>
              <a:prstDash val="lgDash"/>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63930" rtl="0" eaLnBrk="1" fontAlgn="auto" latinLnBrk="0" hangingPunct="1">
                <a:lnSpc>
                  <a:spcPct val="100000"/>
                </a:lnSpc>
                <a:spcBef>
                  <a:spcPts val="0"/>
                </a:spcBef>
                <a:spcAft>
                  <a:spcPts val="0"/>
                </a:spcAft>
                <a:buClrTx/>
                <a:buSzTx/>
                <a:buFontTx/>
                <a:buNone/>
                <a:tabLst/>
                <a:defRPr/>
              </a:pPr>
              <a:endParaRPr kumimoji="0" lang="zh-CN" altLang="en-US" sz="1685" b="0" i="0" u="none" strike="noStrike" kern="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8" name="Hộp Văn bản 23">
              <a:extLst>
                <a:ext uri="{FF2B5EF4-FFF2-40B4-BE49-F238E27FC236}">
                  <a16:creationId xmlns:a16="http://schemas.microsoft.com/office/drawing/2014/main" id="{42910B85-DB67-04D2-CDD5-01E91FC881F6}"/>
                </a:ext>
              </a:extLst>
            </p:cNvPr>
            <p:cNvSpPr txBox="1"/>
            <p:nvPr/>
          </p:nvSpPr>
          <p:spPr>
            <a:xfrm>
              <a:off x="270694" y="73658"/>
              <a:ext cx="4045537" cy="46392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vi-VN" sz="2800" b="1" i="0" u="none" strike="noStrike" kern="1200" cap="none" spc="0" normalizeH="0" baseline="0" noProof="0" dirty="0">
                  <a:ln>
                    <a:noFill/>
                  </a:ln>
                  <a:solidFill>
                    <a:srgbClr val="2D2100"/>
                  </a:solidFill>
                  <a:effectLst/>
                  <a:uLnTx/>
                  <a:uFillTx/>
                  <a:latin typeface="Calibri" panose="020F0502020204030204" pitchFamily="34" charset="0"/>
                  <a:ea typeface="+mn-ea"/>
                  <a:cs typeface="Calibri" panose="020F0502020204030204" pitchFamily="34" charset="0"/>
                </a:rPr>
                <a:t>Để tưới cây trồng, tưới tiêu: Nước có thể được phân tán và nước có thể dẫn từ các nguồn nước lớn đến các vùng trồng trọt, cung cấp đủ nước cho cây trồng.</a:t>
              </a:r>
              <a:endPar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pic>
        <p:nvPicPr>
          <p:cNvPr id="6146" name="Picture 2" descr="Sử dụng ozone xử lý nước để dùng cho mục đích tưới tiêu">
            <a:extLst>
              <a:ext uri="{FF2B5EF4-FFF2-40B4-BE49-F238E27FC236}">
                <a16:creationId xmlns:a16="http://schemas.microsoft.com/office/drawing/2014/main" id="{A0201FE0-C45D-7BA6-C522-7C74EC6FFAC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90824" y="1808030"/>
            <a:ext cx="7191375" cy="4740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603399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6146"/>
                                        </p:tgtEl>
                                        <p:attrNameLst>
                                          <p:attrName>style.visibility</p:attrName>
                                        </p:attrNameLst>
                                      </p:cBhvr>
                                      <p:to>
                                        <p:strVal val="visible"/>
                                      </p:to>
                                    </p:set>
                                    <p:anim calcmode="lin" valueType="num">
                                      <p:cBhvr additive="base">
                                        <p:cTn id="14" dur="500" fill="hold"/>
                                        <p:tgtEl>
                                          <p:spTgt spid="6146"/>
                                        </p:tgtEl>
                                        <p:attrNameLst>
                                          <p:attrName>ppt_x</p:attrName>
                                        </p:attrNameLst>
                                      </p:cBhvr>
                                      <p:tavLst>
                                        <p:tav tm="0">
                                          <p:val>
                                            <p:strVal val="#ppt_x"/>
                                          </p:val>
                                        </p:tav>
                                        <p:tav tm="100000">
                                          <p:val>
                                            <p:strVal val="#ppt_x"/>
                                          </p:val>
                                        </p:tav>
                                      </p:tavLst>
                                    </p:anim>
                                    <p:anim calcmode="lin" valueType="num">
                                      <p:cBhvr additive="base">
                                        <p:cTn id="15" dur="500" fill="hold"/>
                                        <p:tgtEl>
                                          <p:spTgt spid="61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B7F3FB"/>
        </a:solidFill>
        <a:effectLst/>
      </p:bgPr>
    </p:bg>
    <p:spTree>
      <p:nvGrpSpPr>
        <p:cNvPr id="1" name=""/>
        <p:cNvGrpSpPr/>
        <p:nvPr/>
      </p:nvGrpSpPr>
      <p:grpSpPr>
        <a:xfrm>
          <a:off x="0" y="0"/>
          <a:ext cx="0" cy="0"/>
          <a:chOff x="0" y="0"/>
          <a:chExt cx="0" cy="0"/>
        </a:xfrm>
      </p:grpSpPr>
      <p:pic>
        <p:nvPicPr>
          <p:cNvPr id="6" name="图片 5" descr="vvvv"/>
          <p:cNvPicPr>
            <a:picLocks noChangeAspect="1"/>
          </p:cNvPicPr>
          <p:nvPr/>
        </p:nvPicPr>
        <p:blipFill>
          <a:blip r:embed="rId3"/>
          <a:srcRect b="73034"/>
          <a:stretch>
            <a:fillRect/>
          </a:stretch>
        </p:blipFill>
        <p:spPr>
          <a:xfrm>
            <a:off x="0" y="5542280"/>
            <a:ext cx="12192000" cy="1371600"/>
          </a:xfrm>
          <a:prstGeom prst="rect">
            <a:avLst/>
          </a:prstGeom>
        </p:spPr>
      </p:pic>
      <p:sp>
        <p:nvSpPr>
          <p:cNvPr id="3" name="矩形 2"/>
          <p:cNvSpPr/>
          <p:nvPr/>
        </p:nvSpPr>
        <p:spPr>
          <a:xfrm>
            <a:off x="6737985" y="400050"/>
            <a:ext cx="4913630" cy="579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楷体"/>
              <a:cs typeface="+mn-cs"/>
            </a:endParaRPr>
          </a:p>
        </p:txBody>
      </p:sp>
      <p:pic>
        <p:nvPicPr>
          <p:cNvPr id="4" name="图片 3" descr="ccxz"/>
          <p:cNvPicPr>
            <a:picLocks noChangeAspect="1"/>
          </p:cNvPicPr>
          <p:nvPr/>
        </p:nvPicPr>
        <p:blipFill>
          <a:blip r:embed="rId4"/>
          <a:srcRect l="22863" t="18799" r="11123" b="16087"/>
          <a:stretch>
            <a:fillRect/>
          </a:stretch>
        </p:blipFill>
        <p:spPr>
          <a:xfrm>
            <a:off x="786765" y="623570"/>
            <a:ext cx="5426075" cy="5344160"/>
          </a:xfrm>
          <a:prstGeom prst="rect">
            <a:avLst/>
          </a:prstGeom>
        </p:spPr>
      </p:pic>
      <p:pic>
        <p:nvPicPr>
          <p:cNvPr id="64" name="图片 63" descr="885"/>
          <p:cNvPicPr>
            <a:picLocks noChangeAspect="1"/>
          </p:cNvPicPr>
          <p:nvPr/>
        </p:nvPicPr>
        <p:blipFill>
          <a:blip r:embed="rId5"/>
          <a:stretch>
            <a:fillRect/>
          </a:stretch>
        </p:blipFill>
        <p:spPr>
          <a:xfrm>
            <a:off x="653415" y="4264660"/>
            <a:ext cx="2091690" cy="1277620"/>
          </a:xfrm>
          <a:prstGeom prst="rect">
            <a:avLst/>
          </a:prstGeom>
          <a:effectLst>
            <a:outerShdw blurRad="50800" dist="38100" dir="5400000" algn="t" rotWithShape="0">
              <a:prstClr val="black">
                <a:alpha val="40000"/>
              </a:prstClr>
            </a:outerShdw>
          </a:effectLst>
        </p:spPr>
      </p:pic>
      <p:pic>
        <p:nvPicPr>
          <p:cNvPr id="5" name="图片 4" descr="885"/>
          <p:cNvPicPr>
            <a:picLocks noChangeAspect="1"/>
          </p:cNvPicPr>
          <p:nvPr/>
        </p:nvPicPr>
        <p:blipFill>
          <a:blip r:embed="rId5"/>
          <a:stretch>
            <a:fillRect/>
          </a:stretch>
        </p:blipFill>
        <p:spPr>
          <a:xfrm>
            <a:off x="4218940" y="1678940"/>
            <a:ext cx="722630" cy="441325"/>
          </a:xfrm>
          <a:prstGeom prst="rect">
            <a:avLst/>
          </a:prstGeom>
          <a:effectLst>
            <a:outerShdw blurRad="50800" dist="38100" dir="5400000" algn="t" rotWithShape="0">
              <a:prstClr val="black">
                <a:alpha val="40000"/>
              </a:prstClr>
            </a:outerShdw>
          </a:effectLst>
        </p:spPr>
      </p:pic>
      <p:pic>
        <p:nvPicPr>
          <p:cNvPr id="7" name="Picture 6">
            <a:extLst>
              <a:ext uri="{FF2B5EF4-FFF2-40B4-BE49-F238E27FC236}">
                <a16:creationId xmlns:a16="http://schemas.microsoft.com/office/drawing/2014/main" id="{729D3379-9D57-78C2-2D7F-B9246BEB357B}"/>
              </a:ext>
            </a:extLst>
          </p:cNvPr>
          <p:cNvPicPr>
            <a:picLocks noChangeAspect="1"/>
          </p:cNvPicPr>
          <p:nvPr/>
        </p:nvPicPr>
        <p:blipFill>
          <a:blip r:embed="rId6"/>
          <a:stretch>
            <a:fillRect/>
          </a:stretch>
        </p:blipFill>
        <p:spPr>
          <a:xfrm>
            <a:off x="6733590" y="1438877"/>
            <a:ext cx="4706520" cy="3694496"/>
          </a:xfrm>
          <a:prstGeom prst="rect">
            <a:avLst/>
          </a:prstGeom>
        </p:spPr>
      </p:pic>
    </p:spTree>
    <p:extLst>
      <p:ext uri="{BB962C8B-B14F-4D97-AF65-F5344CB8AC3E}">
        <p14:creationId xmlns:p14="http://schemas.microsoft.com/office/powerpoint/2010/main" val="3663861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ppt_y</p:attrName>
                                        </p:attrNameLst>
                                      </p:cBhvr>
                                      <p:tavLst>
                                        <p:tav tm="0">
                                          <p:val>
                                            <p:strVal val="#ppt_y+#ppt_h*1.125000"/>
                                          </p:val>
                                        </p:tav>
                                        <p:tav tm="100000">
                                          <p:val>
                                            <p:strVal val="#ppt_y"/>
                                          </p:val>
                                        </p:tav>
                                      </p:tavLst>
                                    </p:anim>
                                    <p:animEffect transition="in" filter="wipe(up)">
                                      <p:cBhvr>
                                        <p:cTn id="8" dur="500"/>
                                        <p:tgtEl>
                                          <p:spTgt spid="4"/>
                                        </p:tgtEl>
                                      </p:cBhvr>
                                    </p:animEffect>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34">
            <a:extLst>
              <a:ext uri="{FF2B5EF4-FFF2-40B4-BE49-F238E27FC236}">
                <a16:creationId xmlns:a16="http://schemas.microsoft.com/office/drawing/2014/main" id="{9E116C8E-9748-30DF-24C3-1F183004D052}"/>
              </a:ext>
            </a:extLst>
          </p:cNvPr>
          <p:cNvSpPr txBox="1"/>
          <p:nvPr/>
        </p:nvSpPr>
        <p:spPr>
          <a:xfrm>
            <a:off x="4323417" y="617388"/>
            <a:ext cx="5973108" cy="2281476"/>
          </a:xfrm>
          <a:prstGeom prst="wedgeRoundRectCallout">
            <a:avLst>
              <a:gd name="adj1" fmla="val 28839"/>
              <a:gd name="adj2" fmla="val 58868"/>
              <a:gd name="adj3" fmla="val 16667"/>
            </a:avLst>
          </a:prstGeom>
          <a:solidFill>
            <a:srgbClr val="FFC000"/>
          </a:solidFill>
          <a:ln w="28575">
            <a:solidFill>
              <a:schemeClr val="tx1">
                <a:lumMod val="75000"/>
                <a:lumOff val="25000"/>
              </a:schemeClr>
            </a:solidFill>
          </a:ln>
        </p:spPr>
        <p:txBody>
          <a:bodyPr wrap="square" rtlCol="0">
            <a:spAutoFit/>
          </a:bodyPr>
          <a:lstStyle/>
          <a:p>
            <a:pPr lvl="0" algn="ctr" fontAlgn="base">
              <a:spcBef>
                <a:spcPct val="0"/>
              </a:spcBef>
              <a:spcAft>
                <a:spcPct val="0"/>
              </a:spcAft>
              <a:defRPr/>
            </a:pPr>
            <a:r>
              <a:rPr lang="vi-VN" altLang="en-US" sz="3200" b="1" dirty="0">
                <a:solidFill>
                  <a:srgbClr val="E7E6E6">
                    <a:lumMod val="25000"/>
                  </a:srgbClr>
                </a:solidFill>
                <a:latin typeface="Calibri" panose="020F0502020204030204" pitchFamily="34" charset="0"/>
                <a:cs typeface="Calibri" panose="020F0502020204030204" pitchFamily="34" charset="0"/>
              </a:rPr>
              <a:t>Thông thường mái nhà được làm nghiêng như hình dưới đây để che mưa, vậy điều đó giúp ích gì khi trời mưa?</a:t>
            </a:r>
            <a:endParaRPr kumimoji="0" lang="en-US" altLang="en-US" sz="3200" b="0" i="0" u="none" strike="noStrike" kern="1200" cap="none" spc="0" normalizeH="0" baseline="0" noProof="0" dirty="0">
              <a:ln>
                <a:noFill/>
              </a:ln>
              <a:solidFill>
                <a:srgbClr val="E7E6E6">
                  <a:lumMod val="25000"/>
                </a:srgbClr>
              </a:solidFill>
              <a:effectLst/>
              <a:uLnTx/>
              <a:uFillTx/>
              <a:latin typeface="Calibri" panose="020F0502020204030204" pitchFamily="34" charset="0"/>
              <a:ea typeface="思源黑体 CN"/>
              <a:cs typeface="Calibri" panose="020F0502020204030204" pitchFamily="34" charset="0"/>
            </a:endParaRPr>
          </a:p>
        </p:txBody>
      </p:sp>
      <p:pic>
        <p:nvPicPr>
          <p:cNvPr id="9" name="Picture 8">
            <a:extLst>
              <a:ext uri="{FF2B5EF4-FFF2-40B4-BE49-F238E27FC236}">
                <a16:creationId xmlns:a16="http://schemas.microsoft.com/office/drawing/2014/main" id="{446D6B4A-D91E-9393-221C-ABFC8FFA8C3C}"/>
              </a:ext>
            </a:extLst>
          </p:cNvPr>
          <p:cNvPicPr>
            <a:picLocks noChangeAspect="1"/>
          </p:cNvPicPr>
          <p:nvPr/>
        </p:nvPicPr>
        <p:blipFill rotWithShape="1">
          <a:blip r:embed="rId2">
            <a:extLst>
              <a:ext uri="{28A0092B-C50C-407E-A947-70E740481C1C}">
                <a14:useLocalDpi xmlns:a14="http://schemas.microsoft.com/office/drawing/2010/main" val="0"/>
              </a:ext>
            </a:extLst>
          </a:blip>
          <a:srcRect b="28597"/>
          <a:stretch/>
        </p:blipFill>
        <p:spPr>
          <a:xfrm>
            <a:off x="7073205" y="2469931"/>
            <a:ext cx="4205759" cy="2547521"/>
          </a:xfrm>
          <a:prstGeom prst="rect">
            <a:avLst/>
          </a:prstGeom>
        </p:spPr>
      </p:pic>
      <p:pic>
        <p:nvPicPr>
          <p:cNvPr id="3" name="Picture 2">
            <a:extLst>
              <a:ext uri="{FF2B5EF4-FFF2-40B4-BE49-F238E27FC236}">
                <a16:creationId xmlns:a16="http://schemas.microsoft.com/office/drawing/2014/main" id="{B44B41CF-DAEA-C2DD-005B-2D52CF7E75CE}"/>
              </a:ext>
            </a:extLst>
          </p:cNvPr>
          <p:cNvPicPr>
            <a:picLocks noChangeAspect="1"/>
          </p:cNvPicPr>
          <p:nvPr/>
        </p:nvPicPr>
        <p:blipFill>
          <a:blip r:embed="rId3"/>
          <a:stretch>
            <a:fillRect/>
          </a:stretch>
        </p:blipFill>
        <p:spPr>
          <a:xfrm>
            <a:off x="1400175" y="2920471"/>
            <a:ext cx="4852987" cy="2694516"/>
          </a:xfrm>
          <a:prstGeom prst="rect">
            <a:avLst/>
          </a:prstGeom>
        </p:spPr>
      </p:pic>
    </p:spTree>
    <p:extLst>
      <p:ext uri="{BB962C8B-B14F-4D97-AF65-F5344CB8AC3E}">
        <p14:creationId xmlns:p14="http://schemas.microsoft.com/office/powerpoint/2010/main" val="2635047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3" name="图片 7"/>
          <p:cNvPicPr>
            <a:picLocks noChangeAspect="1"/>
          </p:cNvPicPr>
          <p:nvPr/>
        </p:nvPicPr>
        <p:blipFill>
          <a:blip r:embed="rId7"/>
          <a:stretch>
            <a:fillRect/>
          </a:stretch>
        </p:blipFill>
        <p:spPr>
          <a:xfrm>
            <a:off x="1" y="1"/>
            <a:ext cx="16256000" cy="667883"/>
          </a:xfrm>
          <a:prstGeom prst="rect">
            <a:avLst/>
          </a:prstGeom>
        </p:spPr>
      </p:pic>
      <p:pic>
        <p:nvPicPr>
          <p:cNvPr id="22" name="Picture 2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937145" y="5029983"/>
            <a:ext cx="2205531" cy="2271733"/>
          </a:xfrm>
          <a:prstGeom prst="rect">
            <a:avLst/>
          </a:prstGeom>
        </p:spPr>
      </p:pic>
      <p:sp>
        <p:nvSpPr>
          <p:cNvPr id="21" name="Flowchart: Manual Input 20"/>
          <p:cNvSpPr/>
          <p:nvPr/>
        </p:nvSpPr>
        <p:spPr>
          <a:xfrm rot="21005217">
            <a:off x="311858" y="3405206"/>
            <a:ext cx="6612868" cy="304940"/>
          </a:xfrm>
          <a:prstGeom prst="flowChartManualInput">
            <a:avLst/>
          </a:prstGeom>
          <a:solidFill>
            <a:schemeClr val="accent4">
              <a:lumMod val="20000"/>
              <a:lumOff val="80000"/>
              <a:alpha val="3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pic>
        <p:nvPicPr>
          <p:cNvPr id="14" name="Picture 13"/>
          <p:cNvPicPr>
            <a:picLocks noChangeAspect="1"/>
          </p:cNvPicPr>
          <p:nvPr/>
        </p:nvPicPr>
        <p:blipFill rotWithShape="1">
          <a:blip r:embed="rId9">
            <a:extLst>
              <a:ext uri="{28A0092B-C50C-407E-A947-70E740481C1C}">
                <a14:useLocalDpi xmlns:a14="http://schemas.microsoft.com/office/drawing/2010/main" val="0"/>
              </a:ext>
            </a:extLst>
          </a:blip>
          <a:srcRect l="28791" t="20932" r="43467" b="37778"/>
          <a:stretch/>
        </p:blipFill>
        <p:spPr>
          <a:xfrm>
            <a:off x="4022906" y="2317470"/>
            <a:ext cx="6432965" cy="5385737"/>
          </a:xfrm>
          <a:prstGeom prst="rect">
            <a:avLst/>
          </a:prstGeom>
        </p:spPr>
      </p:pic>
      <p:sp>
        <p:nvSpPr>
          <p:cNvPr id="5" name="PA_文本框 12">
            <a:extLst>
              <a:ext uri="{FF2B5EF4-FFF2-40B4-BE49-F238E27FC236}">
                <a16:creationId xmlns:a16="http://schemas.microsoft.com/office/drawing/2014/main" id="{513D0BBD-E8FE-4B80-A9F1-F5502C781CD2}"/>
              </a:ext>
            </a:extLst>
          </p:cNvPr>
          <p:cNvSpPr txBox="1"/>
          <p:nvPr>
            <p:custDataLst>
              <p:tags r:id="rId1"/>
            </p:custDataLst>
          </p:nvPr>
        </p:nvSpPr>
        <p:spPr>
          <a:xfrm rot="685582">
            <a:off x="1161772" y="1288612"/>
            <a:ext cx="2848857" cy="1733680"/>
          </a:xfrm>
          <a:prstGeom prst="rect">
            <a:avLst/>
          </a:prstGeom>
          <a:noFill/>
        </p:spPr>
        <p:txBody>
          <a:bodyPr wrap="none" rtlCol="0">
            <a:spAutoFit/>
            <a:scene3d>
              <a:camera prst="orthographicFront"/>
              <a:lightRig rig="threePt" dir="t"/>
            </a:scene3d>
            <a:sp3d extrusionH="57150">
              <a:bevelT w="38100" h="38100"/>
            </a:sp3d>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666" b="1" i="0" u="none" strike="noStrike" kern="1200" cap="none" spc="0" normalizeH="0" baseline="0" noProof="0" dirty="0" err="1">
                <a:ln>
                  <a:solidFill>
                    <a:prstClr val="black">
                      <a:lumMod val="50000"/>
                      <a:lumOff val="50000"/>
                    </a:prstClr>
                  </a:solidFill>
                </a:ln>
                <a:solidFill>
                  <a:srgbClr val="FFDB01"/>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钻石甜心手机字体" panose="02000500000000000000" pitchFamily="2" charset="-122"/>
              </a:rPr>
              <a:t>Đưa</a:t>
            </a:r>
            <a:endParaRPr kumimoji="0" lang="en-US" sz="10666" b="1" i="0" u="none" strike="noStrike" kern="1200" cap="none" spc="0" normalizeH="0" baseline="0" noProof="0" dirty="0">
              <a:ln>
                <a:solidFill>
                  <a:prstClr val="black">
                    <a:lumMod val="50000"/>
                    <a:lumOff val="50000"/>
                  </a:prstClr>
                </a:solidFill>
              </a:ln>
              <a:solidFill>
                <a:srgbClr val="FFDB01"/>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钻石甜心手机字体" panose="02000500000000000000" pitchFamily="2" charset="-122"/>
            </a:endParaRPr>
          </a:p>
        </p:txBody>
      </p:sp>
      <p:sp>
        <p:nvSpPr>
          <p:cNvPr id="6" name="PA_文本框 12">
            <a:extLst>
              <a:ext uri="{FF2B5EF4-FFF2-40B4-BE49-F238E27FC236}">
                <a16:creationId xmlns:a16="http://schemas.microsoft.com/office/drawing/2014/main" id="{513D0BBD-E8FE-4B80-A9F1-F5502C781CD2}"/>
              </a:ext>
            </a:extLst>
          </p:cNvPr>
          <p:cNvSpPr txBox="1"/>
          <p:nvPr>
            <p:custDataLst>
              <p:tags r:id="rId2"/>
            </p:custDataLst>
          </p:nvPr>
        </p:nvSpPr>
        <p:spPr>
          <a:xfrm rot="685582">
            <a:off x="3201302" y="650925"/>
            <a:ext cx="4521366" cy="1733680"/>
          </a:xfrm>
          <a:prstGeom prst="rect">
            <a:avLst/>
          </a:prstGeom>
          <a:noFill/>
        </p:spPr>
        <p:txBody>
          <a:bodyPr wrap="none" rtlCol="0">
            <a:spAutoFit/>
            <a:scene3d>
              <a:camera prst="orthographicFront"/>
              <a:lightRig rig="threePt" dir="t"/>
            </a:scene3d>
            <a:sp3d extrusionH="57150">
              <a:bevelT w="38100" h="38100"/>
            </a:sp3d>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666" b="1" i="0" u="none" strike="noStrike" kern="1200" cap="none" spc="0" normalizeH="0" baseline="0" noProof="0" dirty="0" err="1">
                <a:ln>
                  <a:solidFill>
                    <a:prstClr val="black">
                      <a:lumMod val="50000"/>
                      <a:lumOff val="50000"/>
                    </a:prstClr>
                  </a:solidFill>
                </a:ln>
                <a:solidFill>
                  <a:srgbClr val="FFDB01"/>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钻石甜心手机字体" panose="02000500000000000000" pitchFamily="2" charset="-122"/>
              </a:rPr>
              <a:t>thuyền</a:t>
            </a:r>
            <a:endParaRPr kumimoji="0" lang="en-US" sz="10666" b="1" i="0" u="none" strike="noStrike" kern="1200" cap="none" spc="0" normalizeH="0" baseline="0" noProof="0" dirty="0">
              <a:ln>
                <a:solidFill>
                  <a:prstClr val="black">
                    <a:lumMod val="50000"/>
                    <a:lumOff val="50000"/>
                  </a:prstClr>
                </a:solidFill>
              </a:ln>
              <a:solidFill>
                <a:srgbClr val="FFDB01"/>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钻石甜心手机字体" panose="02000500000000000000" pitchFamily="2" charset="-122"/>
            </a:endParaRPr>
          </a:p>
        </p:txBody>
      </p:sp>
      <p:sp>
        <p:nvSpPr>
          <p:cNvPr id="7" name="PA_文本框 12">
            <a:extLst>
              <a:ext uri="{FF2B5EF4-FFF2-40B4-BE49-F238E27FC236}">
                <a16:creationId xmlns:a16="http://schemas.microsoft.com/office/drawing/2014/main" id="{513D0BBD-E8FE-4B80-A9F1-F5502C781CD2}"/>
              </a:ext>
            </a:extLst>
          </p:cNvPr>
          <p:cNvSpPr txBox="1"/>
          <p:nvPr>
            <p:custDataLst>
              <p:tags r:id="rId3"/>
            </p:custDataLst>
          </p:nvPr>
        </p:nvSpPr>
        <p:spPr>
          <a:xfrm rot="685582">
            <a:off x="7400723" y="2351189"/>
            <a:ext cx="1525418" cy="1733680"/>
          </a:xfrm>
          <a:prstGeom prst="rect">
            <a:avLst/>
          </a:prstGeom>
          <a:noFill/>
        </p:spPr>
        <p:txBody>
          <a:bodyPr wrap="none" rtlCol="0">
            <a:spAutoFit/>
            <a:scene3d>
              <a:camera prst="orthographicFront"/>
              <a:lightRig rig="threePt" dir="t"/>
            </a:scene3d>
            <a:sp3d extrusionH="57150">
              <a:bevelT w="38100" h="38100"/>
            </a:sp3d>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666" b="1" i="0" u="none" strike="noStrike" kern="1200" cap="none" spc="0" normalizeH="0" baseline="0" noProof="0" dirty="0" err="1">
                <a:ln>
                  <a:solidFill>
                    <a:prstClr val="black">
                      <a:lumMod val="50000"/>
                      <a:lumOff val="50000"/>
                    </a:prstClr>
                  </a:solidFill>
                </a:ln>
                <a:solidFill>
                  <a:srgbClr val="FFDB01"/>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钻石甜心手机字体" panose="02000500000000000000" pitchFamily="2" charset="-122"/>
              </a:rPr>
              <a:t>ra</a:t>
            </a:r>
            <a:endParaRPr kumimoji="0" lang="en-US" sz="10666" b="1" i="0" u="none" strike="noStrike" kern="1200" cap="none" spc="0" normalizeH="0" baseline="0" noProof="0" dirty="0">
              <a:ln>
                <a:solidFill>
                  <a:prstClr val="black">
                    <a:lumMod val="50000"/>
                    <a:lumOff val="50000"/>
                  </a:prstClr>
                </a:solidFill>
              </a:ln>
              <a:solidFill>
                <a:srgbClr val="FFDB01"/>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钻石甜心手机字体" panose="02000500000000000000" pitchFamily="2" charset="-122"/>
            </a:endParaRPr>
          </a:p>
        </p:txBody>
      </p:sp>
      <p:sp>
        <p:nvSpPr>
          <p:cNvPr id="8" name="PA_文本框 12">
            <a:extLst>
              <a:ext uri="{FF2B5EF4-FFF2-40B4-BE49-F238E27FC236}">
                <a16:creationId xmlns:a16="http://schemas.microsoft.com/office/drawing/2014/main" id="{513D0BBD-E8FE-4B80-A9F1-F5502C781CD2}"/>
              </a:ext>
            </a:extLst>
          </p:cNvPr>
          <p:cNvSpPr txBox="1"/>
          <p:nvPr>
            <p:custDataLst>
              <p:tags r:id="rId4"/>
            </p:custDataLst>
          </p:nvPr>
        </p:nvSpPr>
        <p:spPr>
          <a:xfrm rot="685582">
            <a:off x="8903529" y="1702725"/>
            <a:ext cx="3167855" cy="1733680"/>
          </a:xfrm>
          <a:prstGeom prst="rect">
            <a:avLst/>
          </a:prstGeom>
          <a:noFill/>
        </p:spPr>
        <p:txBody>
          <a:bodyPr wrap="none" rtlCol="0">
            <a:spAutoFit/>
            <a:scene3d>
              <a:camera prst="orthographicFront"/>
              <a:lightRig rig="threePt" dir="t"/>
            </a:scene3d>
            <a:sp3d extrusionH="57150">
              <a:bevelT w="38100" h="38100"/>
            </a:sp3d>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666" b="1" i="0" u="none" strike="noStrike" kern="1200" cap="none" spc="0" normalizeH="0" baseline="0" noProof="0" dirty="0" err="1">
                <a:ln>
                  <a:solidFill>
                    <a:prstClr val="black">
                      <a:lumMod val="50000"/>
                      <a:lumOff val="50000"/>
                    </a:prstClr>
                  </a:solidFill>
                </a:ln>
                <a:solidFill>
                  <a:srgbClr val="FFDB01"/>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钻石甜心手机字体" panose="02000500000000000000" pitchFamily="2" charset="-122"/>
              </a:rPr>
              <a:t>khơi</a:t>
            </a:r>
            <a:endParaRPr kumimoji="0" lang="en-US" sz="10666" b="1" i="0" u="none" strike="noStrike" kern="1200" cap="none" spc="0" normalizeH="0" baseline="0" noProof="0" dirty="0">
              <a:ln>
                <a:solidFill>
                  <a:prstClr val="black">
                    <a:lumMod val="50000"/>
                    <a:lumOff val="50000"/>
                  </a:prstClr>
                </a:solidFill>
              </a:ln>
              <a:solidFill>
                <a:srgbClr val="FFDB01"/>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钻石甜心手机字体" panose="02000500000000000000" pitchFamily="2" charset="-122"/>
            </a:endParaRPr>
          </a:p>
        </p:txBody>
      </p:sp>
      <p:pic>
        <p:nvPicPr>
          <p:cNvPr id="10" name="Picture 9"/>
          <p:cNvPicPr>
            <a:picLocks noChangeAspect="1"/>
          </p:cNvPicPr>
          <p:nvPr/>
        </p:nvPicPr>
        <p:blipFill rotWithShape="1">
          <a:blip r:embed="rId10" cstate="print">
            <a:extLst>
              <a:ext uri="{28A0092B-C50C-407E-A947-70E740481C1C}">
                <a14:useLocalDpi xmlns:a14="http://schemas.microsoft.com/office/drawing/2010/main" val="0"/>
              </a:ext>
            </a:extLst>
          </a:blip>
          <a:srcRect l="28128" t="5334" r="31608"/>
          <a:stretch/>
        </p:blipFill>
        <p:spPr>
          <a:xfrm rot="278745">
            <a:off x="1950651" y="2586216"/>
            <a:ext cx="3673060" cy="4857776"/>
          </a:xfrm>
          <a:prstGeom prst="rect">
            <a:avLst/>
          </a:prstGeom>
        </p:spPr>
      </p:pic>
      <p:grpSp>
        <p:nvGrpSpPr>
          <p:cNvPr id="11" name="Group 10"/>
          <p:cNvGrpSpPr/>
          <p:nvPr/>
        </p:nvGrpSpPr>
        <p:grpSpPr>
          <a:xfrm>
            <a:off x="-140308" y="5101728"/>
            <a:ext cx="12574680" cy="3512545"/>
            <a:chOff x="13279" y="3504518"/>
            <a:chExt cx="12126926" cy="3633405"/>
          </a:xfrm>
        </p:grpSpPr>
        <p:pic>
          <p:nvPicPr>
            <p:cNvPr id="12" name="Picture 1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flipV="1">
              <a:off x="5406026" y="3535618"/>
              <a:ext cx="6734179" cy="3602305"/>
            </a:xfrm>
            <a:prstGeom prst="rect">
              <a:avLst/>
            </a:prstGeom>
          </p:spPr>
        </p:pic>
        <p:pic>
          <p:nvPicPr>
            <p:cNvPr id="13" name="Picture 1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flipV="1">
              <a:off x="13279" y="3504518"/>
              <a:ext cx="6734175" cy="3602305"/>
            </a:xfrm>
            <a:prstGeom prst="rect">
              <a:avLst/>
            </a:prstGeom>
          </p:spPr>
        </p:pic>
      </p:grpSp>
      <p:grpSp>
        <p:nvGrpSpPr>
          <p:cNvPr id="15" name="Group 14"/>
          <p:cNvGrpSpPr/>
          <p:nvPr/>
        </p:nvGrpSpPr>
        <p:grpSpPr>
          <a:xfrm>
            <a:off x="151384" y="5377864"/>
            <a:ext cx="12574680" cy="3512545"/>
            <a:chOff x="13279" y="3504518"/>
            <a:chExt cx="12126926" cy="3633405"/>
          </a:xfrm>
        </p:grpSpPr>
        <p:pic>
          <p:nvPicPr>
            <p:cNvPr id="16" name="Picture 1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flipV="1">
              <a:off x="5406026" y="3535618"/>
              <a:ext cx="6734179" cy="3602305"/>
            </a:xfrm>
            <a:prstGeom prst="rect">
              <a:avLst/>
            </a:prstGeom>
          </p:spPr>
        </p:pic>
        <p:pic>
          <p:nvPicPr>
            <p:cNvPr id="17" name="Picture 1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flipV="1">
              <a:off x="13279" y="3504518"/>
              <a:ext cx="6734175" cy="3602305"/>
            </a:xfrm>
            <a:prstGeom prst="rect">
              <a:avLst/>
            </a:prstGeom>
          </p:spPr>
        </p:pic>
      </p:grpSp>
      <p:pic>
        <p:nvPicPr>
          <p:cNvPr id="20" name="Picture 19"/>
          <p:cNvPicPr>
            <a:picLocks noChangeAspect="1"/>
          </p:cNvPicPr>
          <p:nvPr/>
        </p:nvPicPr>
        <p:blipFill rotWithShape="1">
          <a:blip r:embed="rId12" cstate="print">
            <a:extLst>
              <a:ext uri="{28A0092B-C50C-407E-A947-70E740481C1C}">
                <a14:useLocalDpi xmlns:a14="http://schemas.microsoft.com/office/drawing/2010/main" val="0"/>
              </a:ext>
            </a:extLst>
          </a:blip>
          <a:srcRect l="51818" t="12660" r="23333" b="39124"/>
          <a:stretch/>
        </p:blipFill>
        <p:spPr>
          <a:xfrm rot="892262">
            <a:off x="7563486" y="417297"/>
            <a:ext cx="2232905" cy="243713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2"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2000" fill="hold"/>
                                            <p:tgtEl>
                                              <p:spTgt spid="10"/>
                                            </p:tgtEl>
                                            <p:attrNameLst>
                                              <p:attrName>ppt_x</p:attrName>
                                            </p:attrNameLst>
                                          </p:cBhvr>
                                          <p:tavLst>
                                            <p:tav tm="0">
                                              <p:val>
                                                <p:strVal val="1+#ppt_w/2"/>
                                              </p:val>
                                            </p:tav>
                                            <p:tav tm="100000">
                                              <p:val>
                                                <p:strVal val="#ppt_x"/>
                                              </p:val>
                                            </p:tav>
                                          </p:tavLst>
                                        </p:anim>
                                        <p:anim calcmode="lin" valueType="num">
                                          <p:cBhvr additive="base">
                                            <p:cTn id="14" dur="2000" fill="hold"/>
                                            <p:tgtEl>
                                              <p:spTgt spid="10"/>
                                            </p:tgtEl>
                                            <p:attrNameLst>
                                              <p:attrName>ppt_y</p:attrName>
                                            </p:attrNameLst>
                                          </p:cBhvr>
                                          <p:tavLst>
                                            <p:tav tm="0">
                                              <p:val>
                                                <p:strVal val="#ppt_y"/>
                                              </p:val>
                                            </p:tav>
                                            <p:tav tm="100000">
                                              <p:val>
                                                <p:strVal val="#ppt_y"/>
                                              </p:val>
                                            </p:tav>
                                          </p:tavLst>
                                        </p:anim>
                                      </p:childTnLst>
                                    </p:cTn>
                                  </p:par>
                                </p:childTnLst>
                              </p:cTn>
                            </p:par>
                            <p:par>
                              <p:cTn id="15" fill="hold">
                                <p:stCondLst>
                                  <p:cond delay="3000"/>
                                </p:stCondLst>
                                <p:childTnLst>
                                  <p:par>
                                    <p:cTn id="16" presetID="2" presetClass="entr" presetSubtype="4" fill="hold" grpId="0" nodeType="afterEffect" p14:presetBounceEnd="80000">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14:bounceEnd="80000">
                                          <p:cBhvr additive="base">
                                            <p:cTn id="18" dur="300" fill="hold"/>
                                            <p:tgtEl>
                                              <p:spTgt spid="5"/>
                                            </p:tgtEl>
                                            <p:attrNameLst>
                                              <p:attrName>ppt_x</p:attrName>
                                            </p:attrNameLst>
                                          </p:cBhvr>
                                          <p:tavLst>
                                            <p:tav tm="0">
                                              <p:val>
                                                <p:strVal val="#ppt_x"/>
                                              </p:val>
                                            </p:tav>
                                            <p:tav tm="100000">
                                              <p:val>
                                                <p:strVal val="#ppt_x"/>
                                              </p:val>
                                            </p:tav>
                                          </p:tavLst>
                                        </p:anim>
                                        <p:anim calcmode="lin" valueType="num" p14:bounceEnd="80000">
                                          <p:cBhvr additive="base">
                                            <p:cTn id="19" dur="300" fill="hold"/>
                                            <p:tgtEl>
                                              <p:spTgt spid="5"/>
                                            </p:tgtEl>
                                            <p:attrNameLst>
                                              <p:attrName>ppt_y</p:attrName>
                                            </p:attrNameLst>
                                          </p:cBhvr>
                                          <p:tavLst>
                                            <p:tav tm="0">
                                              <p:val>
                                                <p:strVal val="1+#ppt_h/2"/>
                                              </p:val>
                                            </p:tav>
                                            <p:tav tm="100000">
                                              <p:val>
                                                <p:strVal val="#ppt_y"/>
                                              </p:val>
                                            </p:tav>
                                          </p:tavLst>
                                        </p:anim>
                                      </p:childTnLst>
                                    </p:cTn>
                                  </p:par>
                                </p:childTnLst>
                              </p:cTn>
                            </p:par>
                            <p:par>
                              <p:cTn id="20" fill="hold">
                                <p:stCondLst>
                                  <p:cond delay="3300"/>
                                </p:stCondLst>
                                <p:childTnLst>
                                  <p:par>
                                    <p:cTn id="21" presetID="2" presetClass="entr" presetSubtype="4" fill="hold" grpId="0" nodeType="afterEffect" p14:presetBounceEnd="80000">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14:bounceEnd="80000">
                                          <p:cBhvr additive="base">
                                            <p:cTn id="23" dur="300" fill="hold"/>
                                            <p:tgtEl>
                                              <p:spTgt spid="6"/>
                                            </p:tgtEl>
                                            <p:attrNameLst>
                                              <p:attrName>ppt_x</p:attrName>
                                            </p:attrNameLst>
                                          </p:cBhvr>
                                          <p:tavLst>
                                            <p:tav tm="0">
                                              <p:val>
                                                <p:strVal val="#ppt_x"/>
                                              </p:val>
                                            </p:tav>
                                            <p:tav tm="100000">
                                              <p:val>
                                                <p:strVal val="#ppt_x"/>
                                              </p:val>
                                            </p:tav>
                                          </p:tavLst>
                                        </p:anim>
                                        <p:anim calcmode="lin" valueType="num" p14:bounceEnd="80000">
                                          <p:cBhvr additive="base">
                                            <p:cTn id="24" dur="300" fill="hold"/>
                                            <p:tgtEl>
                                              <p:spTgt spid="6"/>
                                            </p:tgtEl>
                                            <p:attrNameLst>
                                              <p:attrName>ppt_y</p:attrName>
                                            </p:attrNameLst>
                                          </p:cBhvr>
                                          <p:tavLst>
                                            <p:tav tm="0">
                                              <p:val>
                                                <p:strVal val="1+#ppt_h/2"/>
                                              </p:val>
                                            </p:tav>
                                            <p:tav tm="100000">
                                              <p:val>
                                                <p:strVal val="#ppt_y"/>
                                              </p:val>
                                            </p:tav>
                                          </p:tavLst>
                                        </p:anim>
                                      </p:childTnLst>
                                    </p:cTn>
                                  </p:par>
                                </p:childTnLst>
                              </p:cTn>
                            </p:par>
                            <p:par>
                              <p:cTn id="25" fill="hold">
                                <p:stCondLst>
                                  <p:cond delay="3600"/>
                                </p:stCondLst>
                                <p:childTnLst>
                                  <p:par>
                                    <p:cTn id="26" presetID="2" presetClass="entr" presetSubtype="4" fill="hold" grpId="0" nodeType="afterEffect" p14:presetBounceEnd="80000">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14:bounceEnd="80000">
                                          <p:cBhvr additive="base">
                                            <p:cTn id="28" dur="300" fill="hold"/>
                                            <p:tgtEl>
                                              <p:spTgt spid="7"/>
                                            </p:tgtEl>
                                            <p:attrNameLst>
                                              <p:attrName>ppt_x</p:attrName>
                                            </p:attrNameLst>
                                          </p:cBhvr>
                                          <p:tavLst>
                                            <p:tav tm="0">
                                              <p:val>
                                                <p:strVal val="#ppt_x"/>
                                              </p:val>
                                            </p:tav>
                                            <p:tav tm="100000">
                                              <p:val>
                                                <p:strVal val="#ppt_x"/>
                                              </p:val>
                                            </p:tav>
                                          </p:tavLst>
                                        </p:anim>
                                        <p:anim calcmode="lin" valueType="num" p14:bounceEnd="80000">
                                          <p:cBhvr additive="base">
                                            <p:cTn id="29" dur="300" fill="hold"/>
                                            <p:tgtEl>
                                              <p:spTgt spid="7"/>
                                            </p:tgtEl>
                                            <p:attrNameLst>
                                              <p:attrName>ppt_y</p:attrName>
                                            </p:attrNameLst>
                                          </p:cBhvr>
                                          <p:tavLst>
                                            <p:tav tm="0">
                                              <p:val>
                                                <p:strVal val="1+#ppt_h/2"/>
                                              </p:val>
                                            </p:tav>
                                            <p:tav tm="100000">
                                              <p:val>
                                                <p:strVal val="#ppt_y"/>
                                              </p:val>
                                            </p:tav>
                                          </p:tavLst>
                                        </p:anim>
                                      </p:childTnLst>
                                    </p:cTn>
                                  </p:par>
                                </p:childTnLst>
                              </p:cTn>
                            </p:par>
                            <p:par>
                              <p:cTn id="30" fill="hold">
                                <p:stCondLst>
                                  <p:cond delay="3900"/>
                                </p:stCondLst>
                                <p:childTnLst>
                                  <p:par>
                                    <p:cTn id="31" presetID="2" presetClass="entr" presetSubtype="4" fill="hold" grpId="0" nodeType="afterEffect" p14:presetBounceEnd="80000">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14:bounceEnd="80000">
                                          <p:cBhvr additive="base">
                                            <p:cTn id="33" dur="300" fill="hold"/>
                                            <p:tgtEl>
                                              <p:spTgt spid="8"/>
                                            </p:tgtEl>
                                            <p:attrNameLst>
                                              <p:attrName>ppt_x</p:attrName>
                                            </p:attrNameLst>
                                          </p:cBhvr>
                                          <p:tavLst>
                                            <p:tav tm="0">
                                              <p:val>
                                                <p:strVal val="#ppt_x"/>
                                              </p:val>
                                            </p:tav>
                                            <p:tav tm="100000">
                                              <p:val>
                                                <p:strVal val="#ppt_x"/>
                                              </p:val>
                                            </p:tav>
                                          </p:tavLst>
                                        </p:anim>
                                        <p:anim calcmode="lin" valueType="num" p14:bounceEnd="80000">
                                          <p:cBhvr additive="base">
                                            <p:cTn id="34" dur="300" fill="hold"/>
                                            <p:tgtEl>
                                              <p:spTgt spid="8"/>
                                            </p:tgtEl>
                                            <p:attrNameLst>
                                              <p:attrName>ppt_y</p:attrName>
                                            </p:attrNameLst>
                                          </p:cBhvr>
                                          <p:tavLst>
                                            <p:tav tm="0">
                                              <p:val>
                                                <p:strVal val="1+#ppt_h/2"/>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1000"/>
                                            <p:tgtEl>
                                              <p:spTgt spid="20"/>
                                            </p:tgtEl>
                                          </p:cBhvr>
                                        </p:animEffect>
                                        <p:anim calcmode="lin" valueType="num">
                                          <p:cBhvr>
                                            <p:cTn id="38" dur="1000" fill="hold"/>
                                            <p:tgtEl>
                                              <p:spTgt spid="20"/>
                                            </p:tgtEl>
                                            <p:attrNameLst>
                                              <p:attrName>ppt_x</p:attrName>
                                            </p:attrNameLst>
                                          </p:cBhvr>
                                          <p:tavLst>
                                            <p:tav tm="0">
                                              <p:val>
                                                <p:strVal val="#ppt_x"/>
                                              </p:val>
                                            </p:tav>
                                            <p:tav tm="100000">
                                              <p:val>
                                                <p:strVal val="#ppt_x"/>
                                              </p:val>
                                            </p:tav>
                                          </p:tavLst>
                                        </p:anim>
                                        <p:anim calcmode="lin" valueType="num">
                                          <p:cBhvr>
                                            <p:cTn id="39" dur="1000" fill="hold"/>
                                            <p:tgtEl>
                                              <p:spTgt spid="20"/>
                                            </p:tgtEl>
                                            <p:attrNameLst>
                                              <p:attrName>ppt_y</p:attrName>
                                            </p:attrNameLst>
                                          </p:cBhvr>
                                          <p:tavLst>
                                            <p:tav tm="0">
                                              <p:val>
                                                <p:strVal val="#ppt_y+.1"/>
                                              </p:val>
                                            </p:tav>
                                            <p:tav tm="100000">
                                              <p:val>
                                                <p:strVal val="#ppt_y"/>
                                              </p:val>
                                            </p:tav>
                                          </p:tavLst>
                                        </p:anim>
                                      </p:childTnLst>
                                    </p:cTn>
                                  </p:par>
                                </p:childTnLst>
                              </p:cTn>
                            </p:par>
                            <p:par>
                              <p:cTn id="40" fill="hold">
                                <p:stCondLst>
                                  <p:cond delay="4900"/>
                                </p:stCondLst>
                                <p:childTnLst>
                                  <p:par>
                                    <p:cTn id="41" presetID="42" presetClass="entr" presetSubtype="0" fill="hold" nodeType="after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fade">
                                          <p:cBhvr>
                                            <p:cTn id="43" dur="1000"/>
                                            <p:tgtEl>
                                              <p:spTgt spid="22"/>
                                            </p:tgtEl>
                                          </p:cBhvr>
                                        </p:animEffect>
                                        <p:anim calcmode="lin" valueType="num">
                                          <p:cBhvr>
                                            <p:cTn id="44" dur="1000" fill="hold"/>
                                            <p:tgtEl>
                                              <p:spTgt spid="22"/>
                                            </p:tgtEl>
                                            <p:attrNameLst>
                                              <p:attrName>ppt_x</p:attrName>
                                            </p:attrNameLst>
                                          </p:cBhvr>
                                          <p:tavLst>
                                            <p:tav tm="0">
                                              <p:val>
                                                <p:strVal val="#ppt_x"/>
                                              </p:val>
                                            </p:tav>
                                            <p:tav tm="100000">
                                              <p:val>
                                                <p:strVal val="#ppt_x"/>
                                              </p:val>
                                            </p:tav>
                                          </p:tavLst>
                                        </p:anim>
                                        <p:anim calcmode="lin" valueType="num">
                                          <p:cBhvr>
                                            <p:cTn id="45"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2"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2000" fill="hold"/>
                                            <p:tgtEl>
                                              <p:spTgt spid="10"/>
                                            </p:tgtEl>
                                            <p:attrNameLst>
                                              <p:attrName>ppt_x</p:attrName>
                                            </p:attrNameLst>
                                          </p:cBhvr>
                                          <p:tavLst>
                                            <p:tav tm="0">
                                              <p:val>
                                                <p:strVal val="1+#ppt_w/2"/>
                                              </p:val>
                                            </p:tav>
                                            <p:tav tm="100000">
                                              <p:val>
                                                <p:strVal val="#ppt_x"/>
                                              </p:val>
                                            </p:tav>
                                          </p:tavLst>
                                        </p:anim>
                                        <p:anim calcmode="lin" valueType="num">
                                          <p:cBhvr additive="base">
                                            <p:cTn id="14" dur="2000" fill="hold"/>
                                            <p:tgtEl>
                                              <p:spTgt spid="10"/>
                                            </p:tgtEl>
                                            <p:attrNameLst>
                                              <p:attrName>ppt_y</p:attrName>
                                            </p:attrNameLst>
                                          </p:cBhvr>
                                          <p:tavLst>
                                            <p:tav tm="0">
                                              <p:val>
                                                <p:strVal val="#ppt_y"/>
                                              </p:val>
                                            </p:tav>
                                            <p:tav tm="100000">
                                              <p:val>
                                                <p:strVal val="#ppt_y"/>
                                              </p:val>
                                            </p:tav>
                                          </p:tavLst>
                                        </p:anim>
                                      </p:childTnLst>
                                    </p:cTn>
                                  </p:par>
                                </p:childTnLst>
                              </p:cTn>
                            </p:par>
                            <p:par>
                              <p:cTn id="15" fill="hold">
                                <p:stCondLst>
                                  <p:cond delay="3000"/>
                                </p:stCondLst>
                                <p:childTnLst>
                                  <p:par>
                                    <p:cTn id="16" presetID="2" presetClass="entr" presetSubtype="4"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300" fill="hold"/>
                                            <p:tgtEl>
                                              <p:spTgt spid="5"/>
                                            </p:tgtEl>
                                            <p:attrNameLst>
                                              <p:attrName>ppt_x</p:attrName>
                                            </p:attrNameLst>
                                          </p:cBhvr>
                                          <p:tavLst>
                                            <p:tav tm="0">
                                              <p:val>
                                                <p:strVal val="#ppt_x"/>
                                              </p:val>
                                            </p:tav>
                                            <p:tav tm="100000">
                                              <p:val>
                                                <p:strVal val="#ppt_x"/>
                                              </p:val>
                                            </p:tav>
                                          </p:tavLst>
                                        </p:anim>
                                        <p:anim calcmode="lin" valueType="num">
                                          <p:cBhvr additive="base">
                                            <p:cTn id="19" dur="300" fill="hold"/>
                                            <p:tgtEl>
                                              <p:spTgt spid="5"/>
                                            </p:tgtEl>
                                            <p:attrNameLst>
                                              <p:attrName>ppt_y</p:attrName>
                                            </p:attrNameLst>
                                          </p:cBhvr>
                                          <p:tavLst>
                                            <p:tav tm="0">
                                              <p:val>
                                                <p:strVal val="1+#ppt_h/2"/>
                                              </p:val>
                                            </p:tav>
                                            <p:tav tm="100000">
                                              <p:val>
                                                <p:strVal val="#ppt_y"/>
                                              </p:val>
                                            </p:tav>
                                          </p:tavLst>
                                        </p:anim>
                                      </p:childTnLst>
                                    </p:cTn>
                                  </p:par>
                                </p:childTnLst>
                              </p:cTn>
                            </p:par>
                            <p:par>
                              <p:cTn id="20" fill="hold">
                                <p:stCondLst>
                                  <p:cond delay="3300"/>
                                </p:stCondLst>
                                <p:childTnLst>
                                  <p:par>
                                    <p:cTn id="21" presetID="2" presetClass="entr" presetSubtype="4"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300" fill="hold"/>
                                            <p:tgtEl>
                                              <p:spTgt spid="6"/>
                                            </p:tgtEl>
                                            <p:attrNameLst>
                                              <p:attrName>ppt_x</p:attrName>
                                            </p:attrNameLst>
                                          </p:cBhvr>
                                          <p:tavLst>
                                            <p:tav tm="0">
                                              <p:val>
                                                <p:strVal val="#ppt_x"/>
                                              </p:val>
                                            </p:tav>
                                            <p:tav tm="100000">
                                              <p:val>
                                                <p:strVal val="#ppt_x"/>
                                              </p:val>
                                            </p:tav>
                                          </p:tavLst>
                                        </p:anim>
                                        <p:anim calcmode="lin" valueType="num">
                                          <p:cBhvr additive="base">
                                            <p:cTn id="24" dur="300" fill="hold"/>
                                            <p:tgtEl>
                                              <p:spTgt spid="6"/>
                                            </p:tgtEl>
                                            <p:attrNameLst>
                                              <p:attrName>ppt_y</p:attrName>
                                            </p:attrNameLst>
                                          </p:cBhvr>
                                          <p:tavLst>
                                            <p:tav tm="0">
                                              <p:val>
                                                <p:strVal val="1+#ppt_h/2"/>
                                              </p:val>
                                            </p:tav>
                                            <p:tav tm="100000">
                                              <p:val>
                                                <p:strVal val="#ppt_y"/>
                                              </p:val>
                                            </p:tav>
                                          </p:tavLst>
                                        </p:anim>
                                      </p:childTnLst>
                                    </p:cTn>
                                  </p:par>
                                </p:childTnLst>
                              </p:cTn>
                            </p:par>
                            <p:par>
                              <p:cTn id="25" fill="hold">
                                <p:stCondLst>
                                  <p:cond delay="3600"/>
                                </p:stCondLst>
                                <p:childTnLst>
                                  <p:par>
                                    <p:cTn id="26" presetID="2" presetClass="entr" presetSubtype="4" fill="hold" grpId="0" nodeType="after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300" fill="hold"/>
                                            <p:tgtEl>
                                              <p:spTgt spid="7"/>
                                            </p:tgtEl>
                                            <p:attrNameLst>
                                              <p:attrName>ppt_x</p:attrName>
                                            </p:attrNameLst>
                                          </p:cBhvr>
                                          <p:tavLst>
                                            <p:tav tm="0">
                                              <p:val>
                                                <p:strVal val="#ppt_x"/>
                                              </p:val>
                                            </p:tav>
                                            <p:tav tm="100000">
                                              <p:val>
                                                <p:strVal val="#ppt_x"/>
                                              </p:val>
                                            </p:tav>
                                          </p:tavLst>
                                        </p:anim>
                                        <p:anim calcmode="lin" valueType="num">
                                          <p:cBhvr additive="base">
                                            <p:cTn id="29" dur="300" fill="hold"/>
                                            <p:tgtEl>
                                              <p:spTgt spid="7"/>
                                            </p:tgtEl>
                                            <p:attrNameLst>
                                              <p:attrName>ppt_y</p:attrName>
                                            </p:attrNameLst>
                                          </p:cBhvr>
                                          <p:tavLst>
                                            <p:tav tm="0">
                                              <p:val>
                                                <p:strVal val="1+#ppt_h/2"/>
                                              </p:val>
                                            </p:tav>
                                            <p:tav tm="100000">
                                              <p:val>
                                                <p:strVal val="#ppt_y"/>
                                              </p:val>
                                            </p:tav>
                                          </p:tavLst>
                                        </p:anim>
                                      </p:childTnLst>
                                    </p:cTn>
                                  </p:par>
                                </p:childTnLst>
                              </p:cTn>
                            </p:par>
                            <p:par>
                              <p:cTn id="30" fill="hold">
                                <p:stCondLst>
                                  <p:cond delay="3900"/>
                                </p:stCondLst>
                                <p:childTnLst>
                                  <p:par>
                                    <p:cTn id="31" presetID="2" presetClass="entr" presetSubtype="4" fill="hold" grpId="0" nodeType="after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300" fill="hold"/>
                                            <p:tgtEl>
                                              <p:spTgt spid="8"/>
                                            </p:tgtEl>
                                            <p:attrNameLst>
                                              <p:attrName>ppt_x</p:attrName>
                                            </p:attrNameLst>
                                          </p:cBhvr>
                                          <p:tavLst>
                                            <p:tav tm="0">
                                              <p:val>
                                                <p:strVal val="#ppt_x"/>
                                              </p:val>
                                            </p:tav>
                                            <p:tav tm="100000">
                                              <p:val>
                                                <p:strVal val="#ppt_x"/>
                                              </p:val>
                                            </p:tav>
                                          </p:tavLst>
                                        </p:anim>
                                        <p:anim calcmode="lin" valueType="num">
                                          <p:cBhvr additive="base">
                                            <p:cTn id="34" dur="300" fill="hold"/>
                                            <p:tgtEl>
                                              <p:spTgt spid="8"/>
                                            </p:tgtEl>
                                            <p:attrNameLst>
                                              <p:attrName>ppt_y</p:attrName>
                                            </p:attrNameLst>
                                          </p:cBhvr>
                                          <p:tavLst>
                                            <p:tav tm="0">
                                              <p:val>
                                                <p:strVal val="1+#ppt_h/2"/>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1000"/>
                                            <p:tgtEl>
                                              <p:spTgt spid="20"/>
                                            </p:tgtEl>
                                          </p:cBhvr>
                                        </p:animEffect>
                                        <p:anim calcmode="lin" valueType="num">
                                          <p:cBhvr>
                                            <p:cTn id="38" dur="1000" fill="hold"/>
                                            <p:tgtEl>
                                              <p:spTgt spid="20"/>
                                            </p:tgtEl>
                                            <p:attrNameLst>
                                              <p:attrName>ppt_x</p:attrName>
                                            </p:attrNameLst>
                                          </p:cBhvr>
                                          <p:tavLst>
                                            <p:tav tm="0">
                                              <p:val>
                                                <p:strVal val="#ppt_x"/>
                                              </p:val>
                                            </p:tav>
                                            <p:tav tm="100000">
                                              <p:val>
                                                <p:strVal val="#ppt_x"/>
                                              </p:val>
                                            </p:tav>
                                          </p:tavLst>
                                        </p:anim>
                                        <p:anim calcmode="lin" valueType="num">
                                          <p:cBhvr>
                                            <p:cTn id="39" dur="1000" fill="hold"/>
                                            <p:tgtEl>
                                              <p:spTgt spid="20"/>
                                            </p:tgtEl>
                                            <p:attrNameLst>
                                              <p:attrName>ppt_y</p:attrName>
                                            </p:attrNameLst>
                                          </p:cBhvr>
                                          <p:tavLst>
                                            <p:tav tm="0">
                                              <p:val>
                                                <p:strVal val="#ppt_y+.1"/>
                                              </p:val>
                                            </p:tav>
                                            <p:tav tm="100000">
                                              <p:val>
                                                <p:strVal val="#ppt_y"/>
                                              </p:val>
                                            </p:tav>
                                          </p:tavLst>
                                        </p:anim>
                                      </p:childTnLst>
                                    </p:cTn>
                                  </p:par>
                                </p:childTnLst>
                              </p:cTn>
                            </p:par>
                            <p:par>
                              <p:cTn id="40" fill="hold">
                                <p:stCondLst>
                                  <p:cond delay="4900"/>
                                </p:stCondLst>
                                <p:childTnLst>
                                  <p:par>
                                    <p:cTn id="41" presetID="42" presetClass="entr" presetSubtype="0" fill="hold" nodeType="after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fade">
                                          <p:cBhvr>
                                            <p:cTn id="43" dur="1000"/>
                                            <p:tgtEl>
                                              <p:spTgt spid="22"/>
                                            </p:tgtEl>
                                          </p:cBhvr>
                                        </p:animEffect>
                                        <p:anim calcmode="lin" valueType="num">
                                          <p:cBhvr>
                                            <p:cTn id="44" dur="1000" fill="hold"/>
                                            <p:tgtEl>
                                              <p:spTgt spid="22"/>
                                            </p:tgtEl>
                                            <p:attrNameLst>
                                              <p:attrName>ppt_x</p:attrName>
                                            </p:attrNameLst>
                                          </p:cBhvr>
                                          <p:tavLst>
                                            <p:tav tm="0">
                                              <p:val>
                                                <p:strVal val="#ppt_x"/>
                                              </p:val>
                                            </p:tav>
                                            <p:tav tm="100000">
                                              <p:val>
                                                <p:strVal val="#ppt_x"/>
                                              </p:val>
                                            </p:tav>
                                          </p:tavLst>
                                        </p:anim>
                                        <p:anim calcmode="lin" valueType="num">
                                          <p:cBhvr>
                                            <p:cTn id="45"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pic>
        <p:nvPicPr>
          <p:cNvPr id="9218" name="Picture 2" descr="Nước Biển Sky Nền - biển png tải về - Miễn phí trong suốt Màu Xanh png Tải  về."/>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29815" b="100000" l="0" r="100000">
                        <a14:backgroundMark x1="1333" y1="69630" x2="81111" y2="71111"/>
                        <a14:backgroundMark x1="81889" y1="69074" x2="97333" y2="70000"/>
                      </a14:backgroundRemoval>
                    </a14:imgEffect>
                  </a14:imgLayer>
                </a14:imgProps>
              </a:ext>
              <a:ext uri="{28A0092B-C50C-407E-A947-70E740481C1C}">
                <a14:useLocalDpi xmlns:a14="http://schemas.microsoft.com/office/drawing/2010/main" val="0"/>
              </a:ext>
            </a:extLst>
          </a:blip>
          <a:srcRect t="73991"/>
          <a:stretch/>
        </p:blipFill>
        <p:spPr bwMode="auto">
          <a:xfrm>
            <a:off x="0" y="3183467"/>
            <a:ext cx="12192000" cy="367453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Nhạc bãi biển png | PNGEgg"/>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296" b="94970" l="5747" r="93103"/>
                    </a14:imgEffect>
                  </a14:imgLayer>
                </a14:imgProps>
              </a:ext>
              <a:ext uri="{28A0092B-C50C-407E-A947-70E740481C1C}">
                <a14:useLocalDpi xmlns:a14="http://schemas.microsoft.com/office/drawing/2010/main" val="0"/>
              </a:ext>
            </a:extLst>
          </a:blip>
          <a:srcRect/>
          <a:stretch>
            <a:fillRect/>
          </a:stretch>
        </p:blipFill>
        <p:spPr bwMode="auto">
          <a:xfrm flipH="1">
            <a:off x="9694789" y="3183467"/>
            <a:ext cx="3151271" cy="352480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rotWithShape="1">
          <a:blip r:embed="rId8" cstate="print">
            <a:extLst>
              <a:ext uri="{28A0092B-C50C-407E-A947-70E740481C1C}">
                <a14:useLocalDpi xmlns:a14="http://schemas.microsoft.com/office/drawing/2010/main" val="0"/>
              </a:ext>
            </a:extLst>
          </a:blip>
          <a:srcRect l="28791" t="20932" r="43467" b="37778"/>
          <a:stretch/>
        </p:blipFill>
        <p:spPr>
          <a:xfrm>
            <a:off x="-368953" y="1982044"/>
            <a:ext cx="1965572" cy="1970299"/>
          </a:xfrm>
          <a:prstGeom prst="rect">
            <a:avLst/>
          </a:prstGeom>
        </p:spPr>
      </p:pic>
      <p:pic>
        <p:nvPicPr>
          <p:cNvPr id="6" name="Picture 5">
            <a:hlinkClick r:id="rId9" action="ppaction://hlinksldjump"/>
          </p:cNvPr>
          <p:cNvPicPr>
            <a:picLocks noChangeAspect="1"/>
          </p:cNvPicPr>
          <p:nvPr/>
        </p:nvPicPr>
        <p:blipFill rotWithShape="1">
          <a:blip r:embed="rId10" cstate="print">
            <a:extLst>
              <a:ext uri="{28A0092B-C50C-407E-A947-70E740481C1C}">
                <a14:useLocalDpi xmlns:a14="http://schemas.microsoft.com/office/drawing/2010/main" val="0"/>
              </a:ext>
            </a:extLst>
          </a:blip>
          <a:srcRect l="13259" t="-1398" r="61348" b="58851"/>
          <a:stretch/>
        </p:blipFill>
        <p:spPr>
          <a:xfrm>
            <a:off x="3363739" y="3719204"/>
            <a:ext cx="2301947" cy="2169533"/>
          </a:xfrm>
          <a:prstGeom prst="rect">
            <a:avLst/>
          </a:prstGeom>
        </p:spPr>
      </p:pic>
      <p:sp>
        <p:nvSpPr>
          <p:cNvPr id="10" name="AutoShape 6" descr="Lá cây dừa xanh - PNG"/>
          <p:cNvSpPr>
            <a:spLocks noChangeAspect="1" noChangeArrowheads="1"/>
          </p:cNvSpPr>
          <p:nvPr/>
        </p:nvSpPr>
        <p:spPr bwMode="auto">
          <a:xfrm>
            <a:off x="207433" y="-192617"/>
            <a:ext cx="4064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20" name="Picture 19">
            <a:hlinkClick r:id="rId11" action="ppaction://hlinksldjump"/>
          </p:cNvPr>
          <p:cNvPicPr>
            <a:picLocks noChangeAspect="1"/>
          </p:cNvPicPr>
          <p:nvPr/>
        </p:nvPicPr>
        <p:blipFill rotWithShape="1">
          <a:blip r:embed="rId12" cstate="print">
            <a:extLst>
              <a:ext uri="{28A0092B-C50C-407E-A947-70E740481C1C}">
                <a14:useLocalDpi xmlns:a14="http://schemas.microsoft.com/office/drawing/2010/main" val="0"/>
              </a:ext>
            </a:extLst>
          </a:blip>
          <a:srcRect l="60704" t="32648" r="9858" b="20211"/>
          <a:stretch/>
        </p:blipFill>
        <p:spPr>
          <a:xfrm>
            <a:off x="9139616" y="2992668"/>
            <a:ext cx="2130808" cy="1919353"/>
          </a:xfrm>
          <a:prstGeom prst="rect">
            <a:avLst/>
          </a:prstGeom>
        </p:spPr>
      </p:pic>
      <p:pic>
        <p:nvPicPr>
          <p:cNvPr id="14" name="Picture 13">
            <a:hlinkClick r:id="rId13" action="ppaction://hlinksldjump"/>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601091" y="3376969"/>
            <a:ext cx="2625572" cy="2511769"/>
          </a:xfrm>
          <a:prstGeom prst="rect">
            <a:avLst/>
          </a:prstGeom>
        </p:spPr>
      </p:pic>
      <p:sp>
        <p:nvSpPr>
          <p:cNvPr id="26" name="Text Box 9"/>
          <p:cNvSpPr txBox="1">
            <a:spLocks noChangeArrowheads="1"/>
          </p:cNvSpPr>
          <p:nvPr/>
        </p:nvSpPr>
        <p:spPr bwMode="auto">
          <a:xfrm>
            <a:off x="1" y="8591820"/>
            <a:ext cx="14652977" cy="2719014"/>
          </a:xfrm>
          <a:prstGeom prst="rect">
            <a:avLst/>
          </a:prstGeom>
          <a:solidFill>
            <a:schemeClr val="bg1">
              <a:alpha val="78000"/>
            </a:schemeClr>
          </a:solidFill>
          <a:ln w="47625">
            <a:solidFill>
              <a:schemeClr val="accent4">
                <a:lumMod val="50000"/>
              </a:schemeClr>
            </a:solidFill>
            <a:prstDash val="dashDot"/>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377" rtl="0" eaLnBrk="1" fontAlgn="auto" latinLnBrk="0" hangingPunct="1">
              <a:lnSpc>
                <a:spcPct val="100000"/>
              </a:lnSpc>
              <a:spcBef>
                <a:spcPct val="50000"/>
              </a:spcBef>
              <a:spcAft>
                <a:spcPts val="0"/>
              </a:spcAft>
              <a:buClrTx/>
              <a:buSzTx/>
              <a:buFontTx/>
              <a:buNone/>
              <a:tabLst/>
              <a:defRPr/>
            </a:pPr>
            <a:r>
              <a:rPr kumimoji="0" lang="en-US" altLang="en-US" sz="4267" b="1" i="0" u="none" strike="noStrike" kern="1200" cap="none" spc="0" normalizeH="0" baseline="0" noProof="0" dirty="0">
                <a:ln>
                  <a:noFill/>
                </a:ln>
                <a:solidFill>
                  <a:srgbClr val="0033CC"/>
                </a:solidFill>
                <a:effectLst/>
                <a:uLnTx/>
                <a:uFillTx/>
                <a:latin typeface="Times New Roman" panose="02020603050405020304" pitchFamily="18" charset="0"/>
                <a:ea typeface="+mn-ea"/>
                <a:cs typeface="Times New Roman" panose="02020603050405020304" pitchFamily="18" charset="0"/>
              </a:rPr>
              <a:t>Click </a:t>
            </a:r>
            <a:r>
              <a:rPr kumimoji="0" lang="en-US" altLang="en-US" sz="4267" b="1" i="0" u="none" strike="noStrike" kern="1200" cap="none" spc="0" normalizeH="0" baseline="0" noProof="0" dirty="0" err="1">
                <a:ln>
                  <a:noFill/>
                </a:ln>
                <a:solidFill>
                  <a:srgbClr val="0033CC"/>
                </a:solidFill>
                <a:effectLst/>
                <a:uLnTx/>
                <a:uFillTx/>
                <a:latin typeface="Times New Roman" panose="02020603050405020304" pitchFamily="18" charset="0"/>
                <a:ea typeface="+mn-ea"/>
                <a:cs typeface="Times New Roman" panose="02020603050405020304" pitchFamily="18" charset="0"/>
              </a:rPr>
              <a:t>chiếc</a:t>
            </a:r>
            <a:r>
              <a:rPr kumimoji="0" lang="en-US" altLang="en-US" sz="4267" b="1" i="0" u="none" strike="noStrike" kern="1200" cap="none" spc="0" normalizeH="0" baseline="0" noProof="0" dirty="0">
                <a:ln>
                  <a:noFill/>
                </a:ln>
                <a:solidFill>
                  <a:srgbClr val="0033CC"/>
                </a:solidFill>
                <a:effectLst/>
                <a:uLnTx/>
                <a:uFillTx/>
                <a:latin typeface="Times New Roman" panose="02020603050405020304" pitchFamily="18" charset="0"/>
                <a:ea typeface="+mn-ea"/>
                <a:cs typeface="Times New Roman" panose="02020603050405020304" pitchFamily="18" charset="0"/>
              </a:rPr>
              <a:t> </a:t>
            </a:r>
            <a:r>
              <a:rPr kumimoji="0" lang="en-US" altLang="en-US" sz="4267" b="1" i="0" u="none" strike="noStrike" kern="1200" cap="none" spc="0" normalizeH="0" baseline="0" noProof="0" dirty="0" err="1">
                <a:ln>
                  <a:noFill/>
                </a:ln>
                <a:solidFill>
                  <a:srgbClr val="0033CC"/>
                </a:solidFill>
                <a:effectLst/>
                <a:uLnTx/>
                <a:uFillTx/>
                <a:latin typeface="Times New Roman" panose="02020603050405020304" pitchFamily="18" charset="0"/>
                <a:ea typeface="+mn-ea"/>
                <a:cs typeface="Times New Roman" panose="02020603050405020304" pitchFamily="18" charset="0"/>
              </a:rPr>
              <a:t>tàu</a:t>
            </a:r>
            <a:r>
              <a:rPr kumimoji="0" lang="en-US" altLang="en-US" sz="4267" b="1" i="0" u="none" strike="noStrike" kern="1200" cap="none" spc="0" normalizeH="0" baseline="0" noProof="0" dirty="0">
                <a:ln>
                  <a:noFill/>
                </a:ln>
                <a:solidFill>
                  <a:srgbClr val="0033CC"/>
                </a:solidFill>
                <a:effectLst/>
                <a:uLnTx/>
                <a:uFillTx/>
                <a:latin typeface="Times New Roman" panose="02020603050405020304" pitchFamily="18" charset="0"/>
                <a:ea typeface="+mn-ea"/>
                <a:cs typeface="Times New Roman" panose="02020603050405020304" pitchFamily="18" charset="0"/>
              </a:rPr>
              <a:t> </a:t>
            </a:r>
            <a:r>
              <a:rPr kumimoji="0" lang="en-US" altLang="en-US" sz="4267" b="1" i="0" u="none" strike="noStrike" kern="1200" cap="none" spc="0" normalizeH="0" baseline="0" noProof="0" dirty="0">
                <a:ln>
                  <a:noFill/>
                </a:ln>
                <a:solidFill>
                  <a:srgbClr val="0033CC"/>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kumimoji="0" lang="en-US" altLang="en-US" sz="4267" b="1" i="0" u="none" strike="noStrike" kern="1200" cap="none" spc="0" normalizeH="0" baseline="0" noProof="0" dirty="0" err="1">
                <a:ln>
                  <a:noFill/>
                </a:ln>
                <a:solidFill>
                  <a:srgbClr val="0033CC"/>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câu</a:t>
            </a:r>
            <a:r>
              <a:rPr kumimoji="0" lang="en-US" altLang="en-US" sz="4267" b="1" i="0" u="none" strike="noStrike" kern="1200" cap="none" spc="0" normalizeH="0" baseline="0" noProof="0" dirty="0">
                <a:ln>
                  <a:noFill/>
                </a:ln>
                <a:solidFill>
                  <a:srgbClr val="0033CC"/>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kumimoji="0" lang="en-US" altLang="en-US" sz="4267" b="1" i="0" u="none" strike="noStrike" kern="1200" cap="none" spc="0" normalizeH="0" baseline="0" noProof="0" dirty="0" err="1">
                <a:ln>
                  <a:noFill/>
                </a:ln>
                <a:solidFill>
                  <a:srgbClr val="0033CC"/>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hỏi</a:t>
            </a:r>
            <a:endParaRPr kumimoji="0" lang="en-US" altLang="en-US" sz="4267" b="1" i="0" u="none" strike="noStrike" kern="1200" cap="none" spc="0" normalizeH="0" baseline="0" noProof="0" dirty="0">
              <a:ln>
                <a:noFill/>
              </a:ln>
              <a:solidFill>
                <a:srgbClr val="0033CC"/>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endParaRPr>
          </a:p>
          <a:p>
            <a:pPr marL="0" marR="0" lvl="0" indent="0" algn="l" defTabSz="914377" rtl="0" eaLnBrk="1" fontAlgn="auto" latinLnBrk="0" hangingPunct="1">
              <a:lnSpc>
                <a:spcPct val="100000"/>
              </a:lnSpc>
              <a:spcBef>
                <a:spcPct val="50000"/>
              </a:spcBef>
              <a:spcAft>
                <a:spcPts val="0"/>
              </a:spcAft>
              <a:buClrTx/>
              <a:buSzTx/>
              <a:buFontTx/>
              <a:buNone/>
              <a:tabLst/>
              <a:defRPr/>
            </a:pPr>
            <a:r>
              <a:rPr kumimoji="0" lang="en-US" altLang="en-US" sz="4267" b="1" i="0" u="none" strike="noStrike" kern="1200" cap="none" spc="0" normalizeH="0" baseline="0" noProof="0" dirty="0" err="1">
                <a:ln>
                  <a:noFill/>
                </a:ln>
                <a:solidFill>
                  <a:srgbClr val="0033CC"/>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Tại</a:t>
            </a:r>
            <a:r>
              <a:rPr kumimoji="0" lang="en-US" altLang="en-US" sz="4267" b="1" i="0" u="none" strike="noStrike" kern="1200" cap="none" spc="0" normalizeH="0" baseline="0" noProof="0" dirty="0">
                <a:ln>
                  <a:noFill/>
                </a:ln>
                <a:solidFill>
                  <a:srgbClr val="0033CC"/>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slide </a:t>
            </a:r>
            <a:r>
              <a:rPr kumimoji="0" lang="en-US" altLang="en-US" sz="4267" b="1" i="0" u="none" strike="noStrike" kern="1200" cap="none" spc="0" normalizeH="0" baseline="0" noProof="0" dirty="0" err="1">
                <a:ln>
                  <a:noFill/>
                </a:ln>
                <a:solidFill>
                  <a:srgbClr val="0033CC"/>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câu</a:t>
            </a:r>
            <a:r>
              <a:rPr kumimoji="0" lang="en-US" altLang="en-US" sz="4267" b="1" i="0" u="none" strike="noStrike" kern="1200" cap="none" spc="0" normalizeH="0" baseline="0" noProof="0" dirty="0">
                <a:ln>
                  <a:noFill/>
                </a:ln>
                <a:solidFill>
                  <a:srgbClr val="0033CC"/>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kumimoji="0" lang="en-US" altLang="en-US" sz="4267" b="1" i="0" u="none" strike="noStrike" kern="1200" cap="none" spc="0" normalizeH="0" baseline="0" noProof="0" dirty="0" err="1">
                <a:ln>
                  <a:noFill/>
                </a:ln>
                <a:solidFill>
                  <a:srgbClr val="0033CC"/>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hỏi</a:t>
            </a:r>
            <a:r>
              <a:rPr kumimoji="0" lang="en-US" altLang="en-US" sz="4267" b="1" i="0" u="none" strike="noStrike" kern="1200" cap="none" spc="0" normalizeH="0" baseline="0" noProof="0" dirty="0">
                <a:ln>
                  <a:noFill/>
                </a:ln>
                <a:solidFill>
                  <a:srgbClr val="0033CC"/>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click </a:t>
            </a:r>
            <a:r>
              <a:rPr kumimoji="0" lang="en-US" altLang="en-US" sz="4267" b="1" i="0" u="none" strike="noStrike" kern="1200" cap="none" spc="0" normalizeH="0" baseline="0" noProof="0" dirty="0" err="1">
                <a:ln>
                  <a:noFill/>
                </a:ln>
                <a:solidFill>
                  <a:srgbClr val="0033CC"/>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ngọn</a:t>
            </a:r>
            <a:r>
              <a:rPr kumimoji="0" lang="en-US" altLang="en-US" sz="4267" b="1" i="0" u="none" strike="noStrike" kern="1200" cap="none" spc="0" normalizeH="0" baseline="0" noProof="0" dirty="0">
                <a:ln>
                  <a:noFill/>
                </a:ln>
                <a:solidFill>
                  <a:srgbClr val="0033CC"/>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kumimoji="0" lang="en-US" altLang="en-US" sz="4267" b="1" i="0" u="none" strike="noStrike" kern="1200" cap="none" spc="0" normalizeH="0" baseline="0" noProof="0" dirty="0" err="1">
                <a:ln>
                  <a:noFill/>
                </a:ln>
                <a:solidFill>
                  <a:srgbClr val="0033CC"/>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hải</a:t>
            </a:r>
            <a:r>
              <a:rPr kumimoji="0" lang="en-US" altLang="en-US" sz="4267" b="1" i="0" u="none" strike="noStrike" kern="1200" cap="none" spc="0" normalizeH="0" baseline="0" noProof="0" dirty="0">
                <a:ln>
                  <a:noFill/>
                </a:ln>
                <a:solidFill>
                  <a:srgbClr val="0033CC"/>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kumimoji="0" lang="en-US" altLang="en-US" sz="4267" b="1" i="0" u="none" strike="noStrike" kern="1200" cap="none" spc="0" normalizeH="0" baseline="0" noProof="0" dirty="0" err="1">
                <a:ln>
                  <a:noFill/>
                </a:ln>
                <a:solidFill>
                  <a:srgbClr val="0033CC"/>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đăng</a:t>
            </a:r>
            <a:r>
              <a:rPr kumimoji="0" lang="en-US" altLang="en-US" sz="4267" b="1" i="0" u="none" strike="noStrike" kern="1200" cap="none" spc="0" normalizeH="0" baseline="0" noProof="0" dirty="0">
                <a:ln>
                  <a:noFill/>
                </a:ln>
                <a:solidFill>
                  <a:srgbClr val="0033CC"/>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 quay </a:t>
            </a:r>
            <a:r>
              <a:rPr kumimoji="0" lang="en-US" altLang="en-US" sz="4267" b="1" i="0" u="none" strike="noStrike" kern="1200" cap="none" spc="0" normalizeH="0" baseline="0" noProof="0" dirty="0" err="1">
                <a:ln>
                  <a:noFill/>
                </a:ln>
                <a:solidFill>
                  <a:srgbClr val="0033CC"/>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lại</a:t>
            </a:r>
            <a:r>
              <a:rPr kumimoji="0" lang="en-US" altLang="en-US" sz="4267" b="1" i="0" u="none" strike="noStrike" kern="1200" cap="none" spc="0" normalizeH="0" baseline="0" noProof="0" dirty="0">
                <a:ln>
                  <a:noFill/>
                </a:ln>
                <a:solidFill>
                  <a:srgbClr val="0033CC"/>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kumimoji="0" lang="en-US" altLang="en-US" sz="4267" b="1" i="0" u="none" strike="noStrike" kern="1200" cap="none" spc="0" normalizeH="0" baseline="0" noProof="0" dirty="0" err="1">
                <a:ln>
                  <a:noFill/>
                </a:ln>
                <a:solidFill>
                  <a:srgbClr val="0033CC"/>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trang</a:t>
            </a:r>
            <a:r>
              <a:rPr kumimoji="0" lang="en-US" altLang="en-US" sz="4267" b="1" i="0" u="none" strike="noStrike" kern="1200" cap="none" spc="0" normalizeH="0" baseline="0" noProof="0" dirty="0">
                <a:ln>
                  <a:noFill/>
                </a:ln>
                <a:solidFill>
                  <a:srgbClr val="0033CC"/>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kumimoji="0" lang="en-US" altLang="en-US" sz="4267" b="1" i="0" u="none" strike="noStrike" kern="1200" cap="none" spc="0" normalizeH="0" baseline="0" noProof="0" dirty="0" err="1">
                <a:ln>
                  <a:noFill/>
                </a:ln>
                <a:solidFill>
                  <a:srgbClr val="0033CC"/>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này</a:t>
            </a:r>
            <a:endParaRPr kumimoji="0" lang="en-US" altLang="en-US" sz="4267" b="1" i="0" u="none" strike="noStrike" kern="1200" cap="none" spc="0" normalizeH="0" baseline="0" noProof="0" dirty="0">
              <a:ln>
                <a:noFill/>
              </a:ln>
              <a:solidFill>
                <a:srgbClr val="0033CC"/>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endParaRPr>
          </a:p>
          <a:p>
            <a:pPr marL="0" marR="0" lvl="0" indent="0" algn="l" defTabSz="914377" rtl="0" eaLnBrk="1" fontAlgn="auto" latinLnBrk="0" hangingPunct="1">
              <a:lnSpc>
                <a:spcPct val="100000"/>
              </a:lnSpc>
              <a:spcBef>
                <a:spcPct val="50000"/>
              </a:spcBef>
              <a:spcAft>
                <a:spcPts val="0"/>
              </a:spcAft>
              <a:buClrTx/>
              <a:buSzTx/>
              <a:buFontTx/>
              <a:buNone/>
              <a:tabLst/>
              <a:defRPr/>
            </a:pPr>
            <a:r>
              <a:rPr kumimoji="0" lang="en-US" altLang="en-US" sz="4267" b="1" i="0" u="none" strike="noStrike" kern="1200" cap="none" spc="0" normalizeH="0" baseline="0" noProof="0" dirty="0">
                <a:ln>
                  <a:noFill/>
                </a:ln>
                <a:solidFill>
                  <a:srgbClr val="0033CC"/>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Click Enter qua </a:t>
            </a:r>
            <a:r>
              <a:rPr kumimoji="0" lang="en-US" altLang="en-US" sz="4267" b="1" i="0" u="none" strike="noStrike" kern="1200" cap="none" spc="0" normalizeH="0" baseline="0" noProof="0" dirty="0" err="1">
                <a:ln>
                  <a:noFill/>
                </a:ln>
                <a:solidFill>
                  <a:srgbClr val="0033CC"/>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bài</a:t>
            </a:r>
            <a:r>
              <a:rPr kumimoji="0" lang="en-US" altLang="en-US" sz="4267" b="1" i="0" u="none" strike="noStrike" kern="1200" cap="none" spc="0" normalizeH="0" baseline="0" noProof="0" dirty="0">
                <a:ln>
                  <a:noFill/>
                </a:ln>
                <a:solidFill>
                  <a:srgbClr val="0033CC"/>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kumimoji="0" lang="en-US" altLang="en-US" sz="4267" b="1" i="0" u="none" strike="noStrike" kern="1200" cap="none" spc="0" normalizeH="0" baseline="0" noProof="0" dirty="0" err="1">
                <a:ln>
                  <a:noFill/>
                </a:ln>
                <a:solidFill>
                  <a:srgbClr val="0033CC"/>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mới</a:t>
            </a:r>
            <a:endParaRPr kumimoji="0" lang="en-US" altLang="en-US" sz="4267" b="0" i="0" u="none" strike="noStrike" kern="1200" cap="none" spc="0" normalizeH="0" baseline="0" noProof="0" dirty="0">
              <a:ln>
                <a:noFill/>
              </a:ln>
              <a:solidFill>
                <a:srgbClr val="0033CC"/>
              </a:solidFill>
              <a:effectLst/>
              <a:uLnTx/>
              <a:uFillTx/>
              <a:latin typeface="Times New Roman" panose="02020603050405020304" pitchFamily="18" charset="0"/>
              <a:ea typeface="+mn-ea"/>
              <a:cs typeface="Times New Roman" panose="02020603050405020304" pitchFamily="18" charset="0"/>
            </a:endParaRPr>
          </a:p>
        </p:txBody>
      </p:sp>
      <p:pic>
        <p:nvPicPr>
          <p:cNvPr id="2" name="Picture 1"/>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54031" y="2451406"/>
            <a:ext cx="4579977" cy="4579977"/>
          </a:xfrm>
          <a:prstGeom prst="rect">
            <a:avLst/>
          </a:prstGeom>
        </p:spPr>
      </p:pic>
      <p:pic>
        <p:nvPicPr>
          <p:cNvPr id="1032" name="Picture 8" descr="Seamless background design with red starfish Free Vector"/>
          <p:cNvPicPr>
            <a:picLocks noChangeAspect="1" noChangeArrowheads="1"/>
          </p:cNvPicPr>
          <p:nvPr/>
        </p:nvPicPr>
        <p:blipFill rotWithShape="1">
          <a:blip r:embed="rId16" cstate="print">
            <a:extLst>
              <a:ext uri="{BEBA8EAE-BF5A-486C-A8C5-ECC9F3942E4B}">
                <a14:imgProps xmlns:a14="http://schemas.microsoft.com/office/drawing/2010/main">
                  <a14:imgLayer r:embed="rId17">
                    <a14:imgEffect>
                      <a14:backgroundRemoval t="7029" b="94569" l="1597" r="49042"/>
                    </a14:imgEffect>
                  </a14:imgLayer>
                </a14:imgProps>
              </a:ext>
              <a:ext uri="{28A0092B-C50C-407E-A947-70E740481C1C}">
                <a14:useLocalDpi xmlns:a14="http://schemas.microsoft.com/office/drawing/2010/main" val="0"/>
              </a:ext>
            </a:extLst>
          </a:blip>
          <a:srcRect r="51126"/>
          <a:stretch/>
        </p:blipFill>
        <p:spPr bwMode="auto">
          <a:xfrm>
            <a:off x="2405928" y="5712823"/>
            <a:ext cx="607504" cy="62149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8" descr="Seamless background design with red starfish Free Vector"/>
          <p:cNvPicPr>
            <a:picLocks noChangeAspect="1" noChangeArrowheads="1"/>
          </p:cNvPicPr>
          <p:nvPr/>
        </p:nvPicPr>
        <p:blipFill rotWithShape="1">
          <a:blip r:embed="rId16" cstate="print">
            <a:extLst>
              <a:ext uri="{BEBA8EAE-BF5A-486C-A8C5-ECC9F3942E4B}">
                <a14:imgProps xmlns:a14="http://schemas.microsoft.com/office/drawing/2010/main">
                  <a14:imgLayer r:embed="rId17">
                    <a14:imgEffect>
                      <a14:backgroundRemoval t="7029" b="94569" l="1597" r="49042"/>
                    </a14:imgEffect>
                  </a14:imgLayer>
                </a14:imgProps>
              </a:ext>
              <a:ext uri="{28A0092B-C50C-407E-A947-70E740481C1C}">
                <a14:useLocalDpi xmlns:a14="http://schemas.microsoft.com/office/drawing/2010/main" val="0"/>
              </a:ext>
            </a:extLst>
          </a:blip>
          <a:srcRect r="51126"/>
          <a:stretch/>
        </p:blipFill>
        <p:spPr bwMode="auto">
          <a:xfrm>
            <a:off x="5670779" y="6134148"/>
            <a:ext cx="607504" cy="62149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8" descr="Seamless background design with red starfish Free Vector"/>
          <p:cNvPicPr>
            <a:picLocks noChangeAspect="1" noChangeArrowheads="1"/>
          </p:cNvPicPr>
          <p:nvPr/>
        </p:nvPicPr>
        <p:blipFill rotWithShape="1">
          <a:blip r:embed="rId16" cstate="print">
            <a:extLst>
              <a:ext uri="{BEBA8EAE-BF5A-486C-A8C5-ECC9F3942E4B}">
                <a14:imgProps xmlns:a14="http://schemas.microsoft.com/office/drawing/2010/main">
                  <a14:imgLayer r:embed="rId17">
                    <a14:imgEffect>
                      <a14:backgroundRemoval t="7029" b="94569" l="1597" r="49042"/>
                    </a14:imgEffect>
                  </a14:imgLayer>
                </a14:imgProps>
              </a:ext>
              <a:ext uri="{28A0092B-C50C-407E-A947-70E740481C1C}">
                <a14:useLocalDpi xmlns:a14="http://schemas.microsoft.com/office/drawing/2010/main" val="0"/>
              </a:ext>
            </a:extLst>
          </a:blip>
          <a:srcRect r="51126"/>
          <a:stretch/>
        </p:blipFill>
        <p:spPr bwMode="auto">
          <a:xfrm>
            <a:off x="9087284" y="4941636"/>
            <a:ext cx="607504" cy="62149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2575001" y="6855"/>
            <a:ext cx="1577476" cy="710731"/>
          </a:xfrm>
          <a:prstGeom prst="rect">
            <a:avLst/>
          </a:prstGeom>
        </p:spPr>
      </p:pic>
      <p:pic>
        <p:nvPicPr>
          <p:cNvPr id="21" name="Picture 20"/>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10551699" y="362220"/>
            <a:ext cx="1437447" cy="647640"/>
          </a:xfrm>
          <a:prstGeom prst="rect">
            <a:avLst/>
          </a:prstGeom>
        </p:spPr>
      </p:pic>
      <p:pic>
        <p:nvPicPr>
          <p:cNvPr id="22" name="Picture 21"/>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4857580" y="730207"/>
            <a:ext cx="1015416" cy="457495"/>
          </a:xfrm>
          <a:prstGeom prst="rect">
            <a:avLst/>
          </a:prstGeom>
        </p:spPr>
      </p:pic>
      <p:pic>
        <p:nvPicPr>
          <p:cNvPr id="23" name="Picture 22"/>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7764325" y="187362"/>
            <a:ext cx="1375292" cy="619636"/>
          </a:xfrm>
          <a:prstGeom prst="rect">
            <a:avLst/>
          </a:prstGeom>
        </p:spPr>
      </p:pic>
      <p:pic>
        <p:nvPicPr>
          <p:cNvPr id="24" name="Picture 23"/>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707303" y="374841"/>
            <a:ext cx="1015416" cy="457495"/>
          </a:xfrm>
          <a:prstGeom prst="rect">
            <a:avLst/>
          </a:prstGeom>
        </p:spPr>
      </p:pic>
      <p:pic>
        <p:nvPicPr>
          <p:cNvPr id="27" name="Picture 26"/>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11176584" y="268434"/>
            <a:ext cx="1015416" cy="457495"/>
          </a:xfrm>
          <a:prstGeom prst="rect">
            <a:avLst/>
          </a:prstGeom>
        </p:spPr>
      </p:pic>
      <p:sp>
        <p:nvSpPr>
          <p:cNvPr id="4" name="Rectangle: Rounded Corners 3">
            <a:hlinkClick r:id="rId22" action="ppaction://hlinksldjump"/>
            <a:extLst>
              <a:ext uri="{FF2B5EF4-FFF2-40B4-BE49-F238E27FC236}">
                <a16:creationId xmlns:a16="http://schemas.microsoft.com/office/drawing/2014/main" id="{F6E8E44B-33E8-C0EA-76AA-136569C2FEF9}"/>
              </a:ext>
            </a:extLst>
          </p:cNvPr>
          <p:cNvSpPr/>
          <p:nvPr/>
        </p:nvSpPr>
        <p:spPr>
          <a:xfrm>
            <a:off x="198783" y="109330"/>
            <a:ext cx="1162878" cy="43732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Calibri"/>
                <a:ea typeface="+mn-ea"/>
                <a:cs typeface="+mn-cs"/>
              </a:rPr>
              <a:t>Học</a:t>
            </a:r>
            <a:r>
              <a:rPr kumimoji="0" lang="en-US" sz="1800" b="0" i="0" u="none" strike="noStrike" kern="1200" cap="none" spc="0" normalizeH="0" baseline="0" noProof="0" dirty="0">
                <a:ln>
                  <a:noFill/>
                </a:ln>
                <a:solidFill>
                  <a:prstClr val="black"/>
                </a:solidFill>
                <a:effectLst/>
                <a:uLnTx/>
                <a:uFillTx/>
                <a:latin typeface="Calibri"/>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a:ea typeface="+mn-ea"/>
                <a:cs typeface="+mn-cs"/>
              </a:rPr>
              <a:t>tiếp</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13050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nodeType="after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randombar(horizontal)">
                                      <p:cBhvr>
                                        <p:cTn id="13" dur="500"/>
                                        <p:tgtEl>
                                          <p:spTgt spid="20"/>
                                        </p:tgtEl>
                                      </p:cBhvr>
                                    </p:animEffect>
                                  </p:childTnLst>
                                </p:cTn>
                              </p:par>
                            </p:childTnLst>
                          </p:cTn>
                        </p:par>
                        <p:par>
                          <p:cTn id="14" fill="hold">
                            <p:stCondLst>
                              <p:cond delay="1500"/>
                            </p:stCondLst>
                            <p:childTnLst>
                              <p:par>
                                <p:cTn id="15" presetID="14" presetClass="entr" presetSubtype="10"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randombar(horizontal)">
                                      <p:cBhvr>
                                        <p:cTn id="17" dur="500"/>
                                        <p:tgtEl>
                                          <p:spTgt spid="14"/>
                                        </p:tgtEl>
                                      </p:cBhvr>
                                    </p:animEffect>
                                  </p:childTnLst>
                                </p:cTn>
                              </p:par>
                            </p:childTnLst>
                          </p:cTn>
                        </p:par>
                        <p:par>
                          <p:cTn id="18" fill="hold">
                            <p:stCondLst>
                              <p:cond delay="2000"/>
                            </p:stCondLst>
                            <p:childTnLst>
                              <p:par>
                                <p:cTn id="19" presetID="14" presetClass="entr" presetSubtype="10" fill="hold"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randombar(horizontal)">
                                      <p:cBhvr>
                                        <p:cTn id="21" dur="500"/>
                                        <p:tgtEl>
                                          <p:spTgt spid="6"/>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wipe(left)">
                                      <p:cBhvr>
                                        <p:cTn id="24" dur="500"/>
                                        <p:tgtEl>
                                          <p:spTgt spid="26"/>
                                        </p:tgtEl>
                                      </p:cBhvr>
                                    </p:animEffect>
                                  </p:childTnLst>
                                </p:cTn>
                              </p:par>
                            </p:childTnLst>
                          </p:cTn>
                        </p:par>
                      </p:childTnLst>
                    </p:cTn>
                  </p:par>
                  <p:par>
                    <p:cTn id="25" fill="hold">
                      <p:stCondLst>
                        <p:cond delay="indefinite"/>
                      </p:stCondLst>
                      <p:childTnLst>
                        <p:par>
                          <p:cTn id="26" fill="hold">
                            <p:stCondLst>
                              <p:cond delay="0"/>
                            </p:stCondLst>
                            <p:childTnLst>
                              <p:par>
                                <p:cTn id="27" presetID="35" presetClass="path" presetSubtype="0" repeatCount="indefinite" accel="50000" decel="50000" fill="hold" nodeType="clickEffect">
                                  <p:stCondLst>
                                    <p:cond delay="0"/>
                                  </p:stCondLst>
                                  <p:endCondLst>
                                    <p:cond evt="onNext" delay="0">
                                      <p:tgtEl>
                                        <p:sldTgt/>
                                      </p:tgtEl>
                                    </p:cond>
                                  </p:endCondLst>
                                  <p:childTnLst>
                                    <p:animMotion origin="layout" path="M 4.44444E-6 1.38778E-17 L -0.10296 0.00463 " pathEditMode="relative" rAng="0" ptsTypes="AA">
                                      <p:cBhvr>
                                        <p:cTn id="28" dur="5000" fill="hold"/>
                                        <p:tgtEl>
                                          <p:spTgt spid="21"/>
                                        </p:tgtEl>
                                        <p:attrNameLst>
                                          <p:attrName>ppt_x</p:attrName>
                                          <p:attrName>ppt_y</p:attrName>
                                        </p:attrNameLst>
                                      </p:cBhvr>
                                      <p:rCtr x="-5156" y="216"/>
                                    </p:animMotion>
                                  </p:childTnLst>
                                </p:cTn>
                              </p:par>
                              <p:par>
                                <p:cTn id="29" presetID="35" presetClass="path" presetSubtype="0" repeatCount="indefinite" accel="50000" decel="50000" fill="hold" nodeType="withEffect">
                                  <p:stCondLst>
                                    <p:cond delay="0"/>
                                  </p:stCondLst>
                                  <p:endCondLst>
                                    <p:cond evt="onNext" delay="0">
                                      <p:tgtEl>
                                        <p:sldTgt/>
                                      </p:tgtEl>
                                    </p:cond>
                                  </p:endCondLst>
                                  <p:childTnLst>
                                    <p:animMotion origin="layout" path="M -3.33333E-6 -8.64198E-7 L -0.16319 0.0037 " pathEditMode="relative" rAng="0" ptsTypes="AA">
                                      <p:cBhvr>
                                        <p:cTn id="30" dur="5000" fill="hold"/>
                                        <p:tgtEl>
                                          <p:spTgt spid="27"/>
                                        </p:tgtEl>
                                        <p:attrNameLst>
                                          <p:attrName>ppt_x</p:attrName>
                                          <p:attrName>ppt_y</p:attrName>
                                        </p:attrNameLst>
                                      </p:cBhvr>
                                      <p:rCtr x="-8160" y="185"/>
                                    </p:animMotion>
                                  </p:childTnLst>
                                </p:cTn>
                              </p:par>
                              <p:par>
                                <p:cTn id="31" presetID="35" presetClass="path" presetSubtype="0" repeatCount="indefinite" accel="50000" decel="50000" fill="hold" nodeType="withEffect">
                                  <p:stCondLst>
                                    <p:cond delay="0"/>
                                  </p:stCondLst>
                                  <p:endCondLst>
                                    <p:cond evt="onNext" delay="0">
                                      <p:tgtEl>
                                        <p:sldTgt/>
                                      </p:tgtEl>
                                    </p:cond>
                                  </p:endCondLst>
                                  <p:childTnLst>
                                    <p:animMotion origin="layout" path="M 8.33333E-7 -8.64198E-7 L -0.12465 0.0037 " pathEditMode="relative" rAng="0" ptsTypes="AA">
                                      <p:cBhvr>
                                        <p:cTn id="32" dur="5000" fill="hold"/>
                                        <p:tgtEl>
                                          <p:spTgt spid="23"/>
                                        </p:tgtEl>
                                        <p:attrNameLst>
                                          <p:attrName>ppt_x</p:attrName>
                                          <p:attrName>ppt_y</p:attrName>
                                        </p:attrNameLst>
                                      </p:cBhvr>
                                      <p:rCtr x="-6233" y="185"/>
                                    </p:animMotion>
                                  </p:childTnLst>
                                </p:cTn>
                              </p:par>
                              <p:par>
                                <p:cTn id="33" presetID="35" presetClass="path" presetSubtype="0" repeatCount="indefinite" accel="50000" decel="50000" fill="hold" nodeType="withEffect">
                                  <p:stCondLst>
                                    <p:cond delay="0"/>
                                  </p:stCondLst>
                                  <p:endCondLst>
                                    <p:cond evt="onNext" delay="0">
                                      <p:tgtEl>
                                        <p:sldTgt/>
                                      </p:tgtEl>
                                    </p:cond>
                                  </p:endCondLst>
                                  <p:childTnLst>
                                    <p:animMotion origin="layout" path="M -4.16667E-6 -4.81481E-6 L -0.07864 0.00741 " pathEditMode="relative" rAng="0" ptsTypes="AA">
                                      <p:cBhvr>
                                        <p:cTn id="34" dur="5000" fill="hold"/>
                                        <p:tgtEl>
                                          <p:spTgt spid="22"/>
                                        </p:tgtEl>
                                        <p:attrNameLst>
                                          <p:attrName>ppt_x</p:attrName>
                                          <p:attrName>ppt_y</p:attrName>
                                        </p:attrNameLst>
                                      </p:cBhvr>
                                      <p:rCtr x="-3941" y="370"/>
                                    </p:animMotion>
                                  </p:childTnLst>
                                </p:cTn>
                              </p:par>
                              <p:par>
                                <p:cTn id="35" presetID="35" presetClass="path" presetSubtype="0" repeatCount="indefinite" accel="50000" decel="50000" fill="hold" nodeType="withEffect">
                                  <p:stCondLst>
                                    <p:cond delay="0"/>
                                  </p:stCondLst>
                                  <p:endCondLst>
                                    <p:cond evt="onNext" delay="0">
                                      <p:tgtEl>
                                        <p:sldTgt/>
                                      </p:tgtEl>
                                    </p:cond>
                                  </p:endCondLst>
                                  <p:childTnLst>
                                    <p:animMotion origin="layout" path="M 1.94444E-6 2.22222E-6 L -0.10452 0.00185 " pathEditMode="relative" rAng="0" ptsTypes="AA">
                                      <p:cBhvr>
                                        <p:cTn id="36" dur="5000" fill="hold"/>
                                        <p:tgtEl>
                                          <p:spTgt spid="3"/>
                                        </p:tgtEl>
                                        <p:attrNameLst>
                                          <p:attrName>ppt_x</p:attrName>
                                          <p:attrName>ppt_y</p:attrName>
                                        </p:attrNameLst>
                                      </p:cBhvr>
                                      <p:rCtr x="-5226" y="93"/>
                                    </p:animMotion>
                                  </p:childTnLst>
                                </p:cTn>
                              </p:par>
                              <p:par>
                                <p:cTn id="37" presetID="35" presetClass="path" presetSubtype="0" repeatCount="indefinite" accel="50000" decel="50000" fill="hold" nodeType="withEffect">
                                  <p:stCondLst>
                                    <p:cond delay="0"/>
                                  </p:stCondLst>
                                  <p:endCondLst>
                                    <p:cond evt="onNext" delay="0">
                                      <p:tgtEl>
                                        <p:sldTgt/>
                                      </p:tgtEl>
                                    </p:cond>
                                  </p:endCondLst>
                                  <p:childTnLst>
                                    <p:animMotion origin="layout" path="M -2.77778E-6 -2.96296E-6 L -0.08264 -0.00679 " pathEditMode="relative" rAng="0" ptsTypes="AA">
                                      <p:cBhvr>
                                        <p:cTn id="38" dur="5000" fill="hold"/>
                                        <p:tgtEl>
                                          <p:spTgt spid="24"/>
                                        </p:tgtEl>
                                        <p:attrNameLst>
                                          <p:attrName>ppt_x</p:attrName>
                                          <p:attrName>ppt_y</p:attrName>
                                        </p:attrNameLst>
                                      </p:cBhvr>
                                      <p:rCtr x="-4132" y="-340"/>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39" restart="whenNotActive" fill="hold" evtFilter="cancelBubble" nodeType="interactiveSeq">
                <p:stCondLst>
                  <p:cond evt="onClick" delay="0">
                    <p:tgtEl>
                      <p:spTgt spid="6"/>
                    </p:tgtEl>
                  </p:cond>
                </p:stCondLst>
                <p:endSync evt="end" delay="0">
                  <p:rtn val="all"/>
                </p:endSync>
                <p:childTnLst>
                  <p:par>
                    <p:cTn id="40" fill="hold">
                      <p:stCondLst>
                        <p:cond delay="0"/>
                      </p:stCondLst>
                      <p:childTnLst>
                        <p:par>
                          <p:cTn id="41" fill="hold">
                            <p:stCondLst>
                              <p:cond delay="0"/>
                            </p:stCondLst>
                            <p:childTnLst>
                              <p:par>
                                <p:cTn id="42" presetID="32" presetClass="emph" presetSubtype="0" repeatCount="indefinite" fill="hold" nodeType="withEffect">
                                  <p:stCondLst>
                                    <p:cond delay="1800"/>
                                  </p:stCondLst>
                                  <p:endCondLst>
                                    <p:cond evt="onNext" delay="0">
                                      <p:tgtEl>
                                        <p:sldTgt/>
                                      </p:tgtEl>
                                    </p:cond>
                                  </p:endCondLst>
                                  <p:childTnLst>
                                    <p:animRot by="120000">
                                      <p:cBhvr>
                                        <p:cTn id="43" dur="100" fill="hold">
                                          <p:stCondLst>
                                            <p:cond delay="0"/>
                                          </p:stCondLst>
                                        </p:cTn>
                                        <p:tgtEl>
                                          <p:spTgt spid="6"/>
                                        </p:tgtEl>
                                        <p:attrNameLst>
                                          <p:attrName>r</p:attrName>
                                        </p:attrNameLst>
                                      </p:cBhvr>
                                    </p:animRot>
                                    <p:animRot by="-240000">
                                      <p:cBhvr>
                                        <p:cTn id="44" dur="200" fill="hold">
                                          <p:stCondLst>
                                            <p:cond delay="200"/>
                                          </p:stCondLst>
                                        </p:cTn>
                                        <p:tgtEl>
                                          <p:spTgt spid="6"/>
                                        </p:tgtEl>
                                        <p:attrNameLst>
                                          <p:attrName>r</p:attrName>
                                        </p:attrNameLst>
                                      </p:cBhvr>
                                    </p:animRot>
                                    <p:animRot by="240000">
                                      <p:cBhvr>
                                        <p:cTn id="45" dur="200" fill="hold">
                                          <p:stCondLst>
                                            <p:cond delay="400"/>
                                          </p:stCondLst>
                                        </p:cTn>
                                        <p:tgtEl>
                                          <p:spTgt spid="6"/>
                                        </p:tgtEl>
                                        <p:attrNameLst>
                                          <p:attrName>r</p:attrName>
                                        </p:attrNameLst>
                                      </p:cBhvr>
                                    </p:animRot>
                                    <p:animRot by="-240000">
                                      <p:cBhvr>
                                        <p:cTn id="46" dur="200" fill="hold">
                                          <p:stCondLst>
                                            <p:cond delay="600"/>
                                          </p:stCondLst>
                                        </p:cTn>
                                        <p:tgtEl>
                                          <p:spTgt spid="6"/>
                                        </p:tgtEl>
                                        <p:attrNameLst>
                                          <p:attrName>r</p:attrName>
                                        </p:attrNameLst>
                                      </p:cBhvr>
                                    </p:animRot>
                                    <p:animRot by="120000">
                                      <p:cBhvr>
                                        <p:cTn id="47" dur="200" fill="hold">
                                          <p:stCondLst>
                                            <p:cond delay="800"/>
                                          </p:stCondLst>
                                        </p:cTn>
                                        <p:tgtEl>
                                          <p:spTgt spid="6"/>
                                        </p:tgtEl>
                                        <p:attrNameLst>
                                          <p:attrName>r</p:attrName>
                                        </p:attrNameLst>
                                      </p:cBhvr>
                                    </p:animRot>
                                  </p:childTnLst>
                                </p:cTn>
                              </p:par>
                            </p:childTnLst>
                          </p:cTn>
                        </p:par>
                        <p:par>
                          <p:cTn id="48" fill="hold">
                            <p:stCondLst>
                              <p:cond delay="2800"/>
                            </p:stCondLst>
                            <p:childTnLst>
                              <p:par>
                                <p:cTn id="49" presetID="42" presetClass="path" presetSubtype="0" accel="50000" decel="50000" fill="hold" nodeType="afterEffect">
                                  <p:stCondLst>
                                    <p:cond delay="0"/>
                                  </p:stCondLst>
                                  <p:childTnLst>
                                    <p:animMotion origin="layout" path="M -2.5E-6 1.35802E-6 L 0.44254 -0.30617 " pathEditMode="relative" rAng="0" ptsTypes="AA">
                                      <p:cBhvr>
                                        <p:cTn id="50" dur="2000" fill="hold"/>
                                        <p:tgtEl>
                                          <p:spTgt spid="6"/>
                                        </p:tgtEl>
                                        <p:attrNameLst>
                                          <p:attrName>ppt_x</p:attrName>
                                          <p:attrName>ppt_y</p:attrName>
                                        </p:attrNameLst>
                                      </p:cBhvr>
                                      <p:rCtr x="22118" y="-15309"/>
                                    </p:animMotion>
                                  </p:childTnLst>
                                  <p:subTnLst>
                                    <p:audio>
                                      <p:cMediaNode>
                                        <p:cTn display="0" masterRel="sameClick">
                                          <p:stCondLst>
                                            <p:cond evt="begin" delay="0">
                                              <p:tn val="49"/>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6"/>
                  </p:tgtEl>
                </p:cond>
              </p:nextCondLst>
            </p:seq>
            <p:seq concurrent="1" nextAc="seek">
              <p:cTn id="51" restart="whenNotActive" fill="hold" evtFilter="cancelBubble" nodeType="interactiveSeq">
                <p:stCondLst>
                  <p:cond evt="onClick" delay="0">
                    <p:tgtEl>
                      <p:spTgt spid="14"/>
                    </p:tgtEl>
                  </p:cond>
                </p:stCondLst>
                <p:endSync evt="end" delay="0">
                  <p:rtn val="all"/>
                </p:endSync>
                <p:childTnLst>
                  <p:par>
                    <p:cTn id="52" fill="hold">
                      <p:stCondLst>
                        <p:cond delay="0"/>
                      </p:stCondLst>
                      <p:childTnLst>
                        <p:par>
                          <p:cTn id="53" fill="hold">
                            <p:stCondLst>
                              <p:cond delay="0"/>
                            </p:stCondLst>
                            <p:childTnLst>
                              <p:par>
                                <p:cTn id="54" presetID="32" presetClass="emph" presetSubtype="0" repeatCount="indefinite" fill="hold" nodeType="withEffect">
                                  <p:stCondLst>
                                    <p:cond delay="0"/>
                                  </p:stCondLst>
                                  <p:endCondLst>
                                    <p:cond evt="onNext" delay="0">
                                      <p:tgtEl>
                                        <p:sldTgt/>
                                      </p:tgtEl>
                                    </p:cond>
                                  </p:endCondLst>
                                  <p:childTnLst>
                                    <p:animRot by="120000">
                                      <p:cBhvr>
                                        <p:cTn id="55" dur="100" fill="hold">
                                          <p:stCondLst>
                                            <p:cond delay="0"/>
                                          </p:stCondLst>
                                        </p:cTn>
                                        <p:tgtEl>
                                          <p:spTgt spid="14"/>
                                        </p:tgtEl>
                                        <p:attrNameLst>
                                          <p:attrName>r</p:attrName>
                                        </p:attrNameLst>
                                      </p:cBhvr>
                                    </p:animRot>
                                    <p:animRot by="-240000">
                                      <p:cBhvr>
                                        <p:cTn id="56" dur="200" fill="hold">
                                          <p:stCondLst>
                                            <p:cond delay="200"/>
                                          </p:stCondLst>
                                        </p:cTn>
                                        <p:tgtEl>
                                          <p:spTgt spid="14"/>
                                        </p:tgtEl>
                                        <p:attrNameLst>
                                          <p:attrName>r</p:attrName>
                                        </p:attrNameLst>
                                      </p:cBhvr>
                                    </p:animRot>
                                    <p:animRot by="240000">
                                      <p:cBhvr>
                                        <p:cTn id="57" dur="200" fill="hold">
                                          <p:stCondLst>
                                            <p:cond delay="400"/>
                                          </p:stCondLst>
                                        </p:cTn>
                                        <p:tgtEl>
                                          <p:spTgt spid="14"/>
                                        </p:tgtEl>
                                        <p:attrNameLst>
                                          <p:attrName>r</p:attrName>
                                        </p:attrNameLst>
                                      </p:cBhvr>
                                    </p:animRot>
                                    <p:animRot by="-240000">
                                      <p:cBhvr>
                                        <p:cTn id="58" dur="200" fill="hold">
                                          <p:stCondLst>
                                            <p:cond delay="600"/>
                                          </p:stCondLst>
                                        </p:cTn>
                                        <p:tgtEl>
                                          <p:spTgt spid="14"/>
                                        </p:tgtEl>
                                        <p:attrNameLst>
                                          <p:attrName>r</p:attrName>
                                        </p:attrNameLst>
                                      </p:cBhvr>
                                    </p:animRot>
                                    <p:animRot by="120000">
                                      <p:cBhvr>
                                        <p:cTn id="59" dur="200" fill="hold">
                                          <p:stCondLst>
                                            <p:cond delay="800"/>
                                          </p:stCondLst>
                                        </p:cTn>
                                        <p:tgtEl>
                                          <p:spTgt spid="14"/>
                                        </p:tgtEl>
                                        <p:attrNameLst>
                                          <p:attrName>r</p:attrName>
                                        </p:attrNameLst>
                                      </p:cBhvr>
                                    </p:animRot>
                                  </p:childTnLst>
                                </p:cTn>
                              </p:par>
                            </p:childTnLst>
                          </p:cTn>
                        </p:par>
                        <p:par>
                          <p:cTn id="60" fill="hold">
                            <p:stCondLst>
                              <p:cond delay="1000"/>
                            </p:stCondLst>
                            <p:childTnLst>
                              <p:par>
                                <p:cTn id="61" presetID="42" presetClass="path" presetSubtype="0" accel="50000" decel="50000" fill="hold" nodeType="afterEffect">
                                  <p:stCondLst>
                                    <p:cond delay="0"/>
                                  </p:stCondLst>
                                  <p:childTnLst>
                                    <p:animMotion origin="layout" path="M -1.94444E-6 1.35802E-6 L -0.41632 -0.27438 " pathEditMode="relative" rAng="0" ptsTypes="AA">
                                      <p:cBhvr>
                                        <p:cTn id="62" dur="2000" fill="hold"/>
                                        <p:tgtEl>
                                          <p:spTgt spid="14"/>
                                        </p:tgtEl>
                                        <p:attrNameLst>
                                          <p:attrName>ppt_x</p:attrName>
                                          <p:attrName>ppt_y</p:attrName>
                                        </p:attrNameLst>
                                      </p:cBhvr>
                                      <p:rCtr x="-20816" y="-13735"/>
                                    </p:animMotion>
                                  </p:childTnLst>
                                  <p:subTnLst>
                                    <p:audio>
                                      <p:cMediaNode>
                                        <p:cTn display="0" masterRel="sameClick">
                                          <p:stCondLst>
                                            <p:cond evt="begin" delay="0">
                                              <p:tn val="61"/>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14"/>
                  </p:tgtEl>
                </p:cond>
              </p:nextCondLst>
            </p:seq>
            <p:seq concurrent="1" nextAc="seek">
              <p:cTn id="63" restart="whenNotActive" fill="hold" evtFilter="cancelBubble" nodeType="interactiveSeq">
                <p:stCondLst>
                  <p:cond evt="onClick" delay="0">
                    <p:tgtEl>
                      <p:spTgt spid="20"/>
                    </p:tgtEl>
                  </p:cond>
                </p:stCondLst>
                <p:endSync evt="end" delay="0">
                  <p:rtn val="all"/>
                </p:endSync>
                <p:childTnLst>
                  <p:par>
                    <p:cTn id="64" fill="hold">
                      <p:stCondLst>
                        <p:cond delay="0"/>
                      </p:stCondLst>
                      <p:childTnLst>
                        <p:par>
                          <p:cTn id="65" fill="hold">
                            <p:stCondLst>
                              <p:cond delay="0"/>
                            </p:stCondLst>
                            <p:childTnLst>
                              <p:par>
                                <p:cTn id="66" presetID="32" presetClass="emph" presetSubtype="0" repeatCount="indefinite" fill="hold" nodeType="withEffect">
                                  <p:stCondLst>
                                    <p:cond delay="0"/>
                                  </p:stCondLst>
                                  <p:endCondLst>
                                    <p:cond evt="onNext" delay="0">
                                      <p:tgtEl>
                                        <p:sldTgt/>
                                      </p:tgtEl>
                                    </p:cond>
                                  </p:endCondLst>
                                  <p:childTnLst>
                                    <p:animRot by="120000">
                                      <p:cBhvr>
                                        <p:cTn id="67" dur="100" fill="hold">
                                          <p:stCondLst>
                                            <p:cond delay="0"/>
                                          </p:stCondLst>
                                        </p:cTn>
                                        <p:tgtEl>
                                          <p:spTgt spid="20"/>
                                        </p:tgtEl>
                                        <p:attrNameLst>
                                          <p:attrName>r</p:attrName>
                                        </p:attrNameLst>
                                      </p:cBhvr>
                                    </p:animRot>
                                    <p:animRot by="-240000">
                                      <p:cBhvr>
                                        <p:cTn id="68" dur="200" fill="hold">
                                          <p:stCondLst>
                                            <p:cond delay="200"/>
                                          </p:stCondLst>
                                        </p:cTn>
                                        <p:tgtEl>
                                          <p:spTgt spid="20"/>
                                        </p:tgtEl>
                                        <p:attrNameLst>
                                          <p:attrName>r</p:attrName>
                                        </p:attrNameLst>
                                      </p:cBhvr>
                                    </p:animRot>
                                    <p:animRot by="240000">
                                      <p:cBhvr>
                                        <p:cTn id="69" dur="200" fill="hold">
                                          <p:stCondLst>
                                            <p:cond delay="400"/>
                                          </p:stCondLst>
                                        </p:cTn>
                                        <p:tgtEl>
                                          <p:spTgt spid="20"/>
                                        </p:tgtEl>
                                        <p:attrNameLst>
                                          <p:attrName>r</p:attrName>
                                        </p:attrNameLst>
                                      </p:cBhvr>
                                    </p:animRot>
                                    <p:animRot by="-240000">
                                      <p:cBhvr>
                                        <p:cTn id="70" dur="200" fill="hold">
                                          <p:stCondLst>
                                            <p:cond delay="600"/>
                                          </p:stCondLst>
                                        </p:cTn>
                                        <p:tgtEl>
                                          <p:spTgt spid="20"/>
                                        </p:tgtEl>
                                        <p:attrNameLst>
                                          <p:attrName>r</p:attrName>
                                        </p:attrNameLst>
                                      </p:cBhvr>
                                    </p:animRot>
                                    <p:animRot by="120000">
                                      <p:cBhvr>
                                        <p:cTn id="71" dur="200" fill="hold">
                                          <p:stCondLst>
                                            <p:cond delay="800"/>
                                          </p:stCondLst>
                                        </p:cTn>
                                        <p:tgtEl>
                                          <p:spTgt spid="20"/>
                                        </p:tgtEl>
                                        <p:attrNameLst>
                                          <p:attrName>r</p:attrName>
                                        </p:attrNameLst>
                                      </p:cBhvr>
                                    </p:animRot>
                                  </p:childTnLst>
                                </p:cTn>
                              </p:par>
                            </p:childTnLst>
                          </p:cTn>
                        </p:par>
                        <p:par>
                          <p:cTn id="72" fill="hold">
                            <p:stCondLst>
                              <p:cond delay="1000"/>
                            </p:stCondLst>
                            <p:childTnLst>
                              <p:par>
                                <p:cTn id="73" presetID="42" presetClass="path" presetSubtype="0" accel="50000" decel="50000" fill="hold" nodeType="afterEffect">
                                  <p:stCondLst>
                                    <p:cond delay="0"/>
                                  </p:stCondLst>
                                  <p:childTnLst>
                                    <p:animMotion origin="layout" path="M 8.33333E-7 -4.5679E-6 L -0.39271 -0.18209 " pathEditMode="relative" rAng="0" ptsTypes="AA">
                                      <p:cBhvr>
                                        <p:cTn id="74" dur="2000" fill="hold"/>
                                        <p:tgtEl>
                                          <p:spTgt spid="20"/>
                                        </p:tgtEl>
                                        <p:attrNameLst>
                                          <p:attrName>ppt_x</p:attrName>
                                          <p:attrName>ppt_y</p:attrName>
                                        </p:attrNameLst>
                                      </p:cBhvr>
                                      <p:rCtr x="-19635" y="-9105"/>
                                    </p:animMotion>
                                  </p:childTnLst>
                                  <p:subTnLst>
                                    <p:audio>
                                      <p:cMediaNode>
                                        <p:cTn display="0" masterRel="sameClick">
                                          <p:stCondLst>
                                            <p:cond evt="begin" delay="0">
                                              <p:tn val="73"/>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20"/>
                  </p:tgtEl>
                </p:cond>
              </p:nextCondLst>
            </p:seq>
          </p:childTnLst>
        </p:cTn>
      </p:par>
    </p:tnLst>
    <p:bldLst>
      <p:bldP spid="26"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39701" t="4725" r="25581" b="5611"/>
          <a:stretch/>
        </p:blipFill>
        <p:spPr>
          <a:xfrm>
            <a:off x="0" y="4649442"/>
            <a:ext cx="1575893" cy="2289380"/>
          </a:xfrm>
          <a:prstGeom prst="rect">
            <a:avLst/>
          </a:prstGeom>
        </p:spPr>
      </p:pic>
      <p:sp>
        <p:nvSpPr>
          <p:cNvPr id="5" name="TextBox 4"/>
          <p:cNvSpPr txBox="1"/>
          <p:nvPr/>
        </p:nvSpPr>
        <p:spPr>
          <a:xfrm>
            <a:off x="575334" y="733844"/>
            <a:ext cx="10406992" cy="1405641"/>
          </a:xfrm>
          <a:prstGeom prst="rect">
            <a:avLst/>
          </a:prstGeom>
          <a:solidFill>
            <a:schemeClr val="accent4">
              <a:lumMod val="40000"/>
              <a:lumOff val="60000"/>
              <a:alpha val="31000"/>
            </a:schemeClr>
          </a:solid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1. </a:t>
            </a:r>
            <a:r>
              <a:rPr kumimoji="0" lang="vi-VN" sz="4267"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Nước có màu sắc và mùi vị như thế nào? </a:t>
            </a:r>
            <a:endParaRPr kumimoji="0" lang="en-US" sz="4267"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nvGrpSpPr>
          <p:cNvPr id="21" name="Group 20"/>
          <p:cNvGrpSpPr/>
          <p:nvPr/>
        </p:nvGrpSpPr>
        <p:grpSpPr>
          <a:xfrm>
            <a:off x="824813" y="3860165"/>
            <a:ext cx="5465921" cy="1481047"/>
            <a:chOff x="618609" y="2895123"/>
            <a:chExt cx="4099441" cy="1110785"/>
          </a:xfrm>
        </p:grpSpPr>
        <p:pic>
          <p:nvPicPr>
            <p:cNvPr id="16" name="Picture 15"/>
            <p:cNvPicPr>
              <a:picLocks noChangeAspect="1"/>
            </p:cNvPicPr>
            <p:nvPr/>
          </p:nvPicPr>
          <p:blipFill rotWithShape="1">
            <a:blip r:embed="rId4">
              <a:extLst>
                <a:ext uri="{28A0092B-C50C-407E-A947-70E740481C1C}">
                  <a14:useLocalDpi xmlns:a14="http://schemas.microsoft.com/office/drawing/2010/main" val="0"/>
                </a:ext>
              </a:extLst>
            </a:blip>
            <a:srcRect l="24945" t="29108" r="34395" b="52528"/>
            <a:stretch/>
          </p:blipFill>
          <p:spPr>
            <a:xfrm>
              <a:off x="775706" y="2895123"/>
              <a:ext cx="3942344" cy="1110785"/>
            </a:xfrm>
            <a:prstGeom prst="rect">
              <a:avLst/>
            </a:prstGeom>
          </p:spPr>
        </p:pic>
        <p:sp>
          <p:nvSpPr>
            <p:cNvPr id="17" name="Text Box 28">
              <a:extLst>
                <a:ext uri="{FF2B5EF4-FFF2-40B4-BE49-F238E27FC236}">
                  <a16:creationId xmlns:a16="http://schemas.microsoft.com/office/drawing/2014/main" id="{9904E141-A895-4508-9D5A-4B9E2FD976FC}"/>
                </a:ext>
              </a:extLst>
            </p:cNvPr>
            <p:cNvSpPr txBox="1">
              <a:spLocks noChangeArrowheads="1"/>
            </p:cNvSpPr>
            <p:nvPr/>
          </p:nvSpPr>
          <p:spPr bwMode="auto">
            <a:xfrm>
              <a:off x="1114424" y="3126305"/>
              <a:ext cx="3130146" cy="623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lgn="l" eaLnBrk="0" hangingPunct="0">
                <a:defRPr>
                  <a:solidFill>
                    <a:schemeClr val="tx1"/>
                  </a:solidFill>
                  <a:latin typeface="Arial" pitchFamily="34" charset="0"/>
                </a:defRPr>
              </a:lvl1pPr>
              <a:lvl2pPr marL="800100" indent="-342900" algn="l" eaLnBrk="0" hangingPunct="0">
                <a:defRPr>
                  <a:solidFill>
                    <a:schemeClr val="tx1"/>
                  </a:solidFill>
                  <a:latin typeface="Arial" pitchFamily="34" charset="0"/>
                </a:defRPr>
              </a:lvl2pPr>
              <a:lvl3pPr marL="1257300" indent="-342900" algn="l" eaLnBrk="0" hangingPunct="0">
                <a:defRPr>
                  <a:solidFill>
                    <a:schemeClr val="tx1"/>
                  </a:solidFill>
                  <a:latin typeface="Arial" pitchFamily="34" charset="0"/>
                </a:defRPr>
              </a:lvl3pPr>
              <a:lvl4pPr marL="1714500" indent="-342900" algn="l" eaLnBrk="0" hangingPunct="0">
                <a:defRPr>
                  <a:solidFill>
                    <a:schemeClr val="tx1"/>
                  </a:solidFill>
                  <a:latin typeface="Arial" pitchFamily="34" charset="0"/>
                </a:defRPr>
              </a:lvl4pPr>
              <a:lvl5pPr marL="2171700" indent="-342900" algn="l" eaLnBrk="0" hangingPunct="0">
                <a:defRPr>
                  <a:solidFill>
                    <a:schemeClr val="tx1"/>
                  </a:solidFill>
                  <a:latin typeface="Arial" pitchFamily="34" charset="0"/>
                </a:defRPr>
              </a:lvl5pPr>
              <a:lvl6pPr marL="2628900" indent="-342900" eaLnBrk="0" fontAlgn="base" hangingPunct="0">
                <a:spcBef>
                  <a:spcPct val="0"/>
                </a:spcBef>
                <a:spcAft>
                  <a:spcPct val="0"/>
                </a:spcAft>
                <a:defRPr>
                  <a:solidFill>
                    <a:schemeClr val="tx1"/>
                  </a:solidFill>
                  <a:latin typeface="Arial" pitchFamily="34" charset="0"/>
                </a:defRPr>
              </a:lvl6pPr>
              <a:lvl7pPr marL="3086100" indent="-342900" eaLnBrk="0" fontAlgn="base" hangingPunct="0">
                <a:spcBef>
                  <a:spcPct val="0"/>
                </a:spcBef>
                <a:spcAft>
                  <a:spcPct val="0"/>
                </a:spcAft>
                <a:defRPr>
                  <a:solidFill>
                    <a:schemeClr val="tx1"/>
                  </a:solidFill>
                  <a:latin typeface="Arial" pitchFamily="34" charset="0"/>
                </a:defRPr>
              </a:lvl7pPr>
              <a:lvl8pPr marL="3543300" indent="-342900" eaLnBrk="0" fontAlgn="base" hangingPunct="0">
                <a:spcBef>
                  <a:spcPct val="0"/>
                </a:spcBef>
                <a:spcAft>
                  <a:spcPct val="0"/>
                </a:spcAft>
                <a:defRPr>
                  <a:solidFill>
                    <a:schemeClr val="tx1"/>
                  </a:solidFill>
                  <a:latin typeface="Arial" pitchFamily="34" charset="0"/>
                </a:defRPr>
              </a:lvl8pPr>
              <a:lvl9pPr marL="4000500" indent="-342900" eaLnBrk="0" fontAlgn="base" hangingPunct="0">
                <a:spcBef>
                  <a:spcPct val="0"/>
                </a:spcBef>
                <a:spcAft>
                  <a:spcPct val="0"/>
                </a:spcAft>
                <a:defRPr>
                  <a:solidFill>
                    <a:schemeClr val="tx1"/>
                  </a:solidFill>
                  <a:latin typeface="Arial" pitchFamily="34" charset="0"/>
                </a:defRPr>
              </a:lvl9pPr>
            </a:lstStyle>
            <a:p>
              <a:pPr marL="0" marR="0" lvl="0" indent="-342900" algn="l" defTabSz="914400" rtl="0" eaLnBrk="0" fontAlgn="auto" latinLnBrk="0" hangingPunct="0">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Nước</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có</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không</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màu</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có</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vị</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thơm</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mát</a:t>
              </a:r>
              <a:endPar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pic>
          <p:nvPicPr>
            <p:cNvPr id="1026" name="Picture 2" descr="c từ chữ cái ver 1 Illustration - Twinkl"/>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4878" t="-1" r="24427" b="-2096"/>
            <a:stretch/>
          </p:blipFill>
          <p:spPr bwMode="auto">
            <a:xfrm>
              <a:off x="618609" y="3004944"/>
              <a:ext cx="595365" cy="59950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 name="Group 11"/>
          <p:cNvGrpSpPr/>
          <p:nvPr/>
        </p:nvGrpSpPr>
        <p:grpSpPr>
          <a:xfrm>
            <a:off x="6489897" y="2388142"/>
            <a:ext cx="5256459" cy="1481047"/>
            <a:chOff x="4867423" y="1791106"/>
            <a:chExt cx="3942344" cy="1110785"/>
          </a:xfrm>
        </p:grpSpPr>
        <p:pic>
          <p:nvPicPr>
            <p:cNvPr id="14" name="Picture 13"/>
            <p:cNvPicPr>
              <a:picLocks noChangeAspect="1"/>
            </p:cNvPicPr>
            <p:nvPr/>
          </p:nvPicPr>
          <p:blipFill rotWithShape="1">
            <a:blip r:embed="rId4">
              <a:extLst>
                <a:ext uri="{28A0092B-C50C-407E-A947-70E740481C1C}">
                  <a14:useLocalDpi xmlns:a14="http://schemas.microsoft.com/office/drawing/2010/main" val="0"/>
                </a:ext>
              </a:extLst>
            </a:blip>
            <a:srcRect l="24945" t="29108" r="34395" b="52528"/>
            <a:stretch/>
          </p:blipFill>
          <p:spPr>
            <a:xfrm>
              <a:off x="4867423" y="1791106"/>
              <a:ext cx="3942344" cy="1110785"/>
            </a:xfrm>
            <a:prstGeom prst="rect">
              <a:avLst/>
            </a:prstGeom>
          </p:spPr>
        </p:pic>
        <p:sp>
          <p:nvSpPr>
            <p:cNvPr id="15" name="Text Box 28">
              <a:extLst>
                <a:ext uri="{FF2B5EF4-FFF2-40B4-BE49-F238E27FC236}">
                  <a16:creationId xmlns:a16="http://schemas.microsoft.com/office/drawing/2014/main" id="{9904E141-A895-4508-9D5A-4B9E2FD976FC}"/>
                </a:ext>
              </a:extLst>
            </p:cNvPr>
            <p:cNvSpPr txBox="1">
              <a:spLocks noChangeArrowheads="1"/>
            </p:cNvSpPr>
            <p:nvPr/>
          </p:nvSpPr>
          <p:spPr bwMode="auto">
            <a:xfrm>
              <a:off x="5364515" y="1983033"/>
              <a:ext cx="3412787" cy="623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lgn="l" eaLnBrk="0" hangingPunct="0">
                <a:defRPr>
                  <a:solidFill>
                    <a:schemeClr val="tx1"/>
                  </a:solidFill>
                  <a:latin typeface="Arial" pitchFamily="34" charset="0"/>
                </a:defRPr>
              </a:lvl1pPr>
              <a:lvl2pPr marL="800100" indent="-342900" algn="l" eaLnBrk="0" hangingPunct="0">
                <a:defRPr>
                  <a:solidFill>
                    <a:schemeClr val="tx1"/>
                  </a:solidFill>
                  <a:latin typeface="Arial" pitchFamily="34" charset="0"/>
                </a:defRPr>
              </a:lvl2pPr>
              <a:lvl3pPr marL="1257300" indent="-342900" algn="l" eaLnBrk="0" hangingPunct="0">
                <a:defRPr>
                  <a:solidFill>
                    <a:schemeClr val="tx1"/>
                  </a:solidFill>
                  <a:latin typeface="Arial" pitchFamily="34" charset="0"/>
                </a:defRPr>
              </a:lvl3pPr>
              <a:lvl4pPr marL="1714500" indent="-342900" algn="l" eaLnBrk="0" hangingPunct="0">
                <a:defRPr>
                  <a:solidFill>
                    <a:schemeClr val="tx1"/>
                  </a:solidFill>
                  <a:latin typeface="Arial" pitchFamily="34" charset="0"/>
                </a:defRPr>
              </a:lvl4pPr>
              <a:lvl5pPr marL="2171700" indent="-342900" algn="l" eaLnBrk="0" hangingPunct="0">
                <a:defRPr>
                  <a:solidFill>
                    <a:schemeClr val="tx1"/>
                  </a:solidFill>
                  <a:latin typeface="Arial" pitchFamily="34" charset="0"/>
                </a:defRPr>
              </a:lvl5pPr>
              <a:lvl6pPr marL="2628900" indent="-342900" eaLnBrk="0" fontAlgn="base" hangingPunct="0">
                <a:spcBef>
                  <a:spcPct val="0"/>
                </a:spcBef>
                <a:spcAft>
                  <a:spcPct val="0"/>
                </a:spcAft>
                <a:defRPr>
                  <a:solidFill>
                    <a:schemeClr val="tx1"/>
                  </a:solidFill>
                  <a:latin typeface="Arial" pitchFamily="34" charset="0"/>
                </a:defRPr>
              </a:lvl6pPr>
              <a:lvl7pPr marL="3086100" indent="-342900" eaLnBrk="0" fontAlgn="base" hangingPunct="0">
                <a:spcBef>
                  <a:spcPct val="0"/>
                </a:spcBef>
                <a:spcAft>
                  <a:spcPct val="0"/>
                </a:spcAft>
                <a:defRPr>
                  <a:solidFill>
                    <a:schemeClr val="tx1"/>
                  </a:solidFill>
                  <a:latin typeface="Arial" pitchFamily="34" charset="0"/>
                </a:defRPr>
              </a:lvl7pPr>
              <a:lvl8pPr marL="3543300" indent="-342900" eaLnBrk="0" fontAlgn="base" hangingPunct="0">
                <a:spcBef>
                  <a:spcPct val="0"/>
                </a:spcBef>
                <a:spcAft>
                  <a:spcPct val="0"/>
                </a:spcAft>
                <a:defRPr>
                  <a:solidFill>
                    <a:schemeClr val="tx1"/>
                  </a:solidFill>
                  <a:latin typeface="Arial" pitchFamily="34" charset="0"/>
                </a:defRPr>
              </a:lvl8pPr>
              <a:lvl9pPr marL="4000500" indent="-342900" eaLnBrk="0" fontAlgn="base" hangingPunct="0">
                <a:spcBef>
                  <a:spcPct val="0"/>
                </a:spcBef>
                <a:spcAft>
                  <a:spcPct val="0"/>
                </a:spcAft>
                <a:defRPr>
                  <a:solidFill>
                    <a:schemeClr val="tx1"/>
                  </a:solidFill>
                  <a:latin typeface="Arial" pitchFamily="34" charset="0"/>
                </a:defRPr>
              </a:lvl9pPr>
            </a:lstStyle>
            <a:p>
              <a:pPr marL="0" marR="0" lvl="0" indent="-342900" algn="l" defTabSz="914400" rtl="0" eaLnBrk="0" fontAlgn="auto" latinLnBrk="0" hangingPunct="0">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Nước</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không</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có</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màu</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không</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có</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mùi</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và</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không</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có</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vị</a:t>
              </a:r>
              <a:endPar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pic>
          <p:nvPicPr>
            <p:cNvPr id="1028" name="Picture 4" descr="ตัวอักษรลายมือ B ดาวน์โหลดรูปภาพ (รหัส) 400513401_ขนาด 727.6  KB_รูปแบบรูปภาพ PNG _th.lovepik.com"/>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4881682" y="1821575"/>
              <a:ext cx="620534" cy="62919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1" name="Group 10"/>
          <p:cNvGrpSpPr/>
          <p:nvPr/>
        </p:nvGrpSpPr>
        <p:grpSpPr>
          <a:xfrm>
            <a:off x="269333" y="2341125"/>
            <a:ext cx="5603460" cy="1481047"/>
            <a:chOff x="201999" y="1755843"/>
            <a:chExt cx="4202595" cy="1110785"/>
          </a:xfrm>
        </p:grpSpPr>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24945" t="29108" r="34395" b="52528"/>
            <a:stretch/>
          </p:blipFill>
          <p:spPr>
            <a:xfrm>
              <a:off x="462250" y="1755843"/>
              <a:ext cx="3942344" cy="1110785"/>
            </a:xfrm>
            <a:prstGeom prst="rect">
              <a:avLst/>
            </a:prstGeom>
          </p:spPr>
        </p:pic>
        <p:pic>
          <p:nvPicPr>
            <p:cNvPr id="1030" name="Picture 6" descr="Balon Huruf unduh gratis - Balon udara panas Percetakan Seni Huruf - balon  huruf gambar png"/>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201999" y="1938323"/>
              <a:ext cx="693335" cy="693335"/>
            </a:xfrm>
            <a:prstGeom prst="rect">
              <a:avLst/>
            </a:prstGeom>
            <a:noFill/>
            <a:extLst>
              <a:ext uri="{909E8E84-426E-40DD-AFC4-6F175D3DCCD1}">
                <a14:hiddenFill xmlns:a14="http://schemas.microsoft.com/office/drawing/2010/main">
                  <a:solidFill>
                    <a:srgbClr val="FFFFFF"/>
                  </a:solidFill>
                </a14:hiddenFill>
              </a:ext>
            </a:extLst>
          </p:spPr>
        </p:pic>
        <p:sp>
          <p:nvSpPr>
            <p:cNvPr id="13" name="Text Box 28">
              <a:extLst>
                <a:ext uri="{FF2B5EF4-FFF2-40B4-BE49-F238E27FC236}">
                  <a16:creationId xmlns:a16="http://schemas.microsoft.com/office/drawing/2014/main" id="{9904E141-A895-4508-9D5A-4B9E2FD976FC}"/>
                </a:ext>
              </a:extLst>
            </p:cNvPr>
            <p:cNvSpPr txBox="1">
              <a:spLocks noChangeArrowheads="1"/>
            </p:cNvSpPr>
            <p:nvPr/>
          </p:nvSpPr>
          <p:spPr bwMode="auto">
            <a:xfrm>
              <a:off x="775706" y="1983033"/>
              <a:ext cx="3412787" cy="623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lgn="l" eaLnBrk="0" hangingPunct="0">
                <a:defRPr>
                  <a:solidFill>
                    <a:schemeClr val="tx1"/>
                  </a:solidFill>
                  <a:latin typeface="Arial" pitchFamily="34" charset="0"/>
                </a:defRPr>
              </a:lvl1pPr>
              <a:lvl2pPr marL="800100" indent="-342900" algn="l" eaLnBrk="0" hangingPunct="0">
                <a:defRPr>
                  <a:solidFill>
                    <a:schemeClr val="tx1"/>
                  </a:solidFill>
                  <a:latin typeface="Arial" pitchFamily="34" charset="0"/>
                </a:defRPr>
              </a:lvl2pPr>
              <a:lvl3pPr marL="1257300" indent="-342900" algn="l" eaLnBrk="0" hangingPunct="0">
                <a:defRPr>
                  <a:solidFill>
                    <a:schemeClr val="tx1"/>
                  </a:solidFill>
                  <a:latin typeface="Arial" pitchFamily="34" charset="0"/>
                </a:defRPr>
              </a:lvl3pPr>
              <a:lvl4pPr marL="1714500" indent="-342900" algn="l" eaLnBrk="0" hangingPunct="0">
                <a:defRPr>
                  <a:solidFill>
                    <a:schemeClr val="tx1"/>
                  </a:solidFill>
                  <a:latin typeface="Arial" pitchFamily="34" charset="0"/>
                </a:defRPr>
              </a:lvl4pPr>
              <a:lvl5pPr marL="2171700" indent="-342900" algn="l" eaLnBrk="0" hangingPunct="0">
                <a:defRPr>
                  <a:solidFill>
                    <a:schemeClr val="tx1"/>
                  </a:solidFill>
                  <a:latin typeface="Arial" pitchFamily="34" charset="0"/>
                </a:defRPr>
              </a:lvl5pPr>
              <a:lvl6pPr marL="2628900" indent="-342900" eaLnBrk="0" fontAlgn="base" hangingPunct="0">
                <a:spcBef>
                  <a:spcPct val="0"/>
                </a:spcBef>
                <a:spcAft>
                  <a:spcPct val="0"/>
                </a:spcAft>
                <a:defRPr>
                  <a:solidFill>
                    <a:schemeClr val="tx1"/>
                  </a:solidFill>
                  <a:latin typeface="Arial" pitchFamily="34" charset="0"/>
                </a:defRPr>
              </a:lvl6pPr>
              <a:lvl7pPr marL="3086100" indent="-342900" eaLnBrk="0" fontAlgn="base" hangingPunct="0">
                <a:spcBef>
                  <a:spcPct val="0"/>
                </a:spcBef>
                <a:spcAft>
                  <a:spcPct val="0"/>
                </a:spcAft>
                <a:defRPr>
                  <a:solidFill>
                    <a:schemeClr val="tx1"/>
                  </a:solidFill>
                  <a:latin typeface="Arial" pitchFamily="34" charset="0"/>
                </a:defRPr>
              </a:lvl7pPr>
              <a:lvl8pPr marL="3543300" indent="-342900" eaLnBrk="0" fontAlgn="base" hangingPunct="0">
                <a:spcBef>
                  <a:spcPct val="0"/>
                </a:spcBef>
                <a:spcAft>
                  <a:spcPct val="0"/>
                </a:spcAft>
                <a:defRPr>
                  <a:solidFill>
                    <a:schemeClr val="tx1"/>
                  </a:solidFill>
                  <a:latin typeface="Arial" pitchFamily="34" charset="0"/>
                </a:defRPr>
              </a:lvl8pPr>
              <a:lvl9pPr marL="4000500" indent="-342900" eaLnBrk="0" fontAlgn="base" hangingPunct="0">
                <a:spcBef>
                  <a:spcPct val="0"/>
                </a:spcBef>
                <a:spcAft>
                  <a:spcPct val="0"/>
                </a:spcAft>
                <a:defRPr>
                  <a:solidFill>
                    <a:schemeClr val="tx1"/>
                  </a:solidFill>
                  <a:latin typeface="Arial" pitchFamily="34" charset="0"/>
                </a:defRPr>
              </a:lvl9pPr>
            </a:lstStyle>
            <a:p>
              <a:pPr marL="0" marR="0" lvl="0" indent="-342900" algn="l" defTabSz="914400" rtl="0" eaLnBrk="0" fontAlgn="auto" latinLnBrk="0" hangingPunct="0">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Nước</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có</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màu</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trắng</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không</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mùi</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không</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vị</a:t>
              </a:r>
              <a:endPar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grpSp>
      <p:pic>
        <p:nvPicPr>
          <p:cNvPr id="10" name="Picture 9"/>
          <p:cNvPicPr>
            <a:picLocks noChangeAspect="1"/>
          </p:cNvPicPr>
          <p:nvPr/>
        </p:nvPicPr>
        <p:blipFill rotWithShape="1">
          <a:blip r:embed="rId10" cstate="print">
            <a:extLst>
              <a:ext uri="{28A0092B-C50C-407E-A947-70E740481C1C}">
                <a14:useLocalDpi xmlns:a14="http://schemas.microsoft.com/office/drawing/2010/main" val="0"/>
              </a:ext>
            </a:extLst>
          </a:blip>
          <a:srcRect l="37802" t="28522" r="38022" b="29084"/>
          <a:stretch/>
        </p:blipFill>
        <p:spPr>
          <a:xfrm>
            <a:off x="10553489" y="-66050"/>
            <a:ext cx="1722891" cy="1699399"/>
          </a:xfrm>
          <a:prstGeom prst="rect">
            <a:avLst/>
          </a:prstGeom>
        </p:spPr>
      </p:pic>
      <p:pic>
        <p:nvPicPr>
          <p:cNvPr id="22" name="Picture 21">
            <a:hlinkClick r:id="rId11" action="ppaction://hlinksldjump"/>
          </p:cNvPr>
          <p:cNvPicPr>
            <a:picLocks noChangeAspect="1"/>
          </p:cNvPicPr>
          <p:nvPr/>
        </p:nvPicPr>
        <p:blipFill rotWithShape="1">
          <a:blip r:embed="rId12" cstate="print">
            <a:extLst>
              <a:ext uri="{28A0092B-C50C-407E-A947-70E740481C1C}">
                <a14:useLocalDpi xmlns:a14="http://schemas.microsoft.com/office/drawing/2010/main" val="0"/>
              </a:ext>
            </a:extLst>
          </a:blip>
          <a:srcRect l="28791" t="20932" r="43467" b="37778"/>
          <a:stretch/>
        </p:blipFill>
        <p:spPr>
          <a:xfrm>
            <a:off x="10005977" y="4788018"/>
            <a:ext cx="2377625" cy="2383343"/>
          </a:xfrm>
          <a:prstGeom prst="rect">
            <a:avLst/>
          </a:prstGeom>
        </p:spPr>
      </p:pic>
    </p:spTree>
    <p:extLst>
      <p:ext uri="{BB962C8B-B14F-4D97-AF65-F5344CB8AC3E}">
        <p14:creationId xmlns:p14="http://schemas.microsoft.com/office/powerpoint/2010/main" val="1194620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par>
                                <p:cTn id="15" presetID="53" presetClass="entr" presetSubtype="16"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p:cTn id="17" dur="500" fill="hold"/>
                                        <p:tgtEl>
                                          <p:spTgt spid="21"/>
                                        </p:tgtEl>
                                        <p:attrNameLst>
                                          <p:attrName>ppt_w</p:attrName>
                                        </p:attrNameLst>
                                      </p:cBhvr>
                                      <p:tavLst>
                                        <p:tav tm="0">
                                          <p:val>
                                            <p:fltVal val="0"/>
                                          </p:val>
                                        </p:tav>
                                        <p:tav tm="100000">
                                          <p:val>
                                            <p:strVal val="#ppt_w"/>
                                          </p:val>
                                        </p:tav>
                                      </p:tavLst>
                                    </p:anim>
                                    <p:anim calcmode="lin" valueType="num">
                                      <p:cBhvr>
                                        <p:cTn id="18" dur="500" fill="hold"/>
                                        <p:tgtEl>
                                          <p:spTgt spid="21"/>
                                        </p:tgtEl>
                                        <p:attrNameLst>
                                          <p:attrName>ppt_h</p:attrName>
                                        </p:attrNameLst>
                                      </p:cBhvr>
                                      <p:tavLst>
                                        <p:tav tm="0">
                                          <p:val>
                                            <p:fltVal val="0"/>
                                          </p:val>
                                        </p:tav>
                                        <p:tav tm="100000">
                                          <p:val>
                                            <p:strVal val="#ppt_h"/>
                                          </p:val>
                                        </p:tav>
                                      </p:tavLst>
                                    </p:anim>
                                    <p:animEffect transition="in" filter="fade">
                                      <p:cBhvr>
                                        <p:cTn id="19" dur="500"/>
                                        <p:tgtEl>
                                          <p:spTgt spid="21"/>
                                        </p:tgtEl>
                                      </p:cBhvr>
                                    </p:animEffect>
                                  </p:childTnLst>
                                </p:cTn>
                              </p:par>
                              <p:par>
                                <p:cTn id="20" presetID="53" presetClass="entr" presetSubtype="16"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p:cTn id="22" dur="500" fill="hold"/>
                                        <p:tgtEl>
                                          <p:spTgt spid="12"/>
                                        </p:tgtEl>
                                        <p:attrNameLst>
                                          <p:attrName>ppt_w</p:attrName>
                                        </p:attrNameLst>
                                      </p:cBhvr>
                                      <p:tavLst>
                                        <p:tav tm="0">
                                          <p:val>
                                            <p:fltVal val="0"/>
                                          </p:val>
                                        </p:tav>
                                        <p:tav tm="100000">
                                          <p:val>
                                            <p:strVal val="#ppt_w"/>
                                          </p:val>
                                        </p:tav>
                                      </p:tavLst>
                                    </p:anim>
                                    <p:anim calcmode="lin" valueType="num">
                                      <p:cBhvr>
                                        <p:cTn id="23" dur="500" fill="hold"/>
                                        <p:tgtEl>
                                          <p:spTgt spid="12"/>
                                        </p:tgtEl>
                                        <p:attrNameLst>
                                          <p:attrName>ppt_h</p:attrName>
                                        </p:attrNameLst>
                                      </p:cBhvr>
                                      <p:tavLst>
                                        <p:tav tm="0">
                                          <p:val>
                                            <p:fltVal val="0"/>
                                          </p:val>
                                        </p:tav>
                                        <p:tav tm="100000">
                                          <p:val>
                                            <p:strVal val="#ppt_h"/>
                                          </p:val>
                                        </p:tav>
                                      </p:tavLst>
                                    </p:anim>
                                    <p:animEffect transition="in" filter="fade">
                                      <p:cBhvr>
                                        <p:cTn id="24" dur="500"/>
                                        <p:tgtEl>
                                          <p:spTgt spid="12"/>
                                        </p:tgtEl>
                                      </p:cBhvr>
                                    </p:animEffect>
                                  </p:childTnLst>
                                </p:cTn>
                              </p:par>
                              <p:par>
                                <p:cTn id="25" presetID="53" presetClass="entr" presetSubtype="16"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p:cTn id="27" dur="500" fill="hold"/>
                                        <p:tgtEl>
                                          <p:spTgt spid="11"/>
                                        </p:tgtEl>
                                        <p:attrNameLst>
                                          <p:attrName>ppt_w</p:attrName>
                                        </p:attrNameLst>
                                      </p:cBhvr>
                                      <p:tavLst>
                                        <p:tav tm="0">
                                          <p:val>
                                            <p:fltVal val="0"/>
                                          </p:val>
                                        </p:tav>
                                        <p:tav tm="100000">
                                          <p:val>
                                            <p:strVal val="#ppt_w"/>
                                          </p:val>
                                        </p:tav>
                                      </p:tavLst>
                                    </p:anim>
                                    <p:anim calcmode="lin" valueType="num">
                                      <p:cBhvr>
                                        <p:cTn id="28" dur="500" fill="hold"/>
                                        <p:tgtEl>
                                          <p:spTgt spid="11"/>
                                        </p:tgtEl>
                                        <p:attrNameLst>
                                          <p:attrName>ppt_h</p:attrName>
                                        </p:attrNameLst>
                                      </p:cBhvr>
                                      <p:tavLst>
                                        <p:tav tm="0">
                                          <p:val>
                                            <p:fltVal val="0"/>
                                          </p:val>
                                        </p:tav>
                                        <p:tav tm="100000">
                                          <p:val>
                                            <p:strVal val="#ppt_h"/>
                                          </p:val>
                                        </p:tav>
                                      </p:tavLst>
                                    </p:anim>
                                    <p:animEffect transition="in" filter="fade">
                                      <p:cBhvr>
                                        <p:cTn id="29" dur="500"/>
                                        <p:tgtEl>
                                          <p:spTgt spid="11"/>
                                        </p:tgtEl>
                                      </p:cBhvr>
                                    </p:animEffect>
                                  </p:childTnLst>
                                </p:cTn>
                              </p:par>
                              <p:par>
                                <p:cTn id="30" presetID="53" presetClass="entr" presetSubtype="16" fill="hold" nodeType="with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p:cTn id="32" dur="500" fill="hold"/>
                                        <p:tgtEl>
                                          <p:spTgt spid="10"/>
                                        </p:tgtEl>
                                        <p:attrNameLst>
                                          <p:attrName>ppt_w</p:attrName>
                                        </p:attrNameLst>
                                      </p:cBhvr>
                                      <p:tavLst>
                                        <p:tav tm="0">
                                          <p:val>
                                            <p:fltVal val="0"/>
                                          </p:val>
                                        </p:tav>
                                        <p:tav tm="100000">
                                          <p:val>
                                            <p:strVal val="#ppt_w"/>
                                          </p:val>
                                        </p:tav>
                                      </p:tavLst>
                                    </p:anim>
                                    <p:anim calcmode="lin" valueType="num">
                                      <p:cBhvr>
                                        <p:cTn id="33" dur="500" fill="hold"/>
                                        <p:tgtEl>
                                          <p:spTgt spid="10"/>
                                        </p:tgtEl>
                                        <p:attrNameLst>
                                          <p:attrName>ppt_h</p:attrName>
                                        </p:attrNameLst>
                                      </p:cBhvr>
                                      <p:tavLst>
                                        <p:tav tm="0">
                                          <p:val>
                                            <p:fltVal val="0"/>
                                          </p:val>
                                        </p:tav>
                                        <p:tav tm="100000">
                                          <p:val>
                                            <p:strVal val="#ppt_h"/>
                                          </p:val>
                                        </p:tav>
                                      </p:tavLst>
                                    </p:anim>
                                    <p:animEffect transition="in" filter="fade">
                                      <p:cBhvr>
                                        <p:cTn id="34" dur="500"/>
                                        <p:tgtEl>
                                          <p:spTgt spid="10"/>
                                        </p:tgtEl>
                                      </p:cBhvr>
                                    </p:animEffect>
                                  </p:childTnLst>
                                </p:cTn>
                              </p:par>
                              <p:par>
                                <p:cTn id="35" presetID="42" presetClass="entr" presetSubtype="0" fill="hold" nodeType="with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1000"/>
                                        <p:tgtEl>
                                          <p:spTgt spid="22"/>
                                        </p:tgtEl>
                                      </p:cBhvr>
                                    </p:animEffect>
                                    <p:anim calcmode="lin" valueType="num">
                                      <p:cBhvr>
                                        <p:cTn id="38" dur="1000" fill="hold"/>
                                        <p:tgtEl>
                                          <p:spTgt spid="22"/>
                                        </p:tgtEl>
                                        <p:attrNameLst>
                                          <p:attrName>ppt_x</p:attrName>
                                        </p:attrNameLst>
                                      </p:cBhvr>
                                      <p:tavLst>
                                        <p:tav tm="0">
                                          <p:val>
                                            <p:strVal val="#ppt_x"/>
                                          </p:val>
                                        </p:tav>
                                        <p:tav tm="100000">
                                          <p:val>
                                            <p:strVal val="#ppt_x"/>
                                          </p:val>
                                        </p:tav>
                                      </p:tavLst>
                                    </p:anim>
                                    <p:anim calcmode="lin" valueType="num">
                                      <p:cBhvr>
                                        <p:cTn id="3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53" presetClass="exit" presetSubtype="32" fill="hold" nodeType="clickEffect">
                                  <p:stCondLst>
                                    <p:cond delay="0"/>
                                  </p:stCondLst>
                                  <p:childTnLst>
                                    <p:anim calcmode="lin" valueType="num">
                                      <p:cBhvr>
                                        <p:cTn id="43" dur="500"/>
                                        <p:tgtEl>
                                          <p:spTgt spid="21"/>
                                        </p:tgtEl>
                                        <p:attrNameLst>
                                          <p:attrName>ppt_w</p:attrName>
                                        </p:attrNameLst>
                                      </p:cBhvr>
                                      <p:tavLst>
                                        <p:tav tm="0">
                                          <p:val>
                                            <p:strVal val="ppt_w"/>
                                          </p:val>
                                        </p:tav>
                                        <p:tav tm="100000">
                                          <p:val>
                                            <p:fltVal val="0"/>
                                          </p:val>
                                        </p:tav>
                                      </p:tavLst>
                                    </p:anim>
                                    <p:anim calcmode="lin" valueType="num">
                                      <p:cBhvr>
                                        <p:cTn id="44" dur="500"/>
                                        <p:tgtEl>
                                          <p:spTgt spid="21"/>
                                        </p:tgtEl>
                                        <p:attrNameLst>
                                          <p:attrName>ppt_h</p:attrName>
                                        </p:attrNameLst>
                                      </p:cBhvr>
                                      <p:tavLst>
                                        <p:tav tm="0">
                                          <p:val>
                                            <p:strVal val="ppt_h"/>
                                          </p:val>
                                        </p:tav>
                                        <p:tav tm="100000">
                                          <p:val>
                                            <p:fltVal val="0"/>
                                          </p:val>
                                        </p:tav>
                                      </p:tavLst>
                                    </p:anim>
                                    <p:animEffect transition="out" filter="fade">
                                      <p:cBhvr>
                                        <p:cTn id="45" dur="500"/>
                                        <p:tgtEl>
                                          <p:spTgt spid="21"/>
                                        </p:tgtEl>
                                      </p:cBhvr>
                                    </p:animEffect>
                                    <p:set>
                                      <p:cBhvr>
                                        <p:cTn id="46" dur="1" fill="hold">
                                          <p:stCondLst>
                                            <p:cond delay="499"/>
                                          </p:stCondLst>
                                        </p:cTn>
                                        <p:tgtEl>
                                          <p:spTgt spid="21"/>
                                        </p:tgtEl>
                                        <p:attrNameLst>
                                          <p:attrName>style.visibility</p:attrName>
                                        </p:attrNameLst>
                                      </p:cBhvr>
                                      <p:to>
                                        <p:strVal val="hidden"/>
                                      </p:to>
                                    </p:set>
                                  </p:childTnLst>
                                  <p:subTnLst>
                                    <p:audio>
                                      <p:cMediaNode>
                                        <p:cTn display="0" masterRel="sameClick">
                                          <p:stCondLst>
                                            <p:cond evt="begin" delay="0">
                                              <p:tn val="42"/>
                                            </p:cond>
                                          </p:stCondLst>
                                          <p:endCondLst>
                                            <p:cond evt="onStopAudio" delay="0">
                                              <p:tgtEl>
                                                <p:sldTgt/>
                                              </p:tgtEl>
                                            </p:cond>
                                          </p:endCondLst>
                                        </p:cTn>
                                        <p:tgtEl>
                                          <p:sndTgt r:embed="rId2" name="Am-thanh-tra-loi-dung-www_nhacchuongvui_com (online-audio-converter.com).wav"/>
                                        </p:tgtEl>
                                      </p:cMediaNode>
                                    </p:audio>
                                  </p:subTnLst>
                                </p:cTn>
                              </p:par>
                              <p:par>
                                <p:cTn id="47" presetID="53" presetClass="exit" presetSubtype="32" fill="hold" nodeType="withEffect">
                                  <p:stCondLst>
                                    <p:cond delay="0"/>
                                  </p:stCondLst>
                                  <p:childTnLst>
                                    <p:anim calcmode="lin" valueType="num">
                                      <p:cBhvr>
                                        <p:cTn id="48" dur="500"/>
                                        <p:tgtEl>
                                          <p:spTgt spid="11"/>
                                        </p:tgtEl>
                                        <p:attrNameLst>
                                          <p:attrName>ppt_w</p:attrName>
                                        </p:attrNameLst>
                                      </p:cBhvr>
                                      <p:tavLst>
                                        <p:tav tm="0">
                                          <p:val>
                                            <p:strVal val="ppt_w"/>
                                          </p:val>
                                        </p:tav>
                                        <p:tav tm="100000">
                                          <p:val>
                                            <p:fltVal val="0"/>
                                          </p:val>
                                        </p:tav>
                                      </p:tavLst>
                                    </p:anim>
                                    <p:anim calcmode="lin" valueType="num">
                                      <p:cBhvr>
                                        <p:cTn id="49" dur="500"/>
                                        <p:tgtEl>
                                          <p:spTgt spid="11"/>
                                        </p:tgtEl>
                                        <p:attrNameLst>
                                          <p:attrName>ppt_h</p:attrName>
                                        </p:attrNameLst>
                                      </p:cBhvr>
                                      <p:tavLst>
                                        <p:tav tm="0">
                                          <p:val>
                                            <p:strVal val="ppt_h"/>
                                          </p:val>
                                        </p:tav>
                                        <p:tav tm="100000">
                                          <p:val>
                                            <p:fltVal val="0"/>
                                          </p:val>
                                        </p:tav>
                                      </p:tavLst>
                                    </p:anim>
                                    <p:animEffect transition="out" filter="fade">
                                      <p:cBhvr>
                                        <p:cTn id="50" dur="500"/>
                                        <p:tgtEl>
                                          <p:spTgt spid="11"/>
                                        </p:tgtEl>
                                      </p:cBhvr>
                                    </p:animEffect>
                                    <p:set>
                                      <p:cBhvr>
                                        <p:cTn id="51"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3" cstate="print">
            <a:extLst>
              <a:ext uri="{28A0092B-C50C-407E-A947-70E740481C1C}">
                <a14:useLocalDpi xmlns:a14="http://schemas.microsoft.com/office/drawing/2010/main" val="0"/>
              </a:ext>
            </a:extLst>
          </a:blip>
          <a:srcRect l="39701" t="4725" r="25581" b="5611"/>
          <a:stretch/>
        </p:blipFill>
        <p:spPr>
          <a:xfrm>
            <a:off x="-241774" y="4227221"/>
            <a:ext cx="1994401" cy="2897367"/>
          </a:xfrm>
          <a:prstGeom prst="rect">
            <a:avLst/>
          </a:prstGeom>
        </p:spPr>
      </p:pic>
      <p:sp>
        <p:nvSpPr>
          <p:cNvPr id="11" name="TextBox 10"/>
          <p:cNvSpPr txBox="1"/>
          <p:nvPr/>
        </p:nvSpPr>
        <p:spPr>
          <a:xfrm>
            <a:off x="1233995" y="1268890"/>
            <a:ext cx="9686576" cy="707886"/>
          </a:xfrm>
          <a:prstGeom prst="rect">
            <a:avLst/>
          </a:prstGeom>
          <a:solidFill>
            <a:schemeClr val="accent4">
              <a:lumMod val="40000"/>
              <a:lumOff val="60000"/>
              <a:alpha val="25000"/>
            </a:schemeClr>
          </a:solid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2. </a:t>
            </a:r>
            <a:r>
              <a:rPr kumimoji="0" lang="vi-VN"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Nước có hình dạng như thế nào?</a:t>
            </a:r>
            <a:endPar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nvGrpSpPr>
          <p:cNvPr id="19" name="Group 18"/>
          <p:cNvGrpSpPr/>
          <p:nvPr/>
        </p:nvGrpSpPr>
        <p:grpSpPr>
          <a:xfrm>
            <a:off x="896569" y="4409202"/>
            <a:ext cx="5391041" cy="1481047"/>
            <a:chOff x="672426" y="2787430"/>
            <a:chExt cx="4043281" cy="1110785"/>
          </a:xfrm>
        </p:grpSpPr>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24945" t="29108" r="34395" b="52528"/>
            <a:stretch/>
          </p:blipFill>
          <p:spPr>
            <a:xfrm>
              <a:off x="773363" y="2787430"/>
              <a:ext cx="3942344" cy="1110785"/>
            </a:xfrm>
            <a:prstGeom prst="rect">
              <a:avLst/>
            </a:prstGeom>
          </p:spPr>
        </p:pic>
        <p:sp>
          <p:nvSpPr>
            <p:cNvPr id="6" name="Text Box 28">
              <a:extLst>
                <a:ext uri="{FF2B5EF4-FFF2-40B4-BE49-F238E27FC236}">
                  <a16:creationId xmlns:a16="http://schemas.microsoft.com/office/drawing/2014/main" id="{9904E141-A895-4508-9D5A-4B9E2FD976FC}"/>
                </a:ext>
              </a:extLst>
            </p:cNvPr>
            <p:cNvSpPr txBox="1">
              <a:spLocks noChangeArrowheads="1"/>
            </p:cNvSpPr>
            <p:nvPr/>
          </p:nvSpPr>
          <p:spPr bwMode="auto">
            <a:xfrm>
              <a:off x="1190762" y="2963940"/>
              <a:ext cx="352494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lgn="l" eaLnBrk="0" hangingPunct="0">
                <a:defRPr>
                  <a:solidFill>
                    <a:schemeClr val="tx1"/>
                  </a:solidFill>
                  <a:latin typeface="Arial" pitchFamily="34" charset="0"/>
                </a:defRPr>
              </a:lvl1pPr>
              <a:lvl2pPr marL="800100" indent="-342900" algn="l" eaLnBrk="0" hangingPunct="0">
                <a:defRPr>
                  <a:solidFill>
                    <a:schemeClr val="tx1"/>
                  </a:solidFill>
                  <a:latin typeface="Arial" pitchFamily="34" charset="0"/>
                </a:defRPr>
              </a:lvl2pPr>
              <a:lvl3pPr marL="1257300" indent="-342900" algn="l" eaLnBrk="0" hangingPunct="0">
                <a:defRPr>
                  <a:solidFill>
                    <a:schemeClr val="tx1"/>
                  </a:solidFill>
                  <a:latin typeface="Arial" pitchFamily="34" charset="0"/>
                </a:defRPr>
              </a:lvl3pPr>
              <a:lvl4pPr marL="1714500" indent="-342900" algn="l" eaLnBrk="0" hangingPunct="0">
                <a:defRPr>
                  <a:solidFill>
                    <a:schemeClr val="tx1"/>
                  </a:solidFill>
                  <a:latin typeface="Arial" pitchFamily="34" charset="0"/>
                </a:defRPr>
              </a:lvl4pPr>
              <a:lvl5pPr marL="2171700" indent="-342900" algn="l" eaLnBrk="0" hangingPunct="0">
                <a:defRPr>
                  <a:solidFill>
                    <a:schemeClr val="tx1"/>
                  </a:solidFill>
                  <a:latin typeface="Arial" pitchFamily="34" charset="0"/>
                </a:defRPr>
              </a:lvl5pPr>
              <a:lvl6pPr marL="2628900" indent="-342900" eaLnBrk="0" fontAlgn="base" hangingPunct="0">
                <a:spcBef>
                  <a:spcPct val="0"/>
                </a:spcBef>
                <a:spcAft>
                  <a:spcPct val="0"/>
                </a:spcAft>
                <a:defRPr>
                  <a:solidFill>
                    <a:schemeClr val="tx1"/>
                  </a:solidFill>
                  <a:latin typeface="Arial" pitchFamily="34" charset="0"/>
                </a:defRPr>
              </a:lvl6pPr>
              <a:lvl7pPr marL="3086100" indent="-342900" eaLnBrk="0" fontAlgn="base" hangingPunct="0">
                <a:spcBef>
                  <a:spcPct val="0"/>
                </a:spcBef>
                <a:spcAft>
                  <a:spcPct val="0"/>
                </a:spcAft>
                <a:defRPr>
                  <a:solidFill>
                    <a:schemeClr val="tx1"/>
                  </a:solidFill>
                  <a:latin typeface="Arial" pitchFamily="34" charset="0"/>
                </a:defRPr>
              </a:lvl7pPr>
              <a:lvl8pPr marL="3543300" indent="-342900" eaLnBrk="0" fontAlgn="base" hangingPunct="0">
                <a:spcBef>
                  <a:spcPct val="0"/>
                </a:spcBef>
                <a:spcAft>
                  <a:spcPct val="0"/>
                </a:spcAft>
                <a:defRPr>
                  <a:solidFill>
                    <a:schemeClr val="tx1"/>
                  </a:solidFill>
                  <a:latin typeface="Arial" pitchFamily="34" charset="0"/>
                </a:defRPr>
              </a:lvl8pPr>
              <a:lvl9pPr marL="4000500" indent="-342900" eaLnBrk="0" fontAlgn="base" hangingPunct="0">
                <a:spcBef>
                  <a:spcPct val="0"/>
                </a:spcBef>
                <a:spcAft>
                  <a:spcPct val="0"/>
                </a:spcAft>
                <a:defRPr>
                  <a:solidFill>
                    <a:schemeClr val="tx1"/>
                  </a:solidFill>
                  <a:latin typeface="Arial" pitchFamily="34" charset="0"/>
                </a:defRPr>
              </a:lvl9pPr>
            </a:lstStyle>
            <a:p>
              <a:pPr marL="0" marR="0" lvl="0" indent="-342900" algn="l" defTabSz="914400" rtl="0" eaLnBrk="0" fontAlgn="auto" latinLnBrk="0" hangingPunct="0">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Không</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có</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hình</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dạng</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nhất</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định</a:t>
              </a:r>
              <a:endPar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pic>
          <p:nvPicPr>
            <p:cNvPr id="12" name="Picture 2" descr="c từ chữ cái ver 1 Illustration - Twinkl"/>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4878" t="-1" r="24427" b="-2096"/>
            <a:stretch/>
          </p:blipFill>
          <p:spPr bwMode="auto">
            <a:xfrm>
              <a:off x="672426" y="2835730"/>
              <a:ext cx="595365" cy="55171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1" name="Group 20"/>
          <p:cNvGrpSpPr/>
          <p:nvPr/>
        </p:nvGrpSpPr>
        <p:grpSpPr>
          <a:xfrm>
            <a:off x="6582078" y="2822589"/>
            <a:ext cx="5835841" cy="1481047"/>
            <a:chOff x="4936558" y="1597470"/>
            <a:chExt cx="4376881" cy="1110785"/>
          </a:xfrm>
        </p:grpSpPr>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l="24945" t="29108" r="34395" b="52528"/>
            <a:stretch/>
          </p:blipFill>
          <p:spPr>
            <a:xfrm>
              <a:off x="4936558" y="1597470"/>
              <a:ext cx="3496242" cy="1110785"/>
            </a:xfrm>
            <a:prstGeom prst="rect">
              <a:avLst/>
            </a:prstGeom>
          </p:spPr>
        </p:pic>
        <p:sp>
          <p:nvSpPr>
            <p:cNvPr id="4" name="Text Box 28">
              <a:extLst>
                <a:ext uri="{FF2B5EF4-FFF2-40B4-BE49-F238E27FC236}">
                  <a16:creationId xmlns:a16="http://schemas.microsoft.com/office/drawing/2014/main" id="{9904E141-A895-4508-9D5A-4B9E2FD976FC}"/>
                </a:ext>
              </a:extLst>
            </p:cNvPr>
            <p:cNvSpPr txBox="1">
              <a:spLocks noChangeArrowheads="1"/>
            </p:cNvSpPr>
            <p:nvPr/>
          </p:nvSpPr>
          <p:spPr bwMode="auto">
            <a:xfrm>
              <a:off x="5900652" y="1821172"/>
              <a:ext cx="3412787" cy="438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lgn="l" eaLnBrk="0" hangingPunct="0">
                <a:defRPr>
                  <a:solidFill>
                    <a:schemeClr val="tx1"/>
                  </a:solidFill>
                  <a:latin typeface="Arial" pitchFamily="34" charset="0"/>
                </a:defRPr>
              </a:lvl1pPr>
              <a:lvl2pPr marL="800100" indent="-342900" algn="l" eaLnBrk="0" hangingPunct="0">
                <a:defRPr>
                  <a:solidFill>
                    <a:schemeClr val="tx1"/>
                  </a:solidFill>
                  <a:latin typeface="Arial" pitchFamily="34" charset="0"/>
                </a:defRPr>
              </a:lvl2pPr>
              <a:lvl3pPr marL="1257300" indent="-342900" algn="l" eaLnBrk="0" hangingPunct="0">
                <a:defRPr>
                  <a:solidFill>
                    <a:schemeClr val="tx1"/>
                  </a:solidFill>
                  <a:latin typeface="Arial" pitchFamily="34" charset="0"/>
                </a:defRPr>
              </a:lvl3pPr>
              <a:lvl4pPr marL="1714500" indent="-342900" algn="l" eaLnBrk="0" hangingPunct="0">
                <a:defRPr>
                  <a:solidFill>
                    <a:schemeClr val="tx1"/>
                  </a:solidFill>
                  <a:latin typeface="Arial" pitchFamily="34" charset="0"/>
                </a:defRPr>
              </a:lvl4pPr>
              <a:lvl5pPr marL="2171700" indent="-342900" algn="l" eaLnBrk="0" hangingPunct="0">
                <a:defRPr>
                  <a:solidFill>
                    <a:schemeClr val="tx1"/>
                  </a:solidFill>
                  <a:latin typeface="Arial" pitchFamily="34" charset="0"/>
                </a:defRPr>
              </a:lvl5pPr>
              <a:lvl6pPr marL="2628900" indent="-342900" eaLnBrk="0" fontAlgn="base" hangingPunct="0">
                <a:spcBef>
                  <a:spcPct val="0"/>
                </a:spcBef>
                <a:spcAft>
                  <a:spcPct val="0"/>
                </a:spcAft>
                <a:defRPr>
                  <a:solidFill>
                    <a:schemeClr val="tx1"/>
                  </a:solidFill>
                  <a:latin typeface="Arial" pitchFamily="34" charset="0"/>
                </a:defRPr>
              </a:lvl6pPr>
              <a:lvl7pPr marL="3086100" indent="-342900" eaLnBrk="0" fontAlgn="base" hangingPunct="0">
                <a:spcBef>
                  <a:spcPct val="0"/>
                </a:spcBef>
                <a:spcAft>
                  <a:spcPct val="0"/>
                </a:spcAft>
                <a:defRPr>
                  <a:solidFill>
                    <a:schemeClr val="tx1"/>
                  </a:solidFill>
                  <a:latin typeface="Arial" pitchFamily="34" charset="0"/>
                </a:defRPr>
              </a:lvl7pPr>
              <a:lvl8pPr marL="3543300" indent="-342900" eaLnBrk="0" fontAlgn="base" hangingPunct="0">
                <a:spcBef>
                  <a:spcPct val="0"/>
                </a:spcBef>
                <a:spcAft>
                  <a:spcPct val="0"/>
                </a:spcAft>
                <a:defRPr>
                  <a:solidFill>
                    <a:schemeClr val="tx1"/>
                  </a:solidFill>
                  <a:latin typeface="Arial" pitchFamily="34" charset="0"/>
                </a:defRPr>
              </a:lvl8pPr>
              <a:lvl9pPr marL="4000500" indent="-342900" eaLnBrk="0" fontAlgn="base" hangingPunct="0">
                <a:spcBef>
                  <a:spcPct val="0"/>
                </a:spcBef>
                <a:spcAft>
                  <a:spcPct val="0"/>
                </a:spcAft>
                <a:defRPr>
                  <a:solidFill>
                    <a:schemeClr val="tx1"/>
                  </a:solidFill>
                  <a:latin typeface="Arial" pitchFamily="34" charset="0"/>
                </a:defRPr>
              </a:lvl9pPr>
            </a:lstStyle>
            <a:p>
              <a:pPr marL="0" marR="0" lvl="0" indent="-342900" algn="l" defTabSz="914400" rtl="0" eaLnBrk="0" fontAlgn="auto" latinLnBrk="0" hangingPunct="0">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Có</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hình</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tròn</a:t>
              </a:r>
              <a:endPar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pic>
          <p:nvPicPr>
            <p:cNvPr id="13" name="Picture 4" descr="ตัวอักษรลายมือ B ดาวน์โหลดรูปภาพ (รหัส) 400513401_ขนาด 727.6  KB_รูปแบบรูปภาพ PNG _th.lovepik.com"/>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5213799" y="1769906"/>
              <a:ext cx="620534" cy="62919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 name="Group 19"/>
          <p:cNvGrpSpPr/>
          <p:nvPr/>
        </p:nvGrpSpPr>
        <p:grpSpPr>
          <a:xfrm>
            <a:off x="751800" y="2822589"/>
            <a:ext cx="5525175" cy="1481047"/>
            <a:chOff x="563850" y="1597470"/>
            <a:chExt cx="4143881" cy="1110785"/>
          </a:xfrm>
        </p:grpSpPr>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l="24945" t="29108" r="34395" b="52528"/>
            <a:stretch/>
          </p:blipFill>
          <p:spPr>
            <a:xfrm>
              <a:off x="563850" y="1597470"/>
              <a:ext cx="3942344" cy="1110785"/>
            </a:xfrm>
            <a:prstGeom prst="rect">
              <a:avLst/>
            </a:prstGeom>
          </p:spPr>
        </p:pic>
        <p:pic>
          <p:nvPicPr>
            <p:cNvPr id="14" name="Picture 6" descr="Balon Huruf unduh gratis - Balon udara panas Percetakan Seni Huruf - balon  huruf gambar png"/>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640692" y="1696871"/>
              <a:ext cx="693335" cy="693335"/>
            </a:xfrm>
            <a:prstGeom prst="rect">
              <a:avLst/>
            </a:prstGeom>
            <a:noFill/>
            <a:extLst>
              <a:ext uri="{909E8E84-426E-40DD-AFC4-6F175D3DCCD1}">
                <a14:hiddenFill xmlns:a14="http://schemas.microsoft.com/office/drawing/2010/main">
                  <a:solidFill>
                    <a:srgbClr val="FFFFFF"/>
                  </a:solidFill>
                </a14:hiddenFill>
              </a:ext>
            </a:extLst>
          </p:spPr>
        </p:pic>
        <p:sp>
          <p:nvSpPr>
            <p:cNvPr id="16" name="Text Box 28">
              <a:extLst>
                <a:ext uri="{FF2B5EF4-FFF2-40B4-BE49-F238E27FC236}">
                  <a16:creationId xmlns:a16="http://schemas.microsoft.com/office/drawing/2014/main" id="{9904E141-A895-4508-9D5A-4B9E2FD976FC}"/>
                </a:ext>
              </a:extLst>
            </p:cNvPr>
            <p:cNvSpPr txBox="1">
              <a:spLocks noChangeArrowheads="1"/>
            </p:cNvSpPr>
            <p:nvPr/>
          </p:nvSpPr>
          <p:spPr bwMode="auto">
            <a:xfrm>
              <a:off x="1114425" y="1781928"/>
              <a:ext cx="3593306" cy="438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lgn="l" eaLnBrk="0" hangingPunct="0">
                <a:defRPr>
                  <a:solidFill>
                    <a:schemeClr val="tx1"/>
                  </a:solidFill>
                  <a:latin typeface="Arial" pitchFamily="34" charset="0"/>
                </a:defRPr>
              </a:lvl1pPr>
              <a:lvl2pPr marL="800100" indent="-342900" algn="l" eaLnBrk="0" hangingPunct="0">
                <a:defRPr>
                  <a:solidFill>
                    <a:schemeClr val="tx1"/>
                  </a:solidFill>
                  <a:latin typeface="Arial" pitchFamily="34" charset="0"/>
                </a:defRPr>
              </a:lvl2pPr>
              <a:lvl3pPr marL="1257300" indent="-342900" algn="l" eaLnBrk="0" hangingPunct="0">
                <a:defRPr>
                  <a:solidFill>
                    <a:schemeClr val="tx1"/>
                  </a:solidFill>
                  <a:latin typeface="Arial" pitchFamily="34" charset="0"/>
                </a:defRPr>
              </a:lvl3pPr>
              <a:lvl4pPr marL="1714500" indent="-342900" algn="l" eaLnBrk="0" hangingPunct="0">
                <a:defRPr>
                  <a:solidFill>
                    <a:schemeClr val="tx1"/>
                  </a:solidFill>
                  <a:latin typeface="Arial" pitchFamily="34" charset="0"/>
                </a:defRPr>
              </a:lvl4pPr>
              <a:lvl5pPr marL="2171700" indent="-342900" algn="l" eaLnBrk="0" hangingPunct="0">
                <a:defRPr>
                  <a:solidFill>
                    <a:schemeClr val="tx1"/>
                  </a:solidFill>
                  <a:latin typeface="Arial" pitchFamily="34" charset="0"/>
                </a:defRPr>
              </a:lvl5pPr>
              <a:lvl6pPr marL="2628900" indent="-342900" eaLnBrk="0" fontAlgn="base" hangingPunct="0">
                <a:spcBef>
                  <a:spcPct val="0"/>
                </a:spcBef>
                <a:spcAft>
                  <a:spcPct val="0"/>
                </a:spcAft>
                <a:defRPr>
                  <a:solidFill>
                    <a:schemeClr val="tx1"/>
                  </a:solidFill>
                  <a:latin typeface="Arial" pitchFamily="34" charset="0"/>
                </a:defRPr>
              </a:lvl6pPr>
              <a:lvl7pPr marL="3086100" indent="-342900" eaLnBrk="0" fontAlgn="base" hangingPunct="0">
                <a:spcBef>
                  <a:spcPct val="0"/>
                </a:spcBef>
                <a:spcAft>
                  <a:spcPct val="0"/>
                </a:spcAft>
                <a:defRPr>
                  <a:solidFill>
                    <a:schemeClr val="tx1"/>
                  </a:solidFill>
                  <a:latin typeface="Arial" pitchFamily="34" charset="0"/>
                </a:defRPr>
              </a:lvl7pPr>
              <a:lvl8pPr marL="3543300" indent="-342900" eaLnBrk="0" fontAlgn="base" hangingPunct="0">
                <a:spcBef>
                  <a:spcPct val="0"/>
                </a:spcBef>
                <a:spcAft>
                  <a:spcPct val="0"/>
                </a:spcAft>
                <a:defRPr>
                  <a:solidFill>
                    <a:schemeClr val="tx1"/>
                  </a:solidFill>
                  <a:latin typeface="Arial" pitchFamily="34" charset="0"/>
                </a:defRPr>
              </a:lvl8pPr>
              <a:lvl9pPr marL="4000500" indent="-342900" eaLnBrk="0" fontAlgn="base" hangingPunct="0">
                <a:spcBef>
                  <a:spcPct val="0"/>
                </a:spcBef>
                <a:spcAft>
                  <a:spcPct val="0"/>
                </a:spcAft>
                <a:defRPr>
                  <a:solidFill>
                    <a:schemeClr val="tx1"/>
                  </a:solidFill>
                  <a:latin typeface="Arial" pitchFamily="34" charset="0"/>
                </a:defRPr>
              </a:lvl9pPr>
            </a:lstStyle>
            <a:p>
              <a:pPr marL="0" marR="0" lvl="0" indent="-342900" algn="l" defTabSz="914400" rtl="0" eaLnBrk="0" fontAlgn="auto" latinLnBrk="0" hangingPunct="0">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Có</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hình</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dạng</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nhất</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định</a:t>
              </a:r>
              <a:endPar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grpSp>
      <p:pic>
        <p:nvPicPr>
          <p:cNvPr id="17" name="Picture 16"/>
          <p:cNvPicPr>
            <a:picLocks noChangeAspect="1"/>
          </p:cNvPicPr>
          <p:nvPr/>
        </p:nvPicPr>
        <p:blipFill rotWithShape="1">
          <a:blip r:embed="rId10" cstate="print">
            <a:extLst>
              <a:ext uri="{28A0092B-C50C-407E-A947-70E740481C1C}">
                <a14:useLocalDpi xmlns:a14="http://schemas.microsoft.com/office/drawing/2010/main" val="0"/>
              </a:ext>
            </a:extLst>
          </a:blip>
          <a:srcRect l="37802" t="28522" r="38022" b="29084"/>
          <a:stretch/>
        </p:blipFill>
        <p:spPr>
          <a:xfrm>
            <a:off x="10893512" y="-49938"/>
            <a:ext cx="1722891" cy="1699399"/>
          </a:xfrm>
          <a:prstGeom prst="rect">
            <a:avLst/>
          </a:prstGeom>
        </p:spPr>
      </p:pic>
      <p:pic>
        <p:nvPicPr>
          <p:cNvPr id="18" name="Picture 17">
            <a:hlinkClick r:id="rId11" action="ppaction://hlinksldjump"/>
          </p:cNvPr>
          <p:cNvPicPr>
            <a:picLocks noChangeAspect="1"/>
          </p:cNvPicPr>
          <p:nvPr/>
        </p:nvPicPr>
        <p:blipFill rotWithShape="1">
          <a:blip r:embed="rId12" cstate="print">
            <a:extLst>
              <a:ext uri="{28A0092B-C50C-407E-A947-70E740481C1C}">
                <a14:useLocalDpi xmlns:a14="http://schemas.microsoft.com/office/drawing/2010/main" val="0"/>
              </a:ext>
            </a:extLst>
          </a:blip>
          <a:srcRect l="28791" t="20932" r="43467" b="37778"/>
          <a:stretch/>
        </p:blipFill>
        <p:spPr>
          <a:xfrm>
            <a:off x="9789293" y="4649547"/>
            <a:ext cx="2377625" cy="2383343"/>
          </a:xfrm>
          <a:prstGeom prst="rect">
            <a:avLst/>
          </a:prstGeom>
        </p:spPr>
      </p:pic>
    </p:spTree>
    <p:extLst>
      <p:ext uri="{BB962C8B-B14F-4D97-AF65-F5344CB8AC3E}">
        <p14:creationId xmlns:p14="http://schemas.microsoft.com/office/powerpoint/2010/main" val="1669065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par>
                                <p:cTn id="15" presetID="53" presetClass="entr" presetSubtype="16"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p:cTn id="17" dur="500" fill="hold"/>
                                        <p:tgtEl>
                                          <p:spTgt spid="19"/>
                                        </p:tgtEl>
                                        <p:attrNameLst>
                                          <p:attrName>ppt_w</p:attrName>
                                        </p:attrNameLst>
                                      </p:cBhvr>
                                      <p:tavLst>
                                        <p:tav tm="0">
                                          <p:val>
                                            <p:fltVal val="0"/>
                                          </p:val>
                                        </p:tav>
                                        <p:tav tm="100000">
                                          <p:val>
                                            <p:strVal val="#ppt_w"/>
                                          </p:val>
                                        </p:tav>
                                      </p:tavLst>
                                    </p:anim>
                                    <p:anim calcmode="lin" valueType="num">
                                      <p:cBhvr>
                                        <p:cTn id="18" dur="500" fill="hold"/>
                                        <p:tgtEl>
                                          <p:spTgt spid="19"/>
                                        </p:tgtEl>
                                        <p:attrNameLst>
                                          <p:attrName>ppt_h</p:attrName>
                                        </p:attrNameLst>
                                      </p:cBhvr>
                                      <p:tavLst>
                                        <p:tav tm="0">
                                          <p:val>
                                            <p:fltVal val="0"/>
                                          </p:val>
                                        </p:tav>
                                        <p:tav tm="100000">
                                          <p:val>
                                            <p:strVal val="#ppt_h"/>
                                          </p:val>
                                        </p:tav>
                                      </p:tavLst>
                                    </p:anim>
                                    <p:animEffect transition="in" filter="fade">
                                      <p:cBhvr>
                                        <p:cTn id="19" dur="500"/>
                                        <p:tgtEl>
                                          <p:spTgt spid="19"/>
                                        </p:tgtEl>
                                      </p:cBhvr>
                                    </p:animEffect>
                                  </p:childTnLst>
                                </p:cTn>
                              </p:par>
                              <p:par>
                                <p:cTn id="20" presetID="53" presetClass="entr" presetSubtype="16" fill="hold" nodeType="withEffect">
                                  <p:stCondLst>
                                    <p:cond delay="0"/>
                                  </p:stCondLst>
                                  <p:childTnLst>
                                    <p:set>
                                      <p:cBhvr>
                                        <p:cTn id="21" dur="1" fill="hold">
                                          <p:stCondLst>
                                            <p:cond delay="0"/>
                                          </p:stCondLst>
                                        </p:cTn>
                                        <p:tgtEl>
                                          <p:spTgt spid="21"/>
                                        </p:tgtEl>
                                        <p:attrNameLst>
                                          <p:attrName>style.visibility</p:attrName>
                                        </p:attrNameLst>
                                      </p:cBhvr>
                                      <p:to>
                                        <p:strVal val="visible"/>
                                      </p:to>
                                    </p:set>
                                    <p:anim calcmode="lin" valueType="num">
                                      <p:cBhvr>
                                        <p:cTn id="22" dur="500" fill="hold"/>
                                        <p:tgtEl>
                                          <p:spTgt spid="21"/>
                                        </p:tgtEl>
                                        <p:attrNameLst>
                                          <p:attrName>ppt_w</p:attrName>
                                        </p:attrNameLst>
                                      </p:cBhvr>
                                      <p:tavLst>
                                        <p:tav tm="0">
                                          <p:val>
                                            <p:fltVal val="0"/>
                                          </p:val>
                                        </p:tav>
                                        <p:tav tm="100000">
                                          <p:val>
                                            <p:strVal val="#ppt_w"/>
                                          </p:val>
                                        </p:tav>
                                      </p:tavLst>
                                    </p:anim>
                                    <p:anim calcmode="lin" valueType="num">
                                      <p:cBhvr>
                                        <p:cTn id="23" dur="500" fill="hold"/>
                                        <p:tgtEl>
                                          <p:spTgt spid="21"/>
                                        </p:tgtEl>
                                        <p:attrNameLst>
                                          <p:attrName>ppt_h</p:attrName>
                                        </p:attrNameLst>
                                      </p:cBhvr>
                                      <p:tavLst>
                                        <p:tav tm="0">
                                          <p:val>
                                            <p:fltVal val="0"/>
                                          </p:val>
                                        </p:tav>
                                        <p:tav tm="100000">
                                          <p:val>
                                            <p:strVal val="#ppt_h"/>
                                          </p:val>
                                        </p:tav>
                                      </p:tavLst>
                                    </p:anim>
                                    <p:animEffect transition="in" filter="fade">
                                      <p:cBhvr>
                                        <p:cTn id="24" dur="500"/>
                                        <p:tgtEl>
                                          <p:spTgt spid="21"/>
                                        </p:tgtEl>
                                      </p:cBhvr>
                                    </p:animEffect>
                                  </p:childTnLst>
                                </p:cTn>
                              </p:par>
                              <p:par>
                                <p:cTn id="25" presetID="53" presetClass="entr" presetSubtype="16"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p:cTn id="27" dur="500" fill="hold"/>
                                        <p:tgtEl>
                                          <p:spTgt spid="20"/>
                                        </p:tgtEl>
                                        <p:attrNameLst>
                                          <p:attrName>ppt_w</p:attrName>
                                        </p:attrNameLst>
                                      </p:cBhvr>
                                      <p:tavLst>
                                        <p:tav tm="0">
                                          <p:val>
                                            <p:fltVal val="0"/>
                                          </p:val>
                                        </p:tav>
                                        <p:tav tm="100000">
                                          <p:val>
                                            <p:strVal val="#ppt_w"/>
                                          </p:val>
                                        </p:tav>
                                      </p:tavLst>
                                    </p:anim>
                                    <p:anim calcmode="lin" valueType="num">
                                      <p:cBhvr>
                                        <p:cTn id="28" dur="500" fill="hold"/>
                                        <p:tgtEl>
                                          <p:spTgt spid="20"/>
                                        </p:tgtEl>
                                        <p:attrNameLst>
                                          <p:attrName>ppt_h</p:attrName>
                                        </p:attrNameLst>
                                      </p:cBhvr>
                                      <p:tavLst>
                                        <p:tav tm="0">
                                          <p:val>
                                            <p:fltVal val="0"/>
                                          </p:val>
                                        </p:tav>
                                        <p:tav tm="100000">
                                          <p:val>
                                            <p:strVal val="#ppt_h"/>
                                          </p:val>
                                        </p:tav>
                                      </p:tavLst>
                                    </p:anim>
                                    <p:animEffect transition="in" filter="fade">
                                      <p:cBhvr>
                                        <p:cTn id="29" dur="500"/>
                                        <p:tgtEl>
                                          <p:spTgt spid="20"/>
                                        </p:tgtEl>
                                      </p:cBhvr>
                                    </p:animEffect>
                                  </p:childTnLst>
                                </p:cTn>
                              </p:par>
                              <p:par>
                                <p:cTn id="30" presetID="53" presetClass="entr" presetSubtype="16" fill="hold" nodeType="withEffect">
                                  <p:stCondLst>
                                    <p:cond delay="0"/>
                                  </p:stCondLst>
                                  <p:childTnLst>
                                    <p:set>
                                      <p:cBhvr>
                                        <p:cTn id="31" dur="1" fill="hold">
                                          <p:stCondLst>
                                            <p:cond delay="0"/>
                                          </p:stCondLst>
                                        </p:cTn>
                                        <p:tgtEl>
                                          <p:spTgt spid="17"/>
                                        </p:tgtEl>
                                        <p:attrNameLst>
                                          <p:attrName>style.visibility</p:attrName>
                                        </p:attrNameLst>
                                      </p:cBhvr>
                                      <p:to>
                                        <p:strVal val="visible"/>
                                      </p:to>
                                    </p:set>
                                    <p:anim calcmode="lin" valueType="num">
                                      <p:cBhvr>
                                        <p:cTn id="32" dur="500" fill="hold"/>
                                        <p:tgtEl>
                                          <p:spTgt spid="17"/>
                                        </p:tgtEl>
                                        <p:attrNameLst>
                                          <p:attrName>ppt_w</p:attrName>
                                        </p:attrNameLst>
                                      </p:cBhvr>
                                      <p:tavLst>
                                        <p:tav tm="0">
                                          <p:val>
                                            <p:fltVal val="0"/>
                                          </p:val>
                                        </p:tav>
                                        <p:tav tm="100000">
                                          <p:val>
                                            <p:strVal val="#ppt_w"/>
                                          </p:val>
                                        </p:tav>
                                      </p:tavLst>
                                    </p:anim>
                                    <p:anim calcmode="lin" valueType="num">
                                      <p:cBhvr>
                                        <p:cTn id="33" dur="500" fill="hold"/>
                                        <p:tgtEl>
                                          <p:spTgt spid="17"/>
                                        </p:tgtEl>
                                        <p:attrNameLst>
                                          <p:attrName>ppt_h</p:attrName>
                                        </p:attrNameLst>
                                      </p:cBhvr>
                                      <p:tavLst>
                                        <p:tav tm="0">
                                          <p:val>
                                            <p:fltVal val="0"/>
                                          </p:val>
                                        </p:tav>
                                        <p:tav tm="100000">
                                          <p:val>
                                            <p:strVal val="#ppt_h"/>
                                          </p:val>
                                        </p:tav>
                                      </p:tavLst>
                                    </p:anim>
                                    <p:animEffect transition="in" filter="fade">
                                      <p:cBhvr>
                                        <p:cTn id="34" dur="500"/>
                                        <p:tgtEl>
                                          <p:spTgt spid="17"/>
                                        </p:tgtEl>
                                      </p:cBhvr>
                                    </p:animEffect>
                                  </p:childTnLst>
                                </p:cTn>
                              </p:par>
                              <p:par>
                                <p:cTn id="35" presetID="42" presetClass="entr" presetSubtype="0" fill="hold"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1100"/>
                                        <p:tgtEl>
                                          <p:spTgt spid="18"/>
                                        </p:tgtEl>
                                      </p:cBhvr>
                                    </p:animEffect>
                                    <p:anim calcmode="lin" valueType="num">
                                      <p:cBhvr>
                                        <p:cTn id="38" dur="1100" fill="hold"/>
                                        <p:tgtEl>
                                          <p:spTgt spid="18"/>
                                        </p:tgtEl>
                                        <p:attrNameLst>
                                          <p:attrName>ppt_x</p:attrName>
                                        </p:attrNameLst>
                                      </p:cBhvr>
                                      <p:tavLst>
                                        <p:tav tm="0">
                                          <p:val>
                                            <p:strVal val="#ppt_x"/>
                                          </p:val>
                                        </p:tav>
                                        <p:tav tm="100000">
                                          <p:val>
                                            <p:strVal val="#ppt_x"/>
                                          </p:val>
                                        </p:tav>
                                      </p:tavLst>
                                    </p:anim>
                                    <p:anim calcmode="lin" valueType="num">
                                      <p:cBhvr>
                                        <p:cTn id="39" dur="11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53" presetClass="exit" presetSubtype="32" fill="hold" nodeType="clickEffect">
                                  <p:stCondLst>
                                    <p:cond delay="0"/>
                                  </p:stCondLst>
                                  <p:childTnLst>
                                    <p:anim calcmode="lin" valueType="num">
                                      <p:cBhvr>
                                        <p:cTn id="43" dur="500"/>
                                        <p:tgtEl>
                                          <p:spTgt spid="21"/>
                                        </p:tgtEl>
                                        <p:attrNameLst>
                                          <p:attrName>ppt_w</p:attrName>
                                        </p:attrNameLst>
                                      </p:cBhvr>
                                      <p:tavLst>
                                        <p:tav tm="0">
                                          <p:val>
                                            <p:strVal val="ppt_w"/>
                                          </p:val>
                                        </p:tav>
                                        <p:tav tm="100000">
                                          <p:val>
                                            <p:fltVal val="0"/>
                                          </p:val>
                                        </p:tav>
                                      </p:tavLst>
                                    </p:anim>
                                    <p:anim calcmode="lin" valueType="num">
                                      <p:cBhvr>
                                        <p:cTn id="44" dur="500"/>
                                        <p:tgtEl>
                                          <p:spTgt spid="21"/>
                                        </p:tgtEl>
                                        <p:attrNameLst>
                                          <p:attrName>ppt_h</p:attrName>
                                        </p:attrNameLst>
                                      </p:cBhvr>
                                      <p:tavLst>
                                        <p:tav tm="0">
                                          <p:val>
                                            <p:strVal val="ppt_h"/>
                                          </p:val>
                                        </p:tav>
                                        <p:tav tm="100000">
                                          <p:val>
                                            <p:fltVal val="0"/>
                                          </p:val>
                                        </p:tav>
                                      </p:tavLst>
                                    </p:anim>
                                    <p:animEffect transition="out" filter="fade">
                                      <p:cBhvr>
                                        <p:cTn id="45" dur="500"/>
                                        <p:tgtEl>
                                          <p:spTgt spid="21"/>
                                        </p:tgtEl>
                                      </p:cBhvr>
                                    </p:animEffect>
                                    <p:set>
                                      <p:cBhvr>
                                        <p:cTn id="46" dur="1" fill="hold">
                                          <p:stCondLst>
                                            <p:cond delay="499"/>
                                          </p:stCondLst>
                                        </p:cTn>
                                        <p:tgtEl>
                                          <p:spTgt spid="21"/>
                                        </p:tgtEl>
                                        <p:attrNameLst>
                                          <p:attrName>style.visibility</p:attrName>
                                        </p:attrNameLst>
                                      </p:cBhvr>
                                      <p:to>
                                        <p:strVal val="hidden"/>
                                      </p:to>
                                    </p:set>
                                  </p:childTnLst>
                                  <p:subTnLst>
                                    <p:audio>
                                      <p:cMediaNode>
                                        <p:cTn display="0" masterRel="sameClick">
                                          <p:stCondLst>
                                            <p:cond evt="begin" delay="0">
                                              <p:tn val="42"/>
                                            </p:cond>
                                          </p:stCondLst>
                                          <p:endCondLst>
                                            <p:cond evt="onStopAudio" delay="0">
                                              <p:tgtEl>
                                                <p:sldTgt/>
                                              </p:tgtEl>
                                            </p:cond>
                                          </p:endCondLst>
                                        </p:cTn>
                                        <p:tgtEl>
                                          <p:sndTgt r:embed="rId2" name="Am-thanh-tra-loi-dung-www_nhacchuongvui_com (online-audio-converter.com).wav"/>
                                        </p:tgtEl>
                                      </p:cMediaNode>
                                    </p:audio>
                                  </p:subTnLst>
                                </p:cTn>
                              </p:par>
                              <p:par>
                                <p:cTn id="47" presetID="53" presetClass="exit" presetSubtype="32" fill="hold" nodeType="withEffect">
                                  <p:stCondLst>
                                    <p:cond delay="0"/>
                                  </p:stCondLst>
                                  <p:childTnLst>
                                    <p:anim calcmode="lin" valueType="num">
                                      <p:cBhvr>
                                        <p:cTn id="48" dur="500"/>
                                        <p:tgtEl>
                                          <p:spTgt spid="20"/>
                                        </p:tgtEl>
                                        <p:attrNameLst>
                                          <p:attrName>ppt_w</p:attrName>
                                        </p:attrNameLst>
                                      </p:cBhvr>
                                      <p:tavLst>
                                        <p:tav tm="0">
                                          <p:val>
                                            <p:strVal val="ppt_w"/>
                                          </p:val>
                                        </p:tav>
                                        <p:tav tm="100000">
                                          <p:val>
                                            <p:fltVal val="0"/>
                                          </p:val>
                                        </p:tav>
                                      </p:tavLst>
                                    </p:anim>
                                    <p:anim calcmode="lin" valueType="num">
                                      <p:cBhvr>
                                        <p:cTn id="49" dur="500"/>
                                        <p:tgtEl>
                                          <p:spTgt spid="20"/>
                                        </p:tgtEl>
                                        <p:attrNameLst>
                                          <p:attrName>ppt_h</p:attrName>
                                        </p:attrNameLst>
                                      </p:cBhvr>
                                      <p:tavLst>
                                        <p:tav tm="0">
                                          <p:val>
                                            <p:strVal val="ppt_h"/>
                                          </p:val>
                                        </p:tav>
                                        <p:tav tm="100000">
                                          <p:val>
                                            <p:fltVal val="0"/>
                                          </p:val>
                                        </p:tav>
                                      </p:tavLst>
                                    </p:anim>
                                    <p:animEffect transition="out" filter="fade">
                                      <p:cBhvr>
                                        <p:cTn id="50" dur="500"/>
                                        <p:tgtEl>
                                          <p:spTgt spid="20"/>
                                        </p:tgtEl>
                                      </p:cBhvr>
                                    </p:animEffect>
                                    <p:set>
                                      <p:cBhvr>
                                        <p:cTn id="51"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p:cNvGrpSpPr/>
          <p:nvPr/>
        </p:nvGrpSpPr>
        <p:grpSpPr>
          <a:xfrm>
            <a:off x="6601027" y="2282122"/>
            <a:ext cx="3895747" cy="1481047"/>
            <a:chOff x="4950770" y="1711591"/>
            <a:chExt cx="2921810" cy="1110785"/>
          </a:xfrm>
        </p:grpSpPr>
        <p:grpSp>
          <p:nvGrpSpPr>
            <p:cNvPr id="2" name="Group 1"/>
            <p:cNvGrpSpPr/>
            <p:nvPr/>
          </p:nvGrpSpPr>
          <p:grpSpPr>
            <a:xfrm>
              <a:off x="4950770" y="1711591"/>
              <a:ext cx="2921810" cy="1110785"/>
              <a:chOff x="4950770" y="1711591"/>
              <a:chExt cx="2921810" cy="1110785"/>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24945" t="29108" r="34395" b="52528"/>
              <a:stretch/>
            </p:blipFill>
            <p:spPr>
              <a:xfrm>
                <a:off x="4969005" y="1711591"/>
                <a:ext cx="2903575" cy="1110785"/>
              </a:xfrm>
              <a:prstGeom prst="rect">
                <a:avLst/>
              </a:prstGeom>
            </p:spPr>
          </p:pic>
          <p:pic>
            <p:nvPicPr>
              <p:cNvPr id="13" name="Picture 4" descr="ตัวอักษรลายมือ B ดาวน์โหลดรูปภาพ (รหัส) 400513401_ขนาด 727.6  KB_รูปแบบรูปภาพ PNG _th.lovepik.com"/>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4950770" y="1739353"/>
                <a:ext cx="620534" cy="629193"/>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Text Box 28">
              <a:extLst>
                <a:ext uri="{FF2B5EF4-FFF2-40B4-BE49-F238E27FC236}">
                  <a16:creationId xmlns:a16="http://schemas.microsoft.com/office/drawing/2014/main" id="{9904E141-A895-4508-9D5A-4B9E2FD976FC}"/>
                </a:ext>
              </a:extLst>
            </p:cNvPr>
            <p:cNvSpPr txBox="1">
              <a:spLocks noChangeArrowheads="1"/>
            </p:cNvSpPr>
            <p:nvPr/>
          </p:nvSpPr>
          <p:spPr bwMode="auto">
            <a:xfrm>
              <a:off x="5589539" y="1938781"/>
              <a:ext cx="1644272" cy="5000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lgn="l" eaLnBrk="0" hangingPunct="0">
                <a:defRPr>
                  <a:solidFill>
                    <a:schemeClr val="tx1"/>
                  </a:solidFill>
                  <a:latin typeface="Arial" pitchFamily="34" charset="0"/>
                </a:defRPr>
              </a:lvl1pPr>
              <a:lvl2pPr marL="800100" indent="-342900" algn="l" eaLnBrk="0" hangingPunct="0">
                <a:defRPr>
                  <a:solidFill>
                    <a:schemeClr val="tx1"/>
                  </a:solidFill>
                  <a:latin typeface="Arial" pitchFamily="34" charset="0"/>
                </a:defRPr>
              </a:lvl2pPr>
              <a:lvl3pPr marL="1257300" indent="-342900" algn="l" eaLnBrk="0" hangingPunct="0">
                <a:defRPr>
                  <a:solidFill>
                    <a:schemeClr val="tx1"/>
                  </a:solidFill>
                  <a:latin typeface="Arial" pitchFamily="34" charset="0"/>
                </a:defRPr>
              </a:lvl3pPr>
              <a:lvl4pPr marL="1714500" indent="-342900" algn="l" eaLnBrk="0" hangingPunct="0">
                <a:defRPr>
                  <a:solidFill>
                    <a:schemeClr val="tx1"/>
                  </a:solidFill>
                  <a:latin typeface="Arial" pitchFamily="34" charset="0"/>
                </a:defRPr>
              </a:lvl4pPr>
              <a:lvl5pPr marL="2171700" indent="-342900" algn="l" eaLnBrk="0" hangingPunct="0">
                <a:defRPr>
                  <a:solidFill>
                    <a:schemeClr val="tx1"/>
                  </a:solidFill>
                  <a:latin typeface="Arial" pitchFamily="34" charset="0"/>
                </a:defRPr>
              </a:lvl5pPr>
              <a:lvl6pPr marL="2628900" indent="-342900" eaLnBrk="0" fontAlgn="base" hangingPunct="0">
                <a:spcBef>
                  <a:spcPct val="0"/>
                </a:spcBef>
                <a:spcAft>
                  <a:spcPct val="0"/>
                </a:spcAft>
                <a:defRPr>
                  <a:solidFill>
                    <a:schemeClr val="tx1"/>
                  </a:solidFill>
                  <a:latin typeface="Arial" pitchFamily="34" charset="0"/>
                </a:defRPr>
              </a:lvl6pPr>
              <a:lvl7pPr marL="3086100" indent="-342900" eaLnBrk="0" fontAlgn="base" hangingPunct="0">
                <a:spcBef>
                  <a:spcPct val="0"/>
                </a:spcBef>
                <a:spcAft>
                  <a:spcPct val="0"/>
                </a:spcAft>
                <a:defRPr>
                  <a:solidFill>
                    <a:schemeClr val="tx1"/>
                  </a:solidFill>
                  <a:latin typeface="Arial" pitchFamily="34" charset="0"/>
                </a:defRPr>
              </a:lvl7pPr>
              <a:lvl8pPr marL="3543300" indent="-342900" eaLnBrk="0" fontAlgn="base" hangingPunct="0">
                <a:spcBef>
                  <a:spcPct val="0"/>
                </a:spcBef>
                <a:spcAft>
                  <a:spcPct val="0"/>
                </a:spcAft>
                <a:defRPr>
                  <a:solidFill>
                    <a:schemeClr val="tx1"/>
                  </a:solidFill>
                  <a:latin typeface="Arial" pitchFamily="34" charset="0"/>
                </a:defRPr>
              </a:lvl8pPr>
              <a:lvl9pPr marL="4000500" indent="-342900" eaLnBrk="0" fontAlgn="base" hangingPunct="0">
                <a:spcBef>
                  <a:spcPct val="0"/>
                </a:spcBef>
                <a:spcAft>
                  <a:spcPct val="0"/>
                </a:spcAft>
                <a:defRPr>
                  <a:solidFill>
                    <a:schemeClr val="tx1"/>
                  </a:solidFill>
                  <a:latin typeface="Arial" pitchFamily="34" charset="0"/>
                </a:defRPr>
              </a:lvl9pPr>
            </a:lstStyle>
            <a:p>
              <a:pPr marL="0" marR="0" lvl="0" indent="0" algn="l" defTabSz="914377" rtl="0" eaLnBrk="1" fontAlgn="base" latinLnBrk="0" hangingPunct="1">
                <a:lnSpc>
                  <a:spcPct val="100000"/>
                </a:lnSpc>
                <a:spcBef>
                  <a:spcPct val="0"/>
                </a:spcBef>
                <a:spcAft>
                  <a:spcPct val="0"/>
                </a:spcAft>
                <a:buClrTx/>
                <a:buSzTx/>
                <a:buFontTx/>
                <a:buNone/>
                <a:tabLst/>
                <a:defRPr/>
              </a:pPr>
              <a:r>
                <a:rPr kumimoji="0" lang="en-US" sz="3733"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rPr>
                <a:t>Bát</a:t>
              </a:r>
              <a:r>
                <a:rPr kumimoji="0" lang="en-US" sz="3733"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733"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rPr>
                <a:t>sứ</a:t>
              </a:r>
              <a:endParaRPr kumimoji="0" lang="en-US" sz="3733"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endParaRPr>
            </a:p>
          </p:txBody>
        </p:sp>
      </p:grpSp>
      <p:pic>
        <p:nvPicPr>
          <p:cNvPr id="10" name="Picture 9"/>
          <p:cNvPicPr>
            <a:picLocks noChangeAspect="1"/>
          </p:cNvPicPr>
          <p:nvPr/>
        </p:nvPicPr>
        <p:blipFill rotWithShape="1">
          <a:blip r:embed="rId6" cstate="print">
            <a:extLst>
              <a:ext uri="{28A0092B-C50C-407E-A947-70E740481C1C}">
                <a14:useLocalDpi xmlns:a14="http://schemas.microsoft.com/office/drawing/2010/main" val="0"/>
              </a:ext>
            </a:extLst>
          </a:blip>
          <a:srcRect l="39701" t="4725" r="25581" b="5611"/>
          <a:stretch/>
        </p:blipFill>
        <p:spPr>
          <a:xfrm>
            <a:off x="-17399" y="4124229"/>
            <a:ext cx="1994401" cy="2897367"/>
          </a:xfrm>
          <a:prstGeom prst="rect">
            <a:avLst/>
          </a:prstGeom>
        </p:spPr>
      </p:pic>
      <p:sp>
        <p:nvSpPr>
          <p:cNvPr id="11" name="TextBox 10"/>
          <p:cNvSpPr txBox="1"/>
          <p:nvPr/>
        </p:nvSpPr>
        <p:spPr>
          <a:xfrm>
            <a:off x="747438" y="1135302"/>
            <a:ext cx="10501013" cy="666786"/>
          </a:xfrm>
          <a:prstGeom prst="rect">
            <a:avLst/>
          </a:prstGeom>
          <a:solidFill>
            <a:schemeClr val="accent4">
              <a:lumMod val="40000"/>
              <a:lumOff val="60000"/>
              <a:alpha val="25000"/>
            </a:schemeClr>
          </a:solid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3733"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3. </a:t>
            </a:r>
            <a:r>
              <a:rPr kumimoji="0" lang="vi-VN" sz="3733"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Vật nào sau đây nước có thể thấm qua?</a:t>
            </a:r>
            <a:endParaRPr kumimoji="0" lang="en-US" sz="3733"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nvGrpSpPr>
          <p:cNvPr id="22" name="Group 21"/>
          <p:cNvGrpSpPr/>
          <p:nvPr/>
        </p:nvGrpSpPr>
        <p:grpSpPr>
          <a:xfrm>
            <a:off x="1213005" y="3801161"/>
            <a:ext cx="4642828" cy="1481046"/>
            <a:chOff x="909753" y="2850871"/>
            <a:chExt cx="3482121" cy="1110785"/>
          </a:xfrm>
        </p:grpSpPr>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24945" t="29108" r="34395" b="52528"/>
            <a:stretch/>
          </p:blipFill>
          <p:spPr>
            <a:xfrm>
              <a:off x="909753" y="2850871"/>
              <a:ext cx="3288294" cy="1110785"/>
            </a:xfrm>
            <a:prstGeom prst="rect">
              <a:avLst/>
            </a:prstGeom>
          </p:spPr>
        </p:pic>
        <p:sp>
          <p:nvSpPr>
            <p:cNvPr id="6" name="Text Box 28">
              <a:extLst>
                <a:ext uri="{FF2B5EF4-FFF2-40B4-BE49-F238E27FC236}">
                  <a16:creationId xmlns:a16="http://schemas.microsoft.com/office/drawing/2014/main" id="{9904E141-A895-4508-9D5A-4B9E2FD976FC}"/>
                </a:ext>
              </a:extLst>
            </p:cNvPr>
            <p:cNvSpPr txBox="1">
              <a:spLocks noChangeArrowheads="1"/>
            </p:cNvSpPr>
            <p:nvPr/>
          </p:nvSpPr>
          <p:spPr bwMode="auto">
            <a:xfrm>
              <a:off x="1768149" y="3049566"/>
              <a:ext cx="2623725" cy="500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lgn="l" eaLnBrk="0" hangingPunct="0">
                <a:defRPr>
                  <a:solidFill>
                    <a:schemeClr val="tx1"/>
                  </a:solidFill>
                  <a:latin typeface="Arial" pitchFamily="34" charset="0"/>
                </a:defRPr>
              </a:lvl1pPr>
              <a:lvl2pPr marL="800100" indent="-342900" algn="l" eaLnBrk="0" hangingPunct="0">
                <a:defRPr>
                  <a:solidFill>
                    <a:schemeClr val="tx1"/>
                  </a:solidFill>
                  <a:latin typeface="Arial" pitchFamily="34" charset="0"/>
                </a:defRPr>
              </a:lvl2pPr>
              <a:lvl3pPr marL="1257300" indent="-342900" algn="l" eaLnBrk="0" hangingPunct="0">
                <a:defRPr>
                  <a:solidFill>
                    <a:schemeClr val="tx1"/>
                  </a:solidFill>
                  <a:latin typeface="Arial" pitchFamily="34" charset="0"/>
                </a:defRPr>
              </a:lvl3pPr>
              <a:lvl4pPr marL="1714500" indent="-342900" algn="l" eaLnBrk="0" hangingPunct="0">
                <a:defRPr>
                  <a:solidFill>
                    <a:schemeClr val="tx1"/>
                  </a:solidFill>
                  <a:latin typeface="Arial" pitchFamily="34" charset="0"/>
                </a:defRPr>
              </a:lvl4pPr>
              <a:lvl5pPr marL="2171700" indent="-342900" algn="l" eaLnBrk="0" hangingPunct="0">
                <a:defRPr>
                  <a:solidFill>
                    <a:schemeClr val="tx1"/>
                  </a:solidFill>
                  <a:latin typeface="Arial" pitchFamily="34" charset="0"/>
                </a:defRPr>
              </a:lvl5pPr>
              <a:lvl6pPr marL="2628900" indent="-342900" eaLnBrk="0" fontAlgn="base" hangingPunct="0">
                <a:spcBef>
                  <a:spcPct val="0"/>
                </a:spcBef>
                <a:spcAft>
                  <a:spcPct val="0"/>
                </a:spcAft>
                <a:defRPr>
                  <a:solidFill>
                    <a:schemeClr val="tx1"/>
                  </a:solidFill>
                  <a:latin typeface="Arial" pitchFamily="34" charset="0"/>
                </a:defRPr>
              </a:lvl6pPr>
              <a:lvl7pPr marL="3086100" indent="-342900" eaLnBrk="0" fontAlgn="base" hangingPunct="0">
                <a:spcBef>
                  <a:spcPct val="0"/>
                </a:spcBef>
                <a:spcAft>
                  <a:spcPct val="0"/>
                </a:spcAft>
                <a:defRPr>
                  <a:solidFill>
                    <a:schemeClr val="tx1"/>
                  </a:solidFill>
                  <a:latin typeface="Arial" pitchFamily="34" charset="0"/>
                </a:defRPr>
              </a:lvl7pPr>
              <a:lvl8pPr marL="3543300" indent="-342900" eaLnBrk="0" fontAlgn="base" hangingPunct="0">
                <a:spcBef>
                  <a:spcPct val="0"/>
                </a:spcBef>
                <a:spcAft>
                  <a:spcPct val="0"/>
                </a:spcAft>
                <a:defRPr>
                  <a:solidFill>
                    <a:schemeClr val="tx1"/>
                  </a:solidFill>
                  <a:latin typeface="Arial" pitchFamily="34" charset="0"/>
                </a:defRPr>
              </a:lvl8pPr>
              <a:lvl9pPr marL="4000500" indent="-342900" eaLnBrk="0" fontAlgn="base" hangingPunct="0">
                <a:spcBef>
                  <a:spcPct val="0"/>
                </a:spcBef>
                <a:spcAft>
                  <a:spcPct val="0"/>
                </a:spcAft>
                <a:defRPr>
                  <a:solidFill>
                    <a:schemeClr val="tx1"/>
                  </a:solidFill>
                  <a:latin typeface="Arial" pitchFamily="34" charset="0"/>
                </a:defRPr>
              </a:lvl9pPr>
            </a:lstStyle>
            <a:p>
              <a:pPr marL="0" marR="0" lvl="0" indent="0" algn="l" defTabSz="914377" rtl="0" eaLnBrk="1" fontAlgn="base" latinLnBrk="0" hangingPunct="1">
                <a:lnSpc>
                  <a:spcPct val="100000"/>
                </a:lnSpc>
                <a:spcBef>
                  <a:spcPct val="0"/>
                </a:spcBef>
                <a:spcAft>
                  <a:spcPct val="0"/>
                </a:spcAft>
                <a:buClrTx/>
                <a:buSzTx/>
                <a:buFontTx/>
                <a:buNone/>
                <a:tabLst/>
                <a:defRPr/>
              </a:pPr>
              <a:r>
                <a:rPr kumimoji="0" lang="en-US" sz="3733"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rPr>
                <a:t>Áo</a:t>
              </a:r>
              <a:r>
                <a:rPr kumimoji="0" lang="en-US" sz="3733"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733"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rPr>
                <a:t>mưa</a:t>
              </a:r>
              <a:endParaRPr kumimoji="0" lang="en-US" sz="3733"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endParaRPr>
            </a:p>
          </p:txBody>
        </p:sp>
        <p:pic>
          <p:nvPicPr>
            <p:cNvPr id="12" name="Picture 2" descr="c từ chữ cái ver 1 Illustration - Twinkl"/>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4878" t="-1" r="24427" b="-2096"/>
            <a:stretch/>
          </p:blipFill>
          <p:spPr bwMode="auto">
            <a:xfrm>
              <a:off x="982041" y="3068899"/>
              <a:ext cx="595365" cy="59950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1" name="Group 20"/>
          <p:cNvGrpSpPr/>
          <p:nvPr/>
        </p:nvGrpSpPr>
        <p:grpSpPr>
          <a:xfrm>
            <a:off x="6768150" y="3731865"/>
            <a:ext cx="4857513" cy="1481047"/>
            <a:chOff x="5076112" y="2798898"/>
            <a:chExt cx="3643135" cy="1110785"/>
          </a:xfrm>
        </p:grpSpPr>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24945" t="29108" r="34395" b="52528"/>
            <a:stretch/>
          </p:blipFill>
          <p:spPr>
            <a:xfrm>
              <a:off x="5162833" y="2798898"/>
              <a:ext cx="3556414" cy="1110785"/>
            </a:xfrm>
            <a:prstGeom prst="rect">
              <a:avLst/>
            </a:prstGeom>
          </p:spPr>
        </p:pic>
        <p:sp>
          <p:nvSpPr>
            <p:cNvPr id="8" name="Text Box 28">
              <a:extLst>
                <a:ext uri="{FF2B5EF4-FFF2-40B4-BE49-F238E27FC236}">
                  <a16:creationId xmlns:a16="http://schemas.microsoft.com/office/drawing/2014/main" id="{9904E141-A895-4508-9D5A-4B9E2FD976FC}"/>
                </a:ext>
              </a:extLst>
            </p:cNvPr>
            <p:cNvSpPr txBox="1">
              <a:spLocks noChangeArrowheads="1"/>
            </p:cNvSpPr>
            <p:nvPr/>
          </p:nvSpPr>
          <p:spPr bwMode="auto">
            <a:xfrm>
              <a:off x="5571304" y="3029938"/>
              <a:ext cx="2900753" cy="5000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lgn="l" eaLnBrk="0" hangingPunct="0">
                <a:defRPr>
                  <a:solidFill>
                    <a:schemeClr val="tx1"/>
                  </a:solidFill>
                  <a:latin typeface="Arial" pitchFamily="34" charset="0"/>
                </a:defRPr>
              </a:lvl1pPr>
              <a:lvl2pPr marL="800100" indent="-342900" algn="l" eaLnBrk="0" hangingPunct="0">
                <a:defRPr>
                  <a:solidFill>
                    <a:schemeClr val="tx1"/>
                  </a:solidFill>
                  <a:latin typeface="Arial" pitchFamily="34" charset="0"/>
                </a:defRPr>
              </a:lvl2pPr>
              <a:lvl3pPr marL="1257300" indent="-342900" algn="l" eaLnBrk="0" hangingPunct="0">
                <a:defRPr>
                  <a:solidFill>
                    <a:schemeClr val="tx1"/>
                  </a:solidFill>
                  <a:latin typeface="Arial" pitchFamily="34" charset="0"/>
                </a:defRPr>
              </a:lvl3pPr>
              <a:lvl4pPr marL="1714500" indent="-342900" algn="l" eaLnBrk="0" hangingPunct="0">
                <a:defRPr>
                  <a:solidFill>
                    <a:schemeClr val="tx1"/>
                  </a:solidFill>
                  <a:latin typeface="Arial" pitchFamily="34" charset="0"/>
                </a:defRPr>
              </a:lvl4pPr>
              <a:lvl5pPr marL="2171700" indent="-342900" algn="l" eaLnBrk="0" hangingPunct="0">
                <a:defRPr>
                  <a:solidFill>
                    <a:schemeClr val="tx1"/>
                  </a:solidFill>
                  <a:latin typeface="Arial" pitchFamily="34" charset="0"/>
                </a:defRPr>
              </a:lvl5pPr>
              <a:lvl6pPr marL="2628900" indent="-342900" eaLnBrk="0" fontAlgn="base" hangingPunct="0">
                <a:spcBef>
                  <a:spcPct val="0"/>
                </a:spcBef>
                <a:spcAft>
                  <a:spcPct val="0"/>
                </a:spcAft>
                <a:defRPr>
                  <a:solidFill>
                    <a:schemeClr val="tx1"/>
                  </a:solidFill>
                  <a:latin typeface="Arial" pitchFamily="34" charset="0"/>
                </a:defRPr>
              </a:lvl6pPr>
              <a:lvl7pPr marL="3086100" indent="-342900" eaLnBrk="0" fontAlgn="base" hangingPunct="0">
                <a:spcBef>
                  <a:spcPct val="0"/>
                </a:spcBef>
                <a:spcAft>
                  <a:spcPct val="0"/>
                </a:spcAft>
                <a:defRPr>
                  <a:solidFill>
                    <a:schemeClr val="tx1"/>
                  </a:solidFill>
                  <a:latin typeface="Arial" pitchFamily="34" charset="0"/>
                </a:defRPr>
              </a:lvl7pPr>
              <a:lvl8pPr marL="3543300" indent="-342900" eaLnBrk="0" fontAlgn="base" hangingPunct="0">
                <a:spcBef>
                  <a:spcPct val="0"/>
                </a:spcBef>
                <a:spcAft>
                  <a:spcPct val="0"/>
                </a:spcAft>
                <a:defRPr>
                  <a:solidFill>
                    <a:schemeClr val="tx1"/>
                  </a:solidFill>
                  <a:latin typeface="Arial" pitchFamily="34" charset="0"/>
                </a:defRPr>
              </a:lvl8pPr>
              <a:lvl9pPr marL="4000500" indent="-342900" eaLnBrk="0" fontAlgn="base" hangingPunct="0">
                <a:spcBef>
                  <a:spcPct val="0"/>
                </a:spcBef>
                <a:spcAft>
                  <a:spcPct val="0"/>
                </a:spcAft>
                <a:defRPr>
                  <a:solidFill>
                    <a:schemeClr val="tx1"/>
                  </a:solidFill>
                  <a:latin typeface="Arial" pitchFamily="34" charset="0"/>
                </a:defRPr>
              </a:lvl9pPr>
            </a:lstStyle>
            <a:p>
              <a:pPr marL="0" marR="0" lvl="0" indent="0" algn="l" defTabSz="914377" rtl="0" eaLnBrk="1" fontAlgn="base" latinLnBrk="0" hangingPunct="1">
                <a:lnSpc>
                  <a:spcPct val="100000"/>
                </a:lnSpc>
                <a:spcBef>
                  <a:spcPct val="0"/>
                </a:spcBef>
                <a:spcAft>
                  <a:spcPct val="0"/>
                </a:spcAft>
                <a:buClrTx/>
                <a:buSzTx/>
                <a:buFontTx/>
                <a:buNone/>
                <a:tabLst/>
                <a:defRPr/>
              </a:pPr>
              <a:r>
                <a:rPr kumimoji="0" lang="en-US" sz="3733"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rPr>
                <a:t>Vải</a:t>
              </a:r>
              <a:endParaRPr kumimoji="0" lang="en-US" sz="3733"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endParaRPr>
            </a:p>
          </p:txBody>
        </p:sp>
        <p:pic>
          <p:nvPicPr>
            <p:cNvPr id="15" name="Picture 8" descr="Chữ Hoa Màu Cam D PNG Hình ảnh, Hiệu ứng văn bản PSD Để tải xuống miễn phí  - Pngtree"/>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5076112" y="2850138"/>
              <a:ext cx="530649" cy="53064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9" name="Group 18"/>
          <p:cNvGrpSpPr/>
          <p:nvPr/>
        </p:nvGrpSpPr>
        <p:grpSpPr>
          <a:xfrm>
            <a:off x="795063" y="2282122"/>
            <a:ext cx="5256459" cy="1481047"/>
            <a:chOff x="596297" y="1711591"/>
            <a:chExt cx="3942344" cy="1110785"/>
          </a:xfrm>
        </p:grpSpPr>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l="24945" t="29108" r="34395" b="52528"/>
            <a:stretch/>
          </p:blipFill>
          <p:spPr>
            <a:xfrm>
              <a:off x="596297" y="1711591"/>
              <a:ext cx="3942344" cy="1110785"/>
            </a:xfrm>
            <a:prstGeom prst="rect">
              <a:avLst/>
            </a:prstGeom>
          </p:spPr>
        </p:pic>
        <p:pic>
          <p:nvPicPr>
            <p:cNvPr id="14" name="Picture 6" descr="Balon Huruf unduh gratis - Balon udara panas Percetakan Seni Huruf - balon  huruf gambar png"/>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07575" y="1895357"/>
              <a:ext cx="567930" cy="567930"/>
            </a:xfrm>
            <a:prstGeom prst="rect">
              <a:avLst/>
            </a:prstGeom>
            <a:noFill/>
            <a:extLst>
              <a:ext uri="{909E8E84-426E-40DD-AFC4-6F175D3DCCD1}">
                <a14:hiddenFill xmlns:a14="http://schemas.microsoft.com/office/drawing/2010/main">
                  <a:solidFill>
                    <a:srgbClr val="FFFFFF"/>
                  </a:solidFill>
                </a14:hiddenFill>
              </a:ext>
            </a:extLst>
          </p:spPr>
        </p:pic>
        <p:sp>
          <p:nvSpPr>
            <p:cNvPr id="16" name="Text Box 28">
              <a:extLst>
                <a:ext uri="{FF2B5EF4-FFF2-40B4-BE49-F238E27FC236}">
                  <a16:creationId xmlns:a16="http://schemas.microsoft.com/office/drawing/2014/main" id="{9904E141-A895-4508-9D5A-4B9E2FD976FC}"/>
                </a:ext>
              </a:extLst>
            </p:cNvPr>
            <p:cNvSpPr txBox="1">
              <a:spLocks noChangeArrowheads="1"/>
            </p:cNvSpPr>
            <p:nvPr/>
          </p:nvSpPr>
          <p:spPr bwMode="auto">
            <a:xfrm>
              <a:off x="1386491" y="1938781"/>
              <a:ext cx="2811556" cy="5000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lgn="l" eaLnBrk="0" hangingPunct="0">
                <a:defRPr>
                  <a:solidFill>
                    <a:schemeClr val="tx1"/>
                  </a:solidFill>
                  <a:latin typeface="Arial" pitchFamily="34" charset="0"/>
                </a:defRPr>
              </a:lvl1pPr>
              <a:lvl2pPr marL="800100" indent="-342900" algn="l" eaLnBrk="0" hangingPunct="0">
                <a:defRPr>
                  <a:solidFill>
                    <a:schemeClr val="tx1"/>
                  </a:solidFill>
                  <a:latin typeface="Arial" pitchFamily="34" charset="0"/>
                </a:defRPr>
              </a:lvl2pPr>
              <a:lvl3pPr marL="1257300" indent="-342900" algn="l" eaLnBrk="0" hangingPunct="0">
                <a:defRPr>
                  <a:solidFill>
                    <a:schemeClr val="tx1"/>
                  </a:solidFill>
                  <a:latin typeface="Arial" pitchFamily="34" charset="0"/>
                </a:defRPr>
              </a:lvl3pPr>
              <a:lvl4pPr marL="1714500" indent="-342900" algn="l" eaLnBrk="0" hangingPunct="0">
                <a:defRPr>
                  <a:solidFill>
                    <a:schemeClr val="tx1"/>
                  </a:solidFill>
                  <a:latin typeface="Arial" pitchFamily="34" charset="0"/>
                </a:defRPr>
              </a:lvl4pPr>
              <a:lvl5pPr marL="2171700" indent="-342900" algn="l" eaLnBrk="0" hangingPunct="0">
                <a:defRPr>
                  <a:solidFill>
                    <a:schemeClr val="tx1"/>
                  </a:solidFill>
                  <a:latin typeface="Arial" pitchFamily="34" charset="0"/>
                </a:defRPr>
              </a:lvl5pPr>
              <a:lvl6pPr marL="2628900" indent="-342900" eaLnBrk="0" fontAlgn="base" hangingPunct="0">
                <a:spcBef>
                  <a:spcPct val="0"/>
                </a:spcBef>
                <a:spcAft>
                  <a:spcPct val="0"/>
                </a:spcAft>
                <a:defRPr>
                  <a:solidFill>
                    <a:schemeClr val="tx1"/>
                  </a:solidFill>
                  <a:latin typeface="Arial" pitchFamily="34" charset="0"/>
                </a:defRPr>
              </a:lvl6pPr>
              <a:lvl7pPr marL="3086100" indent="-342900" eaLnBrk="0" fontAlgn="base" hangingPunct="0">
                <a:spcBef>
                  <a:spcPct val="0"/>
                </a:spcBef>
                <a:spcAft>
                  <a:spcPct val="0"/>
                </a:spcAft>
                <a:defRPr>
                  <a:solidFill>
                    <a:schemeClr val="tx1"/>
                  </a:solidFill>
                  <a:latin typeface="Arial" pitchFamily="34" charset="0"/>
                </a:defRPr>
              </a:lvl7pPr>
              <a:lvl8pPr marL="3543300" indent="-342900" eaLnBrk="0" fontAlgn="base" hangingPunct="0">
                <a:spcBef>
                  <a:spcPct val="0"/>
                </a:spcBef>
                <a:spcAft>
                  <a:spcPct val="0"/>
                </a:spcAft>
                <a:defRPr>
                  <a:solidFill>
                    <a:schemeClr val="tx1"/>
                  </a:solidFill>
                  <a:latin typeface="Arial" pitchFamily="34" charset="0"/>
                </a:defRPr>
              </a:lvl8pPr>
              <a:lvl9pPr marL="4000500" indent="-342900" eaLnBrk="0" fontAlgn="base" hangingPunct="0">
                <a:spcBef>
                  <a:spcPct val="0"/>
                </a:spcBef>
                <a:spcAft>
                  <a:spcPct val="0"/>
                </a:spcAft>
                <a:defRPr>
                  <a:solidFill>
                    <a:schemeClr val="tx1"/>
                  </a:solidFill>
                  <a:latin typeface="Arial" pitchFamily="34" charset="0"/>
                </a:defRPr>
              </a:lvl9pPr>
            </a:lstStyle>
            <a:p>
              <a:pPr marL="0" marR="0" lvl="0" indent="0" algn="l" defTabSz="914377" rtl="0" eaLnBrk="1" fontAlgn="base" latinLnBrk="0" hangingPunct="1">
                <a:lnSpc>
                  <a:spcPct val="100000"/>
                </a:lnSpc>
                <a:spcBef>
                  <a:spcPct val="0"/>
                </a:spcBef>
                <a:spcAft>
                  <a:spcPct val="0"/>
                </a:spcAft>
                <a:buClrTx/>
                <a:buSzTx/>
                <a:buFontTx/>
                <a:buNone/>
                <a:tabLst/>
                <a:defRPr/>
              </a:pPr>
              <a:r>
                <a:rPr kumimoji="0" lang="en-US" sz="3733"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rPr>
                <a:t>Cốc</a:t>
              </a:r>
              <a:r>
                <a:rPr kumimoji="0" lang="en-US" sz="3733"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733"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rPr>
                <a:t>thủy</a:t>
              </a:r>
              <a:r>
                <a:rPr kumimoji="0" lang="en-US" sz="3733"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733"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rPr>
                <a:t>tinh</a:t>
              </a:r>
              <a:endParaRPr kumimoji="0" lang="en-US" sz="3733"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endParaRPr>
            </a:p>
          </p:txBody>
        </p:sp>
      </p:grpSp>
      <p:pic>
        <p:nvPicPr>
          <p:cNvPr id="17" name="Picture 16"/>
          <p:cNvPicPr>
            <a:picLocks noChangeAspect="1"/>
          </p:cNvPicPr>
          <p:nvPr/>
        </p:nvPicPr>
        <p:blipFill rotWithShape="1">
          <a:blip r:embed="rId12" cstate="print">
            <a:extLst>
              <a:ext uri="{28A0092B-C50C-407E-A947-70E740481C1C}">
                <a14:useLocalDpi xmlns:a14="http://schemas.microsoft.com/office/drawing/2010/main" val="0"/>
              </a:ext>
            </a:extLst>
          </a:blip>
          <a:srcRect l="37802" t="28522" r="38022" b="29084"/>
          <a:stretch/>
        </p:blipFill>
        <p:spPr>
          <a:xfrm>
            <a:off x="10732219" y="9735"/>
            <a:ext cx="1722891" cy="1699399"/>
          </a:xfrm>
          <a:prstGeom prst="rect">
            <a:avLst/>
          </a:prstGeom>
        </p:spPr>
      </p:pic>
      <p:pic>
        <p:nvPicPr>
          <p:cNvPr id="18" name="Picture 17">
            <a:hlinkClick r:id="rId13" action="ppaction://hlinksldjump"/>
          </p:cNvPr>
          <p:cNvPicPr>
            <a:picLocks noChangeAspect="1"/>
          </p:cNvPicPr>
          <p:nvPr/>
        </p:nvPicPr>
        <p:blipFill rotWithShape="1">
          <a:blip r:embed="rId14" cstate="print">
            <a:extLst>
              <a:ext uri="{28A0092B-C50C-407E-A947-70E740481C1C}">
                <a14:useLocalDpi xmlns:a14="http://schemas.microsoft.com/office/drawing/2010/main" val="0"/>
              </a:ext>
            </a:extLst>
          </a:blip>
          <a:srcRect l="28791" t="20932" r="43467" b="37778"/>
          <a:stretch/>
        </p:blipFill>
        <p:spPr>
          <a:xfrm>
            <a:off x="10077485" y="4401055"/>
            <a:ext cx="2377625" cy="2383343"/>
          </a:xfrm>
          <a:prstGeom prst="rect">
            <a:avLst/>
          </a:prstGeom>
        </p:spPr>
      </p:pic>
    </p:spTree>
    <p:extLst>
      <p:ext uri="{BB962C8B-B14F-4D97-AF65-F5344CB8AC3E}">
        <p14:creationId xmlns:p14="http://schemas.microsoft.com/office/powerpoint/2010/main" val="1483212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par>
                                <p:cTn id="10" presetID="53" presetClass="entr" presetSubtype="16"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p:cTn id="12" dur="500" fill="hold"/>
                                        <p:tgtEl>
                                          <p:spTgt spid="20"/>
                                        </p:tgtEl>
                                        <p:attrNameLst>
                                          <p:attrName>ppt_w</p:attrName>
                                        </p:attrNameLst>
                                      </p:cBhvr>
                                      <p:tavLst>
                                        <p:tav tm="0">
                                          <p:val>
                                            <p:fltVal val="0"/>
                                          </p:val>
                                        </p:tav>
                                        <p:tav tm="100000">
                                          <p:val>
                                            <p:strVal val="#ppt_w"/>
                                          </p:val>
                                        </p:tav>
                                      </p:tavLst>
                                    </p:anim>
                                    <p:anim calcmode="lin" valueType="num">
                                      <p:cBhvr>
                                        <p:cTn id="13" dur="500" fill="hold"/>
                                        <p:tgtEl>
                                          <p:spTgt spid="20"/>
                                        </p:tgtEl>
                                        <p:attrNameLst>
                                          <p:attrName>ppt_h</p:attrName>
                                        </p:attrNameLst>
                                      </p:cBhvr>
                                      <p:tavLst>
                                        <p:tav tm="0">
                                          <p:val>
                                            <p:fltVal val="0"/>
                                          </p:val>
                                        </p:tav>
                                        <p:tav tm="100000">
                                          <p:val>
                                            <p:strVal val="#ppt_h"/>
                                          </p:val>
                                        </p:tav>
                                      </p:tavLst>
                                    </p:anim>
                                    <p:animEffect transition="in" filter="fade">
                                      <p:cBhvr>
                                        <p:cTn id="14" dur="500"/>
                                        <p:tgtEl>
                                          <p:spTgt spid="20"/>
                                        </p:tgtEl>
                                      </p:cBhvr>
                                    </p:animEffect>
                                  </p:childTnLst>
                                </p:cTn>
                              </p:par>
                              <p:par>
                                <p:cTn id="15" presetID="53" presetClass="entr" presetSubtype="16"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p:cTn id="17" dur="500" fill="hold"/>
                                        <p:tgtEl>
                                          <p:spTgt spid="22"/>
                                        </p:tgtEl>
                                        <p:attrNameLst>
                                          <p:attrName>ppt_w</p:attrName>
                                        </p:attrNameLst>
                                      </p:cBhvr>
                                      <p:tavLst>
                                        <p:tav tm="0">
                                          <p:val>
                                            <p:fltVal val="0"/>
                                          </p:val>
                                        </p:tav>
                                        <p:tav tm="100000">
                                          <p:val>
                                            <p:strVal val="#ppt_w"/>
                                          </p:val>
                                        </p:tav>
                                      </p:tavLst>
                                    </p:anim>
                                    <p:anim calcmode="lin" valueType="num">
                                      <p:cBhvr>
                                        <p:cTn id="18" dur="500" fill="hold"/>
                                        <p:tgtEl>
                                          <p:spTgt spid="22"/>
                                        </p:tgtEl>
                                        <p:attrNameLst>
                                          <p:attrName>ppt_h</p:attrName>
                                        </p:attrNameLst>
                                      </p:cBhvr>
                                      <p:tavLst>
                                        <p:tav tm="0">
                                          <p:val>
                                            <p:fltVal val="0"/>
                                          </p:val>
                                        </p:tav>
                                        <p:tav tm="100000">
                                          <p:val>
                                            <p:strVal val="#ppt_h"/>
                                          </p:val>
                                        </p:tav>
                                      </p:tavLst>
                                    </p:anim>
                                    <p:animEffect transition="in" filter="fade">
                                      <p:cBhvr>
                                        <p:cTn id="19" dur="500"/>
                                        <p:tgtEl>
                                          <p:spTgt spid="22"/>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p:cTn id="22" dur="500" fill="hold"/>
                                        <p:tgtEl>
                                          <p:spTgt spid="11"/>
                                        </p:tgtEl>
                                        <p:attrNameLst>
                                          <p:attrName>ppt_w</p:attrName>
                                        </p:attrNameLst>
                                      </p:cBhvr>
                                      <p:tavLst>
                                        <p:tav tm="0">
                                          <p:val>
                                            <p:fltVal val="0"/>
                                          </p:val>
                                        </p:tav>
                                        <p:tav tm="100000">
                                          <p:val>
                                            <p:strVal val="#ppt_w"/>
                                          </p:val>
                                        </p:tav>
                                      </p:tavLst>
                                    </p:anim>
                                    <p:anim calcmode="lin" valueType="num">
                                      <p:cBhvr>
                                        <p:cTn id="23" dur="500" fill="hold"/>
                                        <p:tgtEl>
                                          <p:spTgt spid="11"/>
                                        </p:tgtEl>
                                        <p:attrNameLst>
                                          <p:attrName>ppt_h</p:attrName>
                                        </p:attrNameLst>
                                      </p:cBhvr>
                                      <p:tavLst>
                                        <p:tav tm="0">
                                          <p:val>
                                            <p:fltVal val="0"/>
                                          </p:val>
                                        </p:tav>
                                        <p:tav tm="100000">
                                          <p:val>
                                            <p:strVal val="#ppt_h"/>
                                          </p:val>
                                        </p:tav>
                                      </p:tavLst>
                                    </p:anim>
                                    <p:animEffect transition="in" filter="fade">
                                      <p:cBhvr>
                                        <p:cTn id="24" dur="500"/>
                                        <p:tgtEl>
                                          <p:spTgt spid="11"/>
                                        </p:tgtEl>
                                      </p:cBhvr>
                                    </p:animEffect>
                                  </p:childTnLst>
                                </p:cTn>
                              </p:par>
                              <p:par>
                                <p:cTn id="25" presetID="53" presetClass="entr" presetSubtype="16" fill="hold"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p:cTn id="27" dur="500" fill="hold"/>
                                        <p:tgtEl>
                                          <p:spTgt spid="21"/>
                                        </p:tgtEl>
                                        <p:attrNameLst>
                                          <p:attrName>ppt_w</p:attrName>
                                        </p:attrNameLst>
                                      </p:cBhvr>
                                      <p:tavLst>
                                        <p:tav tm="0">
                                          <p:val>
                                            <p:fltVal val="0"/>
                                          </p:val>
                                        </p:tav>
                                        <p:tav tm="100000">
                                          <p:val>
                                            <p:strVal val="#ppt_w"/>
                                          </p:val>
                                        </p:tav>
                                      </p:tavLst>
                                    </p:anim>
                                    <p:anim calcmode="lin" valueType="num">
                                      <p:cBhvr>
                                        <p:cTn id="28" dur="500" fill="hold"/>
                                        <p:tgtEl>
                                          <p:spTgt spid="21"/>
                                        </p:tgtEl>
                                        <p:attrNameLst>
                                          <p:attrName>ppt_h</p:attrName>
                                        </p:attrNameLst>
                                      </p:cBhvr>
                                      <p:tavLst>
                                        <p:tav tm="0">
                                          <p:val>
                                            <p:fltVal val="0"/>
                                          </p:val>
                                        </p:tav>
                                        <p:tav tm="100000">
                                          <p:val>
                                            <p:strVal val="#ppt_h"/>
                                          </p:val>
                                        </p:tav>
                                      </p:tavLst>
                                    </p:anim>
                                    <p:animEffect transition="in" filter="fade">
                                      <p:cBhvr>
                                        <p:cTn id="29" dur="500"/>
                                        <p:tgtEl>
                                          <p:spTgt spid="21"/>
                                        </p:tgtEl>
                                      </p:cBhvr>
                                    </p:animEffect>
                                  </p:childTnLst>
                                </p:cTn>
                              </p:par>
                              <p:par>
                                <p:cTn id="30" presetID="53" presetClass="entr" presetSubtype="16" fill="hold" nodeType="withEffect">
                                  <p:stCondLst>
                                    <p:cond delay="0"/>
                                  </p:stCondLst>
                                  <p:childTnLst>
                                    <p:set>
                                      <p:cBhvr>
                                        <p:cTn id="31" dur="1" fill="hold">
                                          <p:stCondLst>
                                            <p:cond delay="0"/>
                                          </p:stCondLst>
                                        </p:cTn>
                                        <p:tgtEl>
                                          <p:spTgt spid="17"/>
                                        </p:tgtEl>
                                        <p:attrNameLst>
                                          <p:attrName>style.visibility</p:attrName>
                                        </p:attrNameLst>
                                      </p:cBhvr>
                                      <p:to>
                                        <p:strVal val="visible"/>
                                      </p:to>
                                    </p:set>
                                    <p:anim calcmode="lin" valueType="num">
                                      <p:cBhvr>
                                        <p:cTn id="32" dur="500" fill="hold"/>
                                        <p:tgtEl>
                                          <p:spTgt spid="17"/>
                                        </p:tgtEl>
                                        <p:attrNameLst>
                                          <p:attrName>ppt_w</p:attrName>
                                        </p:attrNameLst>
                                      </p:cBhvr>
                                      <p:tavLst>
                                        <p:tav tm="0">
                                          <p:val>
                                            <p:fltVal val="0"/>
                                          </p:val>
                                        </p:tav>
                                        <p:tav tm="100000">
                                          <p:val>
                                            <p:strVal val="#ppt_w"/>
                                          </p:val>
                                        </p:tav>
                                      </p:tavLst>
                                    </p:anim>
                                    <p:anim calcmode="lin" valueType="num">
                                      <p:cBhvr>
                                        <p:cTn id="33" dur="500" fill="hold"/>
                                        <p:tgtEl>
                                          <p:spTgt spid="17"/>
                                        </p:tgtEl>
                                        <p:attrNameLst>
                                          <p:attrName>ppt_h</p:attrName>
                                        </p:attrNameLst>
                                      </p:cBhvr>
                                      <p:tavLst>
                                        <p:tav tm="0">
                                          <p:val>
                                            <p:fltVal val="0"/>
                                          </p:val>
                                        </p:tav>
                                        <p:tav tm="100000">
                                          <p:val>
                                            <p:strVal val="#ppt_h"/>
                                          </p:val>
                                        </p:tav>
                                      </p:tavLst>
                                    </p:anim>
                                    <p:animEffect transition="in" filter="fade">
                                      <p:cBhvr>
                                        <p:cTn id="34" dur="500"/>
                                        <p:tgtEl>
                                          <p:spTgt spid="17"/>
                                        </p:tgtEl>
                                      </p:cBhvr>
                                    </p:animEffect>
                                  </p:childTnLst>
                                </p:cTn>
                              </p:par>
                              <p:par>
                                <p:cTn id="35" presetID="42" presetClass="entr" presetSubtype="0" fill="hold"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1000"/>
                                        <p:tgtEl>
                                          <p:spTgt spid="18"/>
                                        </p:tgtEl>
                                      </p:cBhvr>
                                    </p:animEffect>
                                    <p:anim calcmode="lin" valueType="num">
                                      <p:cBhvr>
                                        <p:cTn id="38" dur="1000" fill="hold"/>
                                        <p:tgtEl>
                                          <p:spTgt spid="18"/>
                                        </p:tgtEl>
                                        <p:attrNameLst>
                                          <p:attrName>ppt_x</p:attrName>
                                        </p:attrNameLst>
                                      </p:cBhvr>
                                      <p:tavLst>
                                        <p:tav tm="0">
                                          <p:val>
                                            <p:strVal val="#ppt_x"/>
                                          </p:val>
                                        </p:tav>
                                        <p:tav tm="100000">
                                          <p:val>
                                            <p:strVal val="#ppt_x"/>
                                          </p:val>
                                        </p:tav>
                                      </p:tavLst>
                                    </p:anim>
                                    <p:anim calcmode="lin" valueType="num">
                                      <p:cBhvr>
                                        <p:cTn id="3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53" presetClass="exit" presetSubtype="32" fill="hold" nodeType="clickEffect">
                                  <p:stCondLst>
                                    <p:cond delay="0"/>
                                  </p:stCondLst>
                                  <p:childTnLst>
                                    <p:anim calcmode="lin" valueType="num">
                                      <p:cBhvr>
                                        <p:cTn id="43" dur="500"/>
                                        <p:tgtEl>
                                          <p:spTgt spid="19"/>
                                        </p:tgtEl>
                                        <p:attrNameLst>
                                          <p:attrName>ppt_w</p:attrName>
                                        </p:attrNameLst>
                                      </p:cBhvr>
                                      <p:tavLst>
                                        <p:tav tm="0">
                                          <p:val>
                                            <p:strVal val="ppt_w"/>
                                          </p:val>
                                        </p:tav>
                                        <p:tav tm="100000">
                                          <p:val>
                                            <p:fltVal val="0"/>
                                          </p:val>
                                        </p:tav>
                                      </p:tavLst>
                                    </p:anim>
                                    <p:anim calcmode="lin" valueType="num">
                                      <p:cBhvr>
                                        <p:cTn id="44" dur="500"/>
                                        <p:tgtEl>
                                          <p:spTgt spid="19"/>
                                        </p:tgtEl>
                                        <p:attrNameLst>
                                          <p:attrName>ppt_h</p:attrName>
                                        </p:attrNameLst>
                                      </p:cBhvr>
                                      <p:tavLst>
                                        <p:tav tm="0">
                                          <p:val>
                                            <p:strVal val="ppt_h"/>
                                          </p:val>
                                        </p:tav>
                                        <p:tav tm="100000">
                                          <p:val>
                                            <p:fltVal val="0"/>
                                          </p:val>
                                        </p:tav>
                                      </p:tavLst>
                                    </p:anim>
                                    <p:animEffect transition="out" filter="fade">
                                      <p:cBhvr>
                                        <p:cTn id="45" dur="500"/>
                                        <p:tgtEl>
                                          <p:spTgt spid="19"/>
                                        </p:tgtEl>
                                      </p:cBhvr>
                                    </p:animEffect>
                                    <p:set>
                                      <p:cBhvr>
                                        <p:cTn id="46" dur="1" fill="hold">
                                          <p:stCondLst>
                                            <p:cond delay="499"/>
                                          </p:stCondLst>
                                        </p:cTn>
                                        <p:tgtEl>
                                          <p:spTgt spid="19"/>
                                        </p:tgtEl>
                                        <p:attrNameLst>
                                          <p:attrName>style.visibility</p:attrName>
                                        </p:attrNameLst>
                                      </p:cBhvr>
                                      <p:to>
                                        <p:strVal val="hidden"/>
                                      </p:to>
                                    </p:set>
                                  </p:childTnLst>
                                  <p:subTnLst>
                                    <p:audio>
                                      <p:cMediaNode>
                                        <p:cTn display="0" masterRel="sameClick">
                                          <p:stCondLst>
                                            <p:cond evt="begin" delay="0">
                                              <p:tn val="42"/>
                                            </p:cond>
                                          </p:stCondLst>
                                          <p:endCondLst>
                                            <p:cond evt="onStopAudio" delay="0">
                                              <p:tgtEl>
                                                <p:sldTgt/>
                                              </p:tgtEl>
                                            </p:cond>
                                          </p:endCondLst>
                                        </p:cTn>
                                        <p:tgtEl>
                                          <p:sndTgt r:embed="rId2" name="Am-thanh-tra-loi-dung-www_nhacchuongvui_com (online-audio-converter.com).wav"/>
                                        </p:tgtEl>
                                      </p:cMediaNode>
                                    </p:audio>
                                  </p:subTnLst>
                                </p:cTn>
                              </p:par>
                              <p:par>
                                <p:cTn id="47" presetID="53" presetClass="exit" presetSubtype="32" fill="hold" nodeType="withEffect">
                                  <p:stCondLst>
                                    <p:cond delay="0"/>
                                  </p:stCondLst>
                                  <p:childTnLst>
                                    <p:anim calcmode="lin" valueType="num">
                                      <p:cBhvr>
                                        <p:cTn id="48" dur="500"/>
                                        <p:tgtEl>
                                          <p:spTgt spid="20"/>
                                        </p:tgtEl>
                                        <p:attrNameLst>
                                          <p:attrName>ppt_w</p:attrName>
                                        </p:attrNameLst>
                                      </p:cBhvr>
                                      <p:tavLst>
                                        <p:tav tm="0">
                                          <p:val>
                                            <p:strVal val="ppt_w"/>
                                          </p:val>
                                        </p:tav>
                                        <p:tav tm="100000">
                                          <p:val>
                                            <p:fltVal val="0"/>
                                          </p:val>
                                        </p:tav>
                                      </p:tavLst>
                                    </p:anim>
                                    <p:anim calcmode="lin" valueType="num">
                                      <p:cBhvr>
                                        <p:cTn id="49" dur="500"/>
                                        <p:tgtEl>
                                          <p:spTgt spid="20"/>
                                        </p:tgtEl>
                                        <p:attrNameLst>
                                          <p:attrName>ppt_h</p:attrName>
                                        </p:attrNameLst>
                                      </p:cBhvr>
                                      <p:tavLst>
                                        <p:tav tm="0">
                                          <p:val>
                                            <p:strVal val="ppt_h"/>
                                          </p:val>
                                        </p:tav>
                                        <p:tav tm="100000">
                                          <p:val>
                                            <p:fltVal val="0"/>
                                          </p:val>
                                        </p:tav>
                                      </p:tavLst>
                                    </p:anim>
                                    <p:animEffect transition="out" filter="fade">
                                      <p:cBhvr>
                                        <p:cTn id="50" dur="500"/>
                                        <p:tgtEl>
                                          <p:spTgt spid="20"/>
                                        </p:tgtEl>
                                      </p:cBhvr>
                                    </p:animEffect>
                                    <p:set>
                                      <p:cBhvr>
                                        <p:cTn id="51" dur="1" fill="hold">
                                          <p:stCondLst>
                                            <p:cond delay="499"/>
                                          </p:stCondLst>
                                        </p:cTn>
                                        <p:tgtEl>
                                          <p:spTgt spid="20"/>
                                        </p:tgtEl>
                                        <p:attrNameLst>
                                          <p:attrName>style.visibility</p:attrName>
                                        </p:attrNameLst>
                                      </p:cBhvr>
                                      <p:to>
                                        <p:strVal val="hidden"/>
                                      </p:to>
                                    </p:set>
                                  </p:childTnLst>
                                </p:cTn>
                              </p:par>
                              <p:par>
                                <p:cTn id="52" presetID="53" presetClass="exit" presetSubtype="32" fill="hold" nodeType="withEffect">
                                  <p:stCondLst>
                                    <p:cond delay="0"/>
                                  </p:stCondLst>
                                  <p:childTnLst>
                                    <p:anim calcmode="lin" valueType="num">
                                      <p:cBhvr>
                                        <p:cTn id="53" dur="500"/>
                                        <p:tgtEl>
                                          <p:spTgt spid="22"/>
                                        </p:tgtEl>
                                        <p:attrNameLst>
                                          <p:attrName>ppt_w</p:attrName>
                                        </p:attrNameLst>
                                      </p:cBhvr>
                                      <p:tavLst>
                                        <p:tav tm="0">
                                          <p:val>
                                            <p:strVal val="ppt_w"/>
                                          </p:val>
                                        </p:tav>
                                        <p:tav tm="100000">
                                          <p:val>
                                            <p:fltVal val="0"/>
                                          </p:val>
                                        </p:tav>
                                      </p:tavLst>
                                    </p:anim>
                                    <p:anim calcmode="lin" valueType="num">
                                      <p:cBhvr>
                                        <p:cTn id="54" dur="500"/>
                                        <p:tgtEl>
                                          <p:spTgt spid="22"/>
                                        </p:tgtEl>
                                        <p:attrNameLst>
                                          <p:attrName>ppt_h</p:attrName>
                                        </p:attrNameLst>
                                      </p:cBhvr>
                                      <p:tavLst>
                                        <p:tav tm="0">
                                          <p:val>
                                            <p:strVal val="ppt_h"/>
                                          </p:val>
                                        </p:tav>
                                        <p:tav tm="100000">
                                          <p:val>
                                            <p:fltVal val="0"/>
                                          </p:val>
                                        </p:tav>
                                      </p:tavLst>
                                    </p:anim>
                                    <p:animEffect transition="out" filter="fade">
                                      <p:cBhvr>
                                        <p:cTn id="55" dur="500"/>
                                        <p:tgtEl>
                                          <p:spTgt spid="22"/>
                                        </p:tgtEl>
                                      </p:cBhvr>
                                    </p:animEffect>
                                    <p:set>
                                      <p:cBhvr>
                                        <p:cTn id="56" dur="1" fill="hold">
                                          <p:stCondLst>
                                            <p:cond delay="4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rotWithShape="1">
          <a:blip r:embed="rId2"/>
          <a:srcRect l="24948" t="4345" r="4820" b="55235"/>
          <a:stretch/>
        </p:blipFill>
        <p:spPr>
          <a:xfrm>
            <a:off x="-2" y="-1"/>
            <a:ext cx="12192002" cy="6885719"/>
          </a:xfrm>
          <a:prstGeom prst="rect">
            <a:avLst/>
          </a:prstGeom>
        </p:spPr>
      </p:pic>
      <p:pic>
        <p:nvPicPr>
          <p:cNvPr id="23" name="图片 22">
            <a:extLst>
              <a:ext uri="{FF2B5EF4-FFF2-40B4-BE49-F238E27FC236}">
                <a16:creationId xmlns:a16="http://schemas.microsoft.com/office/drawing/2014/main" id="{1A6DFD6F-1FC6-4A0B-977F-8D09EB9D08F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48208" t="-2653" r="480"/>
          <a:stretch/>
        </p:blipFill>
        <p:spPr>
          <a:xfrm flipH="1" flipV="1">
            <a:off x="0" y="0"/>
            <a:ext cx="3224361" cy="1577094"/>
          </a:xfrm>
          <a:prstGeom prst="rect">
            <a:avLst/>
          </a:prstGeom>
        </p:spPr>
      </p:pic>
      <p:pic>
        <p:nvPicPr>
          <p:cNvPr id="12" name="图片 11"/>
          <p:cNvPicPr>
            <a:picLocks noChangeAspect="1"/>
          </p:cNvPicPr>
          <p:nvPr/>
        </p:nvPicPr>
        <p:blipFill rotWithShape="1">
          <a:blip r:embed="rId5" cstate="print">
            <a:extLst>
              <a:ext uri="{28A0092B-C50C-407E-A947-70E740481C1C}">
                <a14:useLocalDpi xmlns:a14="http://schemas.microsoft.com/office/drawing/2010/main" val="0"/>
              </a:ext>
            </a:extLst>
          </a:blip>
          <a:srcRect t="50048"/>
          <a:stretch/>
        </p:blipFill>
        <p:spPr>
          <a:xfrm>
            <a:off x="-2" y="4441371"/>
            <a:ext cx="12192002" cy="2444348"/>
          </a:xfrm>
          <a:prstGeom prst="rect">
            <a:avLst/>
          </a:prstGeom>
        </p:spPr>
      </p:pic>
      <p:sp>
        <p:nvSpPr>
          <p:cNvPr id="3" name="Rectangle: Rounded Corners 2">
            <a:extLst>
              <a:ext uri="{FF2B5EF4-FFF2-40B4-BE49-F238E27FC236}">
                <a16:creationId xmlns:a16="http://schemas.microsoft.com/office/drawing/2014/main" id="{944CE37B-0797-30CE-F808-D2291914AD92}"/>
              </a:ext>
            </a:extLst>
          </p:cNvPr>
          <p:cNvSpPr/>
          <p:nvPr/>
        </p:nvSpPr>
        <p:spPr>
          <a:xfrm>
            <a:off x="228600" y="66675"/>
            <a:ext cx="11572875" cy="6638925"/>
          </a:xfrm>
          <a:prstGeom prst="roundRect">
            <a:avLst/>
          </a:prstGeom>
          <a:ln w="38100"/>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思源黑体 CN"/>
              <a:ea typeface="思源黑体 CN"/>
              <a:cs typeface="+mn-cs"/>
            </a:endParaRPr>
          </a:p>
        </p:txBody>
      </p:sp>
      <p:sp>
        <p:nvSpPr>
          <p:cNvPr id="4" name="Rectangle: Rounded Corners 3">
            <a:extLst>
              <a:ext uri="{FF2B5EF4-FFF2-40B4-BE49-F238E27FC236}">
                <a16:creationId xmlns:a16="http://schemas.microsoft.com/office/drawing/2014/main" id="{EFAA0EA9-BC72-9640-BC6E-0450C4FD3EF3}"/>
              </a:ext>
            </a:extLst>
          </p:cNvPr>
          <p:cNvSpPr/>
          <p:nvPr/>
        </p:nvSpPr>
        <p:spPr>
          <a:xfrm>
            <a:off x="710437" y="3039624"/>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 name="Rectangle: Rounded Corners 8">
            <a:extLst>
              <a:ext uri="{FF2B5EF4-FFF2-40B4-BE49-F238E27FC236}">
                <a16:creationId xmlns:a16="http://schemas.microsoft.com/office/drawing/2014/main" id="{09DF1B49-F2A6-3CDD-F226-A5B3E41A33D6}"/>
              </a:ext>
            </a:extLst>
          </p:cNvPr>
          <p:cNvSpPr/>
          <p:nvPr/>
        </p:nvSpPr>
        <p:spPr>
          <a:xfrm>
            <a:off x="710437" y="1801373"/>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 name="Rectangle: Rounded Corners 9">
            <a:extLst>
              <a:ext uri="{FF2B5EF4-FFF2-40B4-BE49-F238E27FC236}">
                <a16:creationId xmlns:a16="http://schemas.microsoft.com/office/drawing/2014/main" id="{C8310F2D-5F98-F28C-012A-9FB553A1712A}"/>
              </a:ext>
            </a:extLst>
          </p:cNvPr>
          <p:cNvSpPr/>
          <p:nvPr/>
        </p:nvSpPr>
        <p:spPr>
          <a:xfrm>
            <a:off x="710437" y="5624526"/>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1" name="Rectangle: Rounded Corners 10">
            <a:extLst>
              <a:ext uri="{FF2B5EF4-FFF2-40B4-BE49-F238E27FC236}">
                <a16:creationId xmlns:a16="http://schemas.microsoft.com/office/drawing/2014/main" id="{26FD009B-1926-3A6F-3824-28B772CE2254}"/>
              </a:ext>
            </a:extLst>
          </p:cNvPr>
          <p:cNvSpPr/>
          <p:nvPr/>
        </p:nvSpPr>
        <p:spPr>
          <a:xfrm>
            <a:off x="710437" y="4277875"/>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3" name="Picture 2">
            <a:extLst>
              <a:ext uri="{FF2B5EF4-FFF2-40B4-BE49-F238E27FC236}">
                <a16:creationId xmlns:a16="http://schemas.microsoft.com/office/drawing/2014/main" id="{E4909200-C079-0B9E-5542-4D2CAD08CC0A}"/>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901151" y="2084825"/>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a:extLst>
              <a:ext uri="{FF2B5EF4-FFF2-40B4-BE49-F238E27FC236}">
                <a16:creationId xmlns:a16="http://schemas.microsoft.com/office/drawing/2014/main" id="{5B3A6A30-B484-B68D-558D-D82D0967B86D}"/>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901151" y="3291852"/>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a:extLst>
              <a:ext uri="{FF2B5EF4-FFF2-40B4-BE49-F238E27FC236}">
                <a16:creationId xmlns:a16="http://schemas.microsoft.com/office/drawing/2014/main" id="{9F1E2BA8-54FE-7A73-8BB8-FEEE14BD7DB8}"/>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901151" y="5892753"/>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a:extLst>
              <a:ext uri="{FF2B5EF4-FFF2-40B4-BE49-F238E27FC236}">
                <a16:creationId xmlns:a16="http://schemas.microsoft.com/office/drawing/2014/main" id="{F4F3B8E7-6F33-5BBA-FAF0-D5BE32CC0181}"/>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901151" y="4546102"/>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0E0032D9-E381-3C7F-6439-621D3DB335D7}"/>
              </a:ext>
            </a:extLst>
          </p:cNvPr>
          <p:cNvPicPr>
            <a:picLocks noChangeAspect="1"/>
          </p:cNvPicPr>
          <p:nvPr/>
        </p:nvPicPr>
        <p:blipFill>
          <a:blip r:embed="rId7"/>
          <a:stretch>
            <a:fillRect/>
          </a:stretch>
        </p:blipFill>
        <p:spPr>
          <a:xfrm>
            <a:off x="3303010" y="196537"/>
            <a:ext cx="6005080" cy="1359526"/>
          </a:xfrm>
          <a:prstGeom prst="rect">
            <a:avLst/>
          </a:prstGeom>
        </p:spPr>
      </p:pic>
    </p:spTree>
    <p:extLst>
      <p:ext uri="{BB962C8B-B14F-4D97-AF65-F5344CB8AC3E}">
        <p14:creationId xmlns:p14="http://schemas.microsoft.com/office/powerpoint/2010/main" val="2746336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10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22" presetClass="entr" presetSubtype="8" fill="hold" grpId="0" nodeType="withEffect">
                                  <p:stCondLst>
                                    <p:cond delay="100"/>
                                  </p:stCondLst>
                                  <p:childTnLst>
                                    <p:set>
                                      <p:cBhvr>
                                        <p:cTn id="9" dur="1" fill="hold">
                                          <p:stCondLst>
                                            <p:cond delay="0"/>
                                          </p:stCondLst>
                                        </p:cTn>
                                        <p:tgtEl>
                                          <p:spTgt spid="9"/>
                                        </p:tgtEl>
                                        <p:attrNameLst>
                                          <p:attrName>style.visibility</p:attrName>
                                        </p:attrNameLst>
                                      </p:cBhvr>
                                      <p:to>
                                        <p:strVal val="visible"/>
                                      </p:to>
                                    </p:set>
                                    <p:animEffect transition="in" filter="wipe(left)">
                                      <p:cBhvr>
                                        <p:cTn id="10" dur="500"/>
                                        <p:tgtEl>
                                          <p:spTgt spid="9"/>
                                        </p:tgtEl>
                                      </p:cBhvr>
                                    </p:animEffect>
                                  </p:childTnLst>
                                </p:cTn>
                              </p:par>
                              <p:par>
                                <p:cTn id="11" presetID="22" presetClass="entr" presetSubtype="8" fill="hold" grpId="0" nodeType="withEffect">
                                  <p:stCondLst>
                                    <p:cond delay="100"/>
                                  </p:stCondLst>
                                  <p:childTnLst>
                                    <p:set>
                                      <p:cBhvr>
                                        <p:cTn id="12" dur="1" fill="hold">
                                          <p:stCondLst>
                                            <p:cond delay="0"/>
                                          </p:stCondLst>
                                        </p:cTn>
                                        <p:tgtEl>
                                          <p:spTgt spid="10"/>
                                        </p:tgtEl>
                                        <p:attrNameLst>
                                          <p:attrName>style.visibility</p:attrName>
                                        </p:attrNameLst>
                                      </p:cBhvr>
                                      <p:to>
                                        <p:strVal val="visible"/>
                                      </p:to>
                                    </p:set>
                                    <p:animEffect transition="in" filter="wipe(left)">
                                      <p:cBhvr>
                                        <p:cTn id="13" dur="500"/>
                                        <p:tgtEl>
                                          <p:spTgt spid="10"/>
                                        </p:tgtEl>
                                      </p:cBhvr>
                                    </p:animEffect>
                                  </p:childTnLst>
                                </p:cTn>
                              </p:par>
                              <p:par>
                                <p:cTn id="14" presetID="22" presetClass="entr" presetSubtype="8" fill="hold" grpId="0" nodeType="withEffect">
                                  <p:stCondLst>
                                    <p:cond delay="100"/>
                                  </p:stCondLst>
                                  <p:childTnLst>
                                    <p:set>
                                      <p:cBhvr>
                                        <p:cTn id="15" dur="1" fill="hold">
                                          <p:stCondLst>
                                            <p:cond delay="0"/>
                                          </p:stCondLst>
                                        </p:cTn>
                                        <p:tgtEl>
                                          <p:spTgt spid="11"/>
                                        </p:tgtEl>
                                        <p:attrNameLst>
                                          <p:attrName>style.visibility</p:attrName>
                                        </p:attrNameLst>
                                      </p:cBhvr>
                                      <p:to>
                                        <p:strVal val="visible"/>
                                      </p:to>
                                    </p:set>
                                    <p:animEffect transition="in" filter="wipe(left)">
                                      <p:cBhvr>
                                        <p:cTn id="16" dur="500"/>
                                        <p:tgtEl>
                                          <p:spTgt spid="11"/>
                                        </p:tgtEl>
                                      </p:cBhvr>
                                    </p:animEffect>
                                  </p:childTnLst>
                                </p:cTn>
                              </p:par>
                              <p:par>
                                <p:cTn id="17" presetID="22" presetClass="entr" presetSubtype="8" fill="hold" nodeType="withEffect">
                                  <p:stCondLst>
                                    <p:cond delay="100"/>
                                  </p:stCondLst>
                                  <p:childTnLst>
                                    <p:set>
                                      <p:cBhvr>
                                        <p:cTn id="18" dur="1" fill="hold">
                                          <p:stCondLst>
                                            <p:cond delay="0"/>
                                          </p:stCondLst>
                                        </p:cTn>
                                        <p:tgtEl>
                                          <p:spTgt spid="13"/>
                                        </p:tgtEl>
                                        <p:attrNameLst>
                                          <p:attrName>style.visibility</p:attrName>
                                        </p:attrNameLst>
                                      </p:cBhvr>
                                      <p:to>
                                        <p:strVal val="visible"/>
                                      </p:to>
                                    </p:set>
                                    <p:animEffect transition="in" filter="wipe(left)">
                                      <p:cBhvr>
                                        <p:cTn id="19" dur="500"/>
                                        <p:tgtEl>
                                          <p:spTgt spid="13"/>
                                        </p:tgtEl>
                                      </p:cBhvr>
                                    </p:animEffect>
                                  </p:childTnLst>
                                </p:cTn>
                              </p:par>
                              <p:par>
                                <p:cTn id="20" presetID="22" presetClass="entr" presetSubtype="8" fill="hold" nodeType="withEffect">
                                  <p:stCondLst>
                                    <p:cond delay="100"/>
                                  </p:stCondLst>
                                  <p:childTnLst>
                                    <p:set>
                                      <p:cBhvr>
                                        <p:cTn id="21" dur="1" fill="hold">
                                          <p:stCondLst>
                                            <p:cond delay="0"/>
                                          </p:stCondLst>
                                        </p:cTn>
                                        <p:tgtEl>
                                          <p:spTgt spid="14"/>
                                        </p:tgtEl>
                                        <p:attrNameLst>
                                          <p:attrName>style.visibility</p:attrName>
                                        </p:attrNameLst>
                                      </p:cBhvr>
                                      <p:to>
                                        <p:strVal val="visible"/>
                                      </p:to>
                                    </p:set>
                                    <p:animEffect transition="in" filter="wipe(left)">
                                      <p:cBhvr>
                                        <p:cTn id="22" dur="500"/>
                                        <p:tgtEl>
                                          <p:spTgt spid="14"/>
                                        </p:tgtEl>
                                      </p:cBhvr>
                                    </p:animEffect>
                                  </p:childTnLst>
                                </p:cTn>
                              </p:par>
                              <p:par>
                                <p:cTn id="23" presetID="22" presetClass="entr" presetSubtype="8" fill="hold" nodeType="withEffect">
                                  <p:stCondLst>
                                    <p:cond delay="100"/>
                                  </p:stCondLst>
                                  <p:childTnLst>
                                    <p:set>
                                      <p:cBhvr>
                                        <p:cTn id="24" dur="1" fill="hold">
                                          <p:stCondLst>
                                            <p:cond delay="0"/>
                                          </p:stCondLst>
                                        </p:cTn>
                                        <p:tgtEl>
                                          <p:spTgt spid="15"/>
                                        </p:tgtEl>
                                        <p:attrNameLst>
                                          <p:attrName>style.visibility</p:attrName>
                                        </p:attrNameLst>
                                      </p:cBhvr>
                                      <p:to>
                                        <p:strVal val="visible"/>
                                      </p:to>
                                    </p:set>
                                    <p:animEffect transition="in" filter="wipe(left)">
                                      <p:cBhvr>
                                        <p:cTn id="25" dur="500"/>
                                        <p:tgtEl>
                                          <p:spTgt spid="15"/>
                                        </p:tgtEl>
                                      </p:cBhvr>
                                    </p:animEffect>
                                  </p:childTnLst>
                                </p:cTn>
                              </p:par>
                              <p:par>
                                <p:cTn id="26" presetID="22" presetClass="entr" presetSubtype="8" fill="hold" nodeType="withEffect">
                                  <p:stCondLst>
                                    <p:cond delay="100"/>
                                  </p:stCondLst>
                                  <p:childTnLst>
                                    <p:set>
                                      <p:cBhvr>
                                        <p:cTn id="27" dur="1" fill="hold">
                                          <p:stCondLst>
                                            <p:cond delay="0"/>
                                          </p:stCondLst>
                                        </p:cTn>
                                        <p:tgtEl>
                                          <p:spTgt spid="16"/>
                                        </p:tgtEl>
                                        <p:attrNameLst>
                                          <p:attrName>style.visibility</p:attrName>
                                        </p:attrNameLst>
                                      </p:cBhvr>
                                      <p:to>
                                        <p:strVal val="visible"/>
                                      </p:to>
                                    </p:set>
                                    <p:animEffect transition="in" filter="wipe(left)">
                                      <p:cBhvr>
                                        <p:cTn id="2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10" grpId="0" animBg="1"/>
      <p:bldP spid="11"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rotWithShape="1">
          <a:blip r:embed="rId2"/>
          <a:srcRect l="24948" t="4345" r="4820" b="55235"/>
          <a:stretch/>
        </p:blipFill>
        <p:spPr>
          <a:xfrm>
            <a:off x="0" y="0"/>
            <a:ext cx="12192002" cy="6885719"/>
          </a:xfrm>
          <a:prstGeom prst="rect">
            <a:avLst/>
          </a:prstGeom>
        </p:spPr>
      </p:pic>
      <p:pic>
        <p:nvPicPr>
          <p:cNvPr id="18" name="图片 17">
            <a:extLst>
              <a:ext uri="{FF2B5EF4-FFF2-40B4-BE49-F238E27FC236}">
                <a16:creationId xmlns:a16="http://schemas.microsoft.com/office/drawing/2014/main" id="{1A6DFD6F-1FC6-4A0B-977F-8D09EB9D08F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48208" t="-2653" r="480"/>
          <a:stretch/>
        </p:blipFill>
        <p:spPr>
          <a:xfrm flipV="1">
            <a:off x="8967639" y="0"/>
            <a:ext cx="3224361" cy="1577094"/>
          </a:xfrm>
          <a:prstGeom prst="rect">
            <a:avLst/>
          </a:prstGeom>
        </p:spPr>
      </p:pic>
      <p:pic>
        <p:nvPicPr>
          <p:cNvPr id="23" name="图片 22">
            <a:extLst>
              <a:ext uri="{FF2B5EF4-FFF2-40B4-BE49-F238E27FC236}">
                <a16:creationId xmlns:a16="http://schemas.microsoft.com/office/drawing/2014/main" id="{1A6DFD6F-1FC6-4A0B-977F-8D09EB9D08F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48208" t="-2653" r="480"/>
          <a:stretch/>
        </p:blipFill>
        <p:spPr>
          <a:xfrm flipH="1" flipV="1">
            <a:off x="0" y="0"/>
            <a:ext cx="3224361" cy="1577094"/>
          </a:xfrm>
          <a:prstGeom prst="rect">
            <a:avLst/>
          </a:prstGeom>
        </p:spPr>
      </p:pic>
      <p:pic>
        <p:nvPicPr>
          <p:cNvPr id="27" name="图片 26"/>
          <p:cNvPicPr>
            <a:picLocks noChangeAspect="1"/>
          </p:cNvPicPr>
          <p:nvPr/>
        </p:nvPicPr>
        <p:blipFill rotWithShape="1">
          <a:blip r:embed="rId5" cstate="print">
            <a:extLst>
              <a:ext uri="{28A0092B-C50C-407E-A947-70E740481C1C}">
                <a14:useLocalDpi xmlns:a14="http://schemas.microsoft.com/office/drawing/2010/main" val="0"/>
              </a:ext>
            </a:extLst>
          </a:blip>
          <a:srcRect t="50048"/>
          <a:stretch/>
        </p:blipFill>
        <p:spPr>
          <a:xfrm flipH="1">
            <a:off x="-2" y="4413652"/>
            <a:ext cx="12192002" cy="2444348"/>
          </a:xfrm>
          <a:prstGeom prst="rect">
            <a:avLst/>
          </a:prstGeom>
        </p:spPr>
      </p:pic>
      <p:pic>
        <p:nvPicPr>
          <p:cNvPr id="3" name="Picture 2">
            <a:extLst>
              <a:ext uri="{FF2B5EF4-FFF2-40B4-BE49-F238E27FC236}">
                <a16:creationId xmlns:a16="http://schemas.microsoft.com/office/drawing/2014/main" id="{994065FD-0C52-9DC4-B937-4593B14CDA53}"/>
              </a:ext>
            </a:extLst>
          </p:cNvPr>
          <p:cNvPicPr>
            <a:picLocks noChangeAspect="1"/>
          </p:cNvPicPr>
          <p:nvPr/>
        </p:nvPicPr>
        <p:blipFill>
          <a:blip r:embed="rId6"/>
          <a:stretch>
            <a:fillRect/>
          </a:stretch>
        </p:blipFill>
        <p:spPr>
          <a:xfrm>
            <a:off x="987208" y="657807"/>
            <a:ext cx="9934343" cy="5200068"/>
          </a:xfrm>
          <a:prstGeom prst="rect">
            <a:avLst/>
          </a:prstGeom>
        </p:spPr>
      </p:pic>
    </p:spTree>
    <p:extLst>
      <p:ext uri="{BB962C8B-B14F-4D97-AF65-F5344CB8AC3E}">
        <p14:creationId xmlns:p14="http://schemas.microsoft.com/office/powerpoint/2010/main" val="2616755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3534" y="101296"/>
            <a:ext cx="11312648" cy="2566008"/>
          </a:xfrm>
          <a:prstGeom prst="rect">
            <a:avLst/>
          </a:prstGeom>
        </p:spPr>
      </p:pic>
      <p:sp>
        <p:nvSpPr>
          <p:cNvPr id="12" name="Title 1">
            <a:extLst>
              <a:ext uri="{FF2B5EF4-FFF2-40B4-BE49-F238E27FC236}">
                <a16:creationId xmlns:a16="http://schemas.microsoft.com/office/drawing/2014/main" id="{3AF47FBC-6C6A-4571-99CA-79A4E7CAE81D}"/>
              </a:ext>
            </a:extLst>
          </p:cNvPr>
          <p:cNvSpPr txBox="1">
            <a:spLocks/>
          </p:cNvSpPr>
          <p:nvPr/>
        </p:nvSpPr>
        <p:spPr>
          <a:xfrm>
            <a:off x="1190625" y="2400515"/>
            <a:ext cx="9944100" cy="1200329"/>
          </a:xfrm>
          <a:prstGeom prst="rect">
            <a:avLst/>
          </a:prstGeom>
        </p:spPr>
        <p:txBody>
          <a:bodyPr vert="horz" lIns="91440" tIns="45720" rIns="91440" bIns="4572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Liên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hệ</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Hương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Thảo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Zalo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0972.115.126</a:t>
            </a:r>
          </a:p>
          <a:p>
            <a:pPr marL="0" marR="0" lvl="0" indent="0" algn="ctr"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Link Facebook: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hlinkClick r:id="rId4"/>
              </a:rPr>
              <a:t>https://www.facebook.com/huongthaoGADT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a:p>
            <a:pPr marL="0" marR="0" lvl="0" indent="0" algn="ctr"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Thầy</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cô</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copy link FB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trình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duyệt</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sẽ</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ra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nick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của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em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ạ,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hoặc</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gõ</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tìm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kiếm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Facebook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với</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p:txBody>
      </p:sp>
      <p:pic>
        <p:nvPicPr>
          <p:cNvPr id="4" name="Picture 3">
            <a:extLst>
              <a:ext uri="{FF2B5EF4-FFF2-40B4-BE49-F238E27FC236}">
                <a16:creationId xmlns:a16="http://schemas.microsoft.com/office/drawing/2014/main" id="{7E14EC30-9C2F-2CF3-A4FC-DD3563B74B0D}"/>
              </a:ext>
            </a:extLst>
          </p:cNvPr>
          <p:cNvPicPr>
            <a:picLocks noChangeAspect="1"/>
          </p:cNvPicPr>
          <p:nvPr/>
        </p:nvPicPr>
        <p:blipFill>
          <a:blip r:embed="rId5"/>
          <a:stretch>
            <a:fillRect/>
          </a:stretch>
        </p:blipFill>
        <p:spPr>
          <a:xfrm>
            <a:off x="1917151" y="110773"/>
            <a:ext cx="8503200" cy="1983548"/>
          </a:xfrm>
          <a:prstGeom prst="rect">
            <a:avLst/>
          </a:prstGeom>
        </p:spPr>
      </p:pic>
      <p:pic>
        <p:nvPicPr>
          <p:cNvPr id="7" name="Picture 6" descr="Logo, company name&#10;&#10;Description automatically generated">
            <a:extLst>
              <a:ext uri="{FF2B5EF4-FFF2-40B4-BE49-F238E27FC236}">
                <a16:creationId xmlns:a16="http://schemas.microsoft.com/office/drawing/2014/main" id="{F0C1CCA4-F917-3D5D-8761-971EC051E3E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0380" y="-228480"/>
            <a:ext cx="1923810" cy="1923810"/>
          </a:xfrm>
          <a:prstGeom prst="rect">
            <a:avLst/>
          </a:prstGeom>
        </p:spPr>
      </p:pic>
      <p:pic>
        <p:nvPicPr>
          <p:cNvPr id="8" name="Picture 7">
            <a:extLst>
              <a:ext uri="{FF2B5EF4-FFF2-40B4-BE49-F238E27FC236}">
                <a16:creationId xmlns:a16="http://schemas.microsoft.com/office/drawing/2014/main" id="{8E18A5BD-4EB2-FC54-3F9C-6CFAF96B25E1}"/>
              </a:ext>
            </a:extLst>
          </p:cNvPr>
          <p:cNvPicPr>
            <a:picLocks noChangeAspect="1"/>
          </p:cNvPicPr>
          <p:nvPr/>
        </p:nvPicPr>
        <p:blipFill>
          <a:blip r:embed="rId7"/>
          <a:stretch>
            <a:fillRect/>
          </a:stretch>
        </p:blipFill>
        <p:spPr>
          <a:xfrm>
            <a:off x="405545" y="3616637"/>
            <a:ext cx="10998137" cy="3090940"/>
          </a:xfrm>
          <a:prstGeom prst="rect">
            <a:avLst/>
          </a:prstGeom>
        </p:spPr>
      </p:pic>
    </p:spTree>
    <p:extLst>
      <p:ext uri="{BB962C8B-B14F-4D97-AF65-F5344CB8AC3E}">
        <p14:creationId xmlns:p14="http://schemas.microsoft.com/office/powerpoint/2010/main" val="3360660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图片 1"/>
          <p:cNvPicPr>
            <a:picLocks noChangeAspect="1"/>
          </p:cNvPicPr>
          <p:nvPr/>
        </p:nvPicPr>
        <p:blipFill>
          <a:blip r:embed="rId3" cstate="print">
            <a:duotone>
              <a:schemeClr val="accent6">
                <a:shade val="45000"/>
                <a:satMod val="135000"/>
              </a:schemeClr>
              <a:prstClr val="white"/>
            </a:duotone>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381125" y="233870"/>
            <a:ext cx="9829800" cy="5440154"/>
          </a:xfrm>
          <a:prstGeom prst="rect">
            <a:avLst/>
          </a:prstGeom>
        </p:spPr>
      </p:pic>
      <p:pic>
        <p:nvPicPr>
          <p:cNvPr id="5" name="图片 15"/>
          <p:cNvPicPr>
            <a:picLocks noChangeAspect="1"/>
          </p:cNvPicPr>
          <p:nvPr/>
        </p:nvPicPr>
        <p:blipFill>
          <a:blip r:embed="rId5"/>
          <a:stretch>
            <a:fillRect/>
          </a:stretch>
        </p:blipFill>
        <p:spPr>
          <a:xfrm>
            <a:off x="448229" y="418211"/>
            <a:ext cx="2505673" cy="2450804"/>
          </a:xfrm>
          <a:prstGeom prst="rect">
            <a:avLst/>
          </a:prstGeom>
        </p:spPr>
      </p:pic>
      <p:pic>
        <p:nvPicPr>
          <p:cNvPr id="11" name="图片 8"/>
          <p:cNvPicPr>
            <a:picLocks noChangeAspect="1"/>
          </p:cNvPicPr>
          <p:nvPr/>
        </p:nvPicPr>
        <p:blipFill rotWithShape="1">
          <a:blip r:embed="rId6" cstate="print">
            <a:extLst>
              <a:ext uri="{28A0092B-C50C-407E-A947-70E740481C1C}">
                <a14:useLocalDpi xmlns:a14="http://schemas.microsoft.com/office/drawing/2010/main" val="0"/>
              </a:ext>
            </a:extLst>
          </a:blip>
          <a:srcRect l="39063" t="14991" r="5461" b="15724"/>
          <a:stretch/>
        </p:blipFill>
        <p:spPr>
          <a:xfrm>
            <a:off x="9465696" y="2028695"/>
            <a:ext cx="2726304" cy="3734861"/>
          </a:xfrm>
          <a:prstGeom prst="rect">
            <a:avLst/>
          </a:prstGeom>
        </p:spPr>
      </p:pic>
      <p:pic>
        <p:nvPicPr>
          <p:cNvPr id="13" name="Picture 12" descr="Icon&#10;&#10;Description automatically generated">
            <a:extLst>
              <a:ext uri="{FF2B5EF4-FFF2-40B4-BE49-F238E27FC236}">
                <a16:creationId xmlns:a16="http://schemas.microsoft.com/office/drawing/2014/main" id="{0058BDAA-0CDA-84F4-2AD1-A7385D47F46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8659" y="4029076"/>
            <a:ext cx="1748790" cy="1748790"/>
          </a:xfrm>
          <a:prstGeom prst="rect">
            <a:avLst/>
          </a:prstGeom>
        </p:spPr>
      </p:pic>
      <p:pic>
        <p:nvPicPr>
          <p:cNvPr id="15" name="Picture 14" descr="Icon&#10;&#10;Description automatically generated">
            <a:extLst>
              <a:ext uri="{FF2B5EF4-FFF2-40B4-BE49-F238E27FC236}">
                <a16:creationId xmlns:a16="http://schemas.microsoft.com/office/drawing/2014/main" id="{460C9741-50BF-CB69-F750-6164893A5B4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8109" y="3962401"/>
            <a:ext cx="1748790" cy="1748790"/>
          </a:xfrm>
          <a:prstGeom prst="rect">
            <a:avLst/>
          </a:prstGeom>
        </p:spPr>
      </p:pic>
      <p:sp>
        <p:nvSpPr>
          <p:cNvPr id="14" name="TextBox 13">
            <a:extLst>
              <a:ext uri="{FF2B5EF4-FFF2-40B4-BE49-F238E27FC236}">
                <a16:creationId xmlns:a16="http://schemas.microsoft.com/office/drawing/2014/main" id="{B84FACCA-2630-7029-B195-8AC3BA7347B8}"/>
              </a:ext>
            </a:extLst>
          </p:cNvPr>
          <p:cNvSpPr txBox="1"/>
          <p:nvPr/>
        </p:nvSpPr>
        <p:spPr>
          <a:xfrm>
            <a:off x="7829551" y="228600"/>
            <a:ext cx="618172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white"/>
                </a:solidFill>
                <a:effectLst/>
                <a:uLnTx/>
                <a:uFillTx/>
                <a:latin typeface="Pattaya" panose="00000500000000000000" pitchFamily="2" charset="-34"/>
                <a:ea typeface="+mn-ea"/>
                <a:cs typeface="Pattaya" panose="00000500000000000000" pitchFamily="2" charset="-34"/>
              </a:rPr>
              <a:t>Hương</a:t>
            </a:r>
            <a:r>
              <a:rPr kumimoji="0" lang="en-US" sz="1800" b="0" i="0" u="none" strike="noStrike" kern="1200" cap="none" spc="0" normalizeH="0" baseline="0" noProof="0" dirty="0">
                <a:ln>
                  <a:noFill/>
                </a:ln>
                <a:solidFill>
                  <a:prstClr val="white"/>
                </a:solidFill>
                <a:effectLst/>
                <a:uLnTx/>
                <a:uFillTx/>
                <a:latin typeface="Pattaya" panose="00000500000000000000" pitchFamily="2" charset="-34"/>
                <a:ea typeface="+mn-ea"/>
                <a:cs typeface="Pattaya" panose="00000500000000000000" pitchFamily="2" charset="-34"/>
              </a:rPr>
              <a:t> </a:t>
            </a:r>
            <a:r>
              <a:rPr kumimoji="0" lang="en-US" sz="1800" b="0" i="0" u="none" strike="noStrike" kern="1200" cap="none" spc="0" normalizeH="0" baseline="0" noProof="0" dirty="0" err="1">
                <a:ln>
                  <a:noFill/>
                </a:ln>
                <a:solidFill>
                  <a:prstClr val="white"/>
                </a:solidFill>
                <a:effectLst/>
                <a:uLnTx/>
                <a:uFillTx/>
                <a:latin typeface="Pattaya" panose="00000500000000000000" pitchFamily="2" charset="-34"/>
                <a:ea typeface="+mn-ea"/>
                <a:cs typeface="Pattaya" panose="00000500000000000000" pitchFamily="2" charset="-34"/>
              </a:rPr>
              <a:t>Thảo</a:t>
            </a:r>
            <a:r>
              <a:rPr kumimoji="0" lang="en-US" sz="1800" b="0" i="0" u="none" strike="noStrike" kern="1200" cap="none" spc="0" normalizeH="0" baseline="0" noProof="0" dirty="0">
                <a:ln>
                  <a:noFill/>
                </a:ln>
                <a:solidFill>
                  <a:prstClr val="white"/>
                </a:solidFill>
                <a:effectLst/>
                <a:uLnTx/>
                <a:uFillTx/>
                <a:latin typeface="Pattaya" panose="00000500000000000000" pitchFamily="2" charset="-34"/>
                <a:ea typeface="+mn-ea"/>
                <a:cs typeface="Pattaya" panose="00000500000000000000" pitchFamily="2" charset="-34"/>
              </a:rPr>
              <a:t> – </a:t>
            </a:r>
            <a:r>
              <a:rPr kumimoji="0" lang="en-US" sz="1800" b="0" i="0" u="none" strike="noStrike" kern="1200" cap="none" spc="0" normalizeH="0" baseline="0" noProof="0" dirty="0" err="1">
                <a:ln>
                  <a:noFill/>
                </a:ln>
                <a:solidFill>
                  <a:prstClr val="white"/>
                </a:solidFill>
                <a:effectLst/>
                <a:uLnTx/>
                <a:uFillTx/>
                <a:latin typeface="Pattaya" panose="00000500000000000000" pitchFamily="2" charset="-34"/>
                <a:ea typeface="+mn-ea"/>
                <a:cs typeface="Pattaya" panose="00000500000000000000" pitchFamily="2" charset="-34"/>
              </a:rPr>
              <a:t>Zalo</a:t>
            </a:r>
            <a:r>
              <a:rPr kumimoji="0" lang="en-US" sz="1800" b="0" i="0" u="none" strike="noStrike" kern="1200" cap="none" spc="0" normalizeH="0" baseline="0" noProof="0" dirty="0">
                <a:ln>
                  <a:noFill/>
                </a:ln>
                <a:solidFill>
                  <a:prstClr val="white"/>
                </a:solidFill>
                <a:effectLst/>
                <a:uLnTx/>
                <a:uFillTx/>
                <a:latin typeface="Pattaya" panose="00000500000000000000" pitchFamily="2" charset="-34"/>
                <a:ea typeface="+mn-ea"/>
                <a:cs typeface="Pattaya" panose="00000500000000000000" pitchFamily="2" charset="-34"/>
              </a:rPr>
              <a:t> 0972.115.126</a:t>
            </a:r>
          </a:p>
        </p:txBody>
      </p:sp>
      <p:pic>
        <p:nvPicPr>
          <p:cNvPr id="6" name="Picture 5">
            <a:extLst>
              <a:ext uri="{FF2B5EF4-FFF2-40B4-BE49-F238E27FC236}">
                <a16:creationId xmlns:a16="http://schemas.microsoft.com/office/drawing/2014/main" id="{ABC95364-5C6E-2991-1667-461D7DE711F2}"/>
              </a:ext>
            </a:extLst>
          </p:cNvPr>
          <p:cNvPicPr>
            <a:picLocks noChangeAspect="1"/>
          </p:cNvPicPr>
          <p:nvPr/>
        </p:nvPicPr>
        <p:blipFill>
          <a:blip r:embed="rId8"/>
          <a:stretch>
            <a:fillRect/>
          </a:stretch>
        </p:blipFill>
        <p:spPr>
          <a:xfrm>
            <a:off x="2180747" y="1073754"/>
            <a:ext cx="3755461" cy="1609483"/>
          </a:xfrm>
          <a:prstGeom prst="rect">
            <a:avLst/>
          </a:prstGeom>
        </p:spPr>
      </p:pic>
      <p:pic>
        <p:nvPicPr>
          <p:cNvPr id="10" name="Picture 9">
            <a:extLst>
              <a:ext uri="{FF2B5EF4-FFF2-40B4-BE49-F238E27FC236}">
                <a16:creationId xmlns:a16="http://schemas.microsoft.com/office/drawing/2014/main" id="{255AF403-A10C-EDE1-C73B-D7457D97B996}"/>
              </a:ext>
            </a:extLst>
          </p:cNvPr>
          <p:cNvPicPr>
            <a:picLocks noChangeAspect="1"/>
          </p:cNvPicPr>
          <p:nvPr/>
        </p:nvPicPr>
        <p:blipFill>
          <a:blip r:embed="rId9"/>
          <a:stretch>
            <a:fillRect/>
          </a:stretch>
        </p:blipFill>
        <p:spPr>
          <a:xfrm>
            <a:off x="7286988" y="1270967"/>
            <a:ext cx="2706859" cy="1115665"/>
          </a:xfrm>
          <a:prstGeom prst="rect">
            <a:avLst/>
          </a:prstGeom>
        </p:spPr>
      </p:pic>
      <p:pic>
        <p:nvPicPr>
          <p:cNvPr id="3" name="Picture 2">
            <a:extLst>
              <a:ext uri="{FF2B5EF4-FFF2-40B4-BE49-F238E27FC236}">
                <a16:creationId xmlns:a16="http://schemas.microsoft.com/office/drawing/2014/main" id="{FF0F442B-42F0-5A60-458C-2619BADA5299}"/>
              </a:ext>
            </a:extLst>
          </p:cNvPr>
          <p:cNvPicPr>
            <a:picLocks noChangeAspect="1"/>
          </p:cNvPicPr>
          <p:nvPr/>
        </p:nvPicPr>
        <p:blipFill>
          <a:blip r:embed="rId10"/>
          <a:stretch>
            <a:fillRect/>
          </a:stretch>
        </p:blipFill>
        <p:spPr>
          <a:xfrm>
            <a:off x="2103154" y="2410466"/>
            <a:ext cx="8004742" cy="2780017"/>
          </a:xfrm>
          <a:prstGeom prst="rect">
            <a:avLst/>
          </a:prstGeom>
        </p:spPr>
      </p:pic>
    </p:spTree>
    <p:extLst>
      <p:ext uri="{BB962C8B-B14F-4D97-AF65-F5344CB8AC3E}">
        <p14:creationId xmlns:p14="http://schemas.microsoft.com/office/powerpoint/2010/main" val="2305708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rotWithShape="1">
          <a:blip r:embed="rId2"/>
          <a:srcRect l="24948" t="4345" r="4820" b="55235"/>
          <a:stretch/>
        </p:blipFill>
        <p:spPr>
          <a:xfrm>
            <a:off x="0" y="0"/>
            <a:ext cx="12192002" cy="6885719"/>
          </a:xfrm>
          <a:prstGeom prst="rect">
            <a:avLst/>
          </a:prstGeom>
        </p:spPr>
      </p:pic>
      <p:pic>
        <p:nvPicPr>
          <p:cNvPr id="18" name="图片 17">
            <a:extLst>
              <a:ext uri="{FF2B5EF4-FFF2-40B4-BE49-F238E27FC236}">
                <a16:creationId xmlns:a16="http://schemas.microsoft.com/office/drawing/2014/main" id="{1A6DFD6F-1FC6-4A0B-977F-8D09EB9D08F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48208" t="-2653" r="480"/>
          <a:stretch/>
        </p:blipFill>
        <p:spPr>
          <a:xfrm flipV="1">
            <a:off x="8967639" y="0"/>
            <a:ext cx="3224361" cy="1577094"/>
          </a:xfrm>
          <a:prstGeom prst="rect">
            <a:avLst/>
          </a:prstGeom>
        </p:spPr>
      </p:pic>
      <p:pic>
        <p:nvPicPr>
          <p:cNvPr id="23" name="图片 22">
            <a:extLst>
              <a:ext uri="{FF2B5EF4-FFF2-40B4-BE49-F238E27FC236}">
                <a16:creationId xmlns:a16="http://schemas.microsoft.com/office/drawing/2014/main" id="{1A6DFD6F-1FC6-4A0B-977F-8D09EB9D08F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48208" t="-2653" r="480"/>
          <a:stretch/>
        </p:blipFill>
        <p:spPr>
          <a:xfrm flipH="1" flipV="1">
            <a:off x="0" y="0"/>
            <a:ext cx="3224361" cy="1577094"/>
          </a:xfrm>
          <a:prstGeom prst="rect">
            <a:avLst/>
          </a:prstGeom>
        </p:spPr>
      </p:pic>
      <p:pic>
        <p:nvPicPr>
          <p:cNvPr id="14" name="图片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54368" y="1030941"/>
            <a:ext cx="7292863" cy="4348637"/>
          </a:xfrm>
          <a:prstGeom prst="rect">
            <a:avLst/>
          </a:prstGeom>
        </p:spPr>
      </p:pic>
      <p:pic>
        <p:nvPicPr>
          <p:cNvPr id="27" name="图片 26"/>
          <p:cNvPicPr>
            <a:picLocks noChangeAspect="1"/>
          </p:cNvPicPr>
          <p:nvPr/>
        </p:nvPicPr>
        <p:blipFill rotWithShape="1">
          <a:blip r:embed="rId6" cstate="print">
            <a:extLst>
              <a:ext uri="{28A0092B-C50C-407E-A947-70E740481C1C}">
                <a14:useLocalDpi xmlns:a14="http://schemas.microsoft.com/office/drawing/2010/main" val="0"/>
              </a:ext>
            </a:extLst>
          </a:blip>
          <a:srcRect t="50048"/>
          <a:stretch/>
        </p:blipFill>
        <p:spPr>
          <a:xfrm flipH="1">
            <a:off x="-2" y="4413652"/>
            <a:ext cx="12192002" cy="2444348"/>
          </a:xfrm>
          <a:prstGeom prst="rect">
            <a:avLst/>
          </a:prstGeom>
        </p:spPr>
      </p:pic>
      <p:pic>
        <p:nvPicPr>
          <p:cNvPr id="21" name="图片 20"/>
          <p:cNvPicPr>
            <a:picLocks noChangeAspect="1"/>
          </p:cNvPicPr>
          <p:nvPr/>
        </p:nvPicPr>
        <p:blipFill rotWithShape="1">
          <a:blip r:embed="rId7" cstate="print">
            <a:extLst>
              <a:ext uri="{28A0092B-C50C-407E-A947-70E740481C1C}">
                <a14:useLocalDpi xmlns:a14="http://schemas.microsoft.com/office/drawing/2010/main" val="0"/>
              </a:ext>
            </a:extLst>
          </a:blip>
          <a:srcRect l="52106" t="35081" r="11227" b="7419"/>
          <a:stretch/>
        </p:blipFill>
        <p:spPr>
          <a:xfrm>
            <a:off x="9226035" y="3295478"/>
            <a:ext cx="2030686" cy="3184484"/>
          </a:xfrm>
          <a:prstGeom prst="rect">
            <a:avLst/>
          </a:prstGeom>
        </p:spPr>
      </p:pic>
      <p:pic>
        <p:nvPicPr>
          <p:cNvPr id="22" name="图片 21"/>
          <p:cNvPicPr>
            <a:picLocks noChangeAspect="1"/>
          </p:cNvPicPr>
          <p:nvPr/>
        </p:nvPicPr>
        <p:blipFill rotWithShape="1">
          <a:blip r:embed="rId8" cstate="print">
            <a:extLst>
              <a:ext uri="{28A0092B-C50C-407E-A947-70E740481C1C}">
                <a14:useLocalDpi xmlns:a14="http://schemas.microsoft.com/office/drawing/2010/main" val="0"/>
              </a:ext>
            </a:extLst>
          </a:blip>
          <a:srcRect l="8242" t="1942" r="29675" b="8267"/>
          <a:stretch/>
        </p:blipFill>
        <p:spPr>
          <a:xfrm>
            <a:off x="152026" y="2164031"/>
            <a:ext cx="3073341" cy="4445000"/>
          </a:xfrm>
          <a:prstGeom prst="rect">
            <a:avLst/>
          </a:prstGeom>
        </p:spPr>
      </p:pic>
      <p:sp>
        <p:nvSpPr>
          <p:cNvPr id="3" name="TextBox 2">
            <a:extLst>
              <a:ext uri="{FF2B5EF4-FFF2-40B4-BE49-F238E27FC236}">
                <a16:creationId xmlns:a16="http://schemas.microsoft.com/office/drawing/2014/main" id="{B4F540AE-D513-6C99-B046-CEDCA487A64E}"/>
              </a:ext>
            </a:extLst>
          </p:cNvPr>
          <p:cNvSpPr txBox="1"/>
          <p:nvPr/>
        </p:nvSpPr>
        <p:spPr>
          <a:xfrm>
            <a:off x="3257550" y="2124075"/>
            <a:ext cx="5819775" cy="1938992"/>
          </a:xfrm>
          <a:prstGeom prst="rect">
            <a:avLst/>
          </a:prstGeom>
          <a:noFill/>
        </p:spPr>
        <p:txBody>
          <a:bodyPr wrap="square" rtlCol="0">
            <a:spAutoFit/>
          </a:bodyPr>
          <a:lstStyle/>
          <a:p>
            <a:pPr algn="ctr"/>
            <a:r>
              <a:rPr lang="nl-NL" sz="4000" b="1" u="sng" dirty="0">
                <a:solidFill>
                  <a:srgbClr val="FF0000"/>
                </a:solidFill>
                <a:effectLst/>
                <a:latin typeface="Tahoma" panose="020B0604030504040204" pitchFamily="34" charset="0"/>
                <a:ea typeface="Tahoma" panose="020B0604030504040204" pitchFamily="34" charset="0"/>
                <a:cs typeface="Tahoma" panose="020B0604030504040204" pitchFamily="34" charset="0"/>
              </a:rPr>
              <a:t>Hoạt động 1:</a:t>
            </a:r>
            <a:r>
              <a:rPr lang="nl-NL" sz="4000" b="1" dirty="0">
                <a:solidFill>
                  <a:srgbClr val="FF0000"/>
                </a:solidFill>
                <a:effectLst/>
                <a:latin typeface="Tahoma" panose="020B0604030504040204" pitchFamily="34" charset="0"/>
                <a:ea typeface="Tahoma" panose="020B0604030504040204" pitchFamily="34" charset="0"/>
                <a:cs typeface="Tahoma" panose="020B0604030504040204" pitchFamily="34" charset="0"/>
              </a:rPr>
              <a:t> </a:t>
            </a:r>
            <a:r>
              <a:rPr lang="nl-NL" sz="4000" b="1" dirty="0">
                <a:effectLst/>
                <a:latin typeface="Tahoma" panose="020B0604030504040204" pitchFamily="34" charset="0"/>
                <a:ea typeface="Tahoma" panose="020B0604030504040204" pitchFamily="34" charset="0"/>
                <a:cs typeface="Tahoma" panose="020B0604030504040204" pitchFamily="34" charset="0"/>
              </a:rPr>
              <a:t>Tìm hiểu một số tính chất của nước</a:t>
            </a:r>
            <a:endParaRPr lang="en-US" sz="4000" dirty="0">
              <a:effectLst/>
              <a:latin typeface="Tahoma" panose="020B0604030504040204" pitchFamily="34" charset="0"/>
              <a:ea typeface="Tahoma" panose="020B0604030504040204" pitchFamily="34" charset="0"/>
              <a:cs typeface="Tahoma" panose="020B0604030504040204" pitchFamily="34" charset="0"/>
            </a:endParaRPr>
          </a:p>
        </p:txBody>
      </p:sp>
      <p:pic>
        <p:nvPicPr>
          <p:cNvPr id="4" name="Picture 3" descr="Icon&#10;&#10;Description automatically generated">
            <a:extLst>
              <a:ext uri="{FF2B5EF4-FFF2-40B4-BE49-F238E27FC236}">
                <a16:creationId xmlns:a16="http://schemas.microsoft.com/office/drawing/2014/main" id="{213118AE-3EA6-8489-503D-A313D2216B6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128634" y="504826"/>
            <a:ext cx="1748790" cy="1748790"/>
          </a:xfrm>
          <a:prstGeom prst="rect">
            <a:avLst/>
          </a:prstGeom>
        </p:spPr>
      </p:pic>
    </p:spTree>
    <p:extLst>
      <p:ext uri="{BB962C8B-B14F-4D97-AF65-F5344CB8AC3E}">
        <p14:creationId xmlns:p14="http://schemas.microsoft.com/office/powerpoint/2010/main" val="3996275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rotWithShape="1">
          <a:blip r:embed="rId2"/>
          <a:srcRect l="24948" t="4345" r="4820" b="55235"/>
          <a:stretch/>
        </p:blipFill>
        <p:spPr>
          <a:xfrm>
            <a:off x="-2" y="-1"/>
            <a:ext cx="12192002" cy="6885719"/>
          </a:xfrm>
          <a:prstGeom prst="rect">
            <a:avLst/>
          </a:prstGeom>
        </p:spPr>
      </p:pic>
      <p:pic>
        <p:nvPicPr>
          <p:cNvPr id="23" name="图片 22">
            <a:extLst>
              <a:ext uri="{FF2B5EF4-FFF2-40B4-BE49-F238E27FC236}">
                <a16:creationId xmlns:a16="http://schemas.microsoft.com/office/drawing/2014/main" id="{1A6DFD6F-1FC6-4A0B-977F-8D09EB9D08F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48208" t="-2653" r="480"/>
          <a:stretch/>
        </p:blipFill>
        <p:spPr>
          <a:xfrm flipH="1" flipV="1">
            <a:off x="0" y="0"/>
            <a:ext cx="3224361" cy="1577094"/>
          </a:xfrm>
          <a:prstGeom prst="rect">
            <a:avLst/>
          </a:prstGeom>
        </p:spPr>
      </p:pic>
      <p:pic>
        <p:nvPicPr>
          <p:cNvPr id="12" name="图片 11"/>
          <p:cNvPicPr>
            <a:picLocks noChangeAspect="1"/>
          </p:cNvPicPr>
          <p:nvPr/>
        </p:nvPicPr>
        <p:blipFill rotWithShape="1">
          <a:blip r:embed="rId5" cstate="print">
            <a:extLst>
              <a:ext uri="{28A0092B-C50C-407E-A947-70E740481C1C}">
                <a14:useLocalDpi xmlns:a14="http://schemas.microsoft.com/office/drawing/2010/main" val="0"/>
              </a:ext>
            </a:extLst>
          </a:blip>
          <a:srcRect t="50048"/>
          <a:stretch/>
        </p:blipFill>
        <p:spPr>
          <a:xfrm>
            <a:off x="-2" y="4441371"/>
            <a:ext cx="12192002" cy="2444348"/>
          </a:xfrm>
          <a:prstGeom prst="rect">
            <a:avLst/>
          </a:prstGeom>
        </p:spPr>
      </p:pic>
      <p:sp>
        <p:nvSpPr>
          <p:cNvPr id="3" name="Rectangle: Rounded Corners 2">
            <a:extLst>
              <a:ext uri="{FF2B5EF4-FFF2-40B4-BE49-F238E27FC236}">
                <a16:creationId xmlns:a16="http://schemas.microsoft.com/office/drawing/2014/main" id="{944CE37B-0797-30CE-F808-D2291914AD92}"/>
              </a:ext>
            </a:extLst>
          </p:cNvPr>
          <p:cNvSpPr/>
          <p:nvPr/>
        </p:nvSpPr>
        <p:spPr>
          <a:xfrm>
            <a:off x="285750" y="285750"/>
            <a:ext cx="11572875" cy="6438900"/>
          </a:xfrm>
          <a:prstGeom prst="roundRect">
            <a:avLst/>
          </a:prstGeom>
          <a:ln w="38100"/>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思源黑体 CN"/>
              <a:cs typeface="+mn-cs"/>
            </a:endParaRPr>
          </a:p>
        </p:txBody>
      </p:sp>
      <p:grpSp>
        <p:nvGrpSpPr>
          <p:cNvPr id="4" name="Group 3">
            <a:extLst>
              <a:ext uri="{FF2B5EF4-FFF2-40B4-BE49-F238E27FC236}">
                <a16:creationId xmlns:a16="http://schemas.microsoft.com/office/drawing/2014/main" id="{08F566C3-3091-DAE3-0281-926413297969}"/>
              </a:ext>
            </a:extLst>
          </p:cNvPr>
          <p:cNvGrpSpPr/>
          <p:nvPr/>
        </p:nvGrpSpPr>
        <p:grpSpPr>
          <a:xfrm>
            <a:off x="704850" y="1457325"/>
            <a:ext cx="7267575" cy="4849561"/>
            <a:chOff x="220394" y="27441"/>
            <a:chExt cx="4162483" cy="8300645"/>
          </a:xfrm>
          <a:solidFill>
            <a:srgbClr val="CCFFFF"/>
          </a:solidFill>
        </p:grpSpPr>
        <p:sp>
          <p:nvSpPr>
            <p:cNvPr id="5" name="椭圆 31">
              <a:extLst>
                <a:ext uri="{FF2B5EF4-FFF2-40B4-BE49-F238E27FC236}">
                  <a16:creationId xmlns:a16="http://schemas.microsoft.com/office/drawing/2014/main" id="{28887B27-FB49-15F5-E48B-880CCD895EB0}"/>
                </a:ext>
              </a:extLst>
            </p:cNvPr>
            <p:cNvSpPr/>
            <p:nvPr/>
          </p:nvSpPr>
          <p:spPr>
            <a:xfrm rot="10800000" flipH="1">
              <a:off x="220394" y="27441"/>
              <a:ext cx="4162483" cy="5771353"/>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grpFill/>
            <a:ln w="38100" cap="flat" cmpd="sng" algn="ctr">
              <a:solidFill>
                <a:sysClr val="windowText" lastClr="000000"/>
              </a:solidFill>
              <a:prstDash val="lgDash"/>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63930" rtl="0" eaLnBrk="1" fontAlgn="auto" latinLnBrk="0" hangingPunct="1">
                <a:lnSpc>
                  <a:spcPct val="100000"/>
                </a:lnSpc>
                <a:spcBef>
                  <a:spcPts val="0"/>
                </a:spcBef>
                <a:spcAft>
                  <a:spcPts val="0"/>
                </a:spcAft>
                <a:buClrTx/>
                <a:buSzTx/>
                <a:buFontTx/>
                <a:buNone/>
                <a:tabLst/>
                <a:defRPr/>
              </a:pPr>
              <a:endParaRPr kumimoji="0" lang="zh-CN" altLang="en-US" sz="1685" b="0" i="0" u="none" strike="noStrike" kern="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7" name="Hộp Văn bản 23">
              <a:extLst>
                <a:ext uri="{FF2B5EF4-FFF2-40B4-BE49-F238E27FC236}">
                  <a16:creationId xmlns:a16="http://schemas.microsoft.com/office/drawing/2014/main" id="{986794CE-1D28-D0B2-02FE-A76957EC50CE}"/>
                </a:ext>
              </a:extLst>
            </p:cNvPr>
            <p:cNvSpPr txBox="1"/>
            <p:nvPr/>
          </p:nvSpPr>
          <p:spPr>
            <a:xfrm>
              <a:off x="298368" y="584141"/>
              <a:ext cx="4007496" cy="7743945"/>
            </a:xfrm>
            <a:prstGeom prst="rect">
              <a:avLst/>
            </a:prstGeom>
            <a:noFill/>
          </p:spPr>
          <p:txBody>
            <a:bodyPr wrap="square" rtlCol="0">
              <a:spAutoFit/>
            </a:bodyPr>
            <a:lstStyle/>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vi-VN" sz="3200" b="1" i="0" dirty="0">
                  <a:solidFill>
                    <a:srgbClr val="002060"/>
                  </a:solidFill>
                  <a:effectLst/>
                  <a:latin typeface="Calibri" panose="020F0502020204030204" pitchFamily="34" charset="0"/>
                  <a:cs typeface="Calibri" panose="020F0502020204030204" pitchFamily="34" charset="0"/>
                </a:rPr>
                <a:t>Rót nước đun sôi để nguội vào một cốc thủy tinh không màu (Hình 2):</a:t>
              </a:r>
              <a:endParaRPr lang="en-US" sz="3200" b="1" dirty="0">
                <a:solidFill>
                  <a:srgbClr val="002060"/>
                </a:solidFill>
                <a:latin typeface="Calibri" panose="020F0502020204030204" pitchFamily="34" charset="0"/>
                <a:cs typeface="Calibri" panose="020F0502020204030204" pitchFamily="34" charset="0"/>
              </a:endParaRPr>
            </a:p>
            <a:p>
              <a:pPr marR="0" lvl="0" defTabSz="914400" rtl="0" eaLnBrk="1" fontAlgn="auto" latinLnBrk="0" hangingPunct="1">
                <a:lnSpc>
                  <a:spcPct val="100000"/>
                </a:lnSpc>
                <a:spcBef>
                  <a:spcPts val="0"/>
                </a:spcBef>
                <a:spcAft>
                  <a:spcPts val="0"/>
                </a:spcAft>
                <a:buClrTx/>
                <a:buSzTx/>
                <a:tabLst/>
                <a:defRPr/>
              </a:pPr>
              <a:r>
                <a:rPr kumimoji="0" lang="vi-VN" sz="3200" b="1" i="0" u="none" strike="noStrike" kern="1200" cap="none" spc="0" normalizeH="0" baseline="0" noProof="0" dirty="0">
                  <a:ln w="0"/>
                  <a:solidFill>
                    <a:srgbClr val="002060"/>
                  </a:solidFill>
                  <a:effectLst/>
                  <a:uLnTx/>
                  <a:uFillTx/>
                  <a:latin typeface="Calibri" panose="020F0502020204030204" pitchFamily="34" charset="0"/>
                  <a:cs typeface="Calibri" panose="020F0502020204030204" pitchFamily="34" charset="0"/>
                </a:rPr>
                <a:t>Quan sát màu và ngửi mùi của nước</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200" b="1" i="0" u="none" strike="noStrike" kern="1200" cap="none" spc="0" normalizeH="0" baseline="0" noProof="0" dirty="0">
                  <a:ln w="0"/>
                  <a:solidFill>
                    <a:srgbClr val="002060"/>
                  </a:solidFill>
                  <a:effectLst/>
                  <a:uLnTx/>
                  <a:uFillTx/>
                  <a:latin typeface="Calibri" panose="020F0502020204030204" pitchFamily="34" charset="0"/>
                  <a:cs typeface="Calibri" panose="020F0502020204030204" pitchFamily="34" charset="0"/>
                </a:rPr>
                <a:t>Uống nước và cảm nhận vị của nước</a:t>
              </a:r>
            </a:p>
            <a:p>
              <a:pPr marR="0" lvl="0" algn="just" defTabSz="914400" rtl="0" eaLnBrk="1" fontAlgn="auto" latinLnBrk="0" hangingPunct="1">
                <a:lnSpc>
                  <a:spcPct val="100000"/>
                </a:lnSpc>
                <a:spcBef>
                  <a:spcPts val="0"/>
                </a:spcBef>
                <a:spcAft>
                  <a:spcPts val="0"/>
                </a:spcAft>
                <a:buClrTx/>
                <a:buSzTx/>
                <a:tabLst/>
                <a:defRPr/>
              </a:pPr>
              <a:r>
                <a:rPr kumimoji="0" lang="vi-VN" sz="3200" b="1" i="0" u="none" strike="noStrike" kern="1200" cap="none" spc="0" normalizeH="0" baseline="0" noProof="0" dirty="0">
                  <a:ln w="0"/>
                  <a:solidFill>
                    <a:srgbClr val="002060"/>
                  </a:solidFill>
                  <a:effectLst/>
                  <a:uLnTx/>
                  <a:uFillTx/>
                  <a:latin typeface="Calibri" panose="020F0502020204030204" pitchFamily="34" charset="0"/>
                  <a:cs typeface="Calibri" panose="020F0502020204030204" pitchFamily="34" charset="0"/>
                </a:rPr>
                <a:t>Em hãy cho biết màu, mùi, vị của nước?</a:t>
              </a:r>
              <a:endParaRPr kumimoji="0" lang="en-US" sz="3200" b="1" i="0" u="none" strike="noStrike" kern="1200" cap="none" spc="0" normalizeH="0" baseline="0" noProof="0" dirty="0">
                <a:ln w="0"/>
                <a:solidFill>
                  <a:srgbClr val="002060"/>
                </a:solidFill>
                <a:effectLst/>
                <a:uLnTx/>
                <a:uFillTx/>
                <a:latin typeface="Calibri" panose="020F0502020204030204" pitchFamily="34" charset="0"/>
                <a:cs typeface="Calibri" panose="020F0502020204030204" pitchFamily="34" charset="0"/>
              </a:endParaRPr>
            </a:p>
          </p:txBody>
        </p:sp>
      </p:grpSp>
      <p:pic>
        <p:nvPicPr>
          <p:cNvPr id="11" name="Picture 10">
            <a:extLst>
              <a:ext uri="{FF2B5EF4-FFF2-40B4-BE49-F238E27FC236}">
                <a16:creationId xmlns:a16="http://schemas.microsoft.com/office/drawing/2014/main" id="{A1A23B94-09A8-ABE4-B3CF-9E63E0C87B8F}"/>
              </a:ext>
            </a:extLst>
          </p:cNvPr>
          <p:cNvPicPr>
            <a:picLocks noChangeAspect="1"/>
          </p:cNvPicPr>
          <p:nvPr/>
        </p:nvPicPr>
        <p:blipFill>
          <a:blip r:embed="rId6"/>
          <a:stretch>
            <a:fillRect/>
          </a:stretch>
        </p:blipFill>
        <p:spPr>
          <a:xfrm>
            <a:off x="8548687" y="1443037"/>
            <a:ext cx="2395538" cy="4059505"/>
          </a:xfrm>
          <a:prstGeom prst="rect">
            <a:avLst/>
          </a:prstGeom>
        </p:spPr>
      </p:pic>
      <p:pic>
        <p:nvPicPr>
          <p:cNvPr id="14" name="Picture 13">
            <a:extLst>
              <a:ext uri="{FF2B5EF4-FFF2-40B4-BE49-F238E27FC236}">
                <a16:creationId xmlns:a16="http://schemas.microsoft.com/office/drawing/2014/main" id="{5D773175-8A36-9AD0-03F3-AFAB1568139E}"/>
              </a:ext>
            </a:extLst>
          </p:cNvPr>
          <p:cNvPicPr>
            <a:picLocks noChangeAspect="1"/>
          </p:cNvPicPr>
          <p:nvPr/>
        </p:nvPicPr>
        <p:blipFill>
          <a:blip r:embed="rId7"/>
          <a:stretch>
            <a:fillRect/>
          </a:stretch>
        </p:blipFill>
        <p:spPr>
          <a:xfrm>
            <a:off x="914400" y="428625"/>
            <a:ext cx="952500" cy="1047750"/>
          </a:xfrm>
          <a:prstGeom prst="rect">
            <a:avLst/>
          </a:prstGeom>
        </p:spPr>
      </p:pic>
      <p:sp>
        <p:nvSpPr>
          <p:cNvPr id="15" name="TextBox 14">
            <a:extLst>
              <a:ext uri="{FF2B5EF4-FFF2-40B4-BE49-F238E27FC236}">
                <a16:creationId xmlns:a16="http://schemas.microsoft.com/office/drawing/2014/main" id="{B5C028B1-DFCA-D335-6C53-0D89893DDC55}"/>
              </a:ext>
            </a:extLst>
          </p:cNvPr>
          <p:cNvSpPr txBox="1"/>
          <p:nvPr/>
        </p:nvSpPr>
        <p:spPr>
          <a:xfrm>
            <a:off x="2324099" y="409575"/>
            <a:ext cx="8543926" cy="646331"/>
          </a:xfrm>
          <a:prstGeom prst="rect">
            <a:avLst/>
          </a:prstGeom>
          <a:noFill/>
        </p:spPr>
        <p:txBody>
          <a:bodyPr wrap="square" rtlCol="0">
            <a:spAutoFit/>
          </a:bodyPr>
          <a:lstStyle/>
          <a:p>
            <a:r>
              <a:rPr lang="en-US" sz="3600" b="1" dirty="0">
                <a:latin typeface="Cambria" panose="02040503050406030204" pitchFamily="18" charset="0"/>
                <a:ea typeface="Cambria" panose="02040503050406030204" pitchFamily="18" charset="0"/>
              </a:rPr>
              <a:t>1. </a:t>
            </a:r>
            <a:r>
              <a:rPr lang="vi-VN" sz="3600" b="1" dirty="0">
                <a:latin typeface="Cambria" panose="02040503050406030204" pitchFamily="18" charset="0"/>
                <a:ea typeface="Cambria" panose="02040503050406030204" pitchFamily="18" charset="0"/>
              </a:rPr>
              <a:t>Tìm hiểu về màu, mùi và vị của nước</a:t>
            </a:r>
            <a:endParaRPr lang="en-US" sz="3600" b="1" dirty="0">
              <a:latin typeface="Cambria" panose="02040503050406030204" pitchFamily="18" charset="0"/>
              <a:ea typeface="Cambria" panose="02040503050406030204" pitchFamily="18" charset="0"/>
            </a:endParaRPr>
          </a:p>
        </p:txBody>
      </p:sp>
      <p:grpSp>
        <p:nvGrpSpPr>
          <p:cNvPr id="16" name="Group 15">
            <a:extLst>
              <a:ext uri="{FF2B5EF4-FFF2-40B4-BE49-F238E27FC236}">
                <a16:creationId xmlns:a16="http://schemas.microsoft.com/office/drawing/2014/main" id="{ED2B39DB-44C5-C084-1448-5E449D8BEB48}"/>
              </a:ext>
            </a:extLst>
          </p:cNvPr>
          <p:cNvGrpSpPr/>
          <p:nvPr/>
        </p:nvGrpSpPr>
        <p:grpSpPr>
          <a:xfrm>
            <a:off x="3048000" y="4467225"/>
            <a:ext cx="5257800" cy="2057400"/>
            <a:chOff x="5875675" y="3566239"/>
            <a:chExt cx="6238626" cy="2834561"/>
          </a:xfrm>
        </p:grpSpPr>
        <p:pic>
          <p:nvPicPr>
            <p:cNvPr id="18" name="Picture 318">
              <a:extLst>
                <a:ext uri="{FF2B5EF4-FFF2-40B4-BE49-F238E27FC236}">
                  <a16:creationId xmlns:a16="http://schemas.microsoft.com/office/drawing/2014/main" id="{75E9BAF2-9BC9-68D1-5119-B487EDD3BBC0}"/>
                </a:ext>
              </a:extLst>
            </p:cNvPr>
            <p:cNvPicPr>
              <a:picLocks noChangeAspect="1"/>
            </p:cNvPicPr>
            <p:nvPr/>
          </p:nvPicPr>
          <p:blipFill>
            <a:blip r:embed="rId8"/>
            <a:stretch>
              <a:fillRect/>
            </a:stretch>
          </p:blipFill>
          <p:spPr>
            <a:xfrm>
              <a:off x="5875675" y="3566239"/>
              <a:ext cx="6238626" cy="2834561"/>
            </a:xfrm>
            <a:prstGeom prst="rect">
              <a:avLst/>
            </a:prstGeom>
          </p:spPr>
        </p:pic>
        <p:sp>
          <p:nvSpPr>
            <p:cNvPr id="19" name="TextBox 18">
              <a:extLst>
                <a:ext uri="{FF2B5EF4-FFF2-40B4-BE49-F238E27FC236}">
                  <a16:creationId xmlns:a16="http://schemas.microsoft.com/office/drawing/2014/main" id="{500DBAAF-C650-D128-0CCB-95E73AB9ACB5}"/>
                </a:ext>
              </a:extLst>
            </p:cNvPr>
            <p:cNvSpPr txBox="1"/>
            <p:nvPr/>
          </p:nvSpPr>
          <p:spPr>
            <a:xfrm>
              <a:off x="7562850" y="5829300"/>
              <a:ext cx="2638425" cy="551247"/>
            </a:xfrm>
            <a:prstGeom prst="rect">
              <a:avLst/>
            </a:prstGeom>
            <a:noFill/>
          </p:spPr>
          <p:txBody>
            <a:bodyPr wrap="square" rtlCol="0">
              <a:spAutoFit/>
            </a:bodyPr>
            <a:lstStyle/>
            <a:p>
              <a:r>
                <a:rPr lang="en-US" sz="2000" b="1" dirty="0" err="1">
                  <a:solidFill>
                    <a:srgbClr val="FF0000"/>
                  </a:solidFill>
                  <a:latin typeface="Calibri" panose="020F0502020204030204" pitchFamily="34" charset="0"/>
                  <a:cs typeface="Calibri" panose="020F0502020204030204" pitchFamily="34" charset="0"/>
                </a:rPr>
                <a:t>Thảo</a:t>
              </a:r>
              <a:r>
                <a:rPr lang="en-US" sz="2000" b="1" dirty="0">
                  <a:solidFill>
                    <a:srgbClr val="FF0000"/>
                  </a:solidFill>
                  <a:latin typeface="Calibri" panose="020F0502020204030204" pitchFamily="34" charset="0"/>
                  <a:cs typeface="Calibri" panose="020F0502020204030204" pitchFamily="34" charset="0"/>
                </a:rPr>
                <a:t> </a:t>
              </a:r>
              <a:r>
                <a:rPr lang="en-US" sz="2000" b="1" dirty="0" err="1">
                  <a:solidFill>
                    <a:srgbClr val="FF0000"/>
                  </a:solidFill>
                  <a:latin typeface="Calibri" panose="020F0502020204030204" pitchFamily="34" charset="0"/>
                  <a:cs typeface="Calibri" panose="020F0502020204030204" pitchFamily="34" charset="0"/>
                </a:rPr>
                <a:t>luận</a:t>
              </a:r>
              <a:r>
                <a:rPr lang="en-US" sz="2000" b="1" dirty="0">
                  <a:solidFill>
                    <a:srgbClr val="FF0000"/>
                  </a:solidFill>
                  <a:latin typeface="Calibri" panose="020F0502020204030204" pitchFamily="34" charset="0"/>
                  <a:cs typeface="Calibri" panose="020F0502020204030204" pitchFamily="34" charset="0"/>
                </a:rPr>
                <a:t> </a:t>
              </a:r>
              <a:r>
                <a:rPr lang="en-US" sz="2000" b="1" dirty="0" err="1">
                  <a:solidFill>
                    <a:srgbClr val="FF0000"/>
                  </a:solidFill>
                  <a:latin typeface="Calibri" panose="020F0502020204030204" pitchFamily="34" charset="0"/>
                  <a:cs typeface="Calibri" panose="020F0502020204030204" pitchFamily="34" charset="0"/>
                </a:rPr>
                <a:t>nhóm</a:t>
              </a:r>
              <a:r>
                <a:rPr lang="en-US" sz="2000" b="1" dirty="0">
                  <a:solidFill>
                    <a:srgbClr val="FF0000"/>
                  </a:solidFill>
                  <a:latin typeface="Calibri" panose="020F0502020204030204" pitchFamily="34" charset="0"/>
                  <a:cs typeface="Calibri" panose="020F0502020204030204" pitchFamily="34" charset="0"/>
                </a:rPr>
                <a:t> 4</a:t>
              </a:r>
            </a:p>
          </p:txBody>
        </p:sp>
      </p:grpSp>
    </p:spTree>
    <p:extLst>
      <p:ext uri="{BB962C8B-B14F-4D97-AF65-F5344CB8AC3E}">
        <p14:creationId xmlns:p14="http://schemas.microsoft.com/office/powerpoint/2010/main" val="1498756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barn(inVertical)">
                                      <p:cBhvr>
                                        <p:cTn id="1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rotWithShape="1">
          <a:blip r:embed="rId2"/>
          <a:srcRect l="24948" t="4345" r="4820" b="55235"/>
          <a:stretch/>
        </p:blipFill>
        <p:spPr>
          <a:xfrm>
            <a:off x="-2" y="-1"/>
            <a:ext cx="12192002" cy="6885719"/>
          </a:xfrm>
          <a:prstGeom prst="rect">
            <a:avLst/>
          </a:prstGeom>
        </p:spPr>
      </p:pic>
      <p:pic>
        <p:nvPicPr>
          <p:cNvPr id="23" name="图片 22">
            <a:extLst>
              <a:ext uri="{FF2B5EF4-FFF2-40B4-BE49-F238E27FC236}">
                <a16:creationId xmlns:a16="http://schemas.microsoft.com/office/drawing/2014/main" id="{1A6DFD6F-1FC6-4A0B-977F-8D09EB9D08F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48208" t="-2653" r="480"/>
          <a:stretch/>
        </p:blipFill>
        <p:spPr>
          <a:xfrm flipH="1" flipV="1">
            <a:off x="0" y="0"/>
            <a:ext cx="3224361" cy="1577094"/>
          </a:xfrm>
          <a:prstGeom prst="rect">
            <a:avLst/>
          </a:prstGeom>
        </p:spPr>
      </p:pic>
      <p:pic>
        <p:nvPicPr>
          <p:cNvPr id="12" name="图片 11"/>
          <p:cNvPicPr>
            <a:picLocks noChangeAspect="1"/>
          </p:cNvPicPr>
          <p:nvPr/>
        </p:nvPicPr>
        <p:blipFill rotWithShape="1">
          <a:blip r:embed="rId5" cstate="print">
            <a:extLst>
              <a:ext uri="{28A0092B-C50C-407E-A947-70E740481C1C}">
                <a14:useLocalDpi xmlns:a14="http://schemas.microsoft.com/office/drawing/2010/main" val="0"/>
              </a:ext>
            </a:extLst>
          </a:blip>
          <a:srcRect t="50048"/>
          <a:stretch/>
        </p:blipFill>
        <p:spPr>
          <a:xfrm>
            <a:off x="-2" y="4441371"/>
            <a:ext cx="12192002" cy="2444348"/>
          </a:xfrm>
          <a:prstGeom prst="rect">
            <a:avLst/>
          </a:prstGeom>
        </p:spPr>
      </p:pic>
      <p:sp>
        <p:nvSpPr>
          <p:cNvPr id="3" name="Rectangle: Rounded Corners 2">
            <a:extLst>
              <a:ext uri="{FF2B5EF4-FFF2-40B4-BE49-F238E27FC236}">
                <a16:creationId xmlns:a16="http://schemas.microsoft.com/office/drawing/2014/main" id="{944CE37B-0797-30CE-F808-D2291914AD92}"/>
              </a:ext>
            </a:extLst>
          </p:cNvPr>
          <p:cNvSpPr/>
          <p:nvPr/>
        </p:nvSpPr>
        <p:spPr>
          <a:xfrm>
            <a:off x="285750" y="85725"/>
            <a:ext cx="11572875" cy="6638925"/>
          </a:xfrm>
          <a:prstGeom prst="roundRect">
            <a:avLst/>
          </a:prstGeom>
          <a:ln w="38100"/>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思源黑体 CN"/>
              <a:ea typeface="思源黑体 CN"/>
              <a:cs typeface="+mn-cs"/>
            </a:endParaRPr>
          </a:p>
        </p:txBody>
      </p:sp>
      <p:sp>
        <p:nvSpPr>
          <p:cNvPr id="2" name="Rectangle: Rounded Corners 8">
            <a:extLst>
              <a:ext uri="{FF2B5EF4-FFF2-40B4-BE49-F238E27FC236}">
                <a16:creationId xmlns:a16="http://schemas.microsoft.com/office/drawing/2014/main" id="{84F11785-EC0B-A842-5A4C-BE6A02420191}"/>
              </a:ext>
            </a:extLst>
          </p:cNvPr>
          <p:cNvSpPr/>
          <p:nvPr/>
        </p:nvSpPr>
        <p:spPr>
          <a:xfrm>
            <a:off x="220394" y="514350"/>
            <a:ext cx="4719354" cy="1361101"/>
          </a:xfrm>
          <a:custGeom>
            <a:avLst/>
            <a:gdLst>
              <a:gd name="connsiteX0" fmla="*/ 0 w 4719354"/>
              <a:gd name="connsiteY0" fmla="*/ 136245 h 1361101"/>
              <a:gd name="connsiteX1" fmla="*/ 202220 w 4719354"/>
              <a:gd name="connsiteY1" fmla="*/ 0 h 1361101"/>
              <a:gd name="connsiteX2" fmla="*/ 4517132 w 4719354"/>
              <a:gd name="connsiteY2" fmla="*/ 0 h 1361101"/>
              <a:gd name="connsiteX3" fmla="*/ 4719354 w 4719354"/>
              <a:gd name="connsiteY3" fmla="*/ 136245 h 1361101"/>
              <a:gd name="connsiteX4" fmla="*/ 4719354 w 4719354"/>
              <a:gd name="connsiteY4" fmla="*/ 1224854 h 1361101"/>
              <a:gd name="connsiteX5" fmla="*/ 4517132 w 4719354"/>
              <a:gd name="connsiteY5" fmla="*/ 1361101 h 1361101"/>
              <a:gd name="connsiteX6" fmla="*/ 202220 w 4719354"/>
              <a:gd name="connsiteY6" fmla="*/ 1361101 h 1361101"/>
              <a:gd name="connsiteX7" fmla="*/ 0 w 4719354"/>
              <a:gd name="connsiteY7" fmla="*/ 1224854 h 1361101"/>
              <a:gd name="connsiteX8" fmla="*/ 0 w 4719354"/>
              <a:gd name="connsiteY8" fmla="*/ 136245 h 1361101"/>
              <a:gd name="connsiteX0" fmla="*/ 0 w 4719354"/>
              <a:gd name="connsiteY0" fmla="*/ 136245 h 1361101"/>
              <a:gd name="connsiteX1" fmla="*/ 202220 w 4719354"/>
              <a:gd name="connsiteY1" fmla="*/ 0 h 1361101"/>
              <a:gd name="connsiteX2" fmla="*/ 4517132 w 4719354"/>
              <a:gd name="connsiteY2" fmla="*/ 0 h 1361101"/>
              <a:gd name="connsiteX3" fmla="*/ 4719354 w 4719354"/>
              <a:gd name="connsiteY3" fmla="*/ 136245 h 1361101"/>
              <a:gd name="connsiteX4" fmla="*/ 4719354 w 4719354"/>
              <a:gd name="connsiteY4" fmla="*/ 1224854 h 1361101"/>
              <a:gd name="connsiteX5" fmla="*/ 4517132 w 4719354"/>
              <a:gd name="connsiteY5" fmla="*/ 1361101 h 1361101"/>
              <a:gd name="connsiteX6" fmla="*/ 202220 w 4719354"/>
              <a:gd name="connsiteY6" fmla="*/ 1361101 h 1361101"/>
              <a:gd name="connsiteX7" fmla="*/ 0 w 4719354"/>
              <a:gd name="connsiteY7" fmla="*/ 1224854 h 1361101"/>
              <a:gd name="connsiteX8" fmla="*/ 0 w 4719354"/>
              <a:gd name="connsiteY8" fmla="*/ 136245 h 1361101"/>
              <a:gd name="connsiteX0" fmla="*/ 0 w 4719354"/>
              <a:gd name="connsiteY0" fmla="*/ 136245 h 1361101"/>
              <a:gd name="connsiteX1" fmla="*/ 202220 w 4719354"/>
              <a:gd name="connsiteY1" fmla="*/ 0 h 1361101"/>
              <a:gd name="connsiteX2" fmla="*/ 4517132 w 4719354"/>
              <a:gd name="connsiteY2" fmla="*/ 0 h 1361101"/>
              <a:gd name="connsiteX3" fmla="*/ 4719354 w 4719354"/>
              <a:gd name="connsiteY3" fmla="*/ 136245 h 1361101"/>
              <a:gd name="connsiteX4" fmla="*/ 4719354 w 4719354"/>
              <a:gd name="connsiteY4" fmla="*/ 1224854 h 1361101"/>
              <a:gd name="connsiteX5" fmla="*/ 4517132 w 4719354"/>
              <a:gd name="connsiteY5" fmla="*/ 1361101 h 1361101"/>
              <a:gd name="connsiteX6" fmla="*/ 202220 w 4719354"/>
              <a:gd name="connsiteY6" fmla="*/ 1361101 h 1361101"/>
              <a:gd name="connsiteX7" fmla="*/ 0 w 4719354"/>
              <a:gd name="connsiteY7" fmla="*/ 1224854 h 1361101"/>
              <a:gd name="connsiteX8" fmla="*/ 0 w 4719354"/>
              <a:gd name="connsiteY8" fmla="*/ 136245 h 1361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19354" h="1361101" fill="none" extrusionOk="0">
                <a:moveTo>
                  <a:pt x="0" y="136245"/>
                </a:moveTo>
                <a:cubicBezTo>
                  <a:pt x="3356" y="87324"/>
                  <a:pt x="120531" y="-15870"/>
                  <a:pt x="202220" y="0"/>
                </a:cubicBezTo>
                <a:cubicBezTo>
                  <a:pt x="1696515" y="57814"/>
                  <a:pt x="3583517" y="-195075"/>
                  <a:pt x="4517132" y="0"/>
                </a:cubicBezTo>
                <a:cubicBezTo>
                  <a:pt x="4606406" y="-2681"/>
                  <a:pt x="4748464" y="43700"/>
                  <a:pt x="4719354" y="136245"/>
                </a:cubicBezTo>
                <a:cubicBezTo>
                  <a:pt x="4759323" y="584701"/>
                  <a:pt x="4811655" y="794045"/>
                  <a:pt x="4719354" y="1224854"/>
                </a:cubicBezTo>
                <a:cubicBezTo>
                  <a:pt x="4699042" y="1316539"/>
                  <a:pt x="4652890" y="1360523"/>
                  <a:pt x="4517132" y="1361101"/>
                </a:cubicBezTo>
                <a:cubicBezTo>
                  <a:pt x="3542778" y="1329792"/>
                  <a:pt x="2077186" y="1327426"/>
                  <a:pt x="202220" y="1361101"/>
                </a:cubicBezTo>
                <a:cubicBezTo>
                  <a:pt x="84636" y="1331273"/>
                  <a:pt x="646" y="1324373"/>
                  <a:pt x="0" y="1224854"/>
                </a:cubicBezTo>
                <a:cubicBezTo>
                  <a:pt x="-109257" y="778333"/>
                  <a:pt x="63654" y="478003"/>
                  <a:pt x="0" y="136245"/>
                </a:cubicBezTo>
                <a:close/>
              </a:path>
              <a:path w="4719354" h="1361101" stroke="0" extrusionOk="0">
                <a:moveTo>
                  <a:pt x="0" y="136245"/>
                </a:moveTo>
                <a:cubicBezTo>
                  <a:pt x="-16759" y="60586"/>
                  <a:pt x="108175" y="-6450"/>
                  <a:pt x="202220" y="0"/>
                </a:cubicBezTo>
                <a:cubicBezTo>
                  <a:pt x="1594192" y="-183738"/>
                  <a:pt x="2364169" y="127409"/>
                  <a:pt x="4517132" y="0"/>
                </a:cubicBezTo>
                <a:cubicBezTo>
                  <a:pt x="4607852" y="-482"/>
                  <a:pt x="4722548" y="79343"/>
                  <a:pt x="4719354" y="136245"/>
                </a:cubicBezTo>
                <a:cubicBezTo>
                  <a:pt x="4805548" y="451033"/>
                  <a:pt x="4867985" y="856383"/>
                  <a:pt x="4719354" y="1224854"/>
                </a:cubicBezTo>
                <a:cubicBezTo>
                  <a:pt x="4734562" y="1315344"/>
                  <a:pt x="4599616" y="1355301"/>
                  <a:pt x="4517132" y="1361101"/>
                </a:cubicBezTo>
                <a:cubicBezTo>
                  <a:pt x="2796885" y="1342160"/>
                  <a:pt x="674450" y="1361632"/>
                  <a:pt x="202220" y="1361101"/>
                </a:cubicBezTo>
                <a:cubicBezTo>
                  <a:pt x="97569" y="1329662"/>
                  <a:pt x="-8732" y="1280542"/>
                  <a:pt x="0" y="1224854"/>
                </a:cubicBezTo>
                <a:cubicBezTo>
                  <a:pt x="-138039" y="846704"/>
                  <a:pt x="-120326" y="573921"/>
                  <a:pt x="0" y="136245"/>
                </a:cubicBezTo>
                <a:close/>
              </a:path>
              <a:path w="4719354" h="1361101" fill="none" stroke="0" extrusionOk="0">
                <a:moveTo>
                  <a:pt x="0" y="136245"/>
                </a:moveTo>
                <a:cubicBezTo>
                  <a:pt x="-4835" y="53584"/>
                  <a:pt x="107560" y="-3267"/>
                  <a:pt x="202220" y="0"/>
                </a:cubicBezTo>
                <a:cubicBezTo>
                  <a:pt x="1585729" y="77886"/>
                  <a:pt x="3556579" y="-8707"/>
                  <a:pt x="4517132" y="0"/>
                </a:cubicBezTo>
                <a:cubicBezTo>
                  <a:pt x="4611661" y="1746"/>
                  <a:pt x="4743892" y="59887"/>
                  <a:pt x="4719354" y="136245"/>
                </a:cubicBezTo>
                <a:cubicBezTo>
                  <a:pt x="4709085" y="659938"/>
                  <a:pt x="4813220" y="780760"/>
                  <a:pt x="4719354" y="1224854"/>
                </a:cubicBezTo>
                <a:cubicBezTo>
                  <a:pt x="4710426" y="1322335"/>
                  <a:pt x="4633789" y="1349154"/>
                  <a:pt x="4517132" y="1361101"/>
                </a:cubicBezTo>
                <a:cubicBezTo>
                  <a:pt x="3211846" y="1309101"/>
                  <a:pt x="2369508" y="1319236"/>
                  <a:pt x="202220" y="1361101"/>
                </a:cubicBezTo>
                <a:cubicBezTo>
                  <a:pt x="88347" y="1353891"/>
                  <a:pt x="16397" y="1306802"/>
                  <a:pt x="0" y="1224854"/>
                </a:cubicBezTo>
                <a:cubicBezTo>
                  <a:pt x="-64532" y="838503"/>
                  <a:pt x="-35322" y="525807"/>
                  <a:pt x="0" y="136245"/>
                </a:cubicBezTo>
                <a:close/>
              </a:path>
              <a:path w="4719354" h="1361101" fill="none" stroke="0" extrusionOk="0">
                <a:moveTo>
                  <a:pt x="0" y="136245"/>
                </a:moveTo>
                <a:cubicBezTo>
                  <a:pt x="651" y="59654"/>
                  <a:pt x="122182" y="-4382"/>
                  <a:pt x="202220" y="0"/>
                </a:cubicBezTo>
                <a:cubicBezTo>
                  <a:pt x="1594290" y="178844"/>
                  <a:pt x="3597815" y="-127029"/>
                  <a:pt x="4517132" y="0"/>
                </a:cubicBezTo>
                <a:cubicBezTo>
                  <a:pt x="4599835" y="-1089"/>
                  <a:pt x="4748322" y="62776"/>
                  <a:pt x="4719354" y="136245"/>
                </a:cubicBezTo>
                <a:cubicBezTo>
                  <a:pt x="4725057" y="620969"/>
                  <a:pt x="4821881" y="788333"/>
                  <a:pt x="4719354" y="1224854"/>
                </a:cubicBezTo>
                <a:cubicBezTo>
                  <a:pt x="4704241" y="1312011"/>
                  <a:pt x="4640960" y="1351989"/>
                  <a:pt x="4517132" y="1361101"/>
                </a:cubicBezTo>
                <a:cubicBezTo>
                  <a:pt x="3391636" y="1109590"/>
                  <a:pt x="2278814" y="1268873"/>
                  <a:pt x="202220" y="1361101"/>
                </a:cubicBezTo>
                <a:cubicBezTo>
                  <a:pt x="82288" y="1336022"/>
                  <a:pt x="11049" y="1311242"/>
                  <a:pt x="0" y="1224854"/>
                </a:cubicBezTo>
                <a:cubicBezTo>
                  <a:pt x="-128979" y="817125"/>
                  <a:pt x="94141" y="494569"/>
                  <a:pt x="0" y="136245"/>
                </a:cubicBezTo>
                <a:close/>
              </a:path>
            </a:pathLst>
          </a:custGeom>
          <a:solidFill>
            <a:schemeClr val="bg1">
              <a:alpha val="73000"/>
            </a:schemeClr>
          </a:solidFill>
          <a:ln w="38100">
            <a:solidFill>
              <a:srgbClr val="002060"/>
            </a:solidFill>
            <a:extLst>
              <a:ext uri="{C807C97D-BFC1-408E-A445-0C87EB9F89A2}">
                <ask:lineSketchStyleProps xmlns:ask="http://schemas.microsoft.com/office/drawing/2018/sketchyshapes" sd="3694780287">
                  <a:custGeom>
                    <a:avLst/>
                    <a:gdLst>
                      <a:gd name="connsiteX0" fmla="*/ 0 w 11221386"/>
                      <a:gd name="connsiteY0" fmla="*/ 564768 h 5642051"/>
                      <a:gd name="connsiteX1" fmla="*/ 480828 w 11221386"/>
                      <a:gd name="connsiteY1" fmla="*/ 0 h 5642051"/>
                      <a:gd name="connsiteX2" fmla="*/ 10740557 w 11221386"/>
                      <a:gd name="connsiteY2" fmla="*/ 0 h 5642051"/>
                      <a:gd name="connsiteX3" fmla="*/ 11221386 w 11221386"/>
                      <a:gd name="connsiteY3" fmla="*/ 564768 h 5642051"/>
                      <a:gd name="connsiteX4" fmla="*/ 11221386 w 11221386"/>
                      <a:gd name="connsiteY4" fmla="*/ 5077282 h 5642051"/>
                      <a:gd name="connsiteX5" fmla="*/ 10740557 w 11221386"/>
                      <a:gd name="connsiteY5" fmla="*/ 5642051 h 5642051"/>
                      <a:gd name="connsiteX6" fmla="*/ 480828 w 11221386"/>
                      <a:gd name="connsiteY6" fmla="*/ 5642051 h 5642051"/>
                      <a:gd name="connsiteX7" fmla="*/ 0 w 11221386"/>
                      <a:gd name="connsiteY7" fmla="*/ 5077282 h 5642051"/>
                      <a:gd name="connsiteX8" fmla="*/ 0 w 11221386"/>
                      <a:gd name="connsiteY8" fmla="*/ 564768 h 5642051"/>
                      <a:gd name="connsiteX0" fmla="*/ 0 w 11221386"/>
                      <a:gd name="connsiteY0" fmla="*/ 564768 h 5642051"/>
                      <a:gd name="connsiteX1" fmla="*/ 480828 w 11221386"/>
                      <a:gd name="connsiteY1" fmla="*/ 0 h 5642051"/>
                      <a:gd name="connsiteX2" fmla="*/ 10740557 w 11221386"/>
                      <a:gd name="connsiteY2" fmla="*/ 0 h 5642051"/>
                      <a:gd name="connsiteX3" fmla="*/ 11221386 w 11221386"/>
                      <a:gd name="connsiteY3" fmla="*/ 564768 h 5642051"/>
                      <a:gd name="connsiteX4" fmla="*/ 11221386 w 11221386"/>
                      <a:gd name="connsiteY4" fmla="*/ 5077282 h 5642051"/>
                      <a:gd name="connsiteX5" fmla="*/ 10740557 w 11221386"/>
                      <a:gd name="connsiteY5" fmla="*/ 5642051 h 5642051"/>
                      <a:gd name="connsiteX6" fmla="*/ 480828 w 11221386"/>
                      <a:gd name="connsiteY6" fmla="*/ 5642051 h 5642051"/>
                      <a:gd name="connsiteX7" fmla="*/ 0 w 11221386"/>
                      <a:gd name="connsiteY7" fmla="*/ 5077282 h 5642051"/>
                      <a:gd name="connsiteX8" fmla="*/ 0 w 11221386"/>
                      <a:gd name="connsiteY8" fmla="*/ 564768 h 5642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21386" h="5642051" fill="none" extrusionOk="0">
                        <a:moveTo>
                          <a:pt x="0" y="564768"/>
                        </a:moveTo>
                        <a:cubicBezTo>
                          <a:pt x="4198" y="296083"/>
                          <a:pt x="271234" y="-46070"/>
                          <a:pt x="480828" y="0"/>
                        </a:cubicBezTo>
                        <a:cubicBezTo>
                          <a:pt x="3918412" y="236510"/>
                          <a:pt x="8316621" y="-273671"/>
                          <a:pt x="10740557" y="0"/>
                        </a:cubicBezTo>
                        <a:cubicBezTo>
                          <a:pt x="10965699" y="-7367"/>
                          <a:pt x="11269636" y="210916"/>
                          <a:pt x="11221386" y="564768"/>
                        </a:cubicBezTo>
                        <a:cubicBezTo>
                          <a:pt x="11241835" y="2485839"/>
                          <a:pt x="11392661" y="3194569"/>
                          <a:pt x="11221386" y="5077282"/>
                        </a:cubicBezTo>
                        <a:cubicBezTo>
                          <a:pt x="11189280" y="5427354"/>
                          <a:pt x="11054272" y="5640224"/>
                          <a:pt x="10740557" y="5642051"/>
                        </a:cubicBezTo>
                        <a:cubicBezTo>
                          <a:pt x="8090018" y="5467533"/>
                          <a:pt x="5375441" y="5578798"/>
                          <a:pt x="480828" y="5642051"/>
                        </a:cubicBezTo>
                        <a:cubicBezTo>
                          <a:pt x="206752" y="5579801"/>
                          <a:pt x="836" y="5431708"/>
                          <a:pt x="0" y="5077282"/>
                        </a:cubicBezTo>
                        <a:cubicBezTo>
                          <a:pt x="-237410" y="3309681"/>
                          <a:pt x="73700" y="2042400"/>
                          <a:pt x="0" y="564768"/>
                        </a:cubicBezTo>
                        <a:close/>
                      </a:path>
                      <a:path w="11221386" h="5642051" stroke="0" extrusionOk="0">
                        <a:moveTo>
                          <a:pt x="0" y="564768"/>
                        </a:moveTo>
                        <a:cubicBezTo>
                          <a:pt x="-25052" y="229978"/>
                          <a:pt x="255687" y="-20397"/>
                          <a:pt x="480828" y="0"/>
                        </a:cubicBezTo>
                        <a:cubicBezTo>
                          <a:pt x="3774078" y="-535804"/>
                          <a:pt x="5729721" y="255273"/>
                          <a:pt x="10740557" y="0"/>
                        </a:cubicBezTo>
                        <a:cubicBezTo>
                          <a:pt x="10961947" y="-31"/>
                          <a:pt x="11230451" y="316435"/>
                          <a:pt x="11221386" y="564768"/>
                        </a:cubicBezTo>
                        <a:cubicBezTo>
                          <a:pt x="11353835" y="1832166"/>
                          <a:pt x="11518106" y="3374330"/>
                          <a:pt x="11221386" y="5077282"/>
                        </a:cubicBezTo>
                        <a:cubicBezTo>
                          <a:pt x="11215483" y="5429236"/>
                          <a:pt x="10984118" y="5634832"/>
                          <a:pt x="10740557" y="5642051"/>
                        </a:cubicBezTo>
                        <a:cubicBezTo>
                          <a:pt x="6771896" y="5543333"/>
                          <a:pt x="1601655" y="5556133"/>
                          <a:pt x="480828" y="5642051"/>
                        </a:cubicBezTo>
                        <a:cubicBezTo>
                          <a:pt x="215483" y="5556595"/>
                          <a:pt x="-11378" y="5344441"/>
                          <a:pt x="0" y="5077282"/>
                        </a:cubicBezTo>
                        <a:cubicBezTo>
                          <a:pt x="-293203" y="3430290"/>
                          <a:pt x="-246871" y="2391562"/>
                          <a:pt x="0" y="564768"/>
                        </a:cubicBezTo>
                        <a:close/>
                      </a:path>
                      <a:path w="11221386" h="5642051" fill="none" stroke="0" extrusionOk="0">
                        <a:moveTo>
                          <a:pt x="0" y="564768"/>
                        </a:moveTo>
                        <a:cubicBezTo>
                          <a:pt x="-1193" y="241103"/>
                          <a:pt x="277277" y="-12814"/>
                          <a:pt x="480828" y="0"/>
                        </a:cubicBezTo>
                        <a:cubicBezTo>
                          <a:pt x="3423874" y="583837"/>
                          <a:pt x="8515548" y="-218089"/>
                          <a:pt x="10740557" y="0"/>
                        </a:cubicBezTo>
                        <a:cubicBezTo>
                          <a:pt x="10954677" y="-2477"/>
                          <a:pt x="11258551" y="260496"/>
                          <a:pt x="11221386" y="564768"/>
                        </a:cubicBezTo>
                        <a:cubicBezTo>
                          <a:pt x="11146278" y="2656045"/>
                          <a:pt x="11399422" y="3186728"/>
                          <a:pt x="11221386" y="5077282"/>
                        </a:cubicBezTo>
                        <a:cubicBezTo>
                          <a:pt x="11184753" y="5441274"/>
                          <a:pt x="11004699" y="5623791"/>
                          <a:pt x="10740557" y="5642051"/>
                        </a:cubicBezTo>
                        <a:cubicBezTo>
                          <a:pt x="7930817" y="5061465"/>
                          <a:pt x="5660390" y="5228089"/>
                          <a:pt x="480828" y="5642051"/>
                        </a:cubicBezTo>
                        <a:cubicBezTo>
                          <a:pt x="196758" y="5564769"/>
                          <a:pt x="31478" y="5410607"/>
                          <a:pt x="0" y="5077282"/>
                        </a:cubicBezTo>
                        <a:cubicBezTo>
                          <a:pt x="-252468" y="3369012"/>
                          <a:pt x="-31927" y="2102072"/>
                          <a:pt x="0" y="564768"/>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600" b="0" i="0" u="none" strike="noStrike" kern="1200" cap="none" spc="0" normalizeH="0" baseline="0" noProof="0">
              <a:ln>
                <a:noFill/>
              </a:ln>
              <a:solidFill>
                <a:srgbClr val="FFC000">
                  <a:lumMod val="75000"/>
                </a:srgbClr>
              </a:solidFill>
              <a:effectLst/>
              <a:uLnTx/>
              <a:uFillTx/>
              <a:latin typeface="Calibri" panose="020F0502020204030204"/>
              <a:ea typeface="+mn-ea"/>
              <a:cs typeface="+mn-cs"/>
            </a:endParaRPr>
          </a:p>
        </p:txBody>
      </p:sp>
      <p:sp>
        <p:nvSpPr>
          <p:cNvPr id="5" name="Hộp Văn bản 23">
            <a:extLst>
              <a:ext uri="{FF2B5EF4-FFF2-40B4-BE49-F238E27FC236}">
                <a16:creationId xmlns:a16="http://schemas.microsoft.com/office/drawing/2014/main" id="{E2B85A52-653E-C183-9EDA-61AB57FDBCCD}"/>
              </a:ext>
            </a:extLst>
          </p:cNvPr>
          <p:cNvSpPr txBox="1"/>
          <p:nvPr/>
        </p:nvSpPr>
        <p:spPr>
          <a:xfrm>
            <a:off x="108159" y="561560"/>
            <a:ext cx="4781893"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w="0"/>
                <a:solidFill>
                  <a:prstClr val="black"/>
                </a:solidFill>
                <a:effectLst/>
                <a:uLnTx/>
                <a:uFillTx/>
                <a:latin typeface="思源黑体 CN"/>
                <a:cs typeface="+mn-cs"/>
              </a:rPr>
              <a:t>Các</a:t>
            </a:r>
            <a:r>
              <a:rPr kumimoji="0" lang="en-US" sz="3200" b="0" i="0" u="none" strike="noStrike" kern="1200" cap="none" spc="0" normalizeH="0" baseline="0" noProof="0" dirty="0">
                <a:ln w="0"/>
                <a:solidFill>
                  <a:prstClr val="black"/>
                </a:solidFill>
                <a:effectLst/>
                <a:uLnTx/>
                <a:uFillTx/>
                <a:latin typeface="思源黑体 CN"/>
                <a:cs typeface="+mn-cs"/>
              </a:rPr>
              <a:t> </a:t>
            </a:r>
            <a:r>
              <a:rPr kumimoji="0" lang="en-US" sz="3200" b="0" i="0" u="none" strike="noStrike" kern="1200" cap="none" spc="0" normalizeH="0" baseline="0" noProof="0" dirty="0" err="1">
                <a:ln w="0"/>
                <a:solidFill>
                  <a:prstClr val="black"/>
                </a:solidFill>
                <a:effectLst/>
                <a:uLnTx/>
                <a:uFillTx/>
                <a:latin typeface="思源黑体 CN"/>
                <a:cs typeface="+mn-cs"/>
              </a:rPr>
              <a:t>nhóm</a:t>
            </a:r>
            <a:r>
              <a:rPr kumimoji="0" lang="en-US" sz="3200" b="0" i="0" u="none" strike="noStrike" kern="1200" cap="none" spc="0" normalizeH="0" baseline="0" noProof="0" dirty="0">
                <a:ln w="0"/>
                <a:solidFill>
                  <a:prstClr val="black"/>
                </a:solidFill>
                <a:effectLst/>
                <a:uLnTx/>
                <a:uFillTx/>
                <a:latin typeface="思源黑体 CN"/>
                <a:cs typeface="+mn-cs"/>
              </a:rPr>
              <a:t> </a:t>
            </a:r>
            <a:r>
              <a:rPr kumimoji="0" lang="en-US" sz="3200" b="0" i="0" u="none" strike="noStrike" kern="1200" cap="none" spc="0" normalizeH="0" baseline="0" noProof="0" dirty="0" err="1">
                <a:ln w="0"/>
                <a:solidFill>
                  <a:prstClr val="black"/>
                </a:solidFill>
                <a:effectLst/>
                <a:uLnTx/>
                <a:uFillTx/>
                <a:latin typeface="思源黑体 CN"/>
                <a:cs typeface="+mn-cs"/>
              </a:rPr>
              <a:t>khác</a:t>
            </a:r>
            <a:r>
              <a:rPr kumimoji="0" lang="en-US" sz="3200" b="0" i="0" u="none" strike="noStrike" kern="1200" cap="none" spc="0" normalizeH="0" baseline="0" noProof="0" dirty="0">
                <a:ln w="0"/>
                <a:solidFill>
                  <a:prstClr val="black"/>
                </a:solidFill>
                <a:effectLst/>
                <a:uLnTx/>
                <a:uFillTx/>
                <a:latin typeface="思源黑体 CN"/>
                <a:cs typeface="+mn-cs"/>
              </a:rPr>
              <a:t> </a:t>
            </a:r>
            <a:r>
              <a:rPr kumimoji="0" lang="en-US" sz="3200" b="1" i="0" u="none" strike="noStrike" kern="1200" cap="none" spc="0" normalizeH="0" baseline="0" noProof="0" dirty="0" err="1">
                <a:ln w="0"/>
                <a:solidFill>
                  <a:srgbClr val="FF0000"/>
                </a:solidFill>
                <a:effectLst/>
                <a:uLnTx/>
                <a:uFillTx/>
                <a:latin typeface="思源黑体 CN"/>
                <a:cs typeface="+mn-cs"/>
              </a:rPr>
              <a:t>lắng</a:t>
            </a:r>
            <a:r>
              <a:rPr kumimoji="0" lang="en-US" sz="3200" b="1" i="0" u="none" strike="noStrike" kern="1200" cap="none" spc="0" normalizeH="0" baseline="0" noProof="0" dirty="0">
                <a:ln w="0"/>
                <a:solidFill>
                  <a:srgbClr val="FF0000"/>
                </a:solidFill>
                <a:effectLst/>
                <a:uLnTx/>
                <a:uFillTx/>
                <a:latin typeface="思源黑体 CN"/>
                <a:cs typeface="+mn-cs"/>
              </a:rPr>
              <a:t> </a:t>
            </a:r>
            <a:r>
              <a:rPr kumimoji="0" lang="en-US" sz="3200" b="1" i="0" u="none" strike="noStrike" kern="1200" cap="none" spc="0" normalizeH="0" baseline="0" noProof="0" dirty="0" err="1">
                <a:ln w="0"/>
                <a:solidFill>
                  <a:srgbClr val="FF0000"/>
                </a:solidFill>
                <a:effectLst/>
                <a:uLnTx/>
                <a:uFillTx/>
                <a:latin typeface="思源黑体 CN"/>
                <a:cs typeface="+mn-cs"/>
              </a:rPr>
              <a:t>nghe</a:t>
            </a:r>
            <a:r>
              <a:rPr kumimoji="0" lang="en-US" sz="3200" b="1" i="0" u="none" strike="noStrike" kern="1200" cap="none" spc="0" normalizeH="0" baseline="0" noProof="0" dirty="0">
                <a:ln w="0"/>
                <a:solidFill>
                  <a:srgbClr val="FF0000"/>
                </a:solidFill>
                <a:effectLst/>
                <a:uLnTx/>
                <a:uFillTx/>
                <a:latin typeface="思源黑体 CN"/>
                <a:cs typeface="+mn-cs"/>
              </a:rPr>
              <a:t> </a:t>
            </a:r>
            <a:r>
              <a:rPr kumimoji="0" lang="en-US" sz="3200" b="1" i="0" u="none" strike="noStrike" kern="1200" cap="none" spc="0" normalizeH="0" baseline="0" noProof="0" dirty="0" err="1">
                <a:ln w="0"/>
                <a:solidFill>
                  <a:srgbClr val="FF0000"/>
                </a:solidFill>
                <a:effectLst/>
                <a:uLnTx/>
                <a:uFillTx/>
                <a:latin typeface="思源黑体 CN"/>
                <a:cs typeface="+mn-cs"/>
              </a:rPr>
              <a:t>nhận</a:t>
            </a:r>
            <a:r>
              <a:rPr kumimoji="0" lang="en-US" sz="3200" b="1" i="0" u="none" strike="noStrike" kern="1200" cap="none" spc="0" normalizeH="0" baseline="0" noProof="0" dirty="0">
                <a:ln w="0"/>
                <a:solidFill>
                  <a:srgbClr val="FF0000"/>
                </a:solidFill>
                <a:effectLst/>
                <a:uLnTx/>
                <a:uFillTx/>
                <a:latin typeface="思源黑体 CN"/>
                <a:cs typeface="+mn-cs"/>
              </a:rPr>
              <a:t> </a:t>
            </a:r>
            <a:r>
              <a:rPr kumimoji="0" lang="en-US" sz="3200" b="1" i="0" u="none" strike="noStrike" kern="1200" cap="none" spc="0" normalizeH="0" baseline="0" noProof="0" dirty="0" err="1">
                <a:ln w="0"/>
                <a:solidFill>
                  <a:srgbClr val="FF0000"/>
                </a:solidFill>
                <a:effectLst/>
                <a:uLnTx/>
                <a:uFillTx/>
                <a:latin typeface="思源黑体 CN"/>
                <a:cs typeface="+mn-cs"/>
              </a:rPr>
              <a:t>xét</a:t>
            </a:r>
            <a:r>
              <a:rPr kumimoji="0" lang="en-US" sz="3200" b="1" i="0" u="none" strike="noStrike" kern="1200" cap="none" spc="0" normalizeH="0" baseline="0" noProof="0" dirty="0">
                <a:ln w="0"/>
                <a:solidFill>
                  <a:srgbClr val="FF0000"/>
                </a:solidFill>
                <a:effectLst/>
                <a:uLnTx/>
                <a:uFillTx/>
                <a:latin typeface="思源黑体 CN"/>
                <a:cs typeface="+mn-cs"/>
              </a:rPr>
              <a:t> – </a:t>
            </a:r>
            <a:r>
              <a:rPr kumimoji="0" lang="en-US" sz="3200" b="1" i="0" u="none" strike="noStrike" kern="1200" cap="none" spc="0" normalizeH="0" baseline="0" noProof="0" dirty="0" err="1">
                <a:ln w="0"/>
                <a:solidFill>
                  <a:srgbClr val="FF0000"/>
                </a:solidFill>
                <a:effectLst/>
                <a:uLnTx/>
                <a:uFillTx/>
                <a:latin typeface="思源黑体 CN"/>
                <a:cs typeface="+mn-cs"/>
              </a:rPr>
              <a:t>góp</a:t>
            </a:r>
            <a:r>
              <a:rPr kumimoji="0" lang="en-US" sz="3200" b="1" i="0" u="none" strike="noStrike" kern="1200" cap="none" spc="0" normalizeH="0" baseline="0" noProof="0" dirty="0">
                <a:ln w="0"/>
                <a:solidFill>
                  <a:srgbClr val="FF0000"/>
                </a:solidFill>
                <a:effectLst/>
                <a:uLnTx/>
                <a:uFillTx/>
                <a:latin typeface="思源黑体 CN"/>
                <a:cs typeface="+mn-cs"/>
              </a:rPr>
              <a:t> ý</a:t>
            </a:r>
          </a:p>
        </p:txBody>
      </p:sp>
      <p:pic>
        <p:nvPicPr>
          <p:cNvPr id="7" name="Hình ảnh 22" descr="Ảnh có chứa mẫu họa&#10;&#10;Mô tả được tạo tự động">
            <a:extLst>
              <a:ext uri="{FF2B5EF4-FFF2-40B4-BE49-F238E27FC236}">
                <a16:creationId xmlns:a16="http://schemas.microsoft.com/office/drawing/2014/main" id="{4A636E31-ED53-F421-85B5-9187950C7335}"/>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6715" b="96643" l="8537" r="92988">
                        <a14:foregroundMark x1="92988" y1="12950" x2="92988" y2="12950"/>
                        <a14:foregroundMark x1="53963" y1="6715" x2="53963" y2="6715"/>
                        <a14:foregroundMark x1="48171" y1="91847" x2="48171" y2="91847"/>
                        <a14:foregroundMark x1="60061" y1="94724" x2="60061" y2="94724"/>
                        <a14:foregroundMark x1="50000" y1="46523" x2="50000" y2="46523"/>
                        <a14:foregroundMark x1="64024" y1="91847" x2="58232" y2="96643"/>
                      </a14:backgroundRemoval>
                    </a14:imgEffect>
                  </a14:imgLayer>
                </a14:imgProps>
              </a:ext>
              <a:ext uri="{28A0092B-C50C-407E-A947-70E740481C1C}">
                <a14:useLocalDpi xmlns:a14="http://schemas.microsoft.com/office/drawing/2010/main" val="0"/>
              </a:ext>
            </a:extLst>
          </a:blip>
          <a:stretch>
            <a:fillRect/>
          </a:stretch>
        </p:blipFill>
        <p:spPr>
          <a:xfrm flipH="1">
            <a:off x="568602" y="1726412"/>
            <a:ext cx="4036356" cy="5131588"/>
          </a:xfrm>
          <a:prstGeom prst="rect">
            <a:avLst/>
          </a:prstGeom>
        </p:spPr>
      </p:pic>
      <p:pic>
        <p:nvPicPr>
          <p:cNvPr id="9" name="Picture 8">
            <a:extLst>
              <a:ext uri="{FF2B5EF4-FFF2-40B4-BE49-F238E27FC236}">
                <a16:creationId xmlns:a16="http://schemas.microsoft.com/office/drawing/2014/main" id="{33FE1422-BECD-AB92-1D16-83FBDF343179}"/>
              </a:ext>
            </a:extLst>
          </p:cNvPr>
          <p:cNvPicPr>
            <a:picLocks noChangeAspect="1"/>
          </p:cNvPicPr>
          <p:nvPr/>
        </p:nvPicPr>
        <p:blipFill>
          <a:blip r:embed="rId8"/>
          <a:stretch>
            <a:fillRect/>
          </a:stretch>
        </p:blipFill>
        <p:spPr>
          <a:xfrm>
            <a:off x="4938261" y="214433"/>
            <a:ext cx="6011177" cy="1609483"/>
          </a:xfrm>
          <a:prstGeom prst="rect">
            <a:avLst/>
          </a:prstGeom>
        </p:spPr>
      </p:pic>
      <p:pic>
        <p:nvPicPr>
          <p:cNvPr id="6" name="Picture 5">
            <a:extLst>
              <a:ext uri="{FF2B5EF4-FFF2-40B4-BE49-F238E27FC236}">
                <a16:creationId xmlns:a16="http://schemas.microsoft.com/office/drawing/2014/main" id="{9D4DB52C-284A-CCB8-6A27-986FF072903A}"/>
              </a:ext>
            </a:extLst>
          </p:cNvPr>
          <p:cNvPicPr>
            <a:picLocks noChangeAspect="1"/>
          </p:cNvPicPr>
          <p:nvPr/>
        </p:nvPicPr>
        <p:blipFill>
          <a:blip r:embed="rId9"/>
          <a:stretch>
            <a:fillRect/>
          </a:stretch>
        </p:blipFill>
        <p:spPr>
          <a:xfrm>
            <a:off x="7453312" y="1585912"/>
            <a:ext cx="2395538" cy="4059505"/>
          </a:xfrm>
          <a:prstGeom prst="rect">
            <a:avLst/>
          </a:prstGeom>
        </p:spPr>
      </p:pic>
    </p:spTree>
    <p:extLst>
      <p:ext uri="{BB962C8B-B14F-4D97-AF65-F5344CB8AC3E}">
        <p14:creationId xmlns:p14="http://schemas.microsoft.com/office/powerpoint/2010/main" val="961584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1000"/>
                                        <p:tgtEl>
                                          <p:spTgt spid="23"/>
                                        </p:tgtEl>
                                      </p:cBhvr>
                                    </p:animEffect>
                                    <p:anim calcmode="lin" valueType="num">
                                      <p:cBhvr>
                                        <p:cTn id="13" dur="1000" fill="hold"/>
                                        <p:tgtEl>
                                          <p:spTgt spid="23"/>
                                        </p:tgtEl>
                                        <p:attrNameLst>
                                          <p:attrName>ppt_x</p:attrName>
                                        </p:attrNameLst>
                                      </p:cBhvr>
                                      <p:tavLst>
                                        <p:tav tm="0">
                                          <p:val>
                                            <p:strVal val="#ppt_x"/>
                                          </p:val>
                                        </p:tav>
                                        <p:tav tm="100000">
                                          <p:val>
                                            <p:strVal val="#ppt_x"/>
                                          </p:val>
                                        </p:tav>
                                      </p:tavLst>
                                    </p:anim>
                                    <p:anim calcmode="lin" valueType="num">
                                      <p:cBhvr>
                                        <p:cTn id="14" dur="1000" fill="hold"/>
                                        <p:tgtEl>
                                          <p:spTgt spid="2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1000"/>
                                        <p:tgtEl>
                                          <p:spTgt spid="2"/>
                                        </p:tgtEl>
                                      </p:cBhvr>
                                    </p:animEffect>
                                    <p:anim calcmode="lin" valueType="num">
                                      <p:cBhvr>
                                        <p:cTn id="23" dur="1000" fill="hold"/>
                                        <p:tgtEl>
                                          <p:spTgt spid="2"/>
                                        </p:tgtEl>
                                        <p:attrNameLst>
                                          <p:attrName>ppt_x</p:attrName>
                                        </p:attrNameLst>
                                      </p:cBhvr>
                                      <p:tavLst>
                                        <p:tav tm="0">
                                          <p:val>
                                            <p:strVal val="#ppt_x"/>
                                          </p:val>
                                        </p:tav>
                                        <p:tav tm="100000">
                                          <p:val>
                                            <p:strVal val="#ppt_x"/>
                                          </p:val>
                                        </p:tav>
                                      </p:tavLst>
                                    </p:anim>
                                    <p:anim calcmode="lin" valueType="num">
                                      <p:cBhvr>
                                        <p:cTn id="24" dur="1000" fill="hold"/>
                                        <p:tgtEl>
                                          <p:spTgt spid="2"/>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1000"/>
                                        <p:tgtEl>
                                          <p:spTgt spid="5"/>
                                        </p:tgtEl>
                                      </p:cBhvr>
                                    </p:animEffect>
                                    <p:anim calcmode="lin" valueType="num">
                                      <p:cBhvr>
                                        <p:cTn id="28" dur="1000" fill="hold"/>
                                        <p:tgtEl>
                                          <p:spTgt spid="5"/>
                                        </p:tgtEl>
                                        <p:attrNameLst>
                                          <p:attrName>ppt_x</p:attrName>
                                        </p:attrNameLst>
                                      </p:cBhvr>
                                      <p:tavLst>
                                        <p:tav tm="0">
                                          <p:val>
                                            <p:strVal val="#ppt_x"/>
                                          </p:val>
                                        </p:tav>
                                        <p:tav tm="100000">
                                          <p:val>
                                            <p:strVal val="#ppt_x"/>
                                          </p:val>
                                        </p:tav>
                                      </p:tavLst>
                                    </p:anim>
                                    <p:anim calcmode="lin" valueType="num">
                                      <p:cBhvr>
                                        <p:cTn id="29" dur="1000" fill="hold"/>
                                        <p:tgtEl>
                                          <p:spTgt spid="5"/>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1000"/>
                                        <p:tgtEl>
                                          <p:spTgt spid="7"/>
                                        </p:tgtEl>
                                      </p:cBhvr>
                                    </p:animEffect>
                                    <p:anim calcmode="lin" valueType="num">
                                      <p:cBhvr>
                                        <p:cTn id="33" dur="1000" fill="hold"/>
                                        <p:tgtEl>
                                          <p:spTgt spid="7"/>
                                        </p:tgtEl>
                                        <p:attrNameLst>
                                          <p:attrName>ppt_x</p:attrName>
                                        </p:attrNameLst>
                                      </p:cBhvr>
                                      <p:tavLst>
                                        <p:tav tm="0">
                                          <p:val>
                                            <p:strVal val="#ppt_x"/>
                                          </p:val>
                                        </p:tav>
                                        <p:tav tm="100000">
                                          <p:val>
                                            <p:strVal val="#ppt_x"/>
                                          </p:val>
                                        </p:tav>
                                      </p:tavLst>
                                    </p:anim>
                                    <p:anim calcmode="lin" valueType="num">
                                      <p:cBhvr>
                                        <p:cTn id="34" dur="1000" fill="hold"/>
                                        <p:tgtEl>
                                          <p:spTgt spid="7"/>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1000"/>
                                        <p:tgtEl>
                                          <p:spTgt spid="9"/>
                                        </p:tgtEl>
                                      </p:cBhvr>
                                    </p:animEffect>
                                    <p:anim calcmode="lin" valueType="num">
                                      <p:cBhvr>
                                        <p:cTn id="38" dur="1000" fill="hold"/>
                                        <p:tgtEl>
                                          <p:spTgt spid="9"/>
                                        </p:tgtEl>
                                        <p:attrNameLst>
                                          <p:attrName>ppt_x</p:attrName>
                                        </p:attrNameLst>
                                      </p:cBhvr>
                                      <p:tavLst>
                                        <p:tav tm="0">
                                          <p:val>
                                            <p:strVal val="#ppt_x"/>
                                          </p:val>
                                        </p:tav>
                                        <p:tav tm="100000">
                                          <p:val>
                                            <p:strVal val="#ppt_x"/>
                                          </p:val>
                                        </p:tav>
                                      </p:tavLst>
                                    </p:anim>
                                    <p:anim calcmode="lin" valueType="num">
                                      <p:cBhvr>
                                        <p:cTn id="39" dur="1000" fill="hold"/>
                                        <p:tgtEl>
                                          <p:spTgt spid="9"/>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1000"/>
                                        <p:tgtEl>
                                          <p:spTgt spid="6"/>
                                        </p:tgtEl>
                                      </p:cBhvr>
                                    </p:animEffect>
                                    <p:anim calcmode="lin" valueType="num">
                                      <p:cBhvr>
                                        <p:cTn id="43" dur="1000" fill="hold"/>
                                        <p:tgtEl>
                                          <p:spTgt spid="6"/>
                                        </p:tgtEl>
                                        <p:attrNameLst>
                                          <p:attrName>ppt_x</p:attrName>
                                        </p:attrNameLst>
                                      </p:cBhvr>
                                      <p:tavLst>
                                        <p:tav tm="0">
                                          <p:val>
                                            <p:strVal val="#ppt_x"/>
                                          </p:val>
                                        </p:tav>
                                        <p:tav tm="100000">
                                          <p:val>
                                            <p:strVal val="#ppt_x"/>
                                          </p:val>
                                        </p:tav>
                                      </p:tavLst>
                                    </p:anim>
                                    <p:anim calcmode="lin" valueType="num">
                                      <p:cBhvr>
                                        <p:cTn id="4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t="-8000" r="-3000" b="-8000"/>
          </a:stretch>
        </a:blipFill>
        <a:effectLst/>
      </p:bgPr>
    </p:bg>
    <p:spTree>
      <p:nvGrpSpPr>
        <p:cNvPr id="1" name=""/>
        <p:cNvGrpSpPr/>
        <p:nvPr/>
      </p:nvGrpSpPr>
      <p:grpSpPr>
        <a:xfrm>
          <a:off x="0" y="0"/>
          <a:ext cx="0" cy="0"/>
          <a:chOff x="0" y="0"/>
          <a:chExt cx="0" cy="0"/>
        </a:xfrm>
      </p:grpSpPr>
      <p:sp>
        <p:nvSpPr>
          <p:cNvPr id="9" name="Hộp Văn bản 8">
            <a:extLst>
              <a:ext uri="{FF2B5EF4-FFF2-40B4-BE49-F238E27FC236}">
                <a16:creationId xmlns:a16="http://schemas.microsoft.com/office/drawing/2014/main" id="{A8549C7F-FBD8-D86C-6256-3F020E907243}"/>
              </a:ext>
            </a:extLst>
          </p:cNvPr>
          <p:cNvSpPr txBox="1"/>
          <p:nvPr/>
        </p:nvSpPr>
        <p:spPr>
          <a:xfrm>
            <a:off x="2049015" y="2032647"/>
            <a:ext cx="8150242"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a:noFill/>
                </a:ln>
                <a:solidFill>
                  <a:srgbClr val="FF0000"/>
                </a:solidFill>
                <a:effectLst/>
                <a:uLnTx/>
                <a:uFillTx/>
                <a:latin typeface="Calibri" panose="020F0502020204030204"/>
                <a:ea typeface="+mn-ea"/>
                <a:cs typeface="+mn-cs"/>
              </a:rPr>
              <a:t>Nước</a:t>
            </a:r>
            <a:r>
              <a:rPr kumimoji="0" lang="en-US" sz="60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6000" b="1" i="0" u="none" strike="noStrike" kern="1200" cap="none" spc="0" normalizeH="0" baseline="0" noProof="0" dirty="0" err="1">
                <a:ln>
                  <a:noFill/>
                </a:ln>
                <a:solidFill>
                  <a:srgbClr val="FF0000"/>
                </a:solidFill>
                <a:effectLst/>
                <a:uLnTx/>
                <a:uFillTx/>
                <a:latin typeface="Calibri" panose="020F0502020204030204"/>
                <a:ea typeface="+mn-ea"/>
                <a:cs typeface="+mn-cs"/>
              </a:rPr>
              <a:t>không</a:t>
            </a:r>
            <a:r>
              <a:rPr kumimoji="0" lang="en-US" sz="60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6000" b="1" i="0" u="none" strike="noStrike" kern="1200" cap="none" spc="0" normalizeH="0" baseline="0" noProof="0" dirty="0" err="1">
                <a:ln>
                  <a:noFill/>
                </a:ln>
                <a:solidFill>
                  <a:srgbClr val="FF0000"/>
                </a:solidFill>
                <a:effectLst/>
                <a:uLnTx/>
                <a:uFillTx/>
                <a:latin typeface="Calibri" panose="020F0502020204030204"/>
                <a:ea typeface="+mn-ea"/>
                <a:cs typeface="+mn-cs"/>
              </a:rPr>
              <a:t>màu</a:t>
            </a:r>
            <a:r>
              <a:rPr kumimoji="0" lang="en-US" sz="60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6000" b="1" i="0" u="none" strike="noStrike" kern="1200" cap="none" spc="0" normalizeH="0" baseline="0" noProof="0" dirty="0" err="1">
                <a:ln>
                  <a:noFill/>
                </a:ln>
                <a:solidFill>
                  <a:srgbClr val="FF0000"/>
                </a:solidFill>
                <a:effectLst/>
                <a:uLnTx/>
                <a:uFillTx/>
                <a:latin typeface="Calibri" panose="020F0502020204030204"/>
                <a:ea typeface="+mn-ea"/>
                <a:cs typeface="+mn-cs"/>
              </a:rPr>
              <a:t>không</a:t>
            </a:r>
            <a:r>
              <a:rPr kumimoji="0" lang="en-US" sz="60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6000" b="1" i="0" u="none" strike="noStrike" kern="1200" cap="none" spc="0" normalizeH="0" baseline="0" noProof="0" dirty="0" err="1">
                <a:ln>
                  <a:noFill/>
                </a:ln>
                <a:solidFill>
                  <a:srgbClr val="FF0000"/>
                </a:solidFill>
                <a:effectLst/>
                <a:uLnTx/>
                <a:uFillTx/>
                <a:latin typeface="Calibri" panose="020F0502020204030204"/>
                <a:ea typeface="+mn-ea"/>
                <a:cs typeface="+mn-cs"/>
              </a:rPr>
              <a:t>mùi</a:t>
            </a:r>
            <a:r>
              <a:rPr kumimoji="0" lang="en-US" sz="60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6000" b="1" i="0" u="none" strike="noStrike" kern="1200" cap="none" spc="0" normalizeH="0" baseline="0" noProof="0" dirty="0" err="1">
                <a:ln>
                  <a:noFill/>
                </a:ln>
                <a:solidFill>
                  <a:srgbClr val="FF0000"/>
                </a:solidFill>
                <a:effectLst/>
                <a:uLnTx/>
                <a:uFillTx/>
                <a:latin typeface="Calibri" panose="020F0502020204030204"/>
                <a:ea typeface="+mn-ea"/>
                <a:cs typeface="+mn-cs"/>
              </a:rPr>
              <a:t>không</a:t>
            </a:r>
            <a:r>
              <a:rPr kumimoji="0" lang="en-US" sz="60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6000" b="1" i="0" u="none" strike="noStrike" kern="1200" cap="none" spc="0" normalizeH="0" baseline="0" noProof="0" dirty="0" err="1">
                <a:ln>
                  <a:noFill/>
                </a:ln>
                <a:solidFill>
                  <a:srgbClr val="FF0000"/>
                </a:solidFill>
                <a:effectLst/>
                <a:uLnTx/>
                <a:uFillTx/>
                <a:latin typeface="Calibri" panose="020F0502020204030204"/>
                <a:ea typeface="+mn-ea"/>
                <a:cs typeface="+mn-cs"/>
              </a:rPr>
              <a:t>vị</a:t>
            </a:r>
            <a:r>
              <a:rPr kumimoji="0" lang="en-US" sz="6000" b="1" i="0" u="none" strike="noStrike" kern="1200" cap="none" spc="0" normalizeH="0" baseline="0" noProof="0" dirty="0">
                <a:ln>
                  <a:noFill/>
                </a:ln>
                <a:solidFill>
                  <a:srgbClr val="FF0000"/>
                </a:solidFill>
                <a:effectLst/>
                <a:uLnTx/>
                <a:uFillTx/>
                <a:latin typeface="Calibri" panose="020F0502020204030204"/>
                <a:ea typeface="+mn-ea"/>
                <a:cs typeface="+mn-cs"/>
              </a:rPr>
              <a:t>.</a:t>
            </a:r>
          </a:p>
        </p:txBody>
      </p:sp>
      <p:pic>
        <p:nvPicPr>
          <p:cNvPr id="2" name="Picture 1">
            <a:extLst>
              <a:ext uri="{FF2B5EF4-FFF2-40B4-BE49-F238E27FC236}">
                <a16:creationId xmlns:a16="http://schemas.microsoft.com/office/drawing/2014/main" id="{C4D3E78F-7876-0425-5584-E168D6B2AAA9}"/>
              </a:ext>
            </a:extLst>
          </p:cNvPr>
          <p:cNvPicPr>
            <a:picLocks noChangeAspect="1"/>
          </p:cNvPicPr>
          <p:nvPr/>
        </p:nvPicPr>
        <p:blipFill>
          <a:blip r:embed="rId3"/>
          <a:stretch>
            <a:fillRect/>
          </a:stretch>
        </p:blipFill>
        <p:spPr>
          <a:xfrm>
            <a:off x="3965263" y="1070569"/>
            <a:ext cx="4261473" cy="944962"/>
          </a:xfrm>
          <a:prstGeom prst="rect">
            <a:avLst/>
          </a:prstGeom>
        </p:spPr>
      </p:pic>
      <p:pic>
        <p:nvPicPr>
          <p:cNvPr id="3" name="Picture 2" descr="Icon&#10;&#10;Description automatically generated">
            <a:extLst>
              <a:ext uri="{FF2B5EF4-FFF2-40B4-BE49-F238E27FC236}">
                <a16:creationId xmlns:a16="http://schemas.microsoft.com/office/drawing/2014/main" id="{609AD565-2DBC-3954-2FB8-43B656FE7B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23034" y="4086226"/>
            <a:ext cx="1748790" cy="1748790"/>
          </a:xfrm>
          <a:prstGeom prst="rect">
            <a:avLst/>
          </a:prstGeom>
        </p:spPr>
      </p:pic>
      <p:pic>
        <p:nvPicPr>
          <p:cNvPr id="4" name="Picture 3" descr="Icon&#10;&#10;Description automatically generated">
            <a:extLst>
              <a:ext uri="{FF2B5EF4-FFF2-40B4-BE49-F238E27FC236}">
                <a16:creationId xmlns:a16="http://schemas.microsoft.com/office/drawing/2014/main" id="{BBFA0284-E86A-8D68-6967-ACCF6AE0FB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04059" y="4181476"/>
            <a:ext cx="1748790" cy="1748790"/>
          </a:xfrm>
          <a:prstGeom prst="rect">
            <a:avLst/>
          </a:prstGeom>
        </p:spPr>
      </p:pic>
    </p:spTree>
    <p:extLst>
      <p:ext uri="{BB962C8B-B14F-4D97-AF65-F5344CB8AC3E}">
        <p14:creationId xmlns:p14="http://schemas.microsoft.com/office/powerpoint/2010/main" val="16877398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4.0.0"/>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ags/tag3.xml><?xml version="1.0" encoding="utf-8"?>
<p:tagLst xmlns:a="http://schemas.openxmlformats.org/drawingml/2006/main" xmlns:r="http://schemas.openxmlformats.org/officeDocument/2006/relationships" xmlns:p="http://schemas.openxmlformats.org/presentationml/2006/main">
  <p:tag name="PA" val="v4.0.0"/>
</p:tagLst>
</file>

<file path=ppt/tags/tag4.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1_Office Theme">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fxb423my">
      <a:majorFont>
        <a:latin typeface="Arial"/>
        <a:ea typeface="楷体"/>
        <a:cs typeface=""/>
      </a:majorFont>
      <a:minorFont>
        <a:latin typeface="Arial"/>
        <a:ea typeface="楷体"/>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自定义 325">
      <a:dk1>
        <a:sysClr val="windowText" lastClr="000000"/>
      </a:dk1>
      <a:lt1>
        <a:sysClr val="window" lastClr="FFFFFF"/>
      </a:lt1>
      <a:dk2>
        <a:srgbClr val="44546A"/>
      </a:dk2>
      <a:lt2>
        <a:srgbClr val="E7E6E6"/>
      </a:lt2>
      <a:accent1>
        <a:srgbClr val="0070C0"/>
      </a:accent1>
      <a:accent2>
        <a:srgbClr val="0070C0"/>
      </a:accent2>
      <a:accent3>
        <a:srgbClr val="0070C0"/>
      </a:accent3>
      <a:accent4>
        <a:srgbClr val="0070C0"/>
      </a:accent4>
      <a:accent5>
        <a:srgbClr val="0070C0"/>
      </a:accent5>
      <a:accent6>
        <a:srgbClr val="0070C0"/>
      </a:accent6>
      <a:hlink>
        <a:srgbClr val="0563C1"/>
      </a:hlink>
      <a:folHlink>
        <a:srgbClr val="954F72"/>
      </a:folHlink>
    </a:clrScheme>
    <a:fontScheme name="思源黑体">
      <a:majorFont>
        <a:latin typeface="思源黑体 CN Bold"/>
        <a:ea typeface="思源黑体 CN Bold"/>
        <a:cs typeface=""/>
      </a:majorFont>
      <a:minorFont>
        <a:latin typeface="思源黑体 CN"/>
        <a:ea typeface="思源黑体 C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70C0"/>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暗香扑面">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Book"/>
        <a:ea typeface=""/>
        <a:cs typeface=""/>
        <a:font script="Jpan" typeface="HG創英角ｺﾞｼｯｸUB"/>
        <a:font script="Hang" typeface="맑은 고딕"/>
        <a:font script="Hans" typeface="黑体"/>
        <a:font script="Hant" typeface="新細明體"/>
        <a:font script="Arab" typeface="Arial"/>
        <a:font script="Hebr" typeface="Arial"/>
        <a:font script="Thai" typeface="Cordian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TotalTime>
  <Words>1169</Words>
  <Application>Microsoft Office PowerPoint</Application>
  <PresentationFormat>Widescreen</PresentationFormat>
  <Paragraphs>112</Paragraphs>
  <Slides>47</Slides>
  <Notes>17</Notes>
  <HiddenSlides>0</HiddenSlides>
  <MMClips>1</MMClips>
  <ScaleCrop>false</ScaleCrop>
  <HeadingPairs>
    <vt:vector size="6" baseType="variant">
      <vt:variant>
        <vt:lpstr>Fonts Used</vt:lpstr>
      </vt:variant>
      <vt:variant>
        <vt:i4>12</vt:i4>
      </vt:variant>
      <vt:variant>
        <vt:lpstr>Theme</vt:lpstr>
      </vt:variant>
      <vt:variant>
        <vt:i4>7</vt:i4>
      </vt:variant>
      <vt:variant>
        <vt:lpstr>Slide Titles</vt:lpstr>
      </vt:variant>
      <vt:variant>
        <vt:i4>47</vt:i4>
      </vt:variant>
    </vt:vector>
  </HeadingPairs>
  <TitlesOfParts>
    <vt:vector size="66" baseType="lpstr">
      <vt:lpstr>等线</vt:lpstr>
      <vt:lpstr>宋体</vt:lpstr>
      <vt:lpstr>思源黑体 CN</vt:lpstr>
      <vt:lpstr>思源黑体 CN Bold</vt:lpstr>
      <vt:lpstr>Arial</vt:lpstr>
      <vt:lpstr>Calibri</vt:lpstr>
      <vt:lpstr>Calibri Light</vt:lpstr>
      <vt:lpstr>Cambria</vt:lpstr>
      <vt:lpstr>Pattaya</vt:lpstr>
      <vt:lpstr>Tahoma</vt:lpstr>
      <vt:lpstr>Times New Roman</vt:lpstr>
      <vt:lpstr>UTM Bienvenue</vt:lpstr>
      <vt:lpstr>1_Office Theme</vt:lpstr>
      <vt:lpstr>2_Office Theme</vt:lpstr>
      <vt:lpstr>Office 主题​​</vt:lpstr>
      <vt:lpstr>1_Chủ đề Office</vt:lpstr>
      <vt:lpstr>Office 主题</vt:lpstr>
      <vt:lpstr>3_Office 主题</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30</cp:revision>
  <dcterms:created xsi:type="dcterms:W3CDTF">2023-08-13T00:56:23Z</dcterms:created>
  <dcterms:modified xsi:type="dcterms:W3CDTF">2023-08-13T03:07:44Z</dcterms:modified>
</cp:coreProperties>
</file>