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1" r:id="rId3"/>
    <p:sldMasterId id="2147483704" r:id="rId4"/>
    <p:sldMasterId id="2147483711" r:id="rId5"/>
  </p:sldMasterIdLst>
  <p:notesMasterIdLst>
    <p:notesMasterId r:id="rId25"/>
  </p:notesMasterIdLst>
  <p:sldIdLst>
    <p:sldId id="508" r:id="rId6"/>
    <p:sldId id="257" r:id="rId7"/>
    <p:sldId id="2688" r:id="rId8"/>
    <p:sldId id="259" r:id="rId9"/>
    <p:sldId id="310" r:id="rId10"/>
    <p:sldId id="2670" r:id="rId11"/>
    <p:sldId id="2671" r:id="rId12"/>
    <p:sldId id="2672" r:id="rId13"/>
    <p:sldId id="2673" r:id="rId14"/>
    <p:sldId id="2674" r:id="rId15"/>
    <p:sldId id="2675" r:id="rId16"/>
    <p:sldId id="2689" r:id="rId17"/>
    <p:sldId id="2684" r:id="rId18"/>
    <p:sldId id="2685" r:id="rId19"/>
    <p:sldId id="2690" r:id="rId20"/>
    <p:sldId id="2691" r:id="rId21"/>
    <p:sldId id="2679" r:id="rId22"/>
    <p:sldId id="281" r:id="rId23"/>
    <p:sldId id="26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3842" autoAdjust="0"/>
  </p:normalViewPr>
  <p:slideViewPr>
    <p:cSldViewPr snapToGrid="0">
      <p:cViewPr varScale="1">
        <p:scale>
          <a:sx n="63" d="100"/>
          <a:sy n="63" d="100"/>
        </p:scale>
        <p:origin x="8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E79846-DA48-49AD-9F22-DE77FC0C3C34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3AADD-D820-4D8C-BCF4-CBC9619CC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5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53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782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9566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1069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5587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926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384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191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875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926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D7F7E-B864-4AF9-AF7D-C5B6A6CB623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340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Chúng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 </a:t>
            </a:r>
            <a:r>
              <a:rPr lang="en-US" dirty="0" err="1"/>
              <a:t>cùng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tay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vườn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tươi</a:t>
            </a:r>
            <a:r>
              <a:rPr lang="en-US" dirty="0"/>
              <a:t> </a:t>
            </a:r>
            <a:r>
              <a:rPr lang="en-US" dirty="0" err="1"/>
              <a:t>đẹp</a:t>
            </a:r>
            <a:r>
              <a:rPr lang="en-US" dirty="0"/>
              <a:t> </a:t>
            </a:r>
            <a:r>
              <a:rPr lang="en-US" dirty="0" err="1"/>
              <a:t>hơn</a:t>
            </a:r>
            <a:r>
              <a:rPr lang="en-US" dirty="0"/>
              <a:t> </a:t>
            </a:r>
            <a:r>
              <a:rPr lang="en-US" dirty="0" err="1"/>
              <a:t>nhé</a:t>
            </a:r>
            <a:r>
              <a:rPr lang="en-US" dirty="0"/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164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365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213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chung tay làm cho khi vườn này trở nên tươi đẹp hơn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024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89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72BE619-097B-4C68-8529-52D41C255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6D68DC-503D-4D46-B460-A868A4FC0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A501345-6D44-4DDA-AA8B-C931599490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380B1A-26E5-4DA1-9A76-337D366AD4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9980E6-9873-4BEE-ACF7-094B1B68F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DB7B5B-466B-48E3-9A1D-8DA20B61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615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628B9-339A-4CCC-B3E9-49B7D61A3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53A3186-7F09-4329-BA05-CF99ACBA5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6F52E30-8608-4FE1-BFEA-0DB64DA0A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E520348-5BF0-4A32-924F-39D8F1E2C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FDA9925-1AD5-4319-8784-0F124CDB32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C48E6F6-DB35-4F85-9862-8DBD407C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5615B59-18C2-4813-BFBD-B8694678F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291ADAB-77C5-4E3D-9574-ACFAA37FC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18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1C5556-9360-4048-87D5-1FEBB5886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213BD3A-62AA-4106-92BE-6AD5BA16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4E7BA2F-E5EB-4BD2-AC3B-CBF429271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3510A16-856D-4370-91A8-DE938AC4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469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683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3EFFAB-918F-48CC-B787-B80ACDEE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5E3ABBC-A5B3-4A3C-A1D9-9C5ECE44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201BB9-D7B5-4FBC-82A3-D64668903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DB21951-02A8-4623-94C8-92A353C7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9F7AE-619A-41CD-B0D7-1DD02DD3C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C917EE9-183C-4BE7-804E-678EA154D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245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EA4A37-585A-4877-BAC8-06874B253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1314D9-5240-4ACA-A097-C68DA0E8C4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D1A8D34-4ADB-4497-A7F0-856DADF6E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9B12115-8CF7-4918-B8DC-774D1069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62CF34-E4A8-4FDE-A994-66F280B0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6360672-528D-4FF9-9404-EF492BB08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08470" y="-79293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860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1705F-11DF-4D13-B64B-AEABB8C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915FCAD-3A58-4CF8-A87A-968B7C6C2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342A60-95B6-4932-B3EE-65AD36EC50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4876B5-B377-4AFE-89EF-44953BEBA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B0103B-D6A9-4238-8105-FE8E2AC7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3415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44D66DA-C850-48CC-B18B-31565F6739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D31B9E-9E02-4828-8807-92BC34319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AB86E7-4464-4531-AB6E-164CBF6DF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339E00-C157-4DFE-9607-CDF0FA746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7F3CB1-4C31-4B89-BAF2-DB201988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923710" y="-808173"/>
            <a:ext cx="15631499" cy="104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154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422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22143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8549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93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92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539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935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5482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41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764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59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70148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960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151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7455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92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025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766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16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9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740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66423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6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013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570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7"/>
          <p:cNvSpPr txBox="1">
            <a:spLocks noGrp="1"/>
          </p:cNvSpPr>
          <p:nvPr>
            <p:ph type="title"/>
          </p:nvPr>
        </p:nvSpPr>
        <p:spPr>
          <a:xfrm>
            <a:off x="946667" y="1305825"/>
            <a:ext cx="5371600" cy="259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73" name="Google Shape;473;p7"/>
          <p:cNvSpPr txBox="1">
            <a:spLocks noGrp="1"/>
          </p:cNvSpPr>
          <p:nvPr>
            <p:ph type="body" idx="1"/>
          </p:nvPr>
        </p:nvSpPr>
        <p:spPr>
          <a:xfrm>
            <a:off x="946666" y="4225375"/>
            <a:ext cx="4429600" cy="13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2227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862"/>
            </a:lvl1pPr>
            <a:lvl2pPr marL="1216152" lvl="1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4228" lvl="2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2304" lvl="3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0380" lvl="4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48456" lvl="5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56532" lvl="6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64608" lvl="7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72684" lvl="8" indent="-42227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474" name="Google Shape;474;p7"/>
          <p:cNvGrpSpPr/>
          <p:nvPr/>
        </p:nvGrpSpPr>
        <p:grpSpPr>
          <a:xfrm flipH="1">
            <a:off x="-1390289" y="6453976"/>
            <a:ext cx="13741988" cy="1572899"/>
            <a:chOff x="0" y="4694675"/>
            <a:chExt cx="10045313" cy="1149780"/>
          </a:xfrm>
        </p:grpSpPr>
        <p:sp>
          <p:nvSpPr>
            <p:cNvPr id="475" name="Google Shape;475;p7"/>
            <p:cNvSpPr/>
            <p:nvPr/>
          </p:nvSpPr>
          <p:spPr>
            <a:xfrm>
              <a:off x="186" y="4703455"/>
              <a:ext cx="10045127" cy="1141000"/>
            </a:xfrm>
            <a:custGeom>
              <a:avLst/>
              <a:gdLst/>
              <a:ahLst/>
              <a:cxnLst/>
              <a:rect l="l" t="t" r="r" b="b"/>
              <a:pathLst>
                <a:path w="177782" h="45640" extrusionOk="0">
                  <a:moveTo>
                    <a:pt x="173003" y="9797"/>
                  </a:moveTo>
                  <a:lnTo>
                    <a:pt x="159622" y="6213"/>
                  </a:lnTo>
                  <a:lnTo>
                    <a:pt x="112309" y="478"/>
                  </a:lnTo>
                  <a:lnTo>
                    <a:pt x="83395" y="0"/>
                  </a:lnTo>
                  <a:lnTo>
                    <a:pt x="62845" y="1673"/>
                  </a:lnTo>
                  <a:lnTo>
                    <a:pt x="6930" y="10992"/>
                  </a:lnTo>
                  <a:lnTo>
                    <a:pt x="0" y="11948"/>
                  </a:lnTo>
                  <a:lnTo>
                    <a:pt x="478" y="45640"/>
                  </a:lnTo>
                  <a:lnTo>
                    <a:pt x="177782" y="43251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6" name="Google Shape;476;p7"/>
            <p:cNvSpPr/>
            <p:nvPr/>
          </p:nvSpPr>
          <p:spPr>
            <a:xfrm>
              <a:off x="0" y="4694675"/>
              <a:ext cx="9189647" cy="303050"/>
            </a:xfrm>
            <a:custGeom>
              <a:avLst/>
              <a:gdLst/>
              <a:ahLst/>
              <a:cxnLst/>
              <a:rect l="l" t="t" r="r" b="b"/>
              <a:pathLst>
                <a:path w="162937" h="12122" extrusionOk="0">
                  <a:moveTo>
                    <a:pt x="162937" y="7244"/>
                  </a:moveTo>
                  <a:cubicBezTo>
                    <a:pt x="150830" y="6049"/>
                    <a:pt x="115983" y="-522"/>
                    <a:pt x="90295" y="75"/>
                  </a:cubicBezTo>
                  <a:cubicBezTo>
                    <a:pt x="64607" y="672"/>
                    <a:pt x="23547" y="8837"/>
                    <a:pt x="8811" y="10828"/>
                  </a:cubicBezTo>
                  <a:cubicBezTo>
                    <a:pt x="-5924" y="12819"/>
                    <a:pt x="3037" y="11824"/>
                    <a:pt x="1882" y="12023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7" name="Google Shape;477;p7"/>
            <p:cNvSpPr/>
            <p:nvPr/>
          </p:nvSpPr>
          <p:spPr>
            <a:xfrm>
              <a:off x="2208870" y="5054651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8" name="Google Shape;478;p7"/>
            <p:cNvSpPr/>
            <p:nvPr/>
          </p:nvSpPr>
          <p:spPr>
            <a:xfrm rot="10800000">
              <a:off x="882681" y="522020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79" name="Google Shape;479;p7"/>
            <p:cNvSpPr/>
            <p:nvPr/>
          </p:nvSpPr>
          <p:spPr>
            <a:xfrm rot="10800000" flipH="1">
              <a:off x="2517875" y="499772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0" name="Google Shape;480;p7"/>
            <p:cNvSpPr/>
            <p:nvPr/>
          </p:nvSpPr>
          <p:spPr>
            <a:xfrm>
              <a:off x="1075050" y="5370425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1" name="Google Shape;481;p7"/>
            <p:cNvSpPr/>
            <p:nvPr/>
          </p:nvSpPr>
          <p:spPr>
            <a:xfrm rot="10800000">
              <a:off x="6958106" y="5233699"/>
              <a:ext cx="56155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2" name="Google Shape;482;p7"/>
            <p:cNvSpPr/>
            <p:nvPr/>
          </p:nvSpPr>
          <p:spPr>
            <a:xfrm>
              <a:off x="8045356" y="5068150"/>
              <a:ext cx="800490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3" name="Google Shape;483;p7"/>
            <p:cNvSpPr/>
            <p:nvPr/>
          </p:nvSpPr>
          <p:spPr>
            <a:xfrm flipH="1">
              <a:off x="7038126" y="53360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4" name="Google Shape;484;p7"/>
            <p:cNvSpPr/>
            <p:nvPr/>
          </p:nvSpPr>
          <p:spPr>
            <a:xfrm rot="10800000">
              <a:off x="8370182" y="4967850"/>
              <a:ext cx="283295" cy="16550"/>
            </a:xfrm>
            <a:custGeom>
              <a:avLst/>
              <a:gdLst/>
              <a:ahLst/>
              <a:cxnLst/>
              <a:rect l="l" t="t" r="r" b="b"/>
              <a:pathLst>
                <a:path w="7504" h="662" extrusionOk="0">
                  <a:moveTo>
                    <a:pt x="0" y="9"/>
                  </a:moveTo>
                  <a:cubicBezTo>
                    <a:pt x="534" y="18"/>
                    <a:pt x="1952" y="-44"/>
                    <a:pt x="3203" y="65"/>
                  </a:cubicBezTo>
                  <a:cubicBezTo>
                    <a:pt x="4454" y="174"/>
                    <a:pt x="6787" y="563"/>
                    <a:pt x="7504" y="662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5" name="Google Shape;485;p7"/>
            <p:cNvSpPr/>
            <p:nvPr/>
          </p:nvSpPr>
          <p:spPr>
            <a:xfrm flipH="1">
              <a:off x="4296101" y="5077375"/>
              <a:ext cx="172525" cy="21025"/>
            </a:xfrm>
            <a:custGeom>
              <a:avLst/>
              <a:gdLst/>
              <a:ahLst/>
              <a:cxnLst/>
              <a:rect l="l" t="t" r="r" b="b"/>
              <a:pathLst>
                <a:path w="6901" h="841" extrusionOk="0">
                  <a:moveTo>
                    <a:pt x="0" y="358"/>
                  </a:moveTo>
                  <a:cubicBezTo>
                    <a:pt x="652" y="438"/>
                    <a:pt x="2764" y="896"/>
                    <a:pt x="3914" y="836"/>
                  </a:cubicBezTo>
                  <a:cubicBezTo>
                    <a:pt x="5064" y="776"/>
                    <a:pt x="6403" y="139"/>
                    <a:pt x="6901" y="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86" name="Google Shape;486;p7"/>
            <p:cNvSpPr/>
            <p:nvPr/>
          </p:nvSpPr>
          <p:spPr>
            <a:xfrm flipH="1">
              <a:off x="5500577" y="4901375"/>
              <a:ext cx="352373" cy="66475"/>
            </a:xfrm>
            <a:custGeom>
              <a:avLst/>
              <a:gdLst/>
              <a:ahLst/>
              <a:cxnLst/>
              <a:rect l="l" t="t" r="r" b="b"/>
              <a:pathLst>
                <a:path w="22462" h="2659" extrusionOk="0">
                  <a:moveTo>
                    <a:pt x="22462" y="488"/>
                  </a:moveTo>
                  <a:cubicBezTo>
                    <a:pt x="20750" y="847"/>
                    <a:pt x="14975" y="2719"/>
                    <a:pt x="12187" y="2639"/>
                  </a:cubicBezTo>
                  <a:cubicBezTo>
                    <a:pt x="9399" y="2559"/>
                    <a:pt x="7766" y="50"/>
                    <a:pt x="5735" y="10"/>
                  </a:cubicBezTo>
                  <a:cubicBezTo>
                    <a:pt x="3704" y="-30"/>
                    <a:pt x="956" y="2002"/>
                    <a:pt x="0" y="2400"/>
                  </a:cubicBezTo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38419502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471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0443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84189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52451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9126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41560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2679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778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20106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36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96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09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652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96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404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4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2023/11/18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74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05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EC07F3-7A62-4A36-AF1E-463C2CAB8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E80AE27-ABB2-4537-BC73-1047AD0A07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44DCF8-128C-4422-B551-359A1601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7C9E605-BF44-4AF6-B10C-7D1AC2102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CDC8318-2B98-42FA-BE24-15A05E21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7031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50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75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FB04C-8FD6-425E-835C-481D9C413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28F991B-BA6E-4C3C-9115-28421B6E3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BA3D95-591D-4D01-8FAE-CFBF30A20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22DF4C-944F-489B-BE44-C4F40DB0B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7218D58-6C0D-4426-80B2-DAED48733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45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672F7B-9A80-4474-B731-38DE6A4E4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B2FAA76-E91A-4774-8822-56D7BEE99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419FF1-F40F-4449-B311-4434D4AD3C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96686E-8605-497C-B4EC-320C366A706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2023/11/18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672594-43EC-4EED-B5FF-76A288272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BF2FFC1-CF02-4729-BA0E-2B7685617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64B840-99B7-49AE-9C1F-2B18683381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80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image" Target="../media/image4.jpg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pic>
        <p:nvPicPr>
          <p:cNvPr id="6" name="Picture 5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97DD21A-46C5-0624-348F-3D9D840719A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214" y="142776"/>
            <a:ext cx="1299524" cy="129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16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05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9Slide.vn - 2019">
            <a:extLst>
              <a:ext uri="{FF2B5EF4-FFF2-40B4-BE49-F238E27FC236}">
                <a16:creationId xmlns:a16="http://schemas.microsoft.com/office/drawing/2014/main" id="{9D58A8FE-ACDE-4267-8D2E-E4AF1B354C6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2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D7BF4FE-E217-4012-678E-97F4D6E289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083" y="-4268529"/>
            <a:ext cx="1219200" cy="1219200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7A14C0-F995-9B07-ABC8-483563F8AF7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359" y="5161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1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0AD8FB38-6B69-BC57-17BC-06985234CBE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9726" y="314325"/>
            <a:ext cx="132397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15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5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11" Type="http://schemas.openxmlformats.org/officeDocument/2006/relationships/image" Target="../media/image25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13" Type="http://schemas.openxmlformats.org/officeDocument/2006/relationships/slide" Target="slide8.xml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24.xml"/><Relationship Id="rId21" Type="http://schemas.openxmlformats.org/officeDocument/2006/relationships/image" Target="../media/image37.gif"/><Relationship Id="rId7" Type="http://schemas.openxmlformats.org/officeDocument/2006/relationships/slide" Target="slide10.xml"/><Relationship Id="rId12" Type="http://schemas.openxmlformats.org/officeDocument/2006/relationships/image" Target="../media/image31.png"/><Relationship Id="rId17" Type="http://schemas.openxmlformats.org/officeDocument/2006/relationships/image" Target="../media/image33.png"/><Relationship Id="rId2" Type="http://schemas.openxmlformats.org/officeDocument/2006/relationships/audio" Target="../media/media1.mp3"/><Relationship Id="rId16" Type="http://schemas.microsoft.com/office/2007/relationships/hdphoto" Target="../media/hdphoto3.wdp"/><Relationship Id="rId20" Type="http://schemas.openxmlformats.org/officeDocument/2006/relationships/image" Target="../media/image36.gif"/><Relationship Id="rId1" Type="http://schemas.microsoft.com/office/2007/relationships/media" Target="../media/media1.mp3"/><Relationship Id="rId6" Type="http://schemas.openxmlformats.org/officeDocument/2006/relationships/image" Target="../media/image18.jpg"/><Relationship Id="rId11" Type="http://schemas.openxmlformats.org/officeDocument/2006/relationships/slide" Target="slide7.xml"/><Relationship Id="rId5" Type="http://schemas.openxmlformats.org/officeDocument/2006/relationships/audio" Target="../media/audio1.wav"/><Relationship Id="rId15" Type="http://schemas.openxmlformats.org/officeDocument/2006/relationships/image" Target="../media/image32.png"/><Relationship Id="rId10" Type="http://schemas.microsoft.com/office/2007/relationships/hdphoto" Target="../media/hdphoto2.wdp"/><Relationship Id="rId19" Type="http://schemas.openxmlformats.org/officeDocument/2006/relationships/image" Target="../media/image35.gif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0.png"/><Relationship Id="rId14" Type="http://schemas.openxmlformats.org/officeDocument/2006/relationships/slide" Target="slide9.xml"/><Relationship Id="rId22" Type="http://schemas.openxmlformats.org/officeDocument/2006/relationships/image" Target="../media/image3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audio" Target="../media/audio2.wav"/><Relationship Id="rId7" Type="http://schemas.openxmlformats.org/officeDocument/2006/relationships/slide" Target="slide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8.jpg"/><Relationship Id="rId5" Type="http://schemas.openxmlformats.org/officeDocument/2006/relationships/audio" Target="../media/audio4.wav"/><Relationship Id="rId10" Type="http://schemas.openxmlformats.org/officeDocument/2006/relationships/image" Target="../media/image40.png"/><Relationship Id="rId4" Type="http://schemas.openxmlformats.org/officeDocument/2006/relationships/audio" Target="../media/audio3.wav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0972.115.126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ZALO HAY FACEBOOK, CÁC WEB.....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sử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dụng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lịch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sự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09" y="18034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3083941" y="1422028"/>
            <a:ext cx="6488684" cy="1446550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454151475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212651"/>
            <a:ext cx="11430000" cy="63881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74E95-EDDA-4CCC-BF81-91C2270FBD35}"/>
              </a:ext>
            </a:extLst>
          </p:cNvPr>
          <p:cNvSpPr txBox="1"/>
          <p:nvPr/>
        </p:nvSpPr>
        <p:spPr>
          <a:xfrm>
            <a:off x="1785162" y="571854"/>
            <a:ext cx="9277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mẫu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1076325" y="574446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65842D-6DAC-DDAE-04D8-4A6DA09B4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7395" y="326618"/>
            <a:ext cx="3292327" cy="279586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5579EB6-6F51-97B5-0BE7-711B7A9EA7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7076" y="3447385"/>
            <a:ext cx="90487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01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170121"/>
            <a:ext cx="11430000" cy="64307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64E5C4-D12C-0C25-8078-A74EF8D97059}"/>
              </a:ext>
            </a:extLst>
          </p:cNvPr>
          <p:cNvGrpSpPr/>
          <p:nvPr/>
        </p:nvGrpSpPr>
        <p:grpSpPr>
          <a:xfrm>
            <a:off x="1340300" y="1721380"/>
            <a:ext cx="1963926" cy="1631502"/>
            <a:chOff x="678206" y="1441024"/>
            <a:chExt cx="1502551" cy="1631502"/>
          </a:xfrm>
        </p:grpSpPr>
        <p:sp>
          <p:nvSpPr>
            <p:cNvPr id="5" name="TextBox 43">
              <a:extLst>
                <a:ext uri="{FF2B5EF4-FFF2-40B4-BE49-F238E27FC236}">
                  <a16:creationId xmlns:a16="http://schemas.microsoft.com/office/drawing/2014/main" id="{2276A495-831C-D8DD-7A75-4E60A80A1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36</a:t>
              </a:r>
            </a:p>
          </p:txBody>
        </p:sp>
        <p:sp>
          <p:nvSpPr>
            <p:cNvPr id="6" name="TextBox 49">
              <a:extLst>
                <a:ext uri="{FF2B5EF4-FFF2-40B4-BE49-F238E27FC236}">
                  <a16:creationId xmlns:a16="http://schemas.microsoft.com/office/drawing/2014/main" id="{E272D46A-FD3D-2C83-39DA-C2A3B123B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624</a:t>
              </a:r>
            </a:p>
          </p:txBody>
        </p:sp>
        <p:grpSp>
          <p:nvGrpSpPr>
            <p:cNvPr id="7" name="Group 66">
              <a:extLst>
                <a:ext uri="{FF2B5EF4-FFF2-40B4-BE49-F238E27FC236}">
                  <a16:creationId xmlns:a16="http://schemas.microsoft.com/office/drawing/2014/main" id="{CD9BFB52-7566-1366-17CA-2CA50C239E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A02FFBA-BCFA-2281-5FD2-EAC7B4F63B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062C20E-8903-AA96-590B-BAC70F183D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B06C2E5-AD2B-6075-BDD5-06B7B53C3197}"/>
              </a:ext>
            </a:extLst>
          </p:cNvPr>
          <p:cNvSpPr txBox="1"/>
          <p:nvPr/>
        </p:nvSpPr>
        <p:spPr>
          <a:xfrm>
            <a:off x="2371059" y="229419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C94460-2576-50B5-1AEF-98E532F0C80F}"/>
              </a:ext>
            </a:extLst>
          </p:cNvPr>
          <p:cNvSpPr txBox="1"/>
          <p:nvPr/>
        </p:nvSpPr>
        <p:spPr>
          <a:xfrm>
            <a:off x="1318436" y="2691862"/>
            <a:ext cx="960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51B659-1DA4-F1E8-CF2E-C6B43F42C721}"/>
              </a:ext>
            </a:extLst>
          </p:cNvPr>
          <p:cNvSpPr txBox="1"/>
          <p:nvPr/>
        </p:nvSpPr>
        <p:spPr>
          <a:xfrm>
            <a:off x="1371121" y="219490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B71DCA-EB26-B0C6-8E9C-E46F115A41F5}"/>
              </a:ext>
            </a:extLst>
          </p:cNvPr>
          <p:cNvCxnSpPr>
            <a:cxnSpLocks/>
          </p:cNvCxnSpPr>
          <p:nvPr/>
        </p:nvCxnSpPr>
        <p:spPr>
          <a:xfrm>
            <a:off x="1339701" y="277473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D5F7A39-7932-69AD-854A-72C54E67CEB8}"/>
              </a:ext>
            </a:extLst>
          </p:cNvPr>
          <p:cNvSpPr txBox="1"/>
          <p:nvPr/>
        </p:nvSpPr>
        <p:spPr>
          <a:xfrm>
            <a:off x="1329069" y="3212857"/>
            <a:ext cx="9607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252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F2195A7-716A-1D34-7BB0-7ADF9477B508}"/>
              </a:ext>
            </a:extLst>
          </p:cNvPr>
          <p:cNvCxnSpPr>
            <a:cxnSpLocks/>
          </p:cNvCxnSpPr>
          <p:nvPr/>
        </p:nvCxnSpPr>
        <p:spPr>
          <a:xfrm>
            <a:off x="1378886" y="3816730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78EF3D6-360E-4C5F-74F8-29E3337C8DC6}"/>
              </a:ext>
            </a:extLst>
          </p:cNvPr>
          <p:cNvSpPr txBox="1"/>
          <p:nvPr/>
        </p:nvSpPr>
        <p:spPr>
          <a:xfrm>
            <a:off x="1573617" y="3701955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12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0BCF79-8446-63AF-90F7-C01629C79E97}"/>
              </a:ext>
            </a:extLst>
          </p:cNvPr>
          <p:cNvGrpSpPr/>
          <p:nvPr/>
        </p:nvGrpSpPr>
        <p:grpSpPr>
          <a:xfrm>
            <a:off x="5401937" y="1678850"/>
            <a:ext cx="1963926" cy="1631502"/>
            <a:chOff x="678206" y="1441024"/>
            <a:chExt cx="1502551" cy="1631502"/>
          </a:xfrm>
        </p:grpSpPr>
        <p:sp>
          <p:nvSpPr>
            <p:cNvPr id="39" name="TextBox 43">
              <a:extLst>
                <a:ext uri="{FF2B5EF4-FFF2-40B4-BE49-F238E27FC236}">
                  <a16:creationId xmlns:a16="http://schemas.microsoft.com/office/drawing/2014/main" id="{9755FF02-C870-9340-EEE0-3EB5E8321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12</a:t>
              </a:r>
            </a:p>
          </p:txBody>
        </p:sp>
        <p:sp>
          <p:nvSpPr>
            <p:cNvPr id="40" name="TextBox 49">
              <a:extLst>
                <a:ext uri="{FF2B5EF4-FFF2-40B4-BE49-F238E27FC236}">
                  <a16:creationId xmlns:a16="http://schemas.microsoft.com/office/drawing/2014/main" id="{5A17F830-A4D2-752F-1FA7-CBCD1BFE8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672</a:t>
              </a:r>
            </a:p>
          </p:txBody>
        </p:sp>
        <p:grpSp>
          <p:nvGrpSpPr>
            <p:cNvPr id="41" name="Group 66">
              <a:extLst>
                <a:ext uri="{FF2B5EF4-FFF2-40B4-BE49-F238E27FC236}">
                  <a16:creationId xmlns:a16="http://schemas.microsoft.com/office/drawing/2014/main" id="{6063B29D-32CD-1DCE-07B8-B9CF6C4BCA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AF2368A-4B05-D027-1AC0-C2C0C15A91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E9AD0397-9AC4-D95E-8E71-5E13229372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04CFF47-F3E6-5251-7814-C305AF5BC6EA}"/>
              </a:ext>
            </a:extLst>
          </p:cNvPr>
          <p:cNvSpPr txBox="1"/>
          <p:nvPr/>
        </p:nvSpPr>
        <p:spPr>
          <a:xfrm>
            <a:off x="6432696" y="225166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56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ACC2991-83AE-3B45-F3D2-0B5E7808CF53}"/>
              </a:ext>
            </a:extLst>
          </p:cNvPr>
          <p:cNvSpPr txBox="1"/>
          <p:nvPr/>
        </p:nvSpPr>
        <p:spPr>
          <a:xfrm>
            <a:off x="5624622" y="2649332"/>
            <a:ext cx="71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677E28-78A2-389E-0813-4E84D3990A27}"/>
              </a:ext>
            </a:extLst>
          </p:cNvPr>
          <p:cNvSpPr txBox="1"/>
          <p:nvPr/>
        </p:nvSpPr>
        <p:spPr>
          <a:xfrm>
            <a:off x="5432758" y="215237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60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51B9C30-CE0C-AF8F-9DC8-EB8FE3527E8A}"/>
              </a:ext>
            </a:extLst>
          </p:cNvPr>
          <p:cNvCxnSpPr>
            <a:cxnSpLocks/>
          </p:cNvCxnSpPr>
          <p:nvPr/>
        </p:nvCxnSpPr>
        <p:spPr>
          <a:xfrm>
            <a:off x="5401338" y="273220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B45D16F-8FF1-1101-75F3-2F049F356E6B}"/>
              </a:ext>
            </a:extLst>
          </p:cNvPr>
          <p:cNvSpPr txBox="1"/>
          <p:nvPr/>
        </p:nvSpPr>
        <p:spPr>
          <a:xfrm>
            <a:off x="5635255" y="3170327"/>
            <a:ext cx="71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72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BA0DC84-70D2-5A1B-0DA6-C6B38A24EC6B}"/>
              </a:ext>
            </a:extLst>
          </p:cNvPr>
          <p:cNvCxnSpPr>
            <a:cxnSpLocks/>
          </p:cNvCxnSpPr>
          <p:nvPr/>
        </p:nvCxnSpPr>
        <p:spPr>
          <a:xfrm>
            <a:off x="5440523" y="3774200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2EAF736-10D4-C76B-0D6A-4E41100A2C0C}"/>
              </a:ext>
            </a:extLst>
          </p:cNvPr>
          <p:cNvSpPr txBox="1"/>
          <p:nvPr/>
        </p:nvSpPr>
        <p:spPr>
          <a:xfrm>
            <a:off x="5911701" y="3659425"/>
            <a:ext cx="471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A58109C-CEC3-6272-5655-B1B09A2823DE}"/>
              </a:ext>
            </a:extLst>
          </p:cNvPr>
          <p:cNvGrpSpPr/>
          <p:nvPr/>
        </p:nvGrpSpPr>
        <p:grpSpPr>
          <a:xfrm>
            <a:off x="8591705" y="1678850"/>
            <a:ext cx="1963926" cy="1631502"/>
            <a:chOff x="678206" y="1441024"/>
            <a:chExt cx="1502551" cy="1631502"/>
          </a:xfrm>
        </p:grpSpPr>
        <p:sp>
          <p:nvSpPr>
            <p:cNvPr id="66" name="TextBox 43">
              <a:extLst>
                <a:ext uri="{FF2B5EF4-FFF2-40B4-BE49-F238E27FC236}">
                  <a16:creationId xmlns:a16="http://schemas.microsoft.com/office/drawing/2014/main" id="{DE958BC2-4FB2-0912-35B9-5DB57D12FE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23</a:t>
              </a:r>
            </a:p>
          </p:txBody>
        </p:sp>
        <p:sp>
          <p:nvSpPr>
            <p:cNvPr id="67" name="TextBox 49">
              <a:extLst>
                <a:ext uri="{FF2B5EF4-FFF2-40B4-BE49-F238E27FC236}">
                  <a16:creationId xmlns:a16="http://schemas.microsoft.com/office/drawing/2014/main" id="{A6165622-0D21-8762-3426-ACFE1A018F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943</a:t>
              </a:r>
            </a:p>
          </p:txBody>
        </p:sp>
        <p:grpSp>
          <p:nvGrpSpPr>
            <p:cNvPr id="68" name="Group 66">
              <a:extLst>
                <a:ext uri="{FF2B5EF4-FFF2-40B4-BE49-F238E27FC236}">
                  <a16:creationId xmlns:a16="http://schemas.microsoft.com/office/drawing/2014/main" id="{355D1059-8935-A60A-6CD9-A511E2E70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D6D89C0-7AA1-864B-8F24-0A50B2373F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4CF9043-52C8-AAF4-3701-B2B824889D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6CE5A0F1-5035-201E-0D74-3D6B5750AAE1}"/>
              </a:ext>
            </a:extLst>
          </p:cNvPr>
          <p:cNvSpPr txBox="1"/>
          <p:nvPr/>
        </p:nvSpPr>
        <p:spPr>
          <a:xfrm>
            <a:off x="9622464" y="225166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41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FC9ECEC-4F17-3AAF-7E4D-B2E754CAEBEE}"/>
              </a:ext>
            </a:extLst>
          </p:cNvPr>
          <p:cNvSpPr txBox="1"/>
          <p:nvPr/>
        </p:nvSpPr>
        <p:spPr>
          <a:xfrm>
            <a:off x="8814390" y="2649332"/>
            <a:ext cx="71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E963A36-639B-49F4-16B1-6B6CF63A923B}"/>
              </a:ext>
            </a:extLst>
          </p:cNvPr>
          <p:cNvSpPr txBox="1"/>
          <p:nvPr/>
        </p:nvSpPr>
        <p:spPr>
          <a:xfrm>
            <a:off x="8622526" y="215237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92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899A7FF-94C2-D20A-DEC0-2ADE3A771491}"/>
              </a:ext>
            </a:extLst>
          </p:cNvPr>
          <p:cNvCxnSpPr>
            <a:cxnSpLocks/>
          </p:cNvCxnSpPr>
          <p:nvPr/>
        </p:nvCxnSpPr>
        <p:spPr>
          <a:xfrm>
            <a:off x="8591106" y="273220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D7F713A-8F18-DCF4-5900-792FBF65B49A}"/>
              </a:ext>
            </a:extLst>
          </p:cNvPr>
          <p:cNvSpPr txBox="1"/>
          <p:nvPr/>
        </p:nvSpPr>
        <p:spPr>
          <a:xfrm>
            <a:off x="8825023" y="3170327"/>
            <a:ext cx="71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0D6D5A68-9BAA-FC4F-DB90-F2897BEA3D8C}"/>
              </a:ext>
            </a:extLst>
          </p:cNvPr>
          <p:cNvCxnSpPr>
            <a:cxnSpLocks/>
          </p:cNvCxnSpPr>
          <p:nvPr/>
        </p:nvCxnSpPr>
        <p:spPr>
          <a:xfrm>
            <a:off x="8630291" y="3774200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>
            <a:extLst>
              <a:ext uri="{FF2B5EF4-FFF2-40B4-BE49-F238E27FC236}">
                <a16:creationId xmlns:a16="http://schemas.microsoft.com/office/drawing/2014/main" id="{735D1C00-2A12-4D2A-F726-4660DEDF0FCD}"/>
              </a:ext>
            </a:extLst>
          </p:cNvPr>
          <p:cNvSpPr txBox="1"/>
          <p:nvPr/>
        </p:nvSpPr>
        <p:spPr>
          <a:xfrm>
            <a:off x="9101469" y="3659425"/>
            <a:ext cx="471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430129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6" grpId="0"/>
      <p:bldP spid="24" grpId="0"/>
      <p:bldP spid="44" grpId="0"/>
      <p:bldP spid="45" grpId="0"/>
      <p:bldP spid="46" grpId="0"/>
      <p:bldP spid="48" grpId="0"/>
      <p:bldP spid="50" grpId="0"/>
      <p:bldP spid="71" grpId="0"/>
      <p:bldP spid="72" grpId="0"/>
      <p:bldP spid="73" grpId="0"/>
      <p:bldP spid="75" grpId="0"/>
      <p:bldP spid="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170121"/>
            <a:ext cx="11430000" cy="64307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3485502-97D8-4D7E-5A1A-087517DC23AB}"/>
              </a:ext>
            </a:extLst>
          </p:cNvPr>
          <p:cNvGrpSpPr/>
          <p:nvPr/>
        </p:nvGrpSpPr>
        <p:grpSpPr>
          <a:xfrm>
            <a:off x="1222745" y="1583156"/>
            <a:ext cx="2187809" cy="1631502"/>
            <a:chOff x="506919" y="1441024"/>
            <a:chExt cx="1673838" cy="1631502"/>
          </a:xfrm>
        </p:grpSpPr>
        <p:sp>
          <p:nvSpPr>
            <p:cNvPr id="80" name="TextBox 43">
              <a:extLst>
                <a:ext uri="{FF2B5EF4-FFF2-40B4-BE49-F238E27FC236}">
                  <a16:creationId xmlns:a16="http://schemas.microsoft.com/office/drawing/2014/main" id="{65B96E78-A489-2BFE-0363-DCE8BD8960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37</a:t>
              </a:r>
            </a:p>
          </p:txBody>
        </p:sp>
        <p:sp>
          <p:nvSpPr>
            <p:cNvPr id="81" name="TextBox 49">
              <a:extLst>
                <a:ext uri="{FF2B5EF4-FFF2-40B4-BE49-F238E27FC236}">
                  <a16:creationId xmlns:a16="http://schemas.microsoft.com/office/drawing/2014/main" id="{CD602AC5-EE70-F20A-DAF0-17D6DA698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414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82" name="Group 66">
              <a:extLst>
                <a:ext uri="{FF2B5EF4-FFF2-40B4-BE49-F238E27FC236}">
                  <a16:creationId xmlns:a16="http://schemas.microsoft.com/office/drawing/2014/main" id="{AB70F016-9196-B285-35F2-0090244999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69839D88-A9BD-FBFF-4435-B6A56B593B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CE4FB8D2-0FDC-BB6E-E487-53A2AB0652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294104A7-DBC6-EF18-1D90-F2747D9AA312}"/>
              </a:ext>
            </a:extLst>
          </p:cNvPr>
          <p:cNvSpPr txBox="1"/>
          <p:nvPr/>
        </p:nvSpPr>
        <p:spPr>
          <a:xfrm>
            <a:off x="2477386" y="2155968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112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9869DEE-4D2F-A808-B107-022849A5C7E9}"/>
              </a:ext>
            </a:extLst>
          </p:cNvPr>
          <p:cNvSpPr txBox="1"/>
          <p:nvPr/>
        </p:nvSpPr>
        <p:spPr>
          <a:xfrm>
            <a:off x="1541722" y="2553638"/>
            <a:ext cx="843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44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1A45BCF-0A90-6AF8-5176-98B9392B68CD}"/>
              </a:ext>
            </a:extLst>
          </p:cNvPr>
          <p:cNvSpPr txBox="1"/>
          <p:nvPr/>
        </p:nvSpPr>
        <p:spPr>
          <a:xfrm>
            <a:off x="1232899" y="2046049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37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E234541-049D-950E-B0E3-EF6E1F2AF854}"/>
              </a:ext>
            </a:extLst>
          </p:cNvPr>
          <p:cNvCxnSpPr>
            <a:cxnSpLocks/>
          </p:cNvCxnSpPr>
          <p:nvPr/>
        </p:nvCxnSpPr>
        <p:spPr>
          <a:xfrm>
            <a:off x="1201480" y="2636515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B357B41F-D58B-F3F1-2DE8-BD9EDD6B6B9E}"/>
              </a:ext>
            </a:extLst>
          </p:cNvPr>
          <p:cNvSpPr txBox="1"/>
          <p:nvPr/>
        </p:nvSpPr>
        <p:spPr>
          <a:xfrm>
            <a:off x="1562987" y="3074633"/>
            <a:ext cx="833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37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5EB3ADE-ADD9-C805-CBE0-A3CB1BDBCA54}"/>
              </a:ext>
            </a:extLst>
          </p:cNvPr>
          <p:cNvCxnSpPr>
            <a:cxnSpLocks/>
          </p:cNvCxnSpPr>
          <p:nvPr/>
        </p:nvCxnSpPr>
        <p:spPr>
          <a:xfrm>
            <a:off x="1485213" y="3678506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84E56F5E-0906-ABCB-7C8C-0E59ECA25603}"/>
              </a:ext>
            </a:extLst>
          </p:cNvPr>
          <p:cNvSpPr txBox="1"/>
          <p:nvPr/>
        </p:nvSpPr>
        <p:spPr>
          <a:xfrm>
            <a:off x="1679944" y="3563731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9FF3573-E2BB-0A29-3765-20B1528BFB06}"/>
              </a:ext>
            </a:extLst>
          </p:cNvPr>
          <p:cNvSpPr txBox="1"/>
          <p:nvPr/>
        </p:nvSpPr>
        <p:spPr>
          <a:xfrm>
            <a:off x="1669311" y="3967769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74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608CB59-E5CD-C1EB-3732-4E61ADDC2C81}"/>
              </a:ext>
            </a:extLst>
          </p:cNvPr>
          <p:cNvCxnSpPr>
            <a:cxnSpLocks/>
          </p:cNvCxnSpPr>
          <p:nvPr/>
        </p:nvCxnSpPr>
        <p:spPr>
          <a:xfrm>
            <a:off x="1499192" y="4561008"/>
            <a:ext cx="83997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71888862-B48A-A4DE-5915-A9CBBCFA65E2}"/>
              </a:ext>
            </a:extLst>
          </p:cNvPr>
          <p:cNvSpPr txBox="1"/>
          <p:nvPr/>
        </p:nvSpPr>
        <p:spPr>
          <a:xfrm>
            <a:off x="1924493" y="4499397"/>
            <a:ext cx="482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930DD26E-5140-5C91-2F92-6934F5379948}"/>
              </a:ext>
            </a:extLst>
          </p:cNvPr>
          <p:cNvGrpSpPr/>
          <p:nvPr/>
        </p:nvGrpSpPr>
        <p:grpSpPr>
          <a:xfrm>
            <a:off x="4646429" y="1583155"/>
            <a:ext cx="2187809" cy="1631502"/>
            <a:chOff x="506919" y="1441024"/>
            <a:chExt cx="1673838" cy="1631502"/>
          </a:xfrm>
        </p:grpSpPr>
        <p:sp>
          <p:nvSpPr>
            <p:cNvPr id="99" name="TextBox 43">
              <a:extLst>
                <a:ext uri="{FF2B5EF4-FFF2-40B4-BE49-F238E27FC236}">
                  <a16:creationId xmlns:a16="http://schemas.microsoft.com/office/drawing/2014/main" id="{C6B7861F-F739-A0B3-5408-E64359C2D3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17</a:t>
              </a:r>
            </a:p>
          </p:txBody>
        </p:sp>
        <p:sp>
          <p:nvSpPr>
            <p:cNvPr id="100" name="TextBox 49">
              <a:extLst>
                <a:ext uri="{FF2B5EF4-FFF2-40B4-BE49-F238E27FC236}">
                  <a16:creationId xmlns:a16="http://schemas.microsoft.com/office/drawing/2014/main" id="{2683BC8D-2987-0F87-EE14-33BDA3E376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3604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101" name="Group 66">
              <a:extLst>
                <a:ext uri="{FF2B5EF4-FFF2-40B4-BE49-F238E27FC236}">
                  <a16:creationId xmlns:a16="http://schemas.microsoft.com/office/drawing/2014/main" id="{EC0484ED-A793-A096-6AA2-2C916D9095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454A3D61-64AB-085B-F4F9-12EA973A95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471358D8-290E-E32F-628E-C6E897E331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5B66C4D2-55CF-B886-43CC-0619B76A0710}"/>
              </a:ext>
            </a:extLst>
          </p:cNvPr>
          <p:cNvSpPr txBox="1"/>
          <p:nvPr/>
        </p:nvSpPr>
        <p:spPr>
          <a:xfrm>
            <a:off x="5901070" y="2155967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212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7524489-61C3-A575-C213-AE550398F4D4}"/>
              </a:ext>
            </a:extLst>
          </p:cNvPr>
          <p:cNvSpPr txBox="1"/>
          <p:nvPr/>
        </p:nvSpPr>
        <p:spPr>
          <a:xfrm>
            <a:off x="4965406" y="2553637"/>
            <a:ext cx="843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96D510D-6AD2-6D56-9102-4DD771CEAF80}"/>
              </a:ext>
            </a:extLst>
          </p:cNvPr>
          <p:cNvSpPr txBox="1"/>
          <p:nvPr/>
        </p:nvSpPr>
        <p:spPr>
          <a:xfrm>
            <a:off x="4656583" y="2046048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34</a:t>
            </a: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DD066AC-414F-34B1-7215-2B372E993568}"/>
              </a:ext>
            </a:extLst>
          </p:cNvPr>
          <p:cNvCxnSpPr>
            <a:cxnSpLocks/>
          </p:cNvCxnSpPr>
          <p:nvPr/>
        </p:nvCxnSpPr>
        <p:spPr>
          <a:xfrm>
            <a:off x="4625164" y="2636514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BBA94846-AD44-1CBC-4908-12BCAAD9D6FB}"/>
              </a:ext>
            </a:extLst>
          </p:cNvPr>
          <p:cNvSpPr txBox="1"/>
          <p:nvPr/>
        </p:nvSpPr>
        <p:spPr>
          <a:xfrm>
            <a:off x="4986671" y="3074632"/>
            <a:ext cx="833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17</a:t>
            </a:r>
          </a:p>
        </p:txBody>
      </p: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1F36B9-C5D3-1239-6A3A-D70453C62574}"/>
              </a:ext>
            </a:extLst>
          </p:cNvPr>
          <p:cNvCxnSpPr>
            <a:cxnSpLocks/>
          </p:cNvCxnSpPr>
          <p:nvPr/>
        </p:nvCxnSpPr>
        <p:spPr>
          <a:xfrm>
            <a:off x="4908897" y="3678505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2D434B99-D786-81C1-C79B-FB2B5D6288B9}"/>
              </a:ext>
            </a:extLst>
          </p:cNvPr>
          <p:cNvSpPr txBox="1"/>
          <p:nvPr/>
        </p:nvSpPr>
        <p:spPr>
          <a:xfrm>
            <a:off x="5103628" y="3563730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34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7B2281C-5981-3B0B-E387-35BDB053B5B5}"/>
              </a:ext>
            </a:extLst>
          </p:cNvPr>
          <p:cNvSpPr txBox="1"/>
          <p:nvPr/>
        </p:nvSpPr>
        <p:spPr>
          <a:xfrm>
            <a:off x="5092995" y="3967768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34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556D6C2-ED45-4E25-B0F0-C52E1B011282}"/>
              </a:ext>
            </a:extLst>
          </p:cNvPr>
          <p:cNvCxnSpPr>
            <a:cxnSpLocks/>
          </p:cNvCxnSpPr>
          <p:nvPr/>
        </p:nvCxnSpPr>
        <p:spPr>
          <a:xfrm>
            <a:off x="4922876" y="4561007"/>
            <a:ext cx="83997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662E6422-CC7B-AD75-6B13-1E2B9C1A7754}"/>
              </a:ext>
            </a:extLst>
          </p:cNvPr>
          <p:cNvSpPr txBox="1"/>
          <p:nvPr/>
        </p:nvSpPr>
        <p:spPr>
          <a:xfrm>
            <a:off x="5348177" y="4499396"/>
            <a:ext cx="482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C12BF08-4797-9EC6-A473-2F5E6DEFA97C}"/>
              </a:ext>
            </a:extLst>
          </p:cNvPr>
          <p:cNvGrpSpPr/>
          <p:nvPr/>
        </p:nvGrpSpPr>
        <p:grpSpPr>
          <a:xfrm>
            <a:off x="8165805" y="1540624"/>
            <a:ext cx="2187809" cy="1631502"/>
            <a:chOff x="506919" y="1441024"/>
            <a:chExt cx="1673838" cy="1631502"/>
          </a:xfrm>
        </p:grpSpPr>
        <p:sp>
          <p:nvSpPr>
            <p:cNvPr id="117" name="TextBox 43">
              <a:extLst>
                <a:ext uri="{FF2B5EF4-FFF2-40B4-BE49-F238E27FC236}">
                  <a16:creationId xmlns:a16="http://schemas.microsoft.com/office/drawing/2014/main" id="{584CDA90-C785-A1A2-F199-85D1EB1728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21</a:t>
              </a:r>
            </a:p>
          </p:txBody>
        </p:sp>
        <p:sp>
          <p:nvSpPr>
            <p:cNvPr id="118" name="TextBox 49">
              <a:extLst>
                <a:ext uri="{FF2B5EF4-FFF2-40B4-BE49-F238E27FC236}">
                  <a16:creationId xmlns:a16="http://schemas.microsoft.com/office/drawing/2014/main" id="{F0515317-0BAD-CEF7-DE7A-92928BB8E0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8699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119" name="Group 66">
              <a:extLst>
                <a:ext uri="{FF2B5EF4-FFF2-40B4-BE49-F238E27FC236}">
                  <a16:creationId xmlns:a16="http://schemas.microsoft.com/office/drawing/2014/main" id="{4AB9BB31-6D54-E9ED-A751-26D9E95084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D32302A9-7F9D-D4BF-31E0-965E163D3F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DE66804C-48D0-6B69-57F7-2C67296DC0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1869ED0C-61A3-FDFF-8209-0260F8AC4259}"/>
              </a:ext>
            </a:extLst>
          </p:cNvPr>
          <p:cNvSpPr txBox="1"/>
          <p:nvPr/>
        </p:nvSpPr>
        <p:spPr>
          <a:xfrm>
            <a:off x="9420446" y="2113436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414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32C47960-1277-47E8-63F5-6A9950EB4C5E}"/>
              </a:ext>
            </a:extLst>
          </p:cNvPr>
          <p:cNvSpPr txBox="1"/>
          <p:nvPr/>
        </p:nvSpPr>
        <p:spPr>
          <a:xfrm>
            <a:off x="8389089" y="2521739"/>
            <a:ext cx="843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29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F7B6FD60-33D4-C6C0-E879-C55D9CA7B635}"/>
              </a:ext>
            </a:extLst>
          </p:cNvPr>
          <p:cNvSpPr txBox="1"/>
          <p:nvPr/>
        </p:nvSpPr>
        <p:spPr>
          <a:xfrm>
            <a:off x="8175959" y="2003517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84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AFC27A6-C160-515A-A193-AE164E5AE7CB}"/>
              </a:ext>
            </a:extLst>
          </p:cNvPr>
          <p:cNvCxnSpPr>
            <a:cxnSpLocks/>
          </p:cNvCxnSpPr>
          <p:nvPr/>
        </p:nvCxnSpPr>
        <p:spPr>
          <a:xfrm>
            <a:off x="8144540" y="2593983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>
            <a:extLst>
              <a:ext uri="{FF2B5EF4-FFF2-40B4-BE49-F238E27FC236}">
                <a16:creationId xmlns:a16="http://schemas.microsoft.com/office/drawing/2014/main" id="{56440B76-118E-ACB4-BD60-31767F0F55C0}"/>
              </a:ext>
            </a:extLst>
          </p:cNvPr>
          <p:cNvSpPr txBox="1"/>
          <p:nvPr/>
        </p:nvSpPr>
        <p:spPr>
          <a:xfrm>
            <a:off x="8410354" y="3042734"/>
            <a:ext cx="833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21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2D61CECE-724D-0913-4028-19E18CC5F83C}"/>
              </a:ext>
            </a:extLst>
          </p:cNvPr>
          <p:cNvCxnSpPr>
            <a:cxnSpLocks/>
          </p:cNvCxnSpPr>
          <p:nvPr/>
        </p:nvCxnSpPr>
        <p:spPr>
          <a:xfrm>
            <a:off x="8428273" y="3635974"/>
            <a:ext cx="85395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1322A5E8-1B4C-3738-EEF7-040F20E052B3}"/>
              </a:ext>
            </a:extLst>
          </p:cNvPr>
          <p:cNvSpPr txBox="1"/>
          <p:nvPr/>
        </p:nvSpPr>
        <p:spPr>
          <a:xfrm>
            <a:off x="8718697" y="3510566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89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2835878-791C-AF87-AF24-C53D109290CB}"/>
              </a:ext>
            </a:extLst>
          </p:cNvPr>
          <p:cNvSpPr txBox="1"/>
          <p:nvPr/>
        </p:nvSpPr>
        <p:spPr>
          <a:xfrm>
            <a:off x="8708064" y="3914604"/>
            <a:ext cx="748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84</a:t>
            </a: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4E99B959-B124-1D1A-63A9-5C79684C2A3E}"/>
              </a:ext>
            </a:extLst>
          </p:cNvPr>
          <p:cNvCxnSpPr>
            <a:cxnSpLocks/>
          </p:cNvCxnSpPr>
          <p:nvPr/>
        </p:nvCxnSpPr>
        <p:spPr>
          <a:xfrm>
            <a:off x="8580475" y="4518476"/>
            <a:ext cx="83997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4002A324-92F1-6D09-9314-61B0E9DE3A9B}"/>
              </a:ext>
            </a:extLst>
          </p:cNvPr>
          <p:cNvSpPr txBox="1"/>
          <p:nvPr/>
        </p:nvSpPr>
        <p:spPr>
          <a:xfrm>
            <a:off x="8867553" y="4456865"/>
            <a:ext cx="482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551738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87" grpId="0"/>
      <p:bldP spid="89" grpId="0"/>
      <p:bldP spid="91" grpId="0"/>
      <p:bldP spid="94" grpId="0"/>
      <p:bldP spid="97" grpId="0"/>
      <p:bldP spid="104" grpId="0"/>
      <p:bldP spid="105" grpId="0"/>
      <p:bldP spid="106" grpId="0"/>
      <p:bldP spid="108" grpId="0"/>
      <p:bldP spid="110" grpId="0"/>
      <p:bldP spid="111" grpId="0"/>
      <p:bldP spid="113" grpId="0"/>
      <p:bldP spid="122" grpId="0"/>
      <p:bldP spid="123" grpId="0"/>
      <p:bldP spid="124" grpId="0"/>
      <p:bldP spid="126" grpId="0"/>
      <p:bldP spid="128" grpId="0"/>
      <p:bldP spid="129" grpId="0"/>
      <p:bldP spid="1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35280" y="400049"/>
            <a:ext cx="11456670" cy="6200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74E95-EDDA-4CCC-BF81-91C2270FBD35}"/>
              </a:ext>
            </a:extLst>
          </p:cNvPr>
          <p:cNvSpPr txBox="1"/>
          <p:nvPr/>
        </p:nvSpPr>
        <p:spPr>
          <a:xfrm>
            <a:off x="1304925" y="625017"/>
            <a:ext cx="9810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Đặt</a:t>
            </a:r>
            <a:r>
              <a:rPr lang="en-US" sz="32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tính</a:t>
            </a:r>
            <a:r>
              <a:rPr lang="en-US" sz="32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rồi</a:t>
            </a:r>
            <a:r>
              <a:rPr lang="en-US" sz="32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tính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2E4E80B-096F-4DEA-AFA3-3C4741C1240B}"/>
              </a:ext>
            </a:extLst>
          </p:cNvPr>
          <p:cNvSpPr/>
          <p:nvPr/>
        </p:nvSpPr>
        <p:spPr>
          <a:xfrm>
            <a:off x="710388" y="635583"/>
            <a:ext cx="590550" cy="59055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9194B2-E0E7-8BE8-6878-8E8E7DAB08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60" y="2145292"/>
            <a:ext cx="10999787" cy="137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6978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170121"/>
            <a:ext cx="11430000" cy="64307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064E5C4-D12C-0C25-8078-A74EF8D97059}"/>
              </a:ext>
            </a:extLst>
          </p:cNvPr>
          <p:cNvGrpSpPr/>
          <p:nvPr/>
        </p:nvGrpSpPr>
        <p:grpSpPr>
          <a:xfrm>
            <a:off x="1045660" y="1944900"/>
            <a:ext cx="1963926" cy="1631502"/>
            <a:chOff x="678206" y="1441024"/>
            <a:chExt cx="1502551" cy="1631502"/>
          </a:xfrm>
        </p:grpSpPr>
        <p:sp>
          <p:nvSpPr>
            <p:cNvPr id="5" name="TextBox 43">
              <a:extLst>
                <a:ext uri="{FF2B5EF4-FFF2-40B4-BE49-F238E27FC236}">
                  <a16:creationId xmlns:a16="http://schemas.microsoft.com/office/drawing/2014/main" id="{2276A495-831C-D8DD-7A75-4E60A80A18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62</a:t>
              </a:r>
            </a:p>
          </p:txBody>
        </p:sp>
        <p:sp>
          <p:nvSpPr>
            <p:cNvPr id="6" name="TextBox 49">
              <a:extLst>
                <a:ext uri="{FF2B5EF4-FFF2-40B4-BE49-F238E27FC236}">
                  <a16:creationId xmlns:a16="http://schemas.microsoft.com/office/drawing/2014/main" id="{E272D46A-FD3D-2C83-39DA-C2A3B123B0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186</a:t>
              </a:r>
            </a:p>
          </p:txBody>
        </p:sp>
        <p:grpSp>
          <p:nvGrpSpPr>
            <p:cNvPr id="7" name="Group 66">
              <a:extLst>
                <a:ext uri="{FF2B5EF4-FFF2-40B4-BE49-F238E27FC236}">
                  <a16:creationId xmlns:a16="http://schemas.microsoft.com/office/drawing/2014/main" id="{CD9BFB52-7566-1366-17CA-2CA50C239E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3A02FFBA-BCFA-2281-5FD2-EAC7B4F63B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062C20E-8903-AA96-590B-BAC70F183D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B06C2E5-AD2B-6075-BDD5-06B7B53C3197}"/>
              </a:ext>
            </a:extLst>
          </p:cNvPr>
          <p:cNvSpPr txBox="1"/>
          <p:nvPr/>
        </p:nvSpPr>
        <p:spPr>
          <a:xfrm>
            <a:off x="2076419" y="251771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C94460-2576-50B5-1AEF-98E532F0C80F}"/>
              </a:ext>
            </a:extLst>
          </p:cNvPr>
          <p:cNvSpPr txBox="1"/>
          <p:nvPr/>
        </p:nvSpPr>
        <p:spPr>
          <a:xfrm>
            <a:off x="1534160" y="2915382"/>
            <a:ext cx="45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51B659-1DA4-F1E8-CF2E-C6B43F42C721}"/>
              </a:ext>
            </a:extLst>
          </p:cNvPr>
          <p:cNvSpPr txBox="1"/>
          <p:nvPr/>
        </p:nvSpPr>
        <p:spPr>
          <a:xfrm>
            <a:off x="1076481" y="241842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186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B71DCA-EB26-B0C6-8E9C-E46F115A41F5}"/>
              </a:ext>
            </a:extLst>
          </p:cNvPr>
          <p:cNvCxnSpPr>
            <a:cxnSpLocks/>
          </p:cNvCxnSpPr>
          <p:nvPr/>
        </p:nvCxnSpPr>
        <p:spPr>
          <a:xfrm>
            <a:off x="1045061" y="299825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3A7A676-F528-2A3B-AE2C-2764B1DC49B7}"/>
              </a:ext>
            </a:extLst>
          </p:cNvPr>
          <p:cNvSpPr txBox="1"/>
          <p:nvPr/>
        </p:nvSpPr>
        <p:spPr>
          <a:xfrm>
            <a:off x="701040" y="640080"/>
            <a:ext cx="108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a)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39C7174-723C-3232-2604-14DE755C49BA}"/>
              </a:ext>
            </a:extLst>
          </p:cNvPr>
          <p:cNvGrpSpPr/>
          <p:nvPr/>
        </p:nvGrpSpPr>
        <p:grpSpPr>
          <a:xfrm>
            <a:off x="3453580" y="1955060"/>
            <a:ext cx="1963926" cy="1631502"/>
            <a:chOff x="678206" y="1441024"/>
            <a:chExt cx="1502551" cy="1631502"/>
          </a:xfrm>
        </p:grpSpPr>
        <p:sp>
          <p:nvSpPr>
            <p:cNvPr id="12" name="TextBox 43">
              <a:extLst>
                <a:ext uri="{FF2B5EF4-FFF2-40B4-BE49-F238E27FC236}">
                  <a16:creationId xmlns:a16="http://schemas.microsoft.com/office/drawing/2014/main" id="{455EA29F-21B2-64A6-9AB7-6BE2A10799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59</a:t>
              </a:r>
            </a:p>
          </p:txBody>
        </p:sp>
        <p:sp>
          <p:nvSpPr>
            <p:cNvPr id="17" name="TextBox 49">
              <a:extLst>
                <a:ext uri="{FF2B5EF4-FFF2-40B4-BE49-F238E27FC236}">
                  <a16:creationId xmlns:a16="http://schemas.microsoft.com/office/drawing/2014/main" id="{7D915A7A-B4E1-D01F-C789-AFA96676D3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236</a:t>
              </a:r>
            </a:p>
          </p:txBody>
        </p:sp>
        <p:grpSp>
          <p:nvGrpSpPr>
            <p:cNvPr id="18" name="Group 66">
              <a:extLst>
                <a:ext uri="{FF2B5EF4-FFF2-40B4-BE49-F238E27FC236}">
                  <a16:creationId xmlns:a16="http://schemas.microsoft.com/office/drawing/2014/main" id="{A3EAD6C5-EDC0-48DB-5A85-9DF88C6561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77943F00-3AF6-9617-9D17-2EDD2FE9DB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00472EE-274C-3EAC-E91E-05E2BDE63D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D3C69D9-768F-4D61-B314-D0607CD8C53C}"/>
              </a:ext>
            </a:extLst>
          </p:cNvPr>
          <p:cNvSpPr txBox="1"/>
          <p:nvPr/>
        </p:nvSpPr>
        <p:spPr>
          <a:xfrm>
            <a:off x="4484339" y="252787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1294302-1B13-5B0A-260F-DF5A8CDE60D2}"/>
              </a:ext>
            </a:extLst>
          </p:cNvPr>
          <p:cNvSpPr txBox="1"/>
          <p:nvPr/>
        </p:nvSpPr>
        <p:spPr>
          <a:xfrm>
            <a:off x="3942080" y="2925542"/>
            <a:ext cx="45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6B575DA-102C-C5F9-4ECC-1A2BF1ECE3DB}"/>
              </a:ext>
            </a:extLst>
          </p:cNvPr>
          <p:cNvSpPr txBox="1"/>
          <p:nvPr/>
        </p:nvSpPr>
        <p:spPr>
          <a:xfrm>
            <a:off x="3484401" y="242858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218BD27-79C3-3FBB-1DD0-E31B89C55BA2}"/>
              </a:ext>
            </a:extLst>
          </p:cNvPr>
          <p:cNvCxnSpPr>
            <a:cxnSpLocks/>
          </p:cNvCxnSpPr>
          <p:nvPr/>
        </p:nvCxnSpPr>
        <p:spPr>
          <a:xfrm>
            <a:off x="3452981" y="300841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8143875-011B-E2E9-CB57-A69B1B889304}"/>
              </a:ext>
            </a:extLst>
          </p:cNvPr>
          <p:cNvGrpSpPr/>
          <p:nvPr/>
        </p:nvGrpSpPr>
        <p:grpSpPr>
          <a:xfrm>
            <a:off x="5963100" y="1995700"/>
            <a:ext cx="1963926" cy="1631502"/>
            <a:chOff x="678206" y="1441024"/>
            <a:chExt cx="1502551" cy="1631502"/>
          </a:xfrm>
        </p:grpSpPr>
        <p:sp>
          <p:nvSpPr>
            <p:cNvPr id="28" name="TextBox 43">
              <a:extLst>
                <a:ext uri="{FF2B5EF4-FFF2-40B4-BE49-F238E27FC236}">
                  <a16:creationId xmlns:a16="http://schemas.microsoft.com/office/drawing/2014/main" id="{8A88939C-AAD0-F359-1188-34CAB6A99F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49</a:t>
              </a:r>
            </a:p>
          </p:txBody>
        </p:sp>
        <p:sp>
          <p:nvSpPr>
            <p:cNvPr id="29" name="TextBox 49">
              <a:extLst>
                <a:ext uri="{FF2B5EF4-FFF2-40B4-BE49-F238E27FC236}">
                  <a16:creationId xmlns:a16="http://schemas.microsoft.com/office/drawing/2014/main" id="{C33CD63F-8A39-7E0B-9947-7BFC6D7A2D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301</a:t>
              </a:r>
            </a:p>
          </p:txBody>
        </p:sp>
        <p:grpSp>
          <p:nvGrpSpPr>
            <p:cNvPr id="30" name="Group 66">
              <a:extLst>
                <a:ext uri="{FF2B5EF4-FFF2-40B4-BE49-F238E27FC236}">
                  <a16:creationId xmlns:a16="http://schemas.microsoft.com/office/drawing/2014/main" id="{62C41664-EC7C-109D-0781-84AC5742EE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4DC47AA3-3EEE-58FA-536F-2BD65ED603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BE998E76-F877-FECB-7F29-2AC2AC29C6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445273B-1B09-3D6B-80A4-3F71E039B818}"/>
              </a:ext>
            </a:extLst>
          </p:cNvPr>
          <p:cNvSpPr txBox="1"/>
          <p:nvPr/>
        </p:nvSpPr>
        <p:spPr>
          <a:xfrm>
            <a:off x="6993859" y="256851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DA8215-87AA-D3B3-0B70-22525F335AA9}"/>
              </a:ext>
            </a:extLst>
          </p:cNvPr>
          <p:cNvSpPr txBox="1"/>
          <p:nvPr/>
        </p:nvSpPr>
        <p:spPr>
          <a:xfrm>
            <a:off x="6451600" y="2966182"/>
            <a:ext cx="45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4B7B0D2-C7D2-3616-9FB7-3E72E51BDBEE}"/>
              </a:ext>
            </a:extLst>
          </p:cNvPr>
          <p:cNvSpPr txBox="1"/>
          <p:nvPr/>
        </p:nvSpPr>
        <p:spPr>
          <a:xfrm>
            <a:off x="5993921" y="246922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294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D044A65-4BAD-B144-B129-143AB598B4CB}"/>
              </a:ext>
            </a:extLst>
          </p:cNvPr>
          <p:cNvCxnSpPr>
            <a:cxnSpLocks/>
          </p:cNvCxnSpPr>
          <p:nvPr/>
        </p:nvCxnSpPr>
        <p:spPr>
          <a:xfrm>
            <a:off x="5962501" y="304905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72A73AA-6C85-969A-55E4-41B5F6278A9B}"/>
              </a:ext>
            </a:extLst>
          </p:cNvPr>
          <p:cNvGrpSpPr/>
          <p:nvPr/>
        </p:nvGrpSpPr>
        <p:grpSpPr>
          <a:xfrm>
            <a:off x="8655500" y="1883940"/>
            <a:ext cx="1963926" cy="1631502"/>
            <a:chOff x="678206" y="1441024"/>
            <a:chExt cx="1502551" cy="1631502"/>
          </a:xfrm>
        </p:grpSpPr>
        <p:sp>
          <p:nvSpPr>
            <p:cNvPr id="51" name="TextBox 43">
              <a:extLst>
                <a:ext uri="{FF2B5EF4-FFF2-40B4-BE49-F238E27FC236}">
                  <a16:creationId xmlns:a16="http://schemas.microsoft.com/office/drawing/2014/main" id="{2E6F2540-83B2-CB1A-2247-B814EE988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78</a:t>
              </a:r>
            </a:p>
          </p:txBody>
        </p:sp>
        <p:sp>
          <p:nvSpPr>
            <p:cNvPr id="52" name="TextBox 49">
              <a:extLst>
                <a:ext uri="{FF2B5EF4-FFF2-40B4-BE49-F238E27FC236}">
                  <a16:creationId xmlns:a16="http://schemas.microsoft.com/office/drawing/2014/main" id="{25B9CBE1-15EA-4413-BCCF-3D26E758DD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242</a:t>
              </a:r>
            </a:p>
          </p:txBody>
        </p:sp>
        <p:grpSp>
          <p:nvGrpSpPr>
            <p:cNvPr id="53" name="Group 66">
              <a:extLst>
                <a:ext uri="{FF2B5EF4-FFF2-40B4-BE49-F238E27FC236}">
                  <a16:creationId xmlns:a16="http://schemas.microsoft.com/office/drawing/2014/main" id="{4EC76CEE-EB9A-5658-AAD9-CF1A53A811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99D7DD05-40C1-B0A4-46D2-59050FA984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BA8F9360-6771-70DF-4753-A109043C94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C90D56A4-3589-DD3B-2052-3C6D24471AA9}"/>
              </a:ext>
            </a:extLst>
          </p:cNvPr>
          <p:cNvSpPr txBox="1"/>
          <p:nvPr/>
        </p:nvSpPr>
        <p:spPr>
          <a:xfrm>
            <a:off x="9686259" y="2456752"/>
            <a:ext cx="877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4B4E67-E5E7-6650-04C2-593AF41FD7F8}"/>
              </a:ext>
            </a:extLst>
          </p:cNvPr>
          <p:cNvSpPr txBox="1"/>
          <p:nvPr/>
        </p:nvSpPr>
        <p:spPr>
          <a:xfrm>
            <a:off x="9144000" y="2854422"/>
            <a:ext cx="450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0E95C0A-BF33-B05E-3BE5-91A396490F76}"/>
              </a:ext>
            </a:extLst>
          </p:cNvPr>
          <p:cNvSpPr txBox="1"/>
          <p:nvPr/>
        </p:nvSpPr>
        <p:spPr>
          <a:xfrm>
            <a:off x="8686321" y="235746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234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80EB863-3C4F-5F62-3A19-DB8986B338D9}"/>
              </a:ext>
            </a:extLst>
          </p:cNvPr>
          <p:cNvCxnSpPr>
            <a:cxnSpLocks/>
          </p:cNvCxnSpPr>
          <p:nvPr/>
        </p:nvCxnSpPr>
        <p:spPr>
          <a:xfrm>
            <a:off x="8654901" y="2937299"/>
            <a:ext cx="8739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7212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22" grpId="0"/>
      <p:bldP spid="23" grpId="0"/>
      <p:bldP spid="25" grpId="0"/>
      <p:bldP spid="33" grpId="0"/>
      <p:bldP spid="34" grpId="0"/>
      <p:bldP spid="35" grpId="0"/>
      <p:bldP spid="56" grpId="0"/>
      <p:bldP spid="57" grpId="0"/>
      <p:bldP spid="5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2F5DE4-F970-4B10-A56D-88CDDB9980A4}"/>
              </a:ext>
            </a:extLst>
          </p:cNvPr>
          <p:cNvSpPr/>
          <p:nvPr/>
        </p:nvSpPr>
        <p:spPr>
          <a:xfrm>
            <a:off x="361950" y="170121"/>
            <a:ext cx="11430000" cy="643070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A7A676-F528-2A3B-AE2C-2764B1DC49B7}"/>
              </a:ext>
            </a:extLst>
          </p:cNvPr>
          <p:cNvSpPr txBox="1"/>
          <p:nvPr/>
        </p:nvSpPr>
        <p:spPr>
          <a:xfrm>
            <a:off x="701040" y="640080"/>
            <a:ext cx="108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C5F3B1-39C8-9C8A-3A31-E5C290784630}"/>
              </a:ext>
            </a:extLst>
          </p:cNvPr>
          <p:cNvGrpSpPr/>
          <p:nvPr/>
        </p:nvGrpSpPr>
        <p:grpSpPr>
          <a:xfrm>
            <a:off x="999225" y="1684756"/>
            <a:ext cx="2187809" cy="1631502"/>
            <a:chOff x="506919" y="1441024"/>
            <a:chExt cx="1673838" cy="1631502"/>
          </a:xfrm>
        </p:grpSpPr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id="{21C25FDF-1AE5-A6D9-50DC-7A978D50A1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</a:t>
              </a:r>
            </a:p>
          </p:txBody>
        </p:sp>
        <p:sp>
          <p:nvSpPr>
            <p:cNvPr id="24" name="TextBox 49">
              <a:extLst>
                <a:ext uri="{FF2B5EF4-FFF2-40B4-BE49-F238E27FC236}">
                  <a16:creationId xmlns:a16="http://schemas.microsoft.com/office/drawing/2014/main" id="{8DA86361-6AA0-A6E7-43C0-CE16FEE5C4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5781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38" name="Group 66">
              <a:extLst>
                <a:ext uri="{FF2B5EF4-FFF2-40B4-BE49-F238E27FC236}">
                  <a16:creationId xmlns:a16="http://schemas.microsoft.com/office/drawing/2014/main" id="{AA2164E5-508E-00EC-9EE4-9469819378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3C19E8E-DA1E-CCCB-0DEF-B42BACFD45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8BBC15CF-C9E1-BE12-B4D9-8A9C0A4AFD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799FA1B-7F1E-B87A-ED6B-6E4C225705AB}"/>
              </a:ext>
            </a:extLst>
          </p:cNvPr>
          <p:cNvSpPr txBox="1"/>
          <p:nvPr/>
        </p:nvSpPr>
        <p:spPr>
          <a:xfrm>
            <a:off x="2253866" y="2257568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123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4013B3D-C466-7F06-04D0-2C98C7C8B963}"/>
              </a:ext>
            </a:extLst>
          </p:cNvPr>
          <p:cNvSpPr txBox="1"/>
          <p:nvPr/>
        </p:nvSpPr>
        <p:spPr>
          <a:xfrm>
            <a:off x="985520" y="2655238"/>
            <a:ext cx="1176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108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2E0492-37E4-C10D-899F-518A0AE20205}"/>
              </a:ext>
            </a:extLst>
          </p:cNvPr>
          <p:cNvSpPr txBox="1"/>
          <p:nvPr/>
        </p:nvSpPr>
        <p:spPr>
          <a:xfrm>
            <a:off x="1009379" y="2147649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47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2C28AC7-FE17-BC26-7AF5-266159111CEC}"/>
              </a:ext>
            </a:extLst>
          </p:cNvPr>
          <p:cNvCxnSpPr>
            <a:cxnSpLocks/>
          </p:cNvCxnSpPr>
          <p:nvPr/>
        </p:nvCxnSpPr>
        <p:spPr>
          <a:xfrm>
            <a:off x="977960" y="2738115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11B9C42-ABA6-59A2-0F44-1CBA1F26548B}"/>
              </a:ext>
            </a:extLst>
          </p:cNvPr>
          <p:cNvSpPr txBox="1"/>
          <p:nvPr/>
        </p:nvSpPr>
        <p:spPr>
          <a:xfrm>
            <a:off x="1249680" y="3176233"/>
            <a:ext cx="922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94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65F2845-3AA0-C086-AC7B-7D189B02AB34}"/>
              </a:ext>
            </a:extLst>
          </p:cNvPr>
          <p:cNvCxnSpPr>
            <a:cxnSpLocks/>
          </p:cNvCxnSpPr>
          <p:nvPr/>
        </p:nvCxnSpPr>
        <p:spPr>
          <a:xfrm>
            <a:off x="1261693" y="3780106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3D0A3F8B-73EC-EFC8-8AB8-25F31F412835}"/>
              </a:ext>
            </a:extLst>
          </p:cNvPr>
          <p:cNvSpPr txBox="1"/>
          <p:nvPr/>
        </p:nvSpPr>
        <p:spPr>
          <a:xfrm>
            <a:off x="1259840" y="3665331"/>
            <a:ext cx="1026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141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E2B033B-3727-1B9E-3336-6433158487A3}"/>
              </a:ext>
            </a:extLst>
          </p:cNvPr>
          <p:cNvSpPr txBox="1"/>
          <p:nvPr/>
        </p:nvSpPr>
        <p:spPr>
          <a:xfrm>
            <a:off x="1249680" y="4069369"/>
            <a:ext cx="1168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141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5667C49-7D83-2CFD-8C95-0E35C5B833D8}"/>
              </a:ext>
            </a:extLst>
          </p:cNvPr>
          <p:cNvCxnSpPr>
            <a:cxnSpLocks/>
          </p:cNvCxnSpPr>
          <p:nvPr/>
        </p:nvCxnSpPr>
        <p:spPr>
          <a:xfrm>
            <a:off x="1275672" y="4662608"/>
            <a:ext cx="83997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F366852B-714B-340B-FEF0-1BBCF1BECC0B}"/>
              </a:ext>
            </a:extLst>
          </p:cNvPr>
          <p:cNvSpPr txBox="1"/>
          <p:nvPr/>
        </p:nvSpPr>
        <p:spPr>
          <a:xfrm>
            <a:off x="1700973" y="4600997"/>
            <a:ext cx="482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8B8F1D9-6872-F65D-F9B0-0E9BAC77976B}"/>
              </a:ext>
            </a:extLst>
          </p:cNvPr>
          <p:cNvGrpSpPr/>
          <p:nvPr/>
        </p:nvGrpSpPr>
        <p:grpSpPr>
          <a:xfrm>
            <a:off x="3681465" y="1633956"/>
            <a:ext cx="2187809" cy="1631502"/>
            <a:chOff x="506919" y="1441024"/>
            <a:chExt cx="1673838" cy="1631502"/>
          </a:xfrm>
        </p:grpSpPr>
        <p:sp>
          <p:nvSpPr>
            <p:cNvPr id="61" name="TextBox 43">
              <a:extLst>
                <a:ext uri="{FF2B5EF4-FFF2-40B4-BE49-F238E27FC236}">
                  <a16:creationId xmlns:a16="http://schemas.microsoft.com/office/drawing/2014/main" id="{E73AFA5C-44D2-023A-D66E-8DBCD2EC5C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33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62" name="TextBox 49">
              <a:extLst>
                <a:ext uri="{FF2B5EF4-FFF2-40B4-BE49-F238E27FC236}">
                  <a16:creationId xmlns:a16="http://schemas.microsoft.com/office/drawing/2014/main" id="{1A2177FE-4BE8-2B71-A7EA-DC0DB42F7A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7163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63" name="Group 66">
              <a:extLst>
                <a:ext uri="{FF2B5EF4-FFF2-40B4-BE49-F238E27FC236}">
                  <a16:creationId xmlns:a16="http://schemas.microsoft.com/office/drawing/2014/main" id="{9EA3DC77-E627-243D-996F-A4A7A1FE12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7E51788C-ACF9-0C4E-ABC8-C341F9BBE4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1AB54A2-9F8C-2D08-127C-A4EE5C3CAE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71854106-FFD6-C895-BBBE-2010485C06AD}"/>
              </a:ext>
            </a:extLst>
          </p:cNvPr>
          <p:cNvSpPr txBox="1"/>
          <p:nvPr/>
        </p:nvSpPr>
        <p:spPr>
          <a:xfrm>
            <a:off x="4936106" y="2206768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217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4D94693-B797-838B-A15A-939F18179A9C}"/>
              </a:ext>
            </a:extLst>
          </p:cNvPr>
          <p:cNvSpPr txBox="1"/>
          <p:nvPr/>
        </p:nvSpPr>
        <p:spPr>
          <a:xfrm>
            <a:off x="3911600" y="2604438"/>
            <a:ext cx="932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56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B7C6505-A6AE-E88A-E4B7-18F23095F981}"/>
              </a:ext>
            </a:extLst>
          </p:cNvPr>
          <p:cNvSpPr txBox="1"/>
          <p:nvPr/>
        </p:nvSpPr>
        <p:spPr>
          <a:xfrm>
            <a:off x="3691619" y="2096849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66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3409FB7-3E48-5FF0-50B5-4B292A7C957A}"/>
              </a:ext>
            </a:extLst>
          </p:cNvPr>
          <p:cNvCxnSpPr>
            <a:cxnSpLocks/>
          </p:cNvCxnSpPr>
          <p:nvPr/>
        </p:nvCxnSpPr>
        <p:spPr>
          <a:xfrm>
            <a:off x="3660200" y="2687315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FFC0143-FED9-136C-DE0A-6A048B780C3C}"/>
              </a:ext>
            </a:extLst>
          </p:cNvPr>
          <p:cNvSpPr txBox="1"/>
          <p:nvPr/>
        </p:nvSpPr>
        <p:spPr>
          <a:xfrm>
            <a:off x="3931920" y="3125433"/>
            <a:ext cx="922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33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7063713F-A801-7191-B75C-06A4A27288B5}"/>
              </a:ext>
            </a:extLst>
          </p:cNvPr>
          <p:cNvCxnSpPr>
            <a:cxnSpLocks/>
          </p:cNvCxnSpPr>
          <p:nvPr/>
        </p:nvCxnSpPr>
        <p:spPr>
          <a:xfrm>
            <a:off x="3943933" y="3729306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F718C0AC-4BF9-EC1B-2353-D4E7A86DFAEF}"/>
              </a:ext>
            </a:extLst>
          </p:cNvPr>
          <p:cNvSpPr txBox="1"/>
          <p:nvPr/>
        </p:nvSpPr>
        <p:spPr>
          <a:xfrm>
            <a:off x="3942080" y="3614531"/>
            <a:ext cx="1026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81BA0AB-0604-FD53-3200-DE5467BFACF8}"/>
              </a:ext>
            </a:extLst>
          </p:cNvPr>
          <p:cNvSpPr txBox="1"/>
          <p:nvPr/>
        </p:nvSpPr>
        <p:spPr>
          <a:xfrm>
            <a:off x="3931920" y="4018569"/>
            <a:ext cx="1168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231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1B3413D-DBCD-5657-EA59-B9267655E1C5}"/>
              </a:ext>
            </a:extLst>
          </p:cNvPr>
          <p:cNvCxnSpPr>
            <a:cxnSpLocks/>
          </p:cNvCxnSpPr>
          <p:nvPr/>
        </p:nvCxnSpPr>
        <p:spPr>
          <a:xfrm>
            <a:off x="3957912" y="4611808"/>
            <a:ext cx="83997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D3DA5097-A492-11D6-F949-FD87EA275A80}"/>
              </a:ext>
            </a:extLst>
          </p:cNvPr>
          <p:cNvSpPr txBox="1"/>
          <p:nvPr/>
        </p:nvSpPr>
        <p:spPr>
          <a:xfrm>
            <a:off x="4450080" y="4550197"/>
            <a:ext cx="589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62B68FD-4039-1706-A9CA-B0D4E5F4DF15}"/>
              </a:ext>
            </a:extLst>
          </p:cNvPr>
          <p:cNvGrpSpPr/>
          <p:nvPr/>
        </p:nvGrpSpPr>
        <p:grpSpPr>
          <a:xfrm>
            <a:off x="6190985" y="1562836"/>
            <a:ext cx="2187809" cy="1631502"/>
            <a:chOff x="506919" y="1441024"/>
            <a:chExt cx="1673838" cy="1631502"/>
          </a:xfrm>
        </p:grpSpPr>
        <p:sp>
          <p:nvSpPr>
            <p:cNvPr id="77" name="TextBox 43">
              <a:extLst>
                <a:ext uri="{FF2B5EF4-FFF2-40B4-BE49-F238E27FC236}">
                  <a16:creationId xmlns:a16="http://schemas.microsoft.com/office/drawing/2014/main" id="{13D17C5E-5F62-C365-E131-E707800270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73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78" name="TextBox 49">
              <a:extLst>
                <a:ext uri="{FF2B5EF4-FFF2-40B4-BE49-F238E27FC236}">
                  <a16:creationId xmlns:a16="http://schemas.microsoft.com/office/drawing/2014/main" id="{8FB83585-CCFA-AB03-888E-5708C2F849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1387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79" name="Group 66">
              <a:extLst>
                <a:ext uri="{FF2B5EF4-FFF2-40B4-BE49-F238E27FC236}">
                  <a16:creationId xmlns:a16="http://schemas.microsoft.com/office/drawing/2014/main" id="{5A620ECA-7935-B459-0AC9-27B41252E8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4E10C90E-7724-EBE6-0DC2-D9B629BE5F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7BA6B8DC-6F64-2E27-C0A2-D893685DB7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90FC8A91-FE59-4403-4504-E5426761EFA3}"/>
              </a:ext>
            </a:extLst>
          </p:cNvPr>
          <p:cNvSpPr txBox="1"/>
          <p:nvPr/>
        </p:nvSpPr>
        <p:spPr>
          <a:xfrm>
            <a:off x="7445626" y="2135648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19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81B7981-DFF6-907D-7A95-0008E55F98FB}"/>
              </a:ext>
            </a:extLst>
          </p:cNvPr>
          <p:cNvSpPr txBox="1"/>
          <p:nvPr/>
        </p:nvSpPr>
        <p:spPr>
          <a:xfrm>
            <a:off x="6421120" y="2533318"/>
            <a:ext cx="1087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657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F0FFB25-10DE-D3F0-7D70-520F138ECE4E}"/>
              </a:ext>
            </a:extLst>
          </p:cNvPr>
          <p:cNvSpPr txBox="1"/>
          <p:nvPr/>
        </p:nvSpPr>
        <p:spPr>
          <a:xfrm>
            <a:off x="6421119" y="2025729"/>
            <a:ext cx="910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73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849F128-D413-9598-5F6C-5C783D65B692}"/>
              </a:ext>
            </a:extLst>
          </p:cNvPr>
          <p:cNvCxnSpPr>
            <a:cxnSpLocks/>
          </p:cNvCxnSpPr>
          <p:nvPr/>
        </p:nvCxnSpPr>
        <p:spPr>
          <a:xfrm>
            <a:off x="6169720" y="2616195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548FD4A2-4C34-C7CB-6BC7-8314A44DCC7F}"/>
              </a:ext>
            </a:extLst>
          </p:cNvPr>
          <p:cNvSpPr txBox="1"/>
          <p:nvPr/>
        </p:nvSpPr>
        <p:spPr>
          <a:xfrm>
            <a:off x="6441440" y="3054313"/>
            <a:ext cx="116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657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98E08FA-A4E7-6F89-EE2D-6CBB8BEE0B18}"/>
              </a:ext>
            </a:extLst>
          </p:cNvPr>
          <p:cNvCxnSpPr>
            <a:cxnSpLocks/>
          </p:cNvCxnSpPr>
          <p:nvPr/>
        </p:nvCxnSpPr>
        <p:spPr>
          <a:xfrm>
            <a:off x="6494093" y="3658186"/>
            <a:ext cx="79015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E7C58D5C-7481-49AE-7D09-C2F9B987D003}"/>
              </a:ext>
            </a:extLst>
          </p:cNvPr>
          <p:cNvSpPr txBox="1"/>
          <p:nvPr/>
        </p:nvSpPr>
        <p:spPr>
          <a:xfrm>
            <a:off x="6929120" y="3595157"/>
            <a:ext cx="589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A0776C9-8AF9-19F3-9213-FCDD5F828526}"/>
              </a:ext>
            </a:extLst>
          </p:cNvPr>
          <p:cNvGrpSpPr/>
          <p:nvPr/>
        </p:nvGrpSpPr>
        <p:grpSpPr>
          <a:xfrm>
            <a:off x="8903705" y="1532356"/>
            <a:ext cx="2187809" cy="1631502"/>
            <a:chOff x="506919" y="1441024"/>
            <a:chExt cx="1673838" cy="1631502"/>
          </a:xfrm>
        </p:grpSpPr>
        <p:sp>
          <p:nvSpPr>
            <p:cNvPr id="94" name="TextBox 43">
              <a:extLst>
                <a:ext uri="{FF2B5EF4-FFF2-40B4-BE49-F238E27FC236}">
                  <a16:creationId xmlns:a16="http://schemas.microsoft.com/office/drawing/2014/main" id="{732B3633-096E-6067-22F8-854DEBDB96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18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95" name="TextBox 49">
              <a:extLst>
                <a:ext uri="{FF2B5EF4-FFF2-40B4-BE49-F238E27FC236}">
                  <a16:creationId xmlns:a16="http://schemas.microsoft.com/office/drawing/2014/main" id="{DD8960D7-1EDF-7879-842F-A0BE265C9B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919" y="1445824"/>
              <a:ext cx="10415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sz="4000" b="1" kern="0" dirty="0">
                  <a:solidFill>
                    <a:srgbClr val="002060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1045</a:t>
              </a:r>
              <a:endParaRPr kumimoji="0" lang="en-US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grpSp>
          <p:nvGrpSpPr>
            <p:cNvPr id="96" name="Group 66">
              <a:extLst>
                <a:ext uri="{FF2B5EF4-FFF2-40B4-BE49-F238E27FC236}">
                  <a16:creationId xmlns:a16="http://schemas.microsoft.com/office/drawing/2014/main" id="{CD0376D2-748C-9DC5-10BE-07333D1987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671A198F-7B0D-D445-50A0-8846C3FD61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54EB4C35-1131-958A-68F8-E78D40146F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C9FCFEF4-643B-E45D-6D2A-72BCA38AE877}"/>
              </a:ext>
            </a:extLst>
          </p:cNvPr>
          <p:cNvSpPr txBox="1"/>
          <p:nvPr/>
        </p:nvSpPr>
        <p:spPr>
          <a:xfrm>
            <a:off x="10158346" y="2105168"/>
            <a:ext cx="1158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58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AC6A869-DFE3-D56B-8C91-EAB79A724821}"/>
              </a:ext>
            </a:extLst>
          </p:cNvPr>
          <p:cNvSpPr txBox="1"/>
          <p:nvPr/>
        </p:nvSpPr>
        <p:spPr>
          <a:xfrm>
            <a:off x="9133840" y="2502838"/>
            <a:ext cx="1005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145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1D25547-0BA3-951F-6675-2B3F50F24AA8}"/>
              </a:ext>
            </a:extLst>
          </p:cNvPr>
          <p:cNvSpPr txBox="1"/>
          <p:nvPr/>
        </p:nvSpPr>
        <p:spPr>
          <a:xfrm>
            <a:off x="9154160" y="1995249"/>
            <a:ext cx="889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90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02C7AB5D-5D23-E7D7-68B7-DED2FE462FC7}"/>
              </a:ext>
            </a:extLst>
          </p:cNvPr>
          <p:cNvCxnSpPr>
            <a:cxnSpLocks/>
          </p:cNvCxnSpPr>
          <p:nvPr/>
        </p:nvCxnSpPr>
        <p:spPr>
          <a:xfrm>
            <a:off x="8882440" y="2585715"/>
            <a:ext cx="1118449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8AF154F5-5F6B-DA87-4A7D-D8DB3D0374BB}"/>
              </a:ext>
            </a:extLst>
          </p:cNvPr>
          <p:cNvSpPr txBox="1"/>
          <p:nvPr/>
        </p:nvSpPr>
        <p:spPr>
          <a:xfrm>
            <a:off x="9154160" y="3023833"/>
            <a:ext cx="1249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144</a:t>
            </a:r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9FC32F90-E4CB-ABFE-5DA3-CB2BE530EBE4}"/>
              </a:ext>
            </a:extLst>
          </p:cNvPr>
          <p:cNvCxnSpPr>
            <a:cxnSpLocks/>
          </p:cNvCxnSpPr>
          <p:nvPr/>
        </p:nvCxnSpPr>
        <p:spPr>
          <a:xfrm>
            <a:off x="9166173" y="3627706"/>
            <a:ext cx="902387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>
            <a:extLst>
              <a:ext uri="{FF2B5EF4-FFF2-40B4-BE49-F238E27FC236}">
                <a16:creationId xmlns:a16="http://schemas.microsoft.com/office/drawing/2014/main" id="{345E6552-D88B-71E1-BA68-F0D2ABBD52D2}"/>
              </a:ext>
            </a:extLst>
          </p:cNvPr>
          <p:cNvSpPr txBox="1"/>
          <p:nvPr/>
        </p:nvSpPr>
        <p:spPr>
          <a:xfrm>
            <a:off x="9717213" y="3584997"/>
            <a:ext cx="482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589520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5" grpId="0"/>
      <p:bldP spid="47" grpId="0"/>
      <p:bldP spid="48" grpId="0"/>
      <p:bldP spid="50" grpId="0"/>
      <p:bldP spid="66" grpId="0"/>
      <p:bldP spid="67" grpId="0"/>
      <p:bldP spid="68" grpId="0"/>
      <p:bldP spid="70" grpId="0"/>
      <p:bldP spid="72" grpId="0"/>
      <p:bldP spid="73" grpId="0"/>
      <p:bldP spid="75" grpId="0"/>
      <p:bldP spid="82" grpId="0"/>
      <p:bldP spid="83" grpId="0"/>
      <p:bldP spid="84" grpId="0"/>
      <p:bldP spid="86" grpId="0"/>
      <p:bldP spid="91" grpId="0"/>
      <p:bldP spid="99" grpId="0"/>
      <p:bldP spid="100" grpId="0"/>
      <p:bldP spid="101" grpId="0"/>
      <p:bldP spid="103" grpId="0"/>
      <p:bldP spid="10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209" y="18034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2337172" y="1374403"/>
            <a:ext cx="7241159" cy="1569660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VẬN DỤNG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866A3E-64AE-D186-FC86-CF88304BF519}"/>
              </a:ext>
            </a:extLst>
          </p:cNvPr>
          <p:cNvSpPr txBox="1"/>
          <p:nvPr/>
        </p:nvSpPr>
        <p:spPr>
          <a:xfrm>
            <a:off x="629920" y="768588"/>
            <a:ext cx="3616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/>
              <a:t>Thiết</a:t>
            </a:r>
            <a:r>
              <a:rPr lang="en-US" sz="1600" dirty="0"/>
              <a:t> </a:t>
            </a:r>
            <a:r>
              <a:rPr lang="en-US" sz="1600" dirty="0" err="1"/>
              <a:t>kế</a:t>
            </a:r>
            <a:r>
              <a:rPr lang="en-US" sz="1600" dirty="0"/>
              <a:t>: </a:t>
            </a:r>
            <a:r>
              <a:rPr lang="en-US" sz="1600" dirty="0" err="1"/>
              <a:t>Hương</a:t>
            </a:r>
            <a:r>
              <a:rPr lang="en-US" sz="1600" dirty="0"/>
              <a:t> </a:t>
            </a:r>
            <a:r>
              <a:rPr lang="en-US" sz="1600" dirty="0" err="1"/>
              <a:t>Thảo</a:t>
            </a:r>
            <a:r>
              <a:rPr lang="en-US" sz="1600" dirty="0"/>
              <a:t> – </a:t>
            </a:r>
            <a:r>
              <a:rPr lang="en-US" sz="1600" dirty="0" err="1"/>
              <a:t>Zalo</a:t>
            </a:r>
            <a:r>
              <a:rPr lang="en-US" sz="1600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207280164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3B365E-632D-999F-CD8D-CB4520CBC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69619" y="1429977"/>
            <a:ext cx="5478918" cy="547891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16CD90D-B2F6-86EC-D43E-AB97F4EEBDC6}"/>
              </a:ext>
            </a:extLst>
          </p:cNvPr>
          <p:cNvGrpSpPr/>
          <p:nvPr/>
        </p:nvGrpSpPr>
        <p:grpSpPr>
          <a:xfrm>
            <a:off x="2750476" y="560340"/>
            <a:ext cx="8384344" cy="1384995"/>
            <a:chOff x="3093376" y="388890"/>
            <a:chExt cx="8384344" cy="138499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AE8991C-4E75-4226-2155-26F04C020EE5}"/>
                </a:ext>
              </a:extLst>
            </p:cNvPr>
            <p:cNvSpPr/>
            <p:nvPr/>
          </p:nvSpPr>
          <p:spPr>
            <a:xfrm>
              <a:off x="3093376" y="397511"/>
              <a:ext cx="8384344" cy="132231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6439D-98A8-405D-E539-A55C79FB55D3}"/>
                </a:ext>
              </a:extLst>
            </p:cNvPr>
            <p:cNvSpPr/>
            <p:nvPr/>
          </p:nvSpPr>
          <p:spPr>
            <a:xfrm>
              <a:off x="3238500" y="388890"/>
              <a:ext cx="808736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latin typeface="Cambria" panose="02040503050406030204" pitchFamily="18" charset="0"/>
                  <a:ea typeface="Cambria" panose="02040503050406030204" pitchFamily="18" charset="0"/>
                </a:rPr>
                <a:t>K</a:t>
              </a:r>
              <a:r>
                <a:rPr lang="nl-NL" sz="28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hi thực hiện các phép chia cho số có 2 chữ số, để tính toán nhanh, chúng ta cần biết ước lượng thương như thế nào?</a:t>
              </a:r>
              <a:endPara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7FFBE1-9762-DBA1-F3A1-696D1A7E4998}"/>
              </a:ext>
            </a:extLst>
          </p:cNvPr>
          <p:cNvCxnSpPr/>
          <p:nvPr/>
        </p:nvCxnSpPr>
        <p:spPr>
          <a:xfrm>
            <a:off x="7166206" y="1891276"/>
            <a:ext cx="0" cy="10892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737204F-B921-09B4-6309-7D119F5C7A18}"/>
              </a:ext>
            </a:extLst>
          </p:cNvPr>
          <p:cNvGrpSpPr/>
          <p:nvPr/>
        </p:nvGrpSpPr>
        <p:grpSpPr>
          <a:xfrm>
            <a:off x="3481244" y="2991160"/>
            <a:ext cx="7604572" cy="2769560"/>
            <a:chOff x="3093376" y="708119"/>
            <a:chExt cx="8384344" cy="276956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57F2B76-EF3A-9F34-DE17-5EC6FEC8B8CE}"/>
                </a:ext>
              </a:extLst>
            </p:cNvPr>
            <p:cNvSpPr/>
            <p:nvPr/>
          </p:nvSpPr>
          <p:spPr>
            <a:xfrm>
              <a:off x="3093376" y="708119"/>
              <a:ext cx="8384344" cy="2769560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A4B0C4-C043-108B-0E72-746A1C9EC6C5}"/>
                </a:ext>
              </a:extLst>
            </p:cNvPr>
            <p:cNvSpPr/>
            <p:nvPr/>
          </p:nvSpPr>
          <p:spPr>
            <a:xfrm>
              <a:off x="3374325" y="854020"/>
              <a:ext cx="800109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Nguyên tắc làm tròn là ta làm tròn đến số tròn chục gần nhất. Các số có hàng đơn vị lớn hơn 5 ta làm tròn lên, các số có hàng đơn vị nhỏ hơn 5 ta làm tròn xuống..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385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25" name="Cloud 24">
            <a:extLst>
              <a:ext uri="{FF2B5EF4-FFF2-40B4-BE49-F238E27FC236}">
                <a16:creationId xmlns:a16="http://schemas.microsoft.com/office/drawing/2014/main" id="{3470BDB8-ABCB-40BC-8A39-E5CEAC9525C7}"/>
              </a:ext>
            </a:extLst>
          </p:cNvPr>
          <p:cNvSpPr/>
          <p:nvPr/>
        </p:nvSpPr>
        <p:spPr>
          <a:xfrm>
            <a:off x="1769810" y="104561"/>
            <a:ext cx="7869495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FD657A-1740-4DE1-5BCD-EEF1FE6AA7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42253" y="848733"/>
            <a:ext cx="7212193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3182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矩形 5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 flipH="1">
            <a:off x="2117983" y="-1364"/>
            <a:ext cx="7368645" cy="541182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04" t="46665" r="74735" b="43983"/>
          <a:stretch/>
        </p:blipFill>
        <p:spPr>
          <a:xfrm>
            <a:off x="1584583" y="2124075"/>
            <a:ext cx="533400" cy="64135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" t="65926" r="80843" b="19074"/>
          <a:stretch/>
        </p:blipFill>
        <p:spPr>
          <a:xfrm>
            <a:off x="1676185" y="4754166"/>
            <a:ext cx="766952" cy="102870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67222" r="64462" b="20186"/>
          <a:stretch/>
        </p:blipFill>
        <p:spPr>
          <a:xfrm>
            <a:off x="759049" y="1269999"/>
            <a:ext cx="791842" cy="1053514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70" t="67407" r="27390" b="24353"/>
          <a:stretch/>
        </p:blipFill>
        <p:spPr>
          <a:xfrm>
            <a:off x="8327302" y="496888"/>
            <a:ext cx="463820" cy="5651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" t="81480" r="1076" b="582"/>
          <a:stretch/>
        </p:blipFill>
        <p:spPr>
          <a:xfrm>
            <a:off x="3300055" y="4271169"/>
            <a:ext cx="8092382" cy="222726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63629"/>
            <a:ext cx="12192000" cy="2694371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0883901" y="-165100"/>
            <a:ext cx="1207862" cy="87625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9143407" y="1020762"/>
            <a:ext cx="708929" cy="514299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AF8FB9CE-9021-A92F-8137-0B809DD37D68}"/>
              </a:ext>
            </a:extLst>
          </p:cNvPr>
          <p:cNvSpPr/>
          <p:nvPr/>
        </p:nvSpPr>
        <p:spPr>
          <a:xfrm>
            <a:off x="2017746" y="534213"/>
            <a:ext cx="8657303" cy="4139652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2136D-0420-B5F2-60CF-03DC48AC6CD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83482" y="853630"/>
            <a:ext cx="6486706" cy="14753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96F9B5-6E06-D2EC-E825-92B20A8A4D4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50883" y="1968945"/>
            <a:ext cx="7315834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37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3364E731-CD68-EC67-D075-00AE19A9682C}"/>
              </a:ext>
            </a:extLst>
          </p:cNvPr>
          <p:cNvSpPr/>
          <p:nvPr/>
        </p:nvSpPr>
        <p:spPr>
          <a:xfrm>
            <a:off x="132823" y="576770"/>
            <a:ext cx="11926354" cy="5491521"/>
          </a:xfrm>
          <a:custGeom>
            <a:avLst/>
            <a:gdLst>
              <a:gd name="connsiteX0" fmla="*/ 0 w 11926354"/>
              <a:gd name="connsiteY0" fmla="*/ 547614 h 5491521"/>
              <a:gd name="connsiteX1" fmla="*/ 547614 w 11926354"/>
              <a:gd name="connsiteY1" fmla="*/ 0 h 5491521"/>
              <a:gd name="connsiteX2" fmla="*/ 11378740 w 11926354"/>
              <a:gd name="connsiteY2" fmla="*/ 0 h 5491521"/>
              <a:gd name="connsiteX3" fmla="*/ 11926354 w 11926354"/>
              <a:gd name="connsiteY3" fmla="*/ 547614 h 5491521"/>
              <a:gd name="connsiteX4" fmla="*/ 11926354 w 11926354"/>
              <a:gd name="connsiteY4" fmla="*/ 4943907 h 5491521"/>
              <a:gd name="connsiteX5" fmla="*/ 11378740 w 11926354"/>
              <a:gd name="connsiteY5" fmla="*/ 5491521 h 5491521"/>
              <a:gd name="connsiteX6" fmla="*/ 547614 w 11926354"/>
              <a:gd name="connsiteY6" fmla="*/ 5491521 h 5491521"/>
              <a:gd name="connsiteX7" fmla="*/ 0 w 11926354"/>
              <a:gd name="connsiteY7" fmla="*/ 4943907 h 5491521"/>
              <a:gd name="connsiteX8" fmla="*/ 0 w 11926354"/>
              <a:gd name="connsiteY8" fmla="*/ 547614 h 5491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26354" h="5491521" fill="none" extrusionOk="0">
                <a:moveTo>
                  <a:pt x="0" y="547614"/>
                </a:moveTo>
                <a:cubicBezTo>
                  <a:pt x="1411" y="283374"/>
                  <a:pt x="270428" y="42382"/>
                  <a:pt x="547614" y="0"/>
                </a:cubicBezTo>
                <a:cubicBezTo>
                  <a:pt x="4355487" y="72427"/>
                  <a:pt x="6950665" y="61419"/>
                  <a:pt x="11378740" y="0"/>
                </a:cubicBezTo>
                <a:cubicBezTo>
                  <a:pt x="11675011" y="-42461"/>
                  <a:pt x="11888253" y="233650"/>
                  <a:pt x="11926354" y="547614"/>
                </a:cubicBezTo>
                <a:cubicBezTo>
                  <a:pt x="12027230" y="1986967"/>
                  <a:pt x="11819041" y="3745322"/>
                  <a:pt x="11926354" y="4943907"/>
                </a:cubicBezTo>
                <a:cubicBezTo>
                  <a:pt x="11927650" y="5239770"/>
                  <a:pt x="11652031" y="5458845"/>
                  <a:pt x="11378740" y="5491521"/>
                </a:cubicBezTo>
                <a:cubicBezTo>
                  <a:pt x="6542670" y="5521348"/>
                  <a:pt x="2608195" y="5412215"/>
                  <a:pt x="547614" y="5491521"/>
                </a:cubicBezTo>
                <a:cubicBezTo>
                  <a:pt x="297996" y="5485550"/>
                  <a:pt x="-44723" y="5255190"/>
                  <a:pt x="0" y="4943907"/>
                </a:cubicBezTo>
                <a:cubicBezTo>
                  <a:pt x="50037" y="4156820"/>
                  <a:pt x="770" y="2462937"/>
                  <a:pt x="0" y="547614"/>
                </a:cubicBezTo>
                <a:close/>
              </a:path>
              <a:path w="11926354" h="5491521" stroke="0" extrusionOk="0">
                <a:moveTo>
                  <a:pt x="0" y="547614"/>
                </a:moveTo>
                <a:cubicBezTo>
                  <a:pt x="25970" y="252254"/>
                  <a:pt x="262041" y="35139"/>
                  <a:pt x="547614" y="0"/>
                </a:cubicBezTo>
                <a:cubicBezTo>
                  <a:pt x="2702830" y="123000"/>
                  <a:pt x="6434141" y="-96860"/>
                  <a:pt x="11378740" y="0"/>
                </a:cubicBezTo>
                <a:cubicBezTo>
                  <a:pt x="11638602" y="-32450"/>
                  <a:pt x="11947357" y="202831"/>
                  <a:pt x="11926354" y="547614"/>
                </a:cubicBezTo>
                <a:cubicBezTo>
                  <a:pt x="11929527" y="1526668"/>
                  <a:pt x="12020621" y="3512601"/>
                  <a:pt x="11926354" y="4943907"/>
                </a:cubicBezTo>
                <a:cubicBezTo>
                  <a:pt x="11913387" y="5251044"/>
                  <a:pt x="11645805" y="5485732"/>
                  <a:pt x="11378740" y="5491521"/>
                </a:cubicBezTo>
                <a:cubicBezTo>
                  <a:pt x="6113014" y="5330814"/>
                  <a:pt x="1633429" y="5531188"/>
                  <a:pt x="547614" y="5491521"/>
                </a:cubicBezTo>
                <a:cubicBezTo>
                  <a:pt x="227530" y="5487957"/>
                  <a:pt x="-5405" y="5243897"/>
                  <a:pt x="0" y="4943907"/>
                </a:cubicBezTo>
                <a:cubicBezTo>
                  <a:pt x="32216" y="3828805"/>
                  <a:pt x="57206" y="1510073"/>
                  <a:pt x="0" y="547614"/>
                </a:cubicBezTo>
                <a:close/>
              </a:path>
            </a:pathLst>
          </a:custGeom>
          <a:ln>
            <a:noFill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997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436DCF7-0CA3-A7E3-8A31-A5E640B5F739}"/>
              </a:ext>
            </a:extLst>
          </p:cNvPr>
          <p:cNvSpPr txBox="1">
            <a:spLocks/>
          </p:cNvSpPr>
          <p:nvPr/>
        </p:nvSpPr>
        <p:spPr>
          <a:xfrm>
            <a:off x="5189250" y="1378878"/>
            <a:ext cx="6403107" cy="669081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600"/>
              </a:spcBef>
            </a:pPr>
            <a:r>
              <a:rPr lang="vi-VN" altLang="zh-CN" sz="28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Biết cách đặt tính và tính được phép chia cho số có 2 chữ số, trong đó tập trung vào hình thành kỹ năng “ước lượng thương” (thông qua các thao tác “làm tròn, dự đoán thương và điều chỉnh thương”). 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7" name="组合 12">
            <a:extLst>
              <a:ext uri="{FF2B5EF4-FFF2-40B4-BE49-F238E27FC236}">
                <a16:creationId xmlns:a16="http://schemas.microsoft.com/office/drawing/2014/main" id="{436AD10F-D0EE-7DC1-A497-9860481FB6F2}"/>
              </a:ext>
            </a:extLst>
          </p:cNvPr>
          <p:cNvGrpSpPr/>
          <p:nvPr/>
        </p:nvGrpSpPr>
        <p:grpSpPr>
          <a:xfrm rot="20461740">
            <a:off x="4720704" y="1513867"/>
            <a:ext cx="394185" cy="377723"/>
            <a:chOff x="1267237" y="4149067"/>
            <a:chExt cx="1172591" cy="1179462"/>
          </a:xfrm>
        </p:grpSpPr>
        <p:sp>
          <p:nvSpPr>
            <p:cNvPr id="11" name="五角星 2">
              <a:extLst>
                <a:ext uri="{FF2B5EF4-FFF2-40B4-BE49-F238E27FC236}">
                  <a16:creationId xmlns:a16="http://schemas.microsoft.com/office/drawing/2014/main" id="{F4CF0A03-A0D5-73DA-BC06-FDDEEE755475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24" name="文本框 14">
              <a:extLst>
                <a:ext uri="{FF2B5EF4-FFF2-40B4-BE49-F238E27FC236}">
                  <a16:creationId xmlns:a16="http://schemas.microsoft.com/office/drawing/2014/main" id="{10215D13-88AD-7B84-E650-B15D8151F9B4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39338868-8773-01D8-E5AC-BAA6B5656C59}"/>
              </a:ext>
            </a:extLst>
          </p:cNvPr>
          <p:cNvSpPr txBox="1">
            <a:spLocks/>
          </p:cNvSpPr>
          <p:nvPr/>
        </p:nvSpPr>
        <p:spPr>
          <a:xfrm>
            <a:off x="5281412" y="4134561"/>
            <a:ext cx="6617016" cy="622410"/>
          </a:xfrm>
          <a:prstGeom prst="rect">
            <a:avLst/>
          </a:prstGeom>
        </p:spPr>
        <p:txBody>
          <a:bodyPr vert="horz" lIns="0" tIns="103866" rIns="0" bIns="103866" anchor="t"/>
          <a:lstStyle>
            <a:lvl1pPr marL="0" indent="0" algn="r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266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 Regular"/>
                <a:ea typeface="+mn-ea"/>
                <a:cs typeface="Lato Regular"/>
              </a:defRPr>
            </a:lvl1pPr>
            <a:lvl2pPr marL="1041400" indent="-4000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04963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47900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90838" indent="-319088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34603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77258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9911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62567" indent="-321327" algn="l" defTabSz="128530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Bef>
                <a:spcPts val="600"/>
              </a:spcBef>
            </a:pPr>
            <a:r>
              <a:rPr lang="vi-VN" altLang="zh-CN" sz="3200" b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+mn-lt"/>
              </a:rPr>
              <a:t>Thực hiện được phép tính với nhiều lượt chia.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等线" panose="02010600030101010101" pitchFamily="2" charset="-122"/>
              <a:cs typeface="Calibri" panose="020F0502020204030204" pitchFamily="34" charset="0"/>
              <a:sym typeface="+mn-lt"/>
            </a:endParaRPr>
          </a:p>
        </p:txBody>
      </p:sp>
      <p:grpSp>
        <p:nvGrpSpPr>
          <p:cNvPr id="28" name="组合 6">
            <a:extLst>
              <a:ext uri="{FF2B5EF4-FFF2-40B4-BE49-F238E27FC236}">
                <a16:creationId xmlns:a16="http://schemas.microsoft.com/office/drawing/2014/main" id="{D28A1222-288D-2A9C-FE4A-886F8F1E64BE}"/>
              </a:ext>
            </a:extLst>
          </p:cNvPr>
          <p:cNvGrpSpPr/>
          <p:nvPr/>
        </p:nvGrpSpPr>
        <p:grpSpPr>
          <a:xfrm>
            <a:off x="284063" y="806185"/>
            <a:ext cx="3751194" cy="3550306"/>
            <a:chOff x="3051715" y="1629522"/>
            <a:chExt cx="7107908" cy="7107908"/>
          </a:xfrm>
        </p:grpSpPr>
        <p:sp>
          <p:nvSpPr>
            <p:cNvPr id="44" name="弧形 7">
              <a:extLst>
                <a:ext uri="{FF2B5EF4-FFF2-40B4-BE49-F238E27FC236}">
                  <a16:creationId xmlns:a16="http://schemas.microsoft.com/office/drawing/2014/main" id="{7F981CFD-4325-7DC5-673F-9DA84D0C4FC1}"/>
                </a:ext>
              </a:extLst>
            </p:cNvPr>
            <p:cNvSpPr/>
            <p:nvPr/>
          </p:nvSpPr>
          <p:spPr>
            <a:xfrm>
              <a:off x="3649687" y="2170235"/>
              <a:ext cx="5852160" cy="5852160"/>
            </a:xfrm>
            <a:prstGeom prst="arc">
              <a:avLst>
                <a:gd name="adj1" fmla="val 10783137"/>
                <a:gd name="adj2" fmla="val 21423404"/>
              </a:avLst>
            </a:prstGeom>
            <a:ln w="38100">
              <a:solidFill>
                <a:srgbClr val="64E4F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5" name="弧形 8">
              <a:extLst>
                <a:ext uri="{FF2B5EF4-FFF2-40B4-BE49-F238E27FC236}">
                  <a16:creationId xmlns:a16="http://schemas.microsoft.com/office/drawing/2014/main" id="{BDDE9E18-030E-A50D-A4F1-6A20927E77C3}"/>
                </a:ext>
              </a:extLst>
            </p:cNvPr>
            <p:cNvSpPr/>
            <p:nvPr/>
          </p:nvSpPr>
          <p:spPr>
            <a:xfrm>
              <a:off x="3473839" y="2023989"/>
              <a:ext cx="6197699" cy="6197699"/>
            </a:xfrm>
            <a:prstGeom prst="arc">
              <a:avLst>
                <a:gd name="adj1" fmla="val 10783137"/>
                <a:gd name="adj2" fmla="val 21575808"/>
              </a:avLst>
            </a:prstGeom>
            <a:ln w="38100">
              <a:solidFill>
                <a:srgbClr val="AEE34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6" name="弧形 9">
              <a:extLst>
                <a:ext uri="{FF2B5EF4-FFF2-40B4-BE49-F238E27FC236}">
                  <a16:creationId xmlns:a16="http://schemas.microsoft.com/office/drawing/2014/main" id="{1FC0FEB9-A50C-32C1-A771-F1D34B95141F}"/>
                </a:ext>
              </a:extLst>
            </p:cNvPr>
            <p:cNvSpPr/>
            <p:nvPr/>
          </p:nvSpPr>
          <p:spPr>
            <a:xfrm>
              <a:off x="3321439" y="1895035"/>
              <a:ext cx="6525946" cy="6525946"/>
            </a:xfrm>
            <a:prstGeom prst="arc">
              <a:avLst>
                <a:gd name="adj1" fmla="val 10783137"/>
                <a:gd name="adj2" fmla="val 68847"/>
              </a:avLst>
            </a:prstGeom>
            <a:ln w="38100">
              <a:solidFill>
                <a:srgbClr val="FFD347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7" name="弧形 10">
              <a:extLst>
                <a:ext uri="{FF2B5EF4-FFF2-40B4-BE49-F238E27FC236}">
                  <a16:creationId xmlns:a16="http://schemas.microsoft.com/office/drawing/2014/main" id="{9250B99C-D4D6-D742-0CFF-8C0BEB1D59EF}"/>
                </a:ext>
              </a:extLst>
            </p:cNvPr>
            <p:cNvSpPr/>
            <p:nvPr/>
          </p:nvSpPr>
          <p:spPr>
            <a:xfrm>
              <a:off x="3169038" y="1766082"/>
              <a:ext cx="6819022" cy="6819022"/>
            </a:xfrm>
            <a:prstGeom prst="arc">
              <a:avLst>
                <a:gd name="adj1" fmla="val 10783137"/>
                <a:gd name="adj2" fmla="val 77825"/>
              </a:avLst>
            </a:prstGeom>
            <a:ln w="38100">
              <a:solidFill>
                <a:srgbClr val="FDA155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48" name="弧形 11">
              <a:extLst>
                <a:ext uri="{FF2B5EF4-FFF2-40B4-BE49-F238E27FC236}">
                  <a16:creationId xmlns:a16="http://schemas.microsoft.com/office/drawing/2014/main" id="{57A24075-8E31-FCE3-0611-C0F98738DAC4}"/>
                </a:ext>
              </a:extLst>
            </p:cNvPr>
            <p:cNvSpPr/>
            <p:nvPr/>
          </p:nvSpPr>
          <p:spPr>
            <a:xfrm>
              <a:off x="3051715" y="1629522"/>
              <a:ext cx="7107908" cy="7107908"/>
            </a:xfrm>
            <a:prstGeom prst="arc">
              <a:avLst>
                <a:gd name="adj1" fmla="val 10783137"/>
                <a:gd name="adj2" fmla="val 191996"/>
              </a:avLst>
            </a:prstGeom>
            <a:ln w="38100">
              <a:solidFill>
                <a:srgbClr val="FF9FA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49" name="任意多边形 82">
            <a:extLst>
              <a:ext uri="{FF2B5EF4-FFF2-40B4-BE49-F238E27FC236}">
                <a16:creationId xmlns:a16="http://schemas.microsoft.com/office/drawing/2014/main" id="{EA7D7930-E35B-A83A-A4F1-6714B3574B74}"/>
              </a:ext>
            </a:extLst>
          </p:cNvPr>
          <p:cNvSpPr/>
          <p:nvPr/>
        </p:nvSpPr>
        <p:spPr>
          <a:xfrm rot="5400000">
            <a:off x="1007168" y="801675"/>
            <a:ext cx="1581529" cy="3330220"/>
          </a:xfrm>
          <a:custGeom>
            <a:avLst/>
            <a:gdLst>
              <a:gd name="connsiteX0" fmla="*/ 0 w 1975995"/>
              <a:gd name="connsiteY0" fmla="*/ 1141593 h 4720095"/>
              <a:gd name="connsiteX1" fmla="*/ 0 w 1975995"/>
              <a:gd name="connsiteY1" fmla="*/ 987997 h 4720095"/>
              <a:gd name="connsiteX2" fmla="*/ 987997 w 1975995"/>
              <a:gd name="connsiteY2" fmla="*/ 0 h 4720095"/>
              <a:gd name="connsiteX3" fmla="*/ 1975994 w 1975995"/>
              <a:gd name="connsiteY3" fmla="*/ 987997 h 4720095"/>
              <a:gd name="connsiteX4" fmla="*/ 1975994 w 1975995"/>
              <a:gd name="connsiteY4" fmla="*/ 1095950 h 4720095"/>
              <a:gd name="connsiteX5" fmla="*/ 1975995 w 1975995"/>
              <a:gd name="connsiteY5" fmla="*/ 1095950 h 4720095"/>
              <a:gd name="connsiteX6" fmla="*/ 1975995 w 1975995"/>
              <a:gd name="connsiteY6" fmla="*/ 4720095 h 4720095"/>
              <a:gd name="connsiteX7" fmla="*/ 2815 w 1975995"/>
              <a:gd name="connsiteY7" fmla="*/ 4720095 h 4720095"/>
              <a:gd name="connsiteX8" fmla="*/ 2815 w 1975995"/>
              <a:gd name="connsiteY8" fmla="*/ 1197340 h 472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close/>
              </a:path>
            </a:pathLst>
          </a:custGeom>
          <a:solidFill>
            <a:srgbClr val="0F6F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50" name="组合 3">
            <a:extLst>
              <a:ext uri="{FF2B5EF4-FFF2-40B4-BE49-F238E27FC236}">
                <a16:creationId xmlns:a16="http://schemas.microsoft.com/office/drawing/2014/main" id="{8B410747-5263-4E46-3B39-C881AC22E834}"/>
              </a:ext>
            </a:extLst>
          </p:cNvPr>
          <p:cNvGrpSpPr/>
          <p:nvPr/>
        </p:nvGrpSpPr>
        <p:grpSpPr>
          <a:xfrm flipH="1">
            <a:off x="2607615" y="1879492"/>
            <a:ext cx="1965645" cy="1232847"/>
            <a:chOff x="594425" y="1153191"/>
            <a:chExt cx="2605975" cy="1634460"/>
          </a:xfrm>
        </p:grpSpPr>
        <p:sp>
          <p:nvSpPr>
            <p:cNvPr id="51" name="任意多边形 9">
              <a:extLst>
                <a:ext uri="{FF2B5EF4-FFF2-40B4-BE49-F238E27FC236}">
                  <a16:creationId xmlns:a16="http://schemas.microsoft.com/office/drawing/2014/main" id="{C7285F63-1A09-8A4F-055D-8EB3F9D7EB06}"/>
                </a:ext>
              </a:extLst>
            </p:cNvPr>
            <p:cNvSpPr/>
            <p:nvPr/>
          </p:nvSpPr>
          <p:spPr>
            <a:xfrm>
              <a:off x="616196" y="1175175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noFill/>
            </a:ln>
            <a:effectLst>
              <a:outerShdw blurRad="152400" dist="889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2" name="任意多边形 10">
              <a:extLst>
                <a:ext uri="{FF2B5EF4-FFF2-40B4-BE49-F238E27FC236}">
                  <a16:creationId xmlns:a16="http://schemas.microsoft.com/office/drawing/2014/main" id="{717939B2-DC56-22E8-22DA-BF67746A14ED}"/>
                </a:ext>
              </a:extLst>
            </p:cNvPr>
            <p:cNvSpPr/>
            <p:nvPr/>
          </p:nvSpPr>
          <p:spPr>
            <a:xfrm>
              <a:off x="594425" y="1153191"/>
              <a:ext cx="2584204" cy="1612476"/>
            </a:xfrm>
            <a:custGeom>
              <a:avLst/>
              <a:gdLst>
                <a:gd name="connsiteX0" fmla="*/ 1389184 w 3610707"/>
                <a:gd name="connsiteY0" fmla="*/ 0 h 2450125"/>
                <a:gd name="connsiteX1" fmla="*/ 2191163 w 3610707"/>
                <a:gd name="connsiteY1" fmla="*/ 426409 h 2450125"/>
                <a:gd name="connsiteX2" fmla="*/ 2262626 w 3610707"/>
                <a:gd name="connsiteY2" fmla="*/ 558069 h 2450125"/>
                <a:gd name="connsiteX3" fmla="*/ 2332890 w 3610707"/>
                <a:gd name="connsiteY3" fmla="*/ 550986 h 2450125"/>
                <a:gd name="connsiteX4" fmla="*/ 2894584 w 3610707"/>
                <a:gd name="connsiteY4" fmla="*/ 923302 h 2450125"/>
                <a:gd name="connsiteX5" fmla="*/ 2915413 w 3610707"/>
                <a:gd name="connsiteY5" fmla="*/ 990402 h 2450125"/>
                <a:gd name="connsiteX6" fmla="*/ 2934595 w 3610707"/>
                <a:gd name="connsiteY6" fmla="*/ 984447 h 2450125"/>
                <a:gd name="connsiteX7" fmla="*/ 3048000 w 3610707"/>
                <a:gd name="connsiteY7" fmla="*/ 973015 h 2450125"/>
                <a:gd name="connsiteX8" fmla="*/ 3610707 w 3610707"/>
                <a:gd name="connsiteY8" fmla="*/ 1535722 h 2450125"/>
                <a:gd name="connsiteX9" fmla="*/ 3048000 w 3610707"/>
                <a:gd name="connsiteY9" fmla="*/ 2098429 h 2450125"/>
                <a:gd name="connsiteX10" fmla="*/ 2934595 w 3610707"/>
                <a:gd name="connsiteY10" fmla="*/ 2086997 h 2450125"/>
                <a:gd name="connsiteX11" fmla="*/ 2841470 w 3610707"/>
                <a:gd name="connsiteY11" fmla="*/ 2058089 h 2450125"/>
                <a:gd name="connsiteX12" fmla="*/ 2778805 w 3610707"/>
                <a:gd name="connsiteY12" fmla="*/ 2134039 h 2450125"/>
                <a:gd name="connsiteX13" fmla="*/ 2327029 w 3610707"/>
                <a:gd name="connsiteY13" fmla="*/ 2321171 h 2450125"/>
                <a:gd name="connsiteX14" fmla="*/ 1897442 w 3610707"/>
                <a:gd name="connsiteY14" fmla="*/ 2155195 h 2450125"/>
                <a:gd name="connsiteX15" fmla="*/ 1878393 w 3610707"/>
                <a:gd name="connsiteY15" fmla="*/ 2135215 h 2450125"/>
                <a:gd name="connsiteX16" fmla="*/ 1860361 w 3610707"/>
                <a:gd name="connsiteY16" fmla="*/ 2168437 h 2450125"/>
                <a:gd name="connsiteX17" fmla="*/ 1330568 w 3610707"/>
                <a:gd name="connsiteY17" fmla="*/ 2450125 h 2450125"/>
                <a:gd name="connsiteX18" fmla="*/ 800775 w 3610707"/>
                <a:gd name="connsiteY18" fmla="*/ 2168437 h 2450125"/>
                <a:gd name="connsiteX19" fmla="*/ 771869 w 3610707"/>
                <a:gd name="connsiteY19" fmla="*/ 2115180 h 2450125"/>
                <a:gd name="connsiteX20" fmla="*/ 753583 w 3610707"/>
                <a:gd name="connsiteY20" fmla="*/ 2120856 h 2450125"/>
                <a:gd name="connsiteX21" fmla="*/ 627184 w 3610707"/>
                <a:gd name="connsiteY21" fmla="*/ 2133598 h 2450125"/>
                <a:gd name="connsiteX22" fmla="*/ 0 w 3610707"/>
                <a:gd name="connsiteY22" fmla="*/ 1506414 h 2450125"/>
                <a:gd name="connsiteX23" fmla="*/ 383056 w 3610707"/>
                <a:gd name="connsiteY23" fmla="*/ 928517 h 2450125"/>
                <a:gd name="connsiteX24" fmla="*/ 424632 w 3610707"/>
                <a:gd name="connsiteY24" fmla="*/ 915611 h 2450125"/>
                <a:gd name="connsiteX25" fmla="*/ 427023 w 3610707"/>
                <a:gd name="connsiteY25" fmla="*/ 868268 h 2450125"/>
                <a:gd name="connsiteX26" fmla="*/ 1389184 w 3610707"/>
                <a:gd name="connsiteY26" fmla="*/ 0 h 2450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91F0FD"/>
              </a:solidFill>
            </a:ln>
            <a:effectLst>
              <a:innerShdw blurRad="355600" dist="101600" dir="3600000">
                <a:srgbClr val="19B4C9">
                  <a:alpha val="51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grpSp>
        <p:nvGrpSpPr>
          <p:cNvPr id="53" name="组合 12">
            <a:extLst>
              <a:ext uri="{FF2B5EF4-FFF2-40B4-BE49-F238E27FC236}">
                <a16:creationId xmlns:a16="http://schemas.microsoft.com/office/drawing/2014/main" id="{D456669B-1D5B-9CBC-6261-2F0766627024}"/>
              </a:ext>
            </a:extLst>
          </p:cNvPr>
          <p:cNvGrpSpPr/>
          <p:nvPr/>
        </p:nvGrpSpPr>
        <p:grpSpPr>
          <a:xfrm>
            <a:off x="2893442" y="1692558"/>
            <a:ext cx="619808" cy="781621"/>
            <a:chOff x="1267237" y="4149067"/>
            <a:chExt cx="1172591" cy="1478718"/>
          </a:xfrm>
        </p:grpSpPr>
        <p:sp>
          <p:nvSpPr>
            <p:cNvPr id="54" name="五角星 2">
              <a:extLst>
                <a:ext uri="{FF2B5EF4-FFF2-40B4-BE49-F238E27FC236}">
                  <a16:creationId xmlns:a16="http://schemas.microsoft.com/office/drawing/2014/main" id="{B73A545E-61EE-B5E2-1EE8-84BCEC1C6851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5" name="文本框 14">
              <a:extLst>
                <a:ext uri="{FF2B5EF4-FFF2-40B4-BE49-F238E27FC236}">
                  <a16:creationId xmlns:a16="http://schemas.microsoft.com/office/drawing/2014/main" id="{9CC3010E-4D0B-F849-6E90-17CC47313E5F}"/>
                </a:ext>
              </a:extLst>
            </p:cNvPr>
            <p:cNvSpPr txBox="1"/>
            <p:nvPr/>
          </p:nvSpPr>
          <p:spPr>
            <a:xfrm>
              <a:off x="1496256" y="4521472"/>
              <a:ext cx="349485" cy="11063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836A373C-C1C6-FA48-B6C3-888C261DD8AF}"/>
              </a:ext>
            </a:extLst>
          </p:cNvPr>
          <p:cNvSpPr txBox="1"/>
          <p:nvPr/>
        </p:nvSpPr>
        <p:spPr>
          <a:xfrm>
            <a:off x="124768" y="1799414"/>
            <a:ext cx="28375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Yêu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cầu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cần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đạt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57" name="组合 12">
            <a:extLst>
              <a:ext uri="{FF2B5EF4-FFF2-40B4-BE49-F238E27FC236}">
                <a16:creationId xmlns:a16="http://schemas.microsoft.com/office/drawing/2014/main" id="{85069AC0-CD99-A1CE-EB3E-149AFE4595C1}"/>
              </a:ext>
            </a:extLst>
          </p:cNvPr>
          <p:cNvGrpSpPr/>
          <p:nvPr/>
        </p:nvGrpSpPr>
        <p:grpSpPr>
          <a:xfrm rot="20461740">
            <a:off x="4696056" y="4276173"/>
            <a:ext cx="394185" cy="377723"/>
            <a:chOff x="1267237" y="4149067"/>
            <a:chExt cx="1172591" cy="1179462"/>
          </a:xfrm>
        </p:grpSpPr>
        <p:sp>
          <p:nvSpPr>
            <p:cNvPr id="58" name="五角星 2">
              <a:extLst>
                <a:ext uri="{FF2B5EF4-FFF2-40B4-BE49-F238E27FC236}">
                  <a16:creationId xmlns:a16="http://schemas.microsoft.com/office/drawing/2014/main" id="{BA96F038-3258-6759-8887-8B8EABB396DC}"/>
                </a:ext>
              </a:extLst>
            </p:cNvPr>
            <p:cNvSpPr/>
            <p:nvPr/>
          </p:nvSpPr>
          <p:spPr>
            <a:xfrm rot="1013228">
              <a:off x="1267237" y="4149067"/>
              <a:ext cx="1172591" cy="1179462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DDF03"/>
            </a:solidFill>
            <a:ln w="63500">
              <a:noFill/>
            </a:ln>
            <a:effectLst>
              <a:outerShdw blurRad="190500" dist="63500" dir="5400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 extrusionH="76200" contourW="31750" prstMaterial="plastic">
              <a:bevelT w="438150" h="158750" prst="angle"/>
              <a:bevelB w="88900"/>
              <a:extrusionClr>
                <a:srgbClr val="0DDBF1"/>
              </a:extrusionClr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9" name="文本框 14">
              <a:extLst>
                <a:ext uri="{FF2B5EF4-FFF2-40B4-BE49-F238E27FC236}">
                  <a16:creationId xmlns:a16="http://schemas.microsoft.com/office/drawing/2014/main" id="{BA504AE5-7700-4846-2A84-149FD81B7A6C}"/>
                </a:ext>
              </a:extLst>
            </p:cNvPr>
            <p:cNvSpPr txBox="1"/>
            <p:nvPr/>
          </p:nvSpPr>
          <p:spPr>
            <a:xfrm>
              <a:off x="1496257" y="4521472"/>
              <a:ext cx="226907" cy="7182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25400">
                  <a:solidFill>
                    <a:srgbClr val="20B6B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74737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7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D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矩形 8"/>
            <p:cNvSpPr/>
            <p:nvPr/>
          </p:nvSpPr>
          <p:spPr>
            <a:xfrm>
              <a:off x="0" y="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3462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26924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0" y="40386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5384800"/>
              <a:ext cx="12192000" cy="7366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0" y="6731000"/>
              <a:ext cx="12192000" cy="127000"/>
            </a:xfrm>
            <a:prstGeom prst="rect">
              <a:avLst/>
            </a:prstGeom>
            <a:solidFill>
              <a:srgbClr val="EDCF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88" t="66666" r="52384" b="20742"/>
          <a:stretch/>
        </p:blipFill>
        <p:spPr>
          <a:xfrm>
            <a:off x="7606032" y="5534744"/>
            <a:ext cx="610382" cy="1064259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65" t="67407" r="11075" b="22918"/>
          <a:stretch/>
        </p:blipFill>
        <p:spPr>
          <a:xfrm>
            <a:off x="10092466" y="4129348"/>
            <a:ext cx="1594536" cy="140539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3" t="37083" r="1134" b="36899"/>
          <a:stretch/>
        </p:blipFill>
        <p:spPr>
          <a:xfrm flipH="1">
            <a:off x="-104142" y="1596381"/>
            <a:ext cx="6745890" cy="44196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3330"/>
            <a:ext cx="12192000" cy="269437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0" y="0"/>
            <a:ext cx="1550891" cy="1125109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22" t="2037" r="6132" b="86667"/>
          <a:stretch/>
        </p:blipFill>
        <p:spPr>
          <a:xfrm>
            <a:off x="1790665" y="783106"/>
            <a:ext cx="1112741" cy="80724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53" b="66667"/>
          <a:stretch/>
        </p:blipFill>
        <p:spPr>
          <a:xfrm>
            <a:off x="2903406" y="-119521"/>
            <a:ext cx="5828739" cy="42808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9329" y="1119903"/>
            <a:ext cx="6196894" cy="2027624"/>
          </a:xfrm>
          <a:prstGeom prst="rect">
            <a:avLst/>
          </a:prstGeom>
        </p:spPr>
      </p:pic>
      <p:pic>
        <p:nvPicPr>
          <p:cNvPr id="18" name="图片 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7" b="20469"/>
          <a:stretch/>
        </p:blipFill>
        <p:spPr>
          <a:xfrm>
            <a:off x="4830687" y="2332981"/>
            <a:ext cx="7361313" cy="464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017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ock Creek Urban Gardening Party — KID DISTRICT DC">
            <a:extLst>
              <a:ext uri="{FF2B5EF4-FFF2-40B4-BE49-F238E27FC236}">
                <a16:creationId xmlns:a16="http://schemas.microsoft.com/office/drawing/2014/main" id="{4A756ACB-B5AD-C40A-D4E6-2DF6BD7CD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152" y="1905000"/>
            <a:ext cx="6987086" cy="56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6A43D0-D213-E216-F928-3644D493B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3493" y="55781"/>
            <a:ext cx="9285013" cy="2280102"/>
          </a:xfrm>
          <a:prstGeom prst="rect">
            <a:avLst/>
          </a:prstGeom>
        </p:spPr>
      </p:pic>
      <p:sp>
        <p:nvSpPr>
          <p:cNvPr id="8" name="tưới nước">
            <a:extLst>
              <a:ext uri="{FF2B5EF4-FFF2-40B4-BE49-F238E27FC236}">
                <a16:creationId xmlns:a16="http://schemas.microsoft.com/office/drawing/2014/main" id="{7F9CFEEE-0197-E69C-A724-7ECA846E1972}"/>
              </a:ext>
            </a:extLst>
          </p:cNvPr>
          <p:cNvSpPr txBox="1"/>
          <p:nvPr/>
        </p:nvSpPr>
        <p:spPr>
          <a:xfrm>
            <a:off x="121750" y="2304802"/>
            <a:ext cx="6374300" cy="4401205"/>
          </a:xfrm>
          <a:prstGeom prst="rect">
            <a:avLst/>
          </a:prstGeom>
          <a:solidFill>
            <a:srgbClr val="FFFFFF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chọn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đậu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bất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gieo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xuống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Ở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quay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Sau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gieo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“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tưới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khám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phá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kì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diệu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nhé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đẹp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khu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vườn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xong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rồi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click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mặt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trời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nhiệm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thôi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Ludicrous" panose="00000504000000000004" pitchFamily="50" charset="0"/>
                <a:ea typeface="+mn-ea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1B0783-4C34-6F6F-B784-39AF7EB54F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177"/>
          <a:stretch/>
        </p:blipFill>
        <p:spPr>
          <a:xfrm>
            <a:off x="7543801" y="2530104"/>
            <a:ext cx="3792815" cy="19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1777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A50063F9-FC03-46DB-9B51-3C9C0895FC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Phim Hoạt Hình Giỏ Tre - Phim hoạt hình giỏ tre png tải về - Miễn phí trong  suốt Gió png Tải về.">
            <a:extLst>
              <a:ext uri="{FF2B5EF4-FFF2-40B4-BE49-F238E27FC236}">
                <a16:creationId xmlns:a16="http://schemas.microsoft.com/office/drawing/2014/main" id="{EEB5ACC7-5D78-4CA0-887F-AF4DFD96A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8200" y="3962400"/>
            <a:ext cx="5430516" cy="362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1" descr="Pea Clip Art">
            <a:hlinkClick r:id="rId11" action="ppaction://hlinksldjump"/>
            <a:extLst>
              <a:ext uri="{FF2B5EF4-FFF2-40B4-BE49-F238E27FC236}">
                <a16:creationId xmlns:a16="http://schemas.microsoft.com/office/drawing/2014/main" id="{737DB984-3174-48D3-90FD-CCD326CE30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622339" y="5388863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Pea Clip Art">
            <a:hlinkClick r:id="rId13" action="ppaction://hlinksldjump"/>
            <a:extLst>
              <a:ext uri="{FF2B5EF4-FFF2-40B4-BE49-F238E27FC236}">
                <a16:creationId xmlns:a16="http://schemas.microsoft.com/office/drawing/2014/main" id="{5B319CEA-4AA4-4ACD-8F56-5F0A655B1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1587007" y="5298445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Pea Clip Art">
            <a:hlinkClick r:id="rId14" action="ppaction://hlinksldjump"/>
            <a:extLst>
              <a:ext uri="{FF2B5EF4-FFF2-40B4-BE49-F238E27FC236}">
                <a16:creationId xmlns:a16="http://schemas.microsoft.com/office/drawing/2014/main" id="{0DDCEFD0-65D5-468F-824E-F434F3D504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9" t="63915" r="-481" b="22195"/>
          <a:stretch/>
        </p:blipFill>
        <p:spPr bwMode="auto">
          <a:xfrm>
            <a:off x="2541776" y="5250580"/>
            <a:ext cx="685800" cy="71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새싹로고 신다온 - Illustrations ART street">
            <a:extLst>
              <a:ext uri="{FF2B5EF4-FFF2-40B4-BE49-F238E27FC236}">
                <a16:creationId xmlns:a16="http://schemas.microsoft.com/office/drawing/2014/main" id="{783A6B99-1EFA-43CD-A06D-D0A09DABD9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2869" y="1929656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새싹로고 신다온 - Illustrations ART street">
            <a:extLst>
              <a:ext uri="{FF2B5EF4-FFF2-40B4-BE49-F238E27FC236}">
                <a16:creationId xmlns:a16="http://schemas.microsoft.com/office/drawing/2014/main" id="{59FE92CB-4F65-41F6-B0B0-915831D5F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927" y="2423858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새싹로고 신다온 - Illustrations ART street">
            <a:extLst>
              <a:ext uri="{FF2B5EF4-FFF2-40B4-BE49-F238E27FC236}">
                <a16:creationId xmlns:a16="http://schemas.microsoft.com/office/drawing/2014/main" id="{09027392-A115-4894-A9F0-9C2B415B1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42" y="4116915"/>
            <a:ext cx="2010285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ieng-tuoi-nuoc-cho-cay-www_tiengdong_com">
            <a:hlinkClick r:id="" action="ppaction://media"/>
            <a:extLst>
              <a:ext uri="{FF2B5EF4-FFF2-40B4-BE49-F238E27FC236}">
                <a16:creationId xmlns:a16="http://schemas.microsoft.com/office/drawing/2014/main" id="{0241DE42-28A3-42C6-976D-D3C8C93BB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1615281" y="5791200"/>
            <a:ext cx="1066800" cy="1066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37C8AF1-0E9E-4D1F-8CCA-AC35DDA4916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62085" y="2343150"/>
            <a:ext cx="2193815" cy="37338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1BF39AB-0E36-45AB-BD61-2A2A54EA0EB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889670" y="186758"/>
            <a:ext cx="2193815" cy="3733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9457107-E878-48CA-9643-6806C0420D7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07334" y="570832"/>
            <a:ext cx="2193815" cy="3733800"/>
          </a:xfrm>
          <a:prstGeom prst="rect">
            <a:avLst/>
          </a:prstGeom>
        </p:spPr>
      </p:pic>
      <p:sp>
        <p:nvSpPr>
          <p:cNvPr id="27" name="tưới nước">
            <a:extLst>
              <a:ext uri="{FF2B5EF4-FFF2-40B4-BE49-F238E27FC236}">
                <a16:creationId xmlns:a16="http://schemas.microsoft.com/office/drawing/2014/main" id="{58C834C1-3A24-4999-8824-30848954680C}"/>
              </a:ext>
            </a:extLst>
          </p:cNvPr>
          <p:cNvSpPr txBox="1"/>
          <p:nvPr/>
        </p:nvSpPr>
        <p:spPr>
          <a:xfrm>
            <a:off x="922074" y="6118105"/>
            <a:ext cx="202977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Tưới nước</a:t>
            </a:r>
          </a:p>
        </p:txBody>
      </p:sp>
      <p:pic>
        <p:nvPicPr>
          <p:cNvPr id="28" name="Picture 4" descr="Timothy Winchester Littlest Friends Sticker - Timothy Winchester Littlest Friends Wholesome Stickers">
            <a:extLst>
              <a:ext uri="{FF2B5EF4-FFF2-40B4-BE49-F238E27FC236}">
                <a16:creationId xmlns:a16="http://schemas.microsoft.com/office/drawing/2014/main" id="{3BA660E3-0754-4C3E-8649-88CE077B5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328784"/>
            <a:ext cx="4382010" cy="3387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Butterfly GIFs - Get the best GIF on GIPHY">
            <a:extLst>
              <a:ext uri="{FF2B5EF4-FFF2-40B4-BE49-F238E27FC236}">
                <a16:creationId xmlns:a16="http://schemas.microsoft.com/office/drawing/2014/main" id="{CC9CFA98-59A6-45D7-AB56-3472DB295D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53557" y="4290733"/>
            <a:ext cx="2725615" cy="2725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Top Preorder Bonus Nuketown 2025 Stickers for Android &amp;amp; iOS | Gfycat">
            <a:extLst>
              <a:ext uri="{FF2B5EF4-FFF2-40B4-BE49-F238E27FC236}">
                <a16:creationId xmlns:a16="http://schemas.microsoft.com/office/drawing/2014/main" id="{FCBC1BE6-0CCC-4B74-B769-52C20CB189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115" y="-148009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6" descr="Level Up With Derived Columns: Bucketing Events For Comparison - Honeycomb">
            <a:extLst>
              <a:ext uri="{FF2B5EF4-FFF2-40B4-BE49-F238E27FC236}">
                <a16:creationId xmlns:a16="http://schemas.microsoft.com/office/drawing/2014/main" id="{CB08EDC3-5EDC-49F0-A71B-84BAA9EA39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181" y="2003182"/>
            <a:ext cx="1405907" cy="140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6" descr="Level Up With Derived Columns: Bucketing Events For Comparison - Honeycomb">
            <a:extLst>
              <a:ext uri="{FF2B5EF4-FFF2-40B4-BE49-F238E27FC236}">
                <a16:creationId xmlns:a16="http://schemas.microsoft.com/office/drawing/2014/main" id="{581D85E3-95A4-4722-AEF6-27C3EC5F30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06" y="2597093"/>
            <a:ext cx="1243936" cy="124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92EF18-7CA3-0D31-F293-69BBD7864246}"/>
              </a:ext>
            </a:extLst>
          </p:cNvPr>
          <p:cNvSpPr txBox="1"/>
          <p:nvPr/>
        </p:nvSpPr>
        <p:spPr>
          <a:xfrm rot="21243438">
            <a:off x="640080" y="1764268"/>
            <a:ext cx="36169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/>
              <a:t>Thiết</a:t>
            </a:r>
            <a:r>
              <a:rPr lang="en-US" sz="1600" dirty="0"/>
              <a:t> </a:t>
            </a:r>
            <a:r>
              <a:rPr lang="en-US" sz="1600" dirty="0" err="1"/>
              <a:t>kế</a:t>
            </a:r>
            <a:r>
              <a:rPr lang="en-US" sz="1600" dirty="0"/>
              <a:t>: </a:t>
            </a:r>
            <a:r>
              <a:rPr lang="en-US" sz="1600" dirty="0" err="1"/>
              <a:t>Hương</a:t>
            </a:r>
            <a:r>
              <a:rPr lang="en-US" sz="1600" dirty="0"/>
              <a:t> </a:t>
            </a:r>
            <a:r>
              <a:rPr lang="en-US" sz="1600" dirty="0" err="1"/>
              <a:t>Thảo</a:t>
            </a:r>
            <a:r>
              <a:rPr lang="en-US" sz="1600" dirty="0"/>
              <a:t> – </a:t>
            </a:r>
            <a:r>
              <a:rPr lang="en-US" sz="1600" dirty="0" err="1"/>
              <a:t>Zalo</a:t>
            </a:r>
            <a:r>
              <a:rPr lang="en-US" sz="1600" dirty="0"/>
              <a:t> 0972115126</a:t>
            </a:r>
          </a:p>
        </p:txBody>
      </p:sp>
    </p:spTree>
    <p:extLst>
      <p:ext uri="{BB962C8B-B14F-4D97-AF65-F5344CB8AC3E}">
        <p14:creationId xmlns:p14="http://schemas.microsoft.com/office/powerpoint/2010/main" val="1650371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7392E-6 -4.07407E-6 L 0.10455 -0.13356 C 0.12661 -0.16296 0.15925 -0.17893 0.19371 -0.17893 C 0.2326 -0.17893 0.26406 -0.16296 0.28586 -0.13356 L 0.39042 -4.07407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27" y="-89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9219 -0.21274 C 0.11198 -0.25996 0.13216 -0.26945 0.17123 -0.28496 C 0.21029 -0.30047 0.2892 -0.30649 0.32644 -0.30579 C 0.37019 -0.29445 0.46745 -0.27848 0.49844 -0.20764 " pathEditMode="relative" rAng="0" ptsTypes="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22" y="-15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35 -0.02477 L 0.03932 -0.16018 C 0.05846 -0.18912 0.0651 -0.20648 0.09726 -0.2544 C 0.13437 -0.28217 0.17213 -0.29467 0.20898 -0.28472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17" y="-13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776 -0.02847 L -0.08776 -0.02708 C -0.08646 -0.02338 -0.08411 -0.02014 -0.08229 -0.01505 C -0.08073 -0.01065 -0.07877 -0.00694 -0.07747 -0.0037 C -0.0763 -0.00069 -0.0763 0.00116 -0.07513 0.00417 C -0.07422 0.00695 -0.07291 0.00926 -0.07291 0.0125 C -0.07083 0.01528 -0.07057 0.01875 -0.06953 0.02176 C -0.06732 0.0257 -0.0651 0.03032 -0.0638 0.03495 C -0.06263 0.03704 -0.06263 0.04028 -0.06198 0.04375 C -0.06159 0.04514 -0.06041 0.04815 -0.06041 0.05023 C -0.05937 0.05162 -0.05937 0.05347 -0.05846 0.05509 C -0.05703 0.05833 -0.05586 0.06157 -0.05469 0.06458 C -0.0539 0.06644 0.07722 0.24398 0.07852 0.2456 C 0.06472 0.2463 -0.09883 0.10185 -0.13659 0.0713 C -0.14075 0.07083 -0.14622 0.06806 -0.14961 0.06458 C -0.15182 0.06343 -0.15299 0.06157 -0.15521 0.05995 C -0.15885 0.0581 -0.16784 0.05671 -0.16927 0.05671 C -0.1681 0.06273 -0.16653 0.06782 -0.16549 0.07292 C -0.16549 0.07454 -0.16497 0.07778 -0.16432 0.0794 C -0.16354 0.08241 -0.16211 0.08403 -0.16133 0.08611 C -0.15976 0.09074 -0.15885 0.0956 -0.15742 0.10023 C -0.15638 0.10394 -0.15416 0.10556 -0.15299 0.10903 C -0.15182 0.11389 -0.15091 0.11852 -0.14961 0.12199 C -0.14844 0.12685 -0.14739 0.13125 -0.14622 0.13449 C -0.13841 0.15486 -0.14505 0.14144 -0.13659 0.15972 C -0.13268 0.17778 -0.13203 0.16945 -0.13528 0.18264 C -0.13724 0.18241 -0.1388 0.18241 -0.14075 0.18079 C -0.14622 0.1787 -0.15117 0.17269 -0.15742 0.17083 C -0.16784 0.16782 -0.16653 0.19491 -0.18919 0.15972 C -0.21289 0.125 -0.28164 -0.03333 -0.29518 -0.03704 C -0.28841 -0.01366 -0.2862 0.10556 -0.27304 0.13449 C -0.27187 0.1382 -0.27044 0.14167 -0.26927 0.14491 C -0.26771 0.14815 -0.26627 0.15139 -0.26497 0.15463 C -0.26484 0.15764 -0.26289 0.16111 -0.26289 0.16458 C -0.26484 0.19815 -0.26172 0.19306 -0.26927 0.20509 C -0.28203 0.20208 -0.29518 0.20208 -0.30768 0.19815 C -0.31458 0.1956 -0.32018 0.18866 -0.32578 0.18264 C -0.33151 0.1787 -0.34739 0.16597 -0.35052 0.16296 C -0.35521 0.15625 -0.35299 0.15903 -0.35742 0.15602 C -0.35885 0.15301 -0.36081 0.15139 -0.36302 0.15 C -0.3664 0.14653 -0.36992 0.14445 -0.37435 0.14167 C -0.37903 0.1382 -0.3789 0.1382 -0.38346 0.13657 C -0.38359 0.13657 -0.39804 0.1382 -0.39935 0.13982 C -0.40143 0.14144 -0.40364 0.14329 -0.40521 0.14491 C -0.41159 0.15139 -0.41289 0.15301 -0.41836 0.16296 C -0.41953 0.16597 -0.42174 0.16782 -0.42304 0.17083 C -0.42526 0.17708 -0.42552 0.18264 -0.4276 0.18866 C -0.42851 0.19005 -0.42877 0.19167 -0.42995 0.19306 C -0.43073 0.19491 -0.43203 0.1956 -0.43307 0.19676 C -0.43333 0.19815 -0.43424 0.20046 -0.43528 0.20208 C -0.43854 0.20857 -0.44206 0.20532 -0.44661 0.20509 C -0.47591 0.17269 -0.52604 0.08912 -0.55312 0.0794 C -0.56562 0.07593 -0.59726 0.0456 -0.61198 0.04398 C -0.68646 0.00671 -0.90924 -0.06875 -0.99857 -0.11366 " pathEditMode="relative" rAng="0" ptsTypes="AAAAAAAAAAAAAAAAAAAAAAAAAAAAAAAAAAAAAAAAAAAAAAAAAAAAAA">
                                      <p:cBhvr>
                                        <p:cTn id="49" dur="16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227" y="944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7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 numSld="999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187091" y="2446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30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3923758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25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005" y="2765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429" y="4202671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20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23" y="577505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150 : ..?.. = 5</a:t>
            </a:r>
          </a:p>
        </p:txBody>
      </p:sp>
    </p:spTree>
    <p:extLst>
      <p:ext uri="{BB962C8B-B14F-4D97-AF65-F5344CB8AC3E}">
        <p14:creationId xmlns:p14="http://schemas.microsoft.com/office/powerpoint/2010/main" val="23072740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3276600" y="3630481"/>
            <a:ext cx="6172200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23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3276600" y="2092732"/>
            <a:ext cx="6172200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21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514" y="3949171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2356006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3276600" y="5432835"/>
            <a:ext cx="6172200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22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04" y="5751225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276 : ..?.. = 12</a:t>
            </a:r>
          </a:p>
        </p:txBody>
      </p:sp>
    </p:spTree>
    <p:extLst>
      <p:ext uri="{BB962C8B-B14F-4D97-AF65-F5344CB8AC3E}">
        <p14:creationId xmlns:p14="http://schemas.microsoft.com/office/powerpoint/2010/main" val="132006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12" descr="Sun GIFs - Get the best GIF on GIPHY">
            <a:hlinkClick r:id="rId7" action="ppaction://hlinksldjump"/>
            <a:extLst>
              <a:ext uri="{FF2B5EF4-FFF2-40B4-BE49-F238E27FC236}">
                <a16:creationId xmlns:a16="http://schemas.microsoft.com/office/drawing/2014/main" id="{98681079-8462-41A1-87C5-F80E40797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572" y="-111583"/>
            <a:ext cx="1289216" cy="132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DB22841E-3CF8-4C07-80B2-27D805B64BB5}"/>
              </a:ext>
            </a:extLst>
          </p:cNvPr>
          <p:cNvSpPr/>
          <p:nvPr/>
        </p:nvSpPr>
        <p:spPr>
          <a:xfrm>
            <a:off x="1379788" y="5141983"/>
            <a:ext cx="9344604" cy="1224439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C. 72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078F35B-3F75-432B-8CCB-05437D3B3320}"/>
              </a:ext>
            </a:extLst>
          </p:cNvPr>
          <p:cNvSpPr/>
          <p:nvPr/>
        </p:nvSpPr>
        <p:spPr>
          <a:xfrm>
            <a:off x="1379788" y="2103492"/>
            <a:ext cx="9344604" cy="1255757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A. 70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49329B-BE18-4C18-BC41-970300EAD8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309" y="5394696"/>
            <a:ext cx="598573" cy="587056"/>
          </a:xfrm>
          <a:prstGeom prst="rect">
            <a:avLst/>
          </a:prstGeom>
          <a:noFill/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312C0A-2568-43E6-82AA-0943E28A7AE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046" y="2496342"/>
            <a:ext cx="605667" cy="583764"/>
          </a:xfrm>
          <a:prstGeom prst="rect">
            <a:avLst/>
          </a:prstGeom>
          <a:noFill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372B1247-EFF0-4F60-9AA2-C8C142898D2D}"/>
              </a:ext>
            </a:extLst>
          </p:cNvPr>
          <p:cNvSpPr/>
          <p:nvPr/>
        </p:nvSpPr>
        <p:spPr>
          <a:xfrm>
            <a:off x="1379788" y="3597639"/>
            <a:ext cx="9344604" cy="1220544"/>
          </a:xfrm>
          <a:prstGeom prst="rect">
            <a:avLst/>
          </a:prstGeom>
          <a:solidFill>
            <a:srgbClr val="FFE285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lIns="91294" tIns="45647" rIns="91294" bIns="45647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B. 71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AA9D3E24-8280-4A5E-9844-6AC298CA73D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558" y="3957576"/>
            <a:ext cx="605667" cy="583764"/>
          </a:xfrm>
          <a:prstGeom prst="rect">
            <a:avLst/>
          </a:prstGeom>
          <a:noFill/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21BB9D2D-F848-486A-AE40-1F998E8C6D3F}"/>
              </a:ext>
            </a:extLst>
          </p:cNvPr>
          <p:cNvSpPr/>
          <p:nvPr/>
        </p:nvSpPr>
        <p:spPr>
          <a:xfrm>
            <a:off x="1271004" y="326614"/>
            <a:ext cx="9940390" cy="715433"/>
          </a:xfrm>
          <a:prstGeom prst="rect">
            <a:avLst/>
          </a:prstGeom>
          <a:solidFill>
            <a:srgbClr val="FFFFFF"/>
          </a:solidFill>
          <a:ln w="41275" cmpd="thickThin">
            <a:solidFill>
              <a:srgbClr val="FFC000"/>
            </a:solidFill>
          </a:ln>
        </p:spPr>
        <p:txBody>
          <a:bodyPr wrap="square" lIns="91294" tIns="45647" rIns="91294" bIns="45647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288 :</a:t>
            </a:r>
            <a:r>
              <a:rPr kumimoji="0" lang="en-US" sz="405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itchFamily="34" charset="0"/>
                <a:cs typeface="Arial" panose="020B0604020202020204" pitchFamily="34" charset="0"/>
              </a:rPr>
              <a:t> ..?.. = 4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-Rounded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4952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8" grpId="0" animBg="1"/>
      <p:bldP spid="40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576</Words>
  <Application>Microsoft Office PowerPoint</Application>
  <PresentationFormat>Widescreen</PresentationFormat>
  <Paragraphs>159</Paragraphs>
  <Slides>19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#9Slide02 Noi dung dai</vt:lpstr>
      <vt:lpstr>等线</vt:lpstr>
      <vt:lpstr>等线 Light</vt:lpstr>
      <vt:lpstr>SVN-Ludicrous</vt:lpstr>
      <vt:lpstr>华康方圆体W7</vt:lpstr>
      <vt:lpstr>字魂59号-创粗黑</vt:lpstr>
      <vt:lpstr>思源黑体 CN Normal</vt:lpstr>
      <vt:lpstr>Arial</vt:lpstr>
      <vt:lpstr>Calibri</vt:lpstr>
      <vt:lpstr>Cambria</vt:lpstr>
      <vt:lpstr>Times New Roman</vt:lpstr>
      <vt:lpstr>Office 主题​​</vt:lpstr>
      <vt:lpstr>1_Office Theme</vt:lpstr>
      <vt:lpstr>2_Office Theme</vt:lpstr>
      <vt:lpstr>1_Office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2023-11-17T02:25:08Z</dcterms:created>
  <dcterms:modified xsi:type="dcterms:W3CDTF">2023-11-18T14:14:23Z</dcterms:modified>
</cp:coreProperties>
</file>