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78" r:id="rId3"/>
    <p:sldMasterId id="2147483680" r:id="rId4"/>
    <p:sldMasterId id="2147483682" r:id="rId5"/>
    <p:sldMasterId id="2147483684" r:id="rId6"/>
    <p:sldMasterId id="2147483694" r:id="rId7"/>
  </p:sldMasterIdLst>
  <p:notesMasterIdLst>
    <p:notesMasterId r:id="rId36"/>
  </p:notesMasterIdLst>
  <p:sldIdLst>
    <p:sldId id="258" r:id="rId8"/>
    <p:sldId id="293" r:id="rId9"/>
    <p:sldId id="263" r:id="rId10"/>
    <p:sldId id="264" r:id="rId11"/>
    <p:sldId id="294" r:id="rId12"/>
    <p:sldId id="271" r:id="rId13"/>
    <p:sldId id="274" r:id="rId14"/>
    <p:sldId id="295" r:id="rId15"/>
    <p:sldId id="296" r:id="rId16"/>
    <p:sldId id="297" r:id="rId17"/>
    <p:sldId id="298" r:id="rId18"/>
    <p:sldId id="299" r:id="rId19"/>
    <p:sldId id="300" r:id="rId20"/>
    <p:sldId id="2007577261" r:id="rId21"/>
    <p:sldId id="2007577263" r:id="rId22"/>
    <p:sldId id="2007577262" r:id="rId23"/>
    <p:sldId id="2007577264" r:id="rId24"/>
    <p:sldId id="2007577265" r:id="rId25"/>
    <p:sldId id="2007577266" r:id="rId26"/>
    <p:sldId id="2007577267" r:id="rId27"/>
    <p:sldId id="302" r:id="rId28"/>
    <p:sldId id="316" r:id="rId29"/>
    <p:sldId id="332" r:id="rId30"/>
    <p:sldId id="323" r:id="rId31"/>
    <p:sldId id="334" r:id="rId32"/>
    <p:sldId id="335" r:id="rId33"/>
    <p:sldId id="336" r:id="rId34"/>
    <p:sldId id="292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0908F-8C14-449A-AA48-E38C8B6934D2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445072-C7DC-4C86-A5BD-67927998A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87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4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BEAA25-A2DD-4430-8C4B-CD5112ADB70F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11CD9C-98F9-4896-B4F3-CB8A81CD3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28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427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5079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2002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8218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8035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422400" y="304800"/>
            <a:ext cx="10058400" cy="579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effectLst>
                  <a:outerShdw blurRad="38100" dist="38100" dir="2700000">
                    <a:srgbClr val="000000"/>
                  </a:outerShdw>
                </a:effectLst>
              </a:rPr>
              <a:t>‹#›</a:t>
            </a:fld>
            <a:endParaRPr lang="en-US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365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6BFE6-47AB-427E-8ECA-AD209510B4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1080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305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006 Two columns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0" y="1"/>
            <a:ext cx="12194349" cy="6843242"/>
          </a:xfrm>
          <a:custGeom>
            <a:avLst/>
            <a:gdLst/>
            <a:ahLst/>
            <a:cxnLst/>
            <a:rect l="l" t="t" r="r" b="b"/>
            <a:pathLst>
              <a:path w="6860393" h="6860393" extrusionOk="0">
                <a:moveTo>
                  <a:pt x="0" y="0"/>
                </a:moveTo>
                <a:lnTo>
                  <a:pt x="6860394" y="0"/>
                </a:lnTo>
                <a:lnTo>
                  <a:pt x="6860394" y="6860394"/>
                </a:lnTo>
                <a:lnTo>
                  <a:pt x="0" y="6860394"/>
                </a:ln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9617974" y="3765150"/>
            <a:ext cx="2574109" cy="506599"/>
          </a:xfrm>
          <a:custGeom>
            <a:avLst/>
            <a:gdLst/>
            <a:ahLst/>
            <a:cxnLst/>
            <a:rect l="l" t="t" r="r" b="b"/>
            <a:pathLst>
              <a:path w="2574109" h="506599" extrusionOk="0">
                <a:moveTo>
                  <a:pt x="1558729" y="0"/>
                </a:moveTo>
                <a:cubicBezTo>
                  <a:pt x="1667123" y="114396"/>
                  <a:pt x="1820571" y="185642"/>
                  <a:pt x="1990592" y="185642"/>
                </a:cubicBezTo>
                <a:cubicBezTo>
                  <a:pt x="2153184" y="185642"/>
                  <a:pt x="2300536" y="120396"/>
                  <a:pt x="2407978" y="14669"/>
                </a:cubicBezTo>
                <a:cubicBezTo>
                  <a:pt x="2445411" y="50959"/>
                  <a:pt x="2489654" y="80272"/>
                  <a:pt x="2538613" y="100513"/>
                </a:cubicBezTo>
                <a:lnTo>
                  <a:pt x="2574109" y="111292"/>
                </a:lnTo>
                <a:lnTo>
                  <a:pt x="2574109" y="506599"/>
                </a:lnTo>
                <a:lnTo>
                  <a:pt x="0" y="506599"/>
                </a:lnTo>
                <a:lnTo>
                  <a:pt x="14751" y="498986"/>
                </a:lnTo>
                <a:cubicBezTo>
                  <a:pt x="161904" y="404795"/>
                  <a:pt x="262757" y="244626"/>
                  <a:pt x="275616" y="60198"/>
                </a:cubicBezTo>
                <a:cubicBezTo>
                  <a:pt x="279712" y="60294"/>
                  <a:pt x="283808" y="60389"/>
                  <a:pt x="287903" y="60389"/>
                </a:cubicBezTo>
                <a:cubicBezTo>
                  <a:pt x="320670" y="60389"/>
                  <a:pt x="352673" y="57246"/>
                  <a:pt x="383630" y="51245"/>
                </a:cubicBezTo>
                <a:cubicBezTo>
                  <a:pt x="501454" y="244507"/>
                  <a:pt x="714147" y="373571"/>
                  <a:pt x="957035" y="373571"/>
                </a:cubicBezTo>
                <a:cubicBezTo>
                  <a:pt x="1220782" y="373571"/>
                  <a:pt x="1449001" y="221361"/>
                  <a:pt x="1558729" y="0"/>
                </a:cubicBez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9"/>
          <p:cNvSpPr/>
          <p:nvPr/>
        </p:nvSpPr>
        <p:spPr>
          <a:xfrm>
            <a:off x="9035309" y="4271749"/>
            <a:ext cx="582665" cy="81665"/>
          </a:xfrm>
          <a:custGeom>
            <a:avLst/>
            <a:gdLst/>
            <a:ahLst/>
            <a:cxnLst/>
            <a:rect l="l" t="t" r="r" b="b"/>
            <a:pathLst>
              <a:path w="582665" h="81665" extrusionOk="0">
                <a:moveTo>
                  <a:pt x="0" y="0"/>
                </a:moveTo>
                <a:lnTo>
                  <a:pt x="582665" y="0"/>
                </a:lnTo>
                <a:lnTo>
                  <a:pt x="503902" y="40651"/>
                </a:lnTo>
                <a:cubicBezTo>
                  <a:pt x="438300" y="67104"/>
                  <a:pt x="366625" y="81665"/>
                  <a:pt x="291544" y="81665"/>
                </a:cubicBezTo>
                <a:cubicBezTo>
                  <a:pt x="217130" y="81665"/>
                  <a:pt x="146061" y="67360"/>
                  <a:pt x="80936" y="41351"/>
                </a:cubicBezTo>
                <a:lnTo>
                  <a:pt x="0" y="0"/>
                </a:ln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9"/>
          <p:cNvSpPr/>
          <p:nvPr/>
        </p:nvSpPr>
        <p:spPr>
          <a:xfrm>
            <a:off x="10890" y="10887"/>
            <a:ext cx="12181110" cy="1864079"/>
          </a:xfrm>
          <a:custGeom>
            <a:avLst/>
            <a:gdLst/>
            <a:ahLst/>
            <a:cxnLst/>
            <a:rect l="l" t="t" r="r" b="b"/>
            <a:pathLst>
              <a:path w="12181110" h="1864079" extrusionOk="0">
                <a:moveTo>
                  <a:pt x="1329750" y="0"/>
                </a:moveTo>
                <a:lnTo>
                  <a:pt x="2975278" y="0"/>
                </a:lnTo>
                <a:lnTo>
                  <a:pt x="2980533" y="52138"/>
                </a:lnTo>
                <a:cubicBezTo>
                  <a:pt x="2980533" y="155580"/>
                  <a:pt x="2953672" y="252735"/>
                  <a:pt x="2906618" y="337126"/>
                </a:cubicBezTo>
                <a:cubicBezTo>
                  <a:pt x="3106548" y="376560"/>
                  <a:pt x="3263997" y="534009"/>
                  <a:pt x="3303335" y="733938"/>
                </a:cubicBezTo>
                <a:cubicBezTo>
                  <a:pt x="3330861" y="729842"/>
                  <a:pt x="3358961" y="727747"/>
                  <a:pt x="3387631" y="727747"/>
                </a:cubicBezTo>
                <a:cubicBezTo>
                  <a:pt x="3434684" y="727747"/>
                  <a:pt x="3480405" y="733557"/>
                  <a:pt x="3524219" y="744320"/>
                </a:cubicBezTo>
                <a:cubicBezTo>
                  <a:pt x="3578226" y="539056"/>
                  <a:pt x="3765012" y="387704"/>
                  <a:pt x="3987230" y="387704"/>
                </a:cubicBezTo>
                <a:cubicBezTo>
                  <a:pt x="4200114" y="387704"/>
                  <a:pt x="4380517" y="526674"/>
                  <a:pt x="4442716" y="718794"/>
                </a:cubicBezTo>
                <a:cubicBezTo>
                  <a:pt x="4484245" y="707174"/>
                  <a:pt x="4528060" y="700887"/>
                  <a:pt x="4573304" y="700887"/>
                </a:cubicBezTo>
                <a:cubicBezTo>
                  <a:pt x="4668077" y="700887"/>
                  <a:pt x="4756374" y="728128"/>
                  <a:pt x="4830954" y="775277"/>
                </a:cubicBezTo>
                <a:cubicBezTo>
                  <a:pt x="4892772" y="596588"/>
                  <a:pt x="5062603" y="468190"/>
                  <a:pt x="5262342" y="468190"/>
                </a:cubicBezTo>
                <a:cubicBezTo>
                  <a:pt x="5438078" y="468190"/>
                  <a:pt x="5590669" y="567631"/>
                  <a:pt x="5666869" y="713269"/>
                </a:cubicBezTo>
                <a:cubicBezTo>
                  <a:pt x="5725947" y="634688"/>
                  <a:pt x="5807636" y="574001"/>
                  <a:pt x="5902250" y="540935"/>
                </a:cubicBezTo>
                <a:lnTo>
                  <a:pt x="5957855" y="527678"/>
                </a:lnTo>
                <a:lnTo>
                  <a:pt x="5953183" y="481329"/>
                </a:lnTo>
                <a:cubicBezTo>
                  <a:pt x="5953183" y="243899"/>
                  <a:pt x="6145658" y="51424"/>
                  <a:pt x="6383088" y="51424"/>
                </a:cubicBezTo>
                <a:cubicBezTo>
                  <a:pt x="6620518" y="51424"/>
                  <a:pt x="6812993" y="243899"/>
                  <a:pt x="6812993" y="481329"/>
                </a:cubicBezTo>
                <a:lnTo>
                  <a:pt x="6811773" y="493434"/>
                </a:lnTo>
                <a:lnTo>
                  <a:pt x="6891387" y="530533"/>
                </a:lnTo>
                <a:cubicBezTo>
                  <a:pt x="6948001" y="564132"/>
                  <a:pt x="6997436" y="608566"/>
                  <a:pt x="7036821" y="660953"/>
                </a:cubicBezTo>
                <a:cubicBezTo>
                  <a:pt x="7113021" y="515315"/>
                  <a:pt x="7265612" y="415874"/>
                  <a:pt x="7441348" y="415874"/>
                </a:cubicBezTo>
                <a:cubicBezTo>
                  <a:pt x="7641086" y="415874"/>
                  <a:pt x="7810917" y="544272"/>
                  <a:pt x="7872736" y="722961"/>
                </a:cubicBezTo>
                <a:cubicBezTo>
                  <a:pt x="7947315" y="675812"/>
                  <a:pt x="8035612" y="648570"/>
                  <a:pt x="8130386" y="648570"/>
                </a:cubicBezTo>
                <a:cubicBezTo>
                  <a:pt x="8175630" y="648570"/>
                  <a:pt x="8219445" y="654857"/>
                  <a:pt x="8260973" y="666477"/>
                </a:cubicBezTo>
                <a:cubicBezTo>
                  <a:pt x="8323172" y="474358"/>
                  <a:pt x="8503575" y="335388"/>
                  <a:pt x="8716459" y="335388"/>
                </a:cubicBezTo>
                <a:cubicBezTo>
                  <a:pt x="8938677" y="335388"/>
                  <a:pt x="9125463" y="486740"/>
                  <a:pt x="9179469" y="692005"/>
                </a:cubicBezTo>
                <a:cubicBezTo>
                  <a:pt x="9223284" y="681242"/>
                  <a:pt x="9269004" y="675432"/>
                  <a:pt x="9316058" y="675432"/>
                </a:cubicBezTo>
                <a:cubicBezTo>
                  <a:pt x="9344728" y="675432"/>
                  <a:pt x="9372827" y="677526"/>
                  <a:pt x="9400354" y="681623"/>
                </a:cubicBezTo>
                <a:cubicBezTo>
                  <a:pt x="9439692" y="481692"/>
                  <a:pt x="9597141" y="324245"/>
                  <a:pt x="9797070" y="284810"/>
                </a:cubicBezTo>
                <a:cubicBezTo>
                  <a:pt x="9773543" y="242615"/>
                  <a:pt x="9755065" y="197228"/>
                  <a:pt x="9742468" y="149461"/>
                </a:cubicBezTo>
                <a:lnTo>
                  <a:pt x="9723179" y="0"/>
                </a:lnTo>
                <a:lnTo>
                  <a:pt x="11435591" y="0"/>
                </a:lnTo>
                <a:lnTo>
                  <a:pt x="11457680" y="22156"/>
                </a:lnTo>
                <a:cubicBezTo>
                  <a:pt x="11504593" y="77977"/>
                  <a:pt x="11537455" y="146008"/>
                  <a:pt x="11550813" y="220803"/>
                </a:cubicBezTo>
                <a:cubicBezTo>
                  <a:pt x="11566339" y="219659"/>
                  <a:pt x="11581960" y="218994"/>
                  <a:pt x="11597772" y="218994"/>
                </a:cubicBezTo>
                <a:cubicBezTo>
                  <a:pt x="11835135" y="218994"/>
                  <a:pt x="12040017" y="357963"/>
                  <a:pt x="12135553" y="559035"/>
                </a:cubicBezTo>
                <a:lnTo>
                  <a:pt x="12181110" y="544196"/>
                </a:lnTo>
                <a:lnTo>
                  <a:pt x="12181110" y="1334766"/>
                </a:lnTo>
                <a:lnTo>
                  <a:pt x="12145697" y="1324012"/>
                </a:lnTo>
                <a:cubicBezTo>
                  <a:pt x="12096738" y="1303771"/>
                  <a:pt x="12052495" y="1274458"/>
                  <a:pt x="12015062" y="1238168"/>
                </a:cubicBezTo>
                <a:cubicBezTo>
                  <a:pt x="11907620" y="1343895"/>
                  <a:pt x="11760268" y="1409141"/>
                  <a:pt x="11597676" y="1409141"/>
                </a:cubicBezTo>
                <a:cubicBezTo>
                  <a:pt x="11427655" y="1409141"/>
                  <a:pt x="11274207" y="1337896"/>
                  <a:pt x="11165813" y="1223499"/>
                </a:cubicBezTo>
                <a:cubicBezTo>
                  <a:pt x="11056085" y="1444860"/>
                  <a:pt x="10827866" y="1597071"/>
                  <a:pt x="10564119" y="1597071"/>
                </a:cubicBezTo>
                <a:cubicBezTo>
                  <a:pt x="10321231" y="1597071"/>
                  <a:pt x="10108538" y="1468007"/>
                  <a:pt x="9990714" y="1274744"/>
                </a:cubicBezTo>
                <a:cubicBezTo>
                  <a:pt x="9959757" y="1280745"/>
                  <a:pt x="9927754" y="1283888"/>
                  <a:pt x="9894987" y="1283888"/>
                </a:cubicBezTo>
                <a:cubicBezTo>
                  <a:pt x="9890892" y="1283888"/>
                  <a:pt x="9886796" y="1283794"/>
                  <a:pt x="9882700" y="1283698"/>
                </a:cubicBezTo>
                <a:cubicBezTo>
                  <a:pt x="9869841" y="1468126"/>
                  <a:pt x="9768988" y="1628294"/>
                  <a:pt x="9621835" y="1722486"/>
                </a:cubicBezTo>
                <a:lnTo>
                  <a:pt x="9607084" y="1730098"/>
                </a:lnTo>
                <a:lnTo>
                  <a:pt x="9024419" y="1730098"/>
                </a:lnTo>
                <a:lnTo>
                  <a:pt x="9012448" y="1723982"/>
                </a:lnTo>
                <a:cubicBezTo>
                  <a:pt x="8866113" y="1631326"/>
                  <a:pt x="8765037" y="1473651"/>
                  <a:pt x="8749797" y="1291604"/>
                </a:cubicBezTo>
                <a:cubicBezTo>
                  <a:pt x="8738748" y="1292365"/>
                  <a:pt x="8727699" y="1292746"/>
                  <a:pt x="8716459" y="1292746"/>
                </a:cubicBezTo>
                <a:cubicBezTo>
                  <a:pt x="8673216" y="1292746"/>
                  <a:pt x="8631306" y="1287032"/>
                  <a:pt x="8591491" y="1276269"/>
                </a:cubicBezTo>
                <a:cubicBezTo>
                  <a:pt x="8530055" y="1472483"/>
                  <a:pt x="8346794" y="1614882"/>
                  <a:pt x="8130290" y="1614882"/>
                </a:cubicBezTo>
                <a:cubicBezTo>
                  <a:pt x="7911120" y="1614882"/>
                  <a:pt x="7726050" y="1468958"/>
                  <a:pt x="7666899" y="1268933"/>
                </a:cubicBezTo>
                <a:cubicBezTo>
                  <a:pt x="7600320" y="1306843"/>
                  <a:pt x="7523358" y="1328560"/>
                  <a:pt x="7441253" y="1328560"/>
                </a:cubicBezTo>
                <a:cubicBezTo>
                  <a:pt x="7301711" y="1328560"/>
                  <a:pt x="7176839" y="1265887"/>
                  <a:pt x="7093114" y="1167207"/>
                </a:cubicBezTo>
                <a:cubicBezTo>
                  <a:pt x="7073493" y="1210736"/>
                  <a:pt x="7047775" y="1251027"/>
                  <a:pt x="7017105" y="1286936"/>
                </a:cubicBezTo>
                <a:cubicBezTo>
                  <a:pt x="6991577" y="1472198"/>
                  <a:pt x="6832701" y="1614882"/>
                  <a:pt x="6640391" y="1614882"/>
                </a:cubicBezTo>
                <a:cubicBezTo>
                  <a:pt x="6563905" y="1614882"/>
                  <a:pt x="6492753" y="1592307"/>
                  <a:pt x="6433127" y="1553445"/>
                </a:cubicBezTo>
                <a:lnTo>
                  <a:pt x="6433127" y="906191"/>
                </a:lnTo>
                <a:lnTo>
                  <a:pt x="6383088" y="911234"/>
                </a:lnTo>
                <a:cubicBezTo>
                  <a:pt x="6353409" y="911234"/>
                  <a:pt x="6324434" y="908227"/>
                  <a:pt x="6296447" y="902500"/>
                </a:cubicBezTo>
                <a:lnTo>
                  <a:pt x="6270563" y="894465"/>
                </a:lnTo>
                <a:lnTo>
                  <a:pt x="6270563" y="1605761"/>
                </a:lnTo>
                <a:cubicBezTo>
                  <a:pt x="6210937" y="1644623"/>
                  <a:pt x="6139785" y="1667198"/>
                  <a:pt x="6063299" y="1667198"/>
                </a:cubicBezTo>
                <a:cubicBezTo>
                  <a:pt x="5870990" y="1667198"/>
                  <a:pt x="5712113" y="1524513"/>
                  <a:pt x="5686585" y="1339253"/>
                </a:cubicBezTo>
                <a:cubicBezTo>
                  <a:pt x="5655915" y="1303343"/>
                  <a:pt x="5630198" y="1263053"/>
                  <a:pt x="5610576" y="1219522"/>
                </a:cubicBezTo>
                <a:cubicBezTo>
                  <a:pt x="5526851" y="1318202"/>
                  <a:pt x="5401979" y="1380876"/>
                  <a:pt x="5262438" y="1380876"/>
                </a:cubicBezTo>
                <a:cubicBezTo>
                  <a:pt x="5180332" y="1380876"/>
                  <a:pt x="5103370" y="1359160"/>
                  <a:pt x="5036790" y="1321250"/>
                </a:cubicBezTo>
                <a:cubicBezTo>
                  <a:pt x="4977639" y="1521274"/>
                  <a:pt x="4792569" y="1667198"/>
                  <a:pt x="4573399" y="1667198"/>
                </a:cubicBezTo>
                <a:cubicBezTo>
                  <a:pt x="4356895" y="1667198"/>
                  <a:pt x="4173634" y="1524800"/>
                  <a:pt x="4112198" y="1328584"/>
                </a:cubicBezTo>
                <a:cubicBezTo>
                  <a:pt x="4072383" y="1339347"/>
                  <a:pt x="4030473" y="1345062"/>
                  <a:pt x="3987230" y="1345062"/>
                </a:cubicBezTo>
                <a:cubicBezTo>
                  <a:pt x="3975989" y="1345062"/>
                  <a:pt x="3964941" y="1344681"/>
                  <a:pt x="3953892" y="1343919"/>
                </a:cubicBezTo>
                <a:cubicBezTo>
                  <a:pt x="3929508" y="1635194"/>
                  <a:pt x="3685383" y="1864079"/>
                  <a:pt x="3387726" y="1864079"/>
                </a:cubicBezTo>
                <a:cubicBezTo>
                  <a:pt x="3087403" y="1864079"/>
                  <a:pt x="2841563" y="1631098"/>
                  <a:pt x="2820989" y="1336013"/>
                </a:cubicBezTo>
                <a:cubicBezTo>
                  <a:pt x="2816893" y="1336109"/>
                  <a:pt x="2812797" y="1336204"/>
                  <a:pt x="2808701" y="1336204"/>
                </a:cubicBezTo>
                <a:cubicBezTo>
                  <a:pt x="2775934" y="1336204"/>
                  <a:pt x="2743932" y="1333061"/>
                  <a:pt x="2712975" y="1327060"/>
                </a:cubicBezTo>
                <a:cubicBezTo>
                  <a:pt x="2595151" y="1520322"/>
                  <a:pt x="2382457" y="1649386"/>
                  <a:pt x="2139570" y="1649386"/>
                </a:cubicBezTo>
                <a:cubicBezTo>
                  <a:pt x="1875823" y="1649386"/>
                  <a:pt x="1647603" y="1497176"/>
                  <a:pt x="1537876" y="1275815"/>
                </a:cubicBezTo>
                <a:cubicBezTo>
                  <a:pt x="1429481" y="1390211"/>
                  <a:pt x="1276034" y="1461458"/>
                  <a:pt x="1106013" y="1461458"/>
                </a:cubicBezTo>
                <a:cubicBezTo>
                  <a:pt x="943421" y="1461458"/>
                  <a:pt x="796069" y="1396211"/>
                  <a:pt x="688627" y="1290485"/>
                </a:cubicBezTo>
                <a:cubicBezTo>
                  <a:pt x="613761" y="1363064"/>
                  <a:pt x="511652" y="1407737"/>
                  <a:pt x="399067" y="1407737"/>
                </a:cubicBezTo>
                <a:cubicBezTo>
                  <a:pt x="214187" y="1407737"/>
                  <a:pt x="57501" y="1287151"/>
                  <a:pt x="3302" y="1120273"/>
                </a:cubicBezTo>
                <a:lnTo>
                  <a:pt x="0" y="1123065"/>
                </a:lnTo>
                <a:lnTo>
                  <a:pt x="0" y="137968"/>
                </a:lnTo>
                <a:lnTo>
                  <a:pt x="63488" y="155235"/>
                </a:lnTo>
                <a:cubicBezTo>
                  <a:pt x="230661" y="217061"/>
                  <a:pt x="349823" y="377894"/>
                  <a:pt x="349823" y="566584"/>
                </a:cubicBezTo>
                <a:cubicBezTo>
                  <a:pt x="349823" y="570584"/>
                  <a:pt x="349727" y="574489"/>
                  <a:pt x="349631" y="578490"/>
                </a:cubicBezTo>
                <a:cubicBezTo>
                  <a:pt x="365825" y="576585"/>
                  <a:pt x="382302" y="575537"/>
                  <a:pt x="398971" y="575537"/>
                </a:cubicBezTo>
                <a:cubicBezTo>
                  <a:pt x="459169" y="575537"/>
                  <a:pt x="516415" y="588396"/>
                  <a:pt x="568136" y="611351"/>
                </a:cubicBezTo>
                <a:cubicBezTo>
                  <a:pt x="663672" y="410279"/>
                  <a:pt x="868554" y="271309"/>
                  <a:pt x="1105917" y="271309"/>
                </a:cubicBezTo>
                <a:cubicBezTo>
                  <a:pt x="1121729" y="271309"/>
                  <a:pt x="1137350" y="271975"/>
                  <a:pt x="1152875" y="273119"/>
                </a:cubicBezTo>
                <a:cubicBezTo>
                  <a:pt x="1170687" y="173392"/>
                  <a:pt x="1223170" y="85691"/>
                  <a:pt x="1297405" y="22921"/>
                </a:cubicBezTo>
                <a:close/>
              </a:path>
            </a:pathLst>
          </a:custGeom>
          <a:solidFill>
            <a:srgbClr val="F2F9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9"/>
          <p:cNvSpPr/>
          <p:nvPr/>
        </p:nvSpPr>
        <p:spPr>
          <a:xfrm>
            <a:off x="0" y="1108364"/>
            <a:ext cx="12194349" cy="5745665"/>
          </a:xfrm>
          <a:custGeom>
            <a:avLst/>
            <a:gdLst/>
            <a:ahLst/>
            <a:cxnLst/>
            <a:rect l="l" t="t" r="r" b="b"/>
            <a:pathLst>
              <a:path w="6860393" h="3430248" extrusionOk="0">
                <a:moveTo>
                  <a:pt x="0" y="0"/>
                </a:moveTo>
                <a:lnTo>
                  <a:pt x="6860394" y="0"/>
                </a:lnTo>
                <a:lnTo>
                  <a:pt x="6860394" y="3430249"/>
                </a:lnTo>
                <a:lnTo>
                  <a:pt x="0" y="3430249"/>
                </a:lnTo>
                <a:close/>
              </a:path>
            </a:pathLst>
          </a:custGeom>
          <a:solidFill>
            <a:srgbClr val="3B9A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9"/>
          <p:cNvSpPr/>
          <p:nvPr/>
        </p:nvSpPr>
        <p:spPr>
          <a:xfrm>
            <a:off x="0" y="3733421"/>
            <a:ext cx="12194349" cy="820060"/>
          </a:xfrm>
          <a:custGeom>
            <a:avLst/>
            <a:gdLst/>
            <a:ahLst/>
            <a:cxnLst/>
            <a:rect l="l" t="t" r="r" b="b"/>
            <a:pathLst>
              <a:path w="6860393" h="576492" extrusionOk="0">
                <a:moveTo>
                  <a:pt x="0" y="133463"/>
                </a:moveTo>
                <a:lnTo>
                  <a:pt x="0" y="430990"/>
                </a:lnTo>
                <a:cubicBezTo>
                  <a:pt x="7909" y="430782"/>
                  <a:pt x="15194" y="430366"/>
                  <a:pt x="21750" y="429845"/>
                </a:cubicBezTo>
                <a:cubicBezTo>
                  <a:pt x="401698" y="400290"/>
                  <a:pt x="350393" y="460441"/>
                  <a:pt x="684343" y="526628"/>
                </a:cubicBezTo>
                <a:cubicBezTo>
                  <a:pt x="860632" y="559721"/>
                  <a:pt x="980517" y="562322"/>
                  <a:pt x="1159408" y="542758"/>
                </a:cubicBezTo>
                <a:cubicBezTo>
                  <a:pt x="1451835" y="510809"/>
                  <a:pt x="1721889" y="561281"/>
                  <a:pt x="2023370" y="563155"/>
                </a:cubicBezTo>
                <a:cubicBezTo>
                  <a:pt x="2213812" y="564404"/>
                  <a:pt x="2405712" y="568150"/>
                  <a:pt x="2596050" y="567213"/>
                </a:cubicBezTo>
                <a:cubicBezTo>
                  <a:pt x="2714478" y="567006"/>
                  <a:pt x="2830616" y="569086"/>
                  <a:pt x="2948940" y="572105"/>
                </a:cubicBezTo>
                <a:cubicBezTo>
                  <a:pt x="3435452" y="583656"/>
                  <a:pt x="3921132" y="568462"/>
                  <a:pt x="4407228" y="570960"/>
                </a:cubicBezTo>
                <a:cubicBezTo>
                  <a:pt x="4926937" y="575435"/>
                  <a:pt x="5460591" y="540156"/>
                  <a:pt x="5981758" y="519863"/>
                </a:cubicBezTo>
                <a:cubicBezTo>
                  <a:pt x="6309464" y="507271"/>
                  <a:pt x="6548818" y="455030"/>
                  <a:pt x="6860394" y="427556"/>
                </a:cubicBezTo>
                <a:lnTo>
                  <a:pt x="6860394" y="144598"/>
                </a:lnTo>
                <a:cubicBezTo>
                  <a:pt x="6755911" y="124305"/>
                  <a:pt x="6647161" y="115668"/>
                  <a:pt x="6527276" y="127323"/>
                </a:cubicBezTo>
                <a:cubicBezTo>
                  <a:pt x="6264924" y="152611"/>
                  <a:pt x="6037954" y="173425"/>
                  <a:pt x="5776955" y="125658"/>
                </a:cubicBezTo>
                <a:cubicBezTo>
                  <a:pt x="5665083" y="104637"/>
                  <a:pt x="5559143" y="81014"/>
                  <a:pt x="5448624" y="57390"/>
                </a:cubicBezTo>
                <a:cubicBezTo>
                  <a:pt x="5046198" y="-16601"/>
                  <a:pt x="4941090" y="143245"/>
                  <a:pt x="4544388" y="75810"/>
                </a:cubicBezTo>
                <a:cubicBezTo>
                  <a:pt x="4393075" y="50418"/>
                  <a:pt x="4253001" y="43237"/>
                  <a:pt x="4097733" y="49065"/>
                </a:cubicBezTo>
                <a:cubicBezTo>
                  <a:pt x="3871596" y="57494"/>
                  <a:pt x="3758684" y="62177"/>
                  <a:pt x="3530153" y="50002"/>
                </a:cubicBezTo>
                <a:cubicBezTo>
                  <a:pt x="3364479" y="41156"/>
                  <a:pt x="3213478" y="12850"/>
                  <a:pt x="3062997" y="7126"/>
                </a:cubicBezTo>
                <a:cubicBezTo>
                  <a:pt x="2602086" y="-10149"/>
                  <a:pt x="2660155" y="-1303"/>
                  <a:pt x="2240662" y="93606"/>
                </a:cubicBezTo>
                <a:cubicBezTo>
                  <a:pt x="1735001" y="198817"/>
                  <a:pt x="1726884" y="-79353"/>
                  <a:pt x="1209360" y="123056"/>
                </a:cubicBezTo>
                <a:cubicBezTo>
                  <a:pt x="836801" y="275722"/>
                  <a:pt x="878740" y="164371"/>
                  <a:pt x="539898" y="65820"/>
                </a:cubicBezTo>
                <a:cubicBezTo>
                  <a:pt x="308766" y="5773"/>
                  <a:pt x="159430" y="69670"/>
                  <a:pt x="0" y="13346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266" y="2174375"/>
            <a:ext cx="12194533" cy="1011709"/>
          </a:xfrm>
          <a:custGeom>
            <a:avLst/>
            <a:gdLst/>
            <a:ahLst/>
            <a:cxnLst/>
            <a:rect l="l" t="t" r="r" b="b"/>
            <a:pathLst>
              <a:path w="6860497" h="579776" extrusionOk="0">
                <a:moveTo>
                  <a:pt x="0" y="18533"/>
                </a:moveTo>
                <a:lnTo>
                  <a:pt x="0" y="460609"/>
                </a:lnTo>
                <a:cubicBezTo>
                  <a:pt x="422511" y="521488"/>
                  <a:pt x="735960" y="461337"/>
                  <a:pt x="1159200" y="525130"/>
                </a:cubicBezTo>
                <a:cubicBezTo>
                  <a:pt x="1721369" y="609945"/>
                  <a:pt x="1705342" y="589235"/>
                  <a:pt x="2256896" y="509624"/>
                </a:cubicBezTo>
                <a:cubicBezTo>
                  <a:pt x="2521330" y="469246"/>
                  <a:pt x="2684715" y="448953"/>
                  <a:pt x="2961012" y="448329"/>
                </a:cubicBezTo>
                <a:cubicBezTo>
                  <a:pt x="3362710" y="434176"/>
                  <a:pt x="3591032" y="321992"/>
                  <a:pt x="4008860" y="372464"/>
                </a:cubicBezTo>
                <a:cubicBezTo>
                  <a:pt x="4379754" y="417317"/>
                  <a:pt x="4701008" y="406390"/>
                  <a:pt x="5066075" y="446976"/>
                </a:cubicBezTo>
                <a:cubicBezTo>
                  <a:pt x="5402834" y="486001"/>
                  <a:pt x="5286072" y="548025"/>
                  <a:pt x="5658735" y="494847"/>
                </a:cubicBezTo>
                <a:cubicBezTo>
                  <a:pt x="6193638" y="418566"/>
                  <a:pt x="6524674" y="390676"/>
                  <a:pt x="6860498" y="392965"/>
                </a:cubicBezTo>
                <a:lnTo>
                  <a:pt x="6860498" y="243942"/>
                </a:lnTo>
                <a:cubicBezTo>
                  <a:pt x="6736138" y="238322"/>
                  <a:pt x="6611362" y="235512"/>
                  <a:pt x="6483152" y="235512"/>
                </a:cubicBezTo>
                <a:cubicBezTo>
                  <a:pt x="6098729" y="235720"/>
                  <a:pt x="5685584" y="278908"/>
                  <a:pt x="5312297" y="252579"/>
                </a:cubicBezTo>
                <a:cubicBezTo>
                  <a:pt x="5266299" y="249457"/>
                  <a:pt x="5220406" y="246335"/>
                  <a:pt x="5174408" y="243525"/>
                </a:cubicBezTo>
                <a:cubicBezTo>
                  <a:pt x="4593611" y="207935"/>
                  <a:pt x="4460406" y="390988"/>
                  <a:pt x="3887622" y="155485"/>
                </a:cubicBezTo>
                <a:cubicBezTo>
                  <a:pt x="3718618" y="85968"/>
                  <a:pt x="3776375" y="94918"/>
                  <a:pt x="3922485" y="141020"/>
                </a:cubicBezTo>
                <a:cubicBezTo>
                  <a:pt x="4275791" y="252371"/>
                  <a:pt x="4410038" y="218341"/>
                  <a:pt x="4762304" y="161313"/>
                </a:cubicBezTo>
                <a:cubicBezTo>
                  <a:pt x="4983237" y="125514"/>
                  <a:pt x="5012480" y="132902"/>
                  <a:pt x="5232165" y="126867"/>
                </a:cubicBezTo>
                <a:cubicBezTo>
                  <a:pt x="5054939" y="92212"/>
                  <a:pt x="4960759" y="107822"/>
                  <a:pt x="4788112" y="134880"/>
                </a:cubicBezTo>
                <a:cubicBezTo>
                  <a:pt x="4488712" y="181814"/>
                  <a:pt x="4513480" y="154132"/>
                  <a:pt x="4240617" y="142373"/>
                </a:cubicBezTo>
                <a:cubicBezTo>
                  <a:pt x="3940072" y="129364"/>
                  <a:pt x="4013751" y="108031"/>
                  <a:pt x="3750254" y="43926"/>
                </a:cubicBezTo>
                <a:cubicBezTo>
                  <a:pt x="3498309" y="-17266"/>
                  <a:pt x="3122732" y="59015"/>
                  <a:pt x="2891079" y="135192"/>
                </a:cubicBezTo>
                <a:cubicBezTo>
                  <a:pt x="2660883" y="215219"/>
                  <a:pt x="2647875" y="244254"/>
                  <a:pt x="2375636" y="290876"/>
                </a:cubicBezTo>
                <a:cubicBezTo>
                  <a:pt x="2220785" y="314499"/>
                  <a:pt x="2070408" y="332502"/>
                  <a:pt x="1912435" y="344470"/>
                </a:cubicBezTo>
                <a:cubicBezTo>
                  <a:pt x="1499498" y="375794"/>
                  <a:pt x="1222785" y="300034"/>
                  <a:pt x="818173" y="266733"/>
                </a:cubicBezTo>
                <a:cubicBezTo>
                  <a:pt x="812241" y="266212"/>
                  <a:pt x="328747" y="244983"/>
                  <a:pt x="457582" y="199609"/>
                </a:cubicBezTo>
                <a:cubicBezTo>
                  <a:pt x="687361" y="118541"/>
                  <a:pt x="1197184" y="138418"/>
                  <a:pt x="1468902" y="137898"/>
                </a:cubicBezTo>
                <a:cubicBezTo>
                  <a:pt x="1779750" y="137377"/>
                  <a:pt x="2893785" y="54124"/>
                  <a:pt x="1841149" y="18533"/>
                </a:cubicBezTo>
                <a:cubicBezTo>
                  <a:pt x="1473690" y="6045"/>
                  <a:pt x="1052844" y="-5610"/>
                  <a:pt x="688402" y="2923"/>
                </a:cubicBezTo>
                <a:cubicBezTo>
                  <a:pt x="452586" y="8647"/>
                  <a:pt x="225721" y="14474"/>
                  <a:pt x="0" y="1853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0" y="886691"/>
            <a:ext cx="12194349" cy="277431"/>
          </a:xfrm>
          <a:custGeom>
            <a:avLst/>
            <a:gdLst/>
            <a:ahLst/>
            <a:cxnLst/>
            <a:rect l="l" t="t" r="r" b="b"/>
            <a:pathLst>
              <a:path w="6860393" h="104691" extrusionOk="0">
                <a:moveTo>
                  <a:pt x="0" y="0"/>
                </a:moveTo>
                <a:lnTo>
                  <a:pt x="6860394" y="0"/>
                </a:lnTo>
                <a:lnTo>
                  <a:pt x="6860394" y="104691"/>
                </a:lnTo>
                <a:lnTo>
                  <a:pt x="0" y="104691"/>
                </a:lnTo>
                <a:close/>
              </a:path>
            </a:pathLst>
          </a:custGeom>
          <a:solidFill>
            <a:srgbClr val="2181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 flipH="1">
            <a:off x="-2533" y="5363852"/>
            <a:ext cx="12194533" cy="1074057"/>
          </a:xfrm>
          <a:custGeom>
            <a:avLst/>
            <a:gdLst/>
            <a:ahLst/>
            <a:cxnLst/>
            <a:rect l="l" t="t" r="r" b="b"/>
            <a:pathLst>
              <a:path w="6860497" h="850738" extrusionOk="0">
                <a:moveTo>
                  <a:pt x="0" y="302575"/>
                </a:moveTo>
                <a:lnTo>
                  <a:pt x="0" y="580537"/>
                </a:lnTo>
                <a:cubicBezTo>
                  <a:pt x="382341" y="623205"/>
                  <a:pt x="203346" y="565240"/>
                  <a:pt x="475793" y="422148"/>
                </a:cubicBezTo>
                <a:cubicBezTo>
                  <a:pt x="809535" y="261261"/>
                  <a:pt x="1493670" y="842266"/>
                  <a:pt x="2020248" y="850279"/>
                </a:cubicBezTo>
                <a:cubicBezTo>
                  <a:pt x="2615822" y="859437"/>
                  <a:pt x="2958827" y="731643"/>
                  <a:pt x="3487173" y="479593"/>
                </a:cubicBezTo>
                <a:cubicBezTo>
                  <a:pt x="4331987" y="75189"/>
                  <a:pt x="3941529" y="665872"/>
                  <a:pt x="4733061" y="513206"/>
                </a:cubicBezTo>
                <a:cubicBezTo>
                  <a:pt x="4844725" y="491456"/>
                  <a:pt x="4955452" y="467625"/>
                  <a:pt x="5066803" y="444938"/>
                </a:cubicBezTo>
                <a:cubicBezTo>
                  <a:pt x="5674137" y="321411"/>
                  <a:pt x="5832943" y="471892"/>
                  <a:pt x="6376379" y="476991"/>
                </a:cubicBezTo>
                <a:cubicBezTo>
                  <a:pt x="6555062" y="478656"/>
                  <a:pt x="6709809" y="464919"/>
                  <a:pt x="6860498" y="446916"/>
                </a:cubicBezTo>
                <a:lnTo>
                  <a:pt x="6860498" y="299766"/>
                </a:lnTo>
                <a:cubicBezTo>
                  <a:pt x="6734369" y="313502"/>
                  <a:pt x="6605326" y="323597"/>
                  <a:pt x="6469415" y="322036"/>
                </a:cubicBezTo>
                <a:cubicBezTo>
                  <a:pt x="6019118" y="316936"/>
                  <a:pt x="5673200" y="179048"/>
                  <a:pt x="5222903" y="218385"/>
                </a:cubicBezTo>
                <a:cubicBezTo>
                  <a:pt x="5163169" y="224733"/>
                  <a:pt x="5103643" y="231394"/>
                  <a:pt x="5044012" y="238574"/>
                </a:cubicBezTo>
                <a:cubicBezTo>
                  <a:pt x="4628578" y="288838"/>
                  <a:pt x="4523158" y="343578"/>
                  <a:pt x="4136966" y="169786"/>
                </a:cubicBezTo>
                <a:cubicBezTo>
                  <a:pt x="3581666" y="-80078"/>
                  <a:pt x="3125125" y="487086"/>
                  <a:pt x="2480848" y="344930"/>
                </a:cubicBezTo>
                <a:cubicBezTo>
                  <a:pt x="2105167" y="261989"/>
                  <a:pt x="2590430" y="223797"/>
                  <a:pt x="2680760" y="216928"/>
                </a:cubicBezTo>
                <a:cubicBezTo>
                  <a:pt x="3002534" y="192681"/>
                  <a:pt x="2789614" y="192681"/>
                  <a:pt x="2632473" y="168121"/>
                </a:cubicBezTo>
                <a:cubicBezTo>
                  <a:pt x="2422466" y="131697"/>
                  <a:pt x="2214021" y="83515"/>
                  <a:pt x="2002141" y="47924"/>
                </a:cubicBezTo>
                <a:cubicBezTo>
                  <a:pt x="1028284" y="-115565"/>
                  <a:pt x="1339964" y="176654"/>
                  <a:pt x="1992358" y="363767"/>
                </a:cubicBezTo>
                <a:lnTo>
                  <a:pt x="2065517" y="382395"/>
                </a:lnTo>
                <a:cubicBezTo>
                  <a:pt x="2604271" y="519450"/>
                  <a:pt x="2884627" y="434948"/>
                  <a:pt x="3387790" y="245963"/>
                </a:cubicBezTo>
                <a:cubicBezTo>
                  <a:pt x="4222301" y="-67486"/>
                  <a:pt x="4042370" y="367409"/>
                  <a:pt x="4682693" y="314335"/>
                </a:cubicBezTo>
                <a:cubicBezTo>
                  <a:pt x="5042764" y="284468"/>
                  <a:pt x="5300329" y="218385"/>
                  <a:pt x="5674761" y="268233"/>
                </a:cubicBezTo>
                <a:cubicBezTo>
                  <a:pt x="5704524" y="274373"/>
                  <a:pt x="5733767" y="280721"/>
                  <a:pt x="5763426" y="287485"/>
                </a:cubicBezTo>
                <a:cubicBezTo>
                  <a:pt x="5799954" y="295811"/>
                  <a:pt x="6279909" y="387598"/>
                  <a:pt x="5993934" y="363038"/>
                </a:cubicBezTo>
                <a:cubicBezTo>
                  <a:pt x="5639379" y="332651"/>
                  <a:pt x="5567885" y="287485"/>
                  <a:pt x="5193973" y="356066"/>
                </a:cubicBezTo>
                <a:cubicBezTo>
                  <a:pt x="5027882" y="388430"/>
                  <a:pt x="4841394" y="429225"/>
                  <a:pt x="4675512" y="451807"/>
                </a:cubicBezTo>
                <a:cubicBezTo>
                  <a:pt x="4045492" y="537246"/>
                  <a:pt x="4214080" y="113382"/>
                  <a:pt x="3650454" y="337021"/>
                </a:cubicBezTo>
                <a:cubicBezTo>
                  <a:pt x="3239911" y="499990"/>
                  <a:pt x="2971627" y="700526"/>
                  <a:pt x="2500412" y="746212"/>
                </a:cubicBezTo>
                <a:cubicBezTo>
                  <a:pt x="2358153" y="759428"/>
                  <a:pt x="2209858" y="770668"/>
                  <a:pt x="2067182" y="772957"/>
                </a:cubicBezTo>
                <a:cubicBezTo>
                  <a:pt x="1571824" y="780866"/>
                  <a:pt x="1158263" y="402479"/>
                  <a:pt x="719518" y="323805"/>
                </a:cubicBezTo>
                <a:cubicBezTo>
                  <a:pt x="472151" y="279472"/>
                  <a:pt x="441035" y="379169"/>
                  <a:pt x="290138" y="396339"/>
                </a:cubicBezTo>
                <a:cubicBezTo>
                  <a:pt x="232381" y="396235"/>
                  <a:pt x="210839" y="390616"/>
                  <a:pt x="156308" y="369282"/>
                </a:cubicBezTo>
                <a:cubicBezTo>
                  <a:pt x="97615" y="346596"/>
                  <a:pt x="47246" y="324221"/>
                  <a:pt x="0" y="302575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9"/>
          <p:cNvSpPr txBox="1">
            <a:spLocks noGrp="1"/>
          </p:cNvSpPr>
          <p:nvPr>
            <p:ph type="subTitle" idx="1"/>
          </p:nvPr>
        </p:nvSpPr>
        <p:spPr>
          <a:xfrm>
            <a:off x="873360" y="1813775"/>
            <a:ext cx="49611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1" name="Google Shape;311;p9"/>
          <p:cNvSpPr txBox="1">
            <a:spLocks noGrp="1"/>
          </p:cNvSpPr>
          <p:nvPr>
            <p:ph type="subTitle" idx="2"/>
          </p:nvPr>
        </p:nvSpPr>
        <p:spPr>
          <a:xfrm>
            <a:off x="6464155" y="1813775"/>
            <a:ext cx="4960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2" name="Google Shape;312;p9"/>
          <p:cNvSpPr txBox="1">
            <a:spLocks noGrp="1"/>
          </p:cNvSpPr>
          <p:nvPr>
            <p:ph type="title"/>
          </p:nvPr>
        </p:nvSpPr>
        <p:spPr>
          <a:xfrm>
            <a:off x="873350" y="836300"/>
            <a:ext cx="1055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13" name="Google Shape;313;p9"/>
          <p:cNvSpPr txBox="1">
            <a:spLocks noGrp="1"/>
          </p:cNvSpPr>
          <p:nvPr>
            <p:ph type="body" idx="3"/>
          </p:nvPr>
        </p:nvSpPr>
        <p:spPr>
          <a:xfrm>
            <a:off x="873350" y="2750800"/>
            <a:ext cx="49608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4" name="Google Shape;314;p9"/>
          <p:cNvSpPr txBox="1">
            <a:spLocks noGrp="1"/>
          </p:cNvSpPr>
          <p:nvPr>
            <p:ph type="body" idx="4"/>
          </p:nvPr>
        </p:nvSpPr>
        <p:spPr>
          <a:xfrm>
            <a:off x="6464146" y="2739050"/>
            <a:ext cx="49611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1417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5DF291D-9173-4CFA-8916-8B6A66938E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F84284-6E8C-4757-BA56-CFB0D4215E06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9B0161C-393F-4991-AFA9-7E6EF2829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3B6E3E-55DF-4B4D-B2E1-4B3D42003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8B9B55-1E1C-46E3-B4D8-6C6EEC4171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5047994"/>
      </p:ext>
    </p:extLst>
  </p:cSld>
  <p:clrMapOvr>
    <a:masterClrMapping/>
  </p:clrMapOvr>
  <p:transition spd="slow" advClick="0" advTm="3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BEAA25-A2DD-4430-8C4B-CD5112ADB70F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11CD9C-98F9-4896-B4F3-CB8A81CD387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ouple of people standing on a hill&#10;&#10;Description automatically generated">
            <a:extLst>
              <a:ext uri="{FF2B5EF4-FFF2-40B4-BE49-F238E27FC236}">
                <a16:creationId xmlns:a16="http://schemas.microsoft.com/office/drawing/2014/main" id="{38EF5A1D-CDDA-208A-5C6B-C7CF9E1F70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234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oogle Shape;28;p27">
            <a:extLst>
              <a:ext uri="{FF2B5EF4-FFF2-40B4-BE49-F238E27FC236}">
                <a16:creationId xmlns:a16="http://schemas.microsoft.com/office/drawing/2014/main" id="{99864A22-FD53-46D6-8FF0-EB00DCFDFEDD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Google Shape;29;p27">
              <a:extLst>
                <a:ext uri="{FF2B5EF4-FFF2-40B4-BE49-F238E27FC236}">
                  <a16:creationId xmlns:a16="http://schemas.microsoft.com/office/drawing/2014/main" id="{B8A33867-73C5-4FBC-BA2F-31A287570785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3E3E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30;p27">
              <a:extLst>
                <a:ext uri="{FF2B5EF4-FFF2-40B4-BE49-F238E27FC236}">
                  <a16:creationId xmlns:a16="http://schemas.microsoft.com/office/drawing/2014/main" id="{B024C601-B749-4825-AF71-010760E58ADB}"/>
                </a:ext>
              </a:extLst>
            </p:cNvPr>
            <p:cNvSpPr/>
            <p:nvPr/>
          </p:nvSpPr>
          <p:spPr>
            <a:xfrm>
              <a:off x="1734725" y="1143465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31;p27">
              <a:extLst>
                <a:ext uri="{FF2B5EF4-FFF2-40B4-BE49-F238E27FC236}">
                  <a16:creationId xmlns:a16="http://schemas.microsoft.com/office/drawing/2014/main" id="{BA4B8732-CA36-4BE1-A3B5-17CC24C348EE}"/>
                </a:ext>
              </a:extLst>
            </p:cNvPr>
            <p:cNvSpPr/>
            <p:nvPr/>
          </p:nvSpPr>
          <p:spPr>
            <a:xfrm>
              <a:off x="635499" y="591077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32;p27">
              <a:extLst>
                <a:ext uri="{FF2B5EF4-FFF2-40B4-BE49-F238E27FC236}">
                  <a16:creationId xmlns:a16="http://schemas.microsoft.com/office/drawing/2014/main" id="{00BC7FD7-1BE9-416E-B461-915B07BD56C3}"/>
                </a:ext>
              </a:extLst>
            </p:cNvPr>
            <p:cNvSpPr/>
            <p:nvPr/>
          </p:nvSpPr>
          <p:spPr>
            <a:xfrm>
              <a:off x="4603086" y="1142535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33;p27">
              <a:extLst>
                <a:ext uri="{FF2B5EF4-FFF2-40B4-BE49-F238E27FC236}">
                  <a16:creationId xmlns:a16="http://schemas.microsoft.com/office/drawing/2014/main" id="{35B0FD18-C0F3-4747-8DF6-4D3588F76ACB}"/>
                </a:ext>
              </a:extLst>
            </p:cNvPr>
            <p:cNvSpPr/>
            <p:nvPr/>
          </p:nvSpPr>
          <p:spPr>
            <a:xfrm>
              <a:off x="3073910" y="533315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4;p27">
              <a:extLst>
                <a:ext uri="{FF2B5EF4-FFF2-40B4-BE49-F238E27FC236}">
                  <a16:creationId xmlns:a16="http://schemas.microsoft.com/office/drawing/2014/main" id="{B3F444FD-D967-4971-BA4E-D4A0CBF92F61}"/>
                </a:ext>
              </a:extLst>
            </p:cNvPr>
            <p:cNvSpPr/>
            <p:nvPr/>
          </p:nvSpPr>
          <p:spPr>
            <a:xfrm rot="10800000" flipH="1">
              <a:off x="7642643" y="1143465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35;p27">
              <a:extLst>
                <a:ext uri="{FF2B5EF4-FFF2-40B4-BE49-F238E27FC236}">
                  <a16:creationId xmlns:a16="http://schemas.microsoft.com/office/drawing/2014/main" id="{2C345ADD-F5C8-43E3-9C3D-04D6F19062D8}"/>
                </a:ext>
              </a:extLst>
            </p:cNvPr>
            <p:cNvSpPr/>
            <p:nvPr/>
          </p:nvSpPr>
          <p:spPr>
            <a:xfrm rot="10800000" flipH="1">
              <a:off x="6543417" y="591077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36;p27">
              <a:extLst>
                <a:ext uri="{FF2B5EF4-FFF2-40B4-BE49-F238E27FC236}">
                  <a16:creationId xmlns:a16="http://schemas.microsoft.com/office/drawing/2014/main" id="{0626E602-A1B0-4212-99B9-B1C4203A66FF}"/>
                </a:ext>
              </a:extLst>
            </p:cNvPr>
            <p:cNvSpPr/>
            <p:nvPr/>
          </p:nvSpPr>
          <p:spPr>
            <a:xfrm rot="10800000" flipH="1">
              <a:off x="10511004" y="1142535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37;p27">
              <a:extLst>
                <a:ext uri="{FF2B5EF4-FFF2-40B4-BE49-F238E27FC236}">
                  <a16:creationId xmlns:a16="http://schemas.microsoft.com/office/drawing/2014/main" id="{771E77F9-663A-4FF8-B91F-CF93A44CF456}"/>
                </a:ext>
              </a:extLst>
            </p:cNvPr>
            <p:cNvSpPr/>
            <p:nvPr/>
          </p:nvSpPr>
          <p:spPr>
            <a:xfrm rot="10800000" flipH="1">
              <a:off x="8981828" y="533315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38;p27">
              <a:extLst>
                <a:ext uri="{FF2B5EF4-FFF2-40B4-BE49-F238E27FC236}">
                  <a16:creationId xmlns:a16="http://schemas.microsoft.com/office/drawing/2014/main" id="{CB0B991C-D801-496D-A428-B6863AE905B9}"/>
                </a:ext>
              </a:extLst>
            </p:cNvPr>
            <p:cNvSpPr/>
            <p:nvPr/>
          </p:nvSpPr>
          <p:spPr>
            <a:xfrm>
              <a:off x="1566112" y="3319880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39;p27">
              <a:extLst>
                <a:ext uri="{FF2B5EF4-FFF2-40B4-BE49-F238E27FC236}">
                  <a16:creationId xmlns:a16="http://schemas.microsoft.com/office/drawing/2014/main" id="{0804CADB-CA15-47DE-AEFA-D681FDCEC5DF}"/>
                </a:ext>
              </a:extLst>
            </p:cNvPr>
            <p:cNvSpPr/>
            <p:nvPr/>
          </p:nvSpPr>
          <p:spPr>
            <a:xfrm>
              <a:off x="10339641" y="3652673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40;p27">
              <a:extLst>
                <a:ext uri="{FF2B5EF4-FFF2-40B4-BE49-F238E27FC236}">
                  <a16:creationId xmlns:a16="http://schemas.microsoft.com/office/drawing/2014/main" id="{A9924D13-5511-42D3-8F66-DAB497B26148}"/>
                </a:ext>
              </a:extLst>
            </p:cNvPr>
            <p:cNvSpPr/>
            <p:nvPr/>
          </p:nvSpPr>
          <p:spPr>
            <a:xfrm>
              <a:off x="4434473" y="3318950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41;p27">
              <a:extLst>
                <a:ext uri="{FF2B5EF4-FFF2-40B4-BE49-F238E27FC236}">
                  <a16:creationId xmlns:a16="http://schemas.microsoft.com/office/drawing/2014/main" id="{3253FF48-4B65-4CEC-A1AF-D22A46F1A68A}"/>
                </a:ext>
              </a:extLst>
            </p:cNvPr>
            <p:cNvSpPr/>
            <p:nvPr/>
          </p:nvSpPr>
          <p:spPr>
            <a:xfrm>
              <a:off x="9193291" y="2709265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42;p27">
              <a:extLst>
                <a:ext uri="{FF2B5EF4-FFF2-40B4-BE49-F238E27FC236}">
                  <a16:creationId xmlns:a16="http://schemas.microsoft.com/office/drawing/2014/main" id="{092F290C-9BAD-4989-8828-BA4F61F8C0B6}"/>
                </a:ext>
              </a:extLst>
            </p:cNvPr>
            <p:cNvSpPr/>
            <p:nvPr/>
          </p:nvSpPr>
          <p:spPr>
            <a:xfrm rot="10800000" flipH="1">
              <a:off x="7474030" y="3319880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43;p27">
              <a:extLst>
                <a:ext uri="{FF2B5EF4-FFF2-40B4-BE49-F238E27FC236}">
                  <a16:creationId xmlns:a16="http://schemas.microsoft.com/office/drawing/2014/main" id="{1BC21C91-74A0-4A2B-B442-F148764BBF3A}"/>
                </a:ext>
              </a:extLst>
            </p:cNvPr>
            <p:cNvSpPr/>
            <p:nvPr/>
          </p:nvSpPr>
          <p:spPr>
            <a:xfrm rot="10800000" flipH="1">
              <a:off x="6374804" y="2767492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44;p27">
              <a:extLst>
                <a:ext uri="{FF2B5EF4-FFF2-40B4-BE49-F238E27FC236}">
                  <a16:creationId xmlns:a16="http://schemas.microsoft.com/office/drawing/2014/main" id="{C70E873B-DCDD-4702-92A1-5951529F1F23}"/>
                </a:ext>
              </a:extLst>
            </p:cNvPr>
            <p:cNvSpPr/>
            <p:nvPr/>
          </p:nvSpPr>
          <p:spPr>
            <a:xfrm rot="10800000" flipH="1">
              <a:off x="634717" y="2644031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45;p27">
              <a:extLst>
                <a:ext uri="{FF2B5EF4-FFF2-40B4-BE49-F238E27FC236}">
                  <a16:creationId xmlns:a16="http://schemas.microsoft.com/office/drawing/2014/main" id="{201EC8D3-3D91-40B4-AA49-030F90B6E642}"/>
                </a:ext>
              </a:extLst>
            </p:cNvPr>
            <p:cNvSpPr/>
            <p:nvPr/>
          </p:nvSpPr>
          <p:spPr>
            <a:xfrm rot="10800000" flipH="1">
              <a:off x="2641970" y="2650422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46;p27">
              <a:extLst>
                <a:ext uri="{FF2B5EF4-FFF2-40B4-BE49-F238E27FC236}">
                  <a16:creationId xmlns:a16="http://schemas.microsoft.com/office/drawing/2014/main" id="{BC0F5C57-AEEF-4EFD-836E-54488CABF50D}"/>
                </a:ext>
              </a:extLst>
            </p:cNvPr>
            <p:cNvSpPr/>
            <p:nvPr/>
          </p:nvSpPr>
          <p:spPr>
            <a:xfrm>
              <a:off x="1566112" y="5715930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47;p27">
              <a:extLst>
                <a:ext uri="{FF2B5EF4-FFF2-40B4-BE49-F238E27FC236}">
                  <a16:creationId xmlns:a16="http://schemas.microsoft.com/office/drawing/2014/main" id="{D200511A-5B10-4BB1-B0BC-8045AC2C00C6}"/>
                </a:ext>
              </a:extLst>
            </p:cNvPr>
            <p:cNvSpPr/>
            <p:nvPr/>
          </p:nvSpPr>
          <p:spPr>
            <a:xfrm>
              <a:off x="466886" y="5163542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48;p27">
              <a:extLst>
                <a:ext uri="{FF2B5EF4-FFF2-40B4-BE49-F238E27FC236}">
                  <a16:creationId xmlns:a16="http://schemas.microsoft.com/office/drawing/2014/main" id="{9816A8DD-F3B9-4E17-BED2-3F5361BF85A5}"/>
                </a:ext>
              </a:extLst>
            </p:cNvPr>
            <p:cNvSpPr/>
            <p:nvPr/>
          </p:nvSpPr>
          <p:spPr>
            <a:xfrm>
              <a:off x="4434473" y="5715000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49;p27">
              <a:extLst>
                <a:ext uri="{FF2B5EF4-FFF2-40B4-BE49-F238E27FC236}">
                  <a16:creationId xmlns:a16="http://schemas.microsoft.com/office/drawing/2014/main" id="{408D419A-3C00-4746-AEFC-FBAC8D58D363}"/>
                </a:ext>
              </a:extLst>
            </p:cNvPr>
            <p:cNvSpPr/>
            <p:nvPr/>
          </p:nvSpPr>
          <p:spPr>
            <a:xfrm>
              <a:off x="2905297" y="5105780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50;p27">
              <a:extLst>
                <a:ext uri="{FF2B5EF4-FFF2-40B4-BE49-F238E27FC236}">
                  <a16:creationId xmlns:a16="http://schemas.microsoft.com/office/drawing/2014/main" id="{92314B48-CE6E-4626-90C0-D857985C4821}"/>
                </a:ext>
              </a:extLst>
            </p:cNvPr>
            <p:cNvSpPr/>
            <p:nvPr/>
          </p:nvSpPr>
          <p:spPr>
            <a:xfrm rot="10800000" flipH="1">
              <a:off x="7474030" y="5715930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51;p27">
              <a:extLst>
                <a:ext uri="{FF2B5EF4-FFF2-40B4-BE49-F238E27FC236}">
                  <a16:creationId xmlns:a16="http://schemas.microsoft.com/office/drawing/2014/main" id="{085CF48F-4A74-4B38-9EFF-7D98CE153129}"/>
                </a:ext>
              </a:extLst>
            </p:cNvPr>
            <p:cNvSpPr/>
            <p:nvPr/>
          </p:nvSpPr>
          <p:spPr>
            <a:xfrm rot="10800000" flipH="1">
              <a:off x="6374804" y="5163542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52;p27">
              <a:extLst>
                <a:ext uri="{FF2B5EF4-FFF2-40B4-BE49-F238E27FC236}">
                  <a16:creationId xmlns:a16="http://schemas.microsoft.com/office/drawing/2014/main" id="{5F347B91-9BF7-4EEE-BE93-E4F51BEFAC89}"/>
                </a:ext>
              </a:extLst>
            </p:cNvPr>
            <p:cNvSpPr/>
            <p:nvPr/>
          </p:nvSpPr>
          <p:spPr>
            <a:xfrm rot="10800000" flipH="1">
              <a:off x="10342391" y="5715000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53;p27">
              <a:extLst>
                <a:ext uri="{FF2B5EF4-FFF2-40B4-BE49-F238E27FC236}">
                  <a16:creationId xmlns:a16="http://schemas.microsoft.com/office/drawing/2014/main" id="{A55647A7-2065-4872-B43F-200F6381F19C}"/>
                </a:ext>
              </a:extLst>
            </p:cNvPr>
            <p:cNvSpPr/>
            <p:nvPr/>
          </p:nvSpPr>
          <p:spPr>
            <a:xfrm rot="10800000" flipH="1">
              <a:off x="8813215" y="5105780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" name="Google Shape;54;p27">
            <a:extLst>
              <a:ext uri="{FF2B5EF4-FFF2-40B4-BE49-F238E27FC236}">
                <a16:creationId xmlns:a16="http://schemas.microsoft.com/office/drawing/2014/main" id="{423065BE-C31D-4A59-82B1-4A144C619839}"/>
              </a:ext>
            </a:extLst>
          </p:cNvPr>
          <p:cNvGrpSpPr/>
          <p:nvPr userDrawn="1"/>
        </p:nvGrpSpPr>
        <p:grpSpPr>
          <a:xfrm>
            <a:off x="2761549" y="1427825"/>
            <a:ext cx="6763450" cy="3991938"/>
            <a:chOff x="3645164" y="1813666"/>
            <a:chExt cx="4766443" cy="2813260"/>
          </a:xfrm>
        </p:grpSpPr>
        <p:sp>
          <p:nvSpPr>
            <p:cNvPr id="34" name="Google Shape;55;p27">
              <a:extLst>
                <a:ext uri="{FF2B5EF4-FFF2-40B4-BE49-F238E27FC236}">
                  <a16:creationId xmlns:a16="http://schemas.microsoft.com/office/drawing/2014/main" id="{6CC59BE4-DCD9-42A5-86E6-A8F9FC15498E}"/>
                </a:ext>
              </a:extLst>
            </p:cNvPr>
            <p:cNvSpPr/>
            <p:nvPr/>
          </p:nvSpPr>
          <p:spPr>
            <a:xfrm>
              <a:off x="3645164" y="1813666"/>
              <a:ext cx="4766443" cy="2813260"/>
            </a:xfrm>
            <a:custGeom>
              <a:avLst/>
              <a:gdLst/>
              <a:ahLst/>
              <a:cxnLst/>
              <a:rect l="l" t="t" r="r" b="b"/>
              <a:pathLst>
                <a:path w="6546" h="4656" extrusionOk="0">
                  <a:moveTo>
                    <a:pt x="3439" y="4656"/>
                  </a:moveTo>
                  <a:cubicBezTo>
                    <a:pt x="2908" y="4656"/>
                    <a:pt x="2402" y="4450"/>
                    <a:pt x="2023" y="4085"/>
                  </a:cubicBezTo>
                  <a:cubicBezTo>
                    <a:pt x="1840" y="4168"/>
                    <a:pt x="1640" y="4211"/>
                    <a:pt x="1436" y="4211"/>
                  </a:cubicBezTo>
                  <a:cubicBezTo>
                    <a:pt x="644" y="4211"/>
                    <a:pt x="0" y="3567"/>
                    <a:pt x="0" y="2775"/>
                  </a:cubicBezTo>
                  <a:cubicBezTo>
                    <a:pt x="0" y="2170"/>
                    <a:pt x="372" y="1643"/>
                    <a:pt x="925" y="1434"/>
                  </a:cubicBezTo>
                  <a:cubicBezTo>
                    <a:pt x="986" y="633"/>
                    <a:pt x="1658" y="0"/>
                    <a:pt x="2474" y="0"/>
                  </a:cubicBezTo>
                  <a:cubicBezTo>
                    <a:pt x="2949" y="0"/>
                    <a:pt x="3394" y="216"/>
                    <a:pt x="3688" y="584"/>
                  </a:cubicBezTo>
                  <a:lnTo>
                    <a:pt x="3928" y="629"/>
                  </a:lnTo>
                  <a:cubicBezTo>
                    <a:pt x="3933" y="630"/>
                    <a:pt x="3938" y="631"/>
                    <a:pt x="3943" y="632"/>
                  </a:cubicBezTo>
                  <a:cubicBezTo>
                    <a:pt x="4316" y="727"/>
                    <a:pt x="4648" y="920"/>
                    <a:pt x="4911" y="1196"/>
                  </a:cubicBezTo>
                  <a:cubicBezTo>
                    <a:pt x="4979" y="1186"/>
                    <a:pt x="5047" y="1181"/>
                    <a:pt x="5115" y="1181"/>
                  </a:cubicBezTo>
                  <a:cubicBezTo>
                    <a:pt x="5904" y="1181"/>
                    <a:pt x="6546" y="1823"/>
                    <a:pt x="6546" y="2612"/>
                  </a:cubicBezTo>
                  <a:cubicBezTo>
                    <a:pt x="6546" y="3401"/>
                    <a:pt x="5904" y="4043"/>
                    <a:pt x="5115" y="4043"/>
                  </a:cubicBezTo>
                  <a:cubicBezTo>
                    <a:pt x="5047" y="4043"/>
                    <a:pt x="4979" y="4038"/>
                    <a:pt x="4911" y="4028"/>
                  </a:cubicBezTo>
                  <a:cubicBezTo>
                    <a:pt x="4527" y="4429"/>
                    <a:pt x="3998" y="4656"/>
                    <a:pt x="3439" y="4656"/>
                  </a:cubicBezTo>
                  <a:close/>
                </a:path>
              </a:pathLst>
            </a:custGeom>
            <a:solidFill>
              <a:schemeClr val="lt1"/>
            </a:solidFill>
            <a:ln w="57150" cap="flat" cmpd="sng">
              <a:solidFill>
                <a:srgbClr val="195B5A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03200" dist="38100" dir="5400000" sx="103000" sy="103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56;p27">
              <a:extLst>
                <a:ext uri="{FF2B5EF4-FFF2-40B4-BE49-F238E27FC236}">
                  <a16:creationId xmlns:a16="http://schemas.microsoft.com/office/drawing/2014/main" id="{065D51A3-9B45-4D4E-A462-B6CAC7275E92}"/>
                </a:ext>
              </a:extLst>
            </p:cNvPr>
            <p:cNvSpPr/>
            <p:nvPr/>
          </p:nvSpPr>
          <p:spPr>
            <a:xfrm>
              <a:off x="3692837" y="1867866"/>
              <a:ext cx="4677577" cy="2721647"/>
            </a:xfrm>
            <a:custGeom>
              <a:avLst/>
              <a:gdLst/>
              <a:ahLst/>
              <a:cxnLst/>
              <a:rect l="l" t="t" r="r" b="b"/>
              <a:pathLst>
                <a:path w="6546" h="4656" extrusionOk="0">
                  <a:moveTo>
                    <a:pt x="3439" y="4656"/>
                  </a:moveTo>
                  <a:cubicBezTo>
                    <a:pt x="2908" y="4656"/>
                    <a:pt x="2402" y="4450"/>
                    <a:pt x="2023" y="4085"/>
                  </a:cubicBezTo>
                  <a:cubicBezTo>
                    <a:pt x="1840" y="4168"/>
                    <a:pt x="1640" y="4211"/>
                    <a:pt x="1436" y="4211"/>
                  </a:cubicBezTo>
                  <a:cubicBezTo>
                    <a:pt x="644" y="4211"/>
                    <a:pt x="0" y="3567"/>
                    <a:pt x="0" y="2775"/>
                  </a:cubicBezTo>
                  <a:cubicBezTo>
                    <a:pt x="0" y="2170"/>
                    <a:pt x="372" y="1643"/>
                    <a:pt x="925" y="1434"/>
                  </a:cubicBezTo>
                  <a:cubicBezTo>
                    <a:pt x="986" y="633"/>
                    <a:pt x="1658" y="0"/>
                    <a:pt x="2474" y="0"/>
                  </a:cubicBezTo>
                  <a:cubicBezTo>
                    <a:pt x="2949" y="0"/>
                    <a:pt x="3394" y="216"/>
                    <a:pt x="3688" y="584"/>
                  </a:cubicBezTo>
                  <a:lnTo>
                    <a:pt x="3928" y="629"/>
                  </a:lnTo>
                  <a:cubicBezTo>
                    <a:pt x="3933" y="630"/>
                    <a:pt x="3938" y="631"/>
                    <a:pt x="3943" y="632"/>
                  </a:cubicBezTo>
                  <a:cubicBezTo>
                    <a:pt x="4316" y="727"/>
                    <a:pt x="4648" y="920"/>
                    <a:pt x="4911" y="1196"/>
                  </a:cubicBezTo>
                  <a:cubicBezTo>
                    <a:pt x="4979" y="1186"/>
                    <a:pt x="5047" y="1181"/>
                    <a:pt x="5115" y="1181"/>
                  </a:cubicBezTo>
                  <a:cubicBezTo>
                    <a:pt x="5904" y="1181"/>
                    <a:pt x="6546" y="1823"/>
                    <a:pt x="6546" y="2612"/>
                  </a:cubicBezTo>
                  <a:cubicBezTo>
                    <a:pt x="6546" y="3401"/>
                    <a:pt x="5904" y="4043"/>
                    <a:pt x="5115" y="4043"/>
                  </a:cubicBezTo>
                  <a:cubicBezTo>
                    <a:pt x="5047" y="4043"/>
                    <a:pt x="4979" y="4038"/>
                    <a:pt x="4911" y="4028"/>
                  </a:cubicBezTo>
                  <a:cubicBezTo>
                    <a:pt x="4527" y="4429"/>
                    <a:pt x="3998" y="4656"/>
                    <a:pt x="3439" y="4656"/>
                  </a:cubicBezTo>
                  <a:close/>
                </a:path>
              </a:pathLst>
            </a:custGeom>
            <a:solidFill>
              <a:schemeClr val="lt1"/>
            </a:solidFill>
            <a:ln w="28575" cap="flat" cmpd="sng">
              <a:solidFill>
                <a:srgbClr val="195B5A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57;p27">
            <a:extLst>
              <a:ext uri="{FF2B5EF4-FFF2-40B4-BE49-F238E27FC236}">
                <a16:creationId xmlns:a16="http://schemas.microsoft.com/office/drawing/2014/main" id="{9BE8F6F5-DFC0-478F-BDE6-4B1B88652016}"/>
              </a:ext>
            </a:extLst>
          </p:cNvPr>
          <p:cNvSpPr/>
          <p:nvPr userDrawn="1"/>
        </p:nvSpPr>
        <p:spPr>
          <a:xfrm rot="790632" flipH="1">
            <a:off x="8336982" y="2936716"/>
            <a:ext cx="578472" cy="599350"/>
          </a:xfrm>
          <a:custGeom>
            <a:avLst/>
            <a:gdLst/>
            <a:ahLst/>
            <a:cxnLst/>
            <a:rect l="l" t="t" r="r" b="b"/>
            <a:pathLst>
              <a:path w="584535" h="605631" extrusionOk="0">
                <a:moveTo>
                  <a:pt x="231093" y="221335"/>
                </a:moveTo>
                <a:cubicBezTo>
                  <a:pt x="242097" y="238966"/>
                  <a:pt x="254867" y="255784"/>
                  <a:pt x="258806" y="260395"/>
                </a:cubicBezTo>
                <a:cubicBezTo>
                  <a:pt x="265191" y="267990"/>
                  <a:pt x="261251" y="275313"/>
                  <a:pt x="261251" y="275313"/>
                </a:cubicBezTo>
                <a:cubicBezTo>
                  <a:pt x="261251" y="275313"/>
                  <a:pt x="272255" y="292673"/>
                  <a:pt x="256497" y="307185"/>
                </a:cubicBezTo>
                <a:cubicBezTo>
                  <a:pt x="256497" y="307185"/>
                  <a:pt x="245901" y="282366"/>
                  <a:pt x="196181" y="302845"/>
                </a:cubicBezTo>
                <a:cubicBezTo>
                  <a:pt x="146461" y="323324"/>
                  <a:pt x="162355" y="350313"/>
                  <a:pt x="162355" y="350313"/>
                </a:cubicBezTo>
                <a:cubicBezTo>
                  <a:pt x="162355" y="350313"/>
                  <a:pt x="144016" y="349635"/>
                  <a:pt x="138174" y="337700"/>
                </a:cubicBezTo>
                <a:cubicBezTo>
                  <a:pt x="138174" y="337700"/>
                  <a:pt x="135457" y="333360"/>
                  <a:pt x="130974" y="332411"/>
                </a:cubicBezTo>
                <a:cubicBezTo>
                  <a:pt x="126355" y="331461"/>
                  <a:pt x="121465" y="324273"/>
                  <a:pt x="119563" y="318984"/>
                </a:cubicBezTo>
                <a:cubicBezTo>
                  <a:pt x="118205" y="315187"/>
                  <a:pt x="113042" y="293487"/>
                  <a:pt x="108967" y="278704"/>
                </a:cubicBezTo>
                <a:cubicBezTo>
                  <a:pt x="120378" y="262565"/>
                  <a:pt x="134235" y="249409"/>
                  <a:pt x="150808" y="239644"/>
                </a:cubicBezTo>
                <a:cubicBezTo>
                  <a:pt x="174445" y="225675"/>
                  <a:pt x="201615" y="219979"/>
                  <a:pt x="231093" y="221335"/>
                </a:cubicBezTo>
                <a:close/>
                <a:moveTo>
                  <a:pt x="562095" y="196204"/>
                </a:moveTo>
                <a:cubicBezTo>
                  <a:pt x="563031" y="195263"/>
                  <a:pt x="568610" y="204698"/>
                  <a:pt x="571666" y="213752"/>
                </a:cubicBezTo>
                <a:cubicBezTo>
                  <a:pt x="584300" y="252274"/>
                  <a:pt x="576285" y="284013"/>
                  <a:pt x="545718" y="311413"/>
                </a:cubicBezTo>
                <a:cubicBezTo>
                  <a:pt x="527650" y="327689"/>
                  <a:pt x="473309" y="352783"/>
                  <a:pt x="515287" y="379911"/>
                </a:cubicBezTo>
                <a:cubicBezTo>
                  <a:pt x="531454" y="390491"/>
                  <a:pt x="551832" y="396187"/>
                  <a:pt x="567047" y="408124"/>
                </a:cubicBezTo>
                <a:cubicBezTo>
                  <a:pt x="633479" y="459938"/>
                  <a:pt x="492872" y="508361"/>
                  <a:pt x="441655" y="529928"/>
                </a:cubicBezTo>
                <a:cubicBezTo>
                  <a:pt x="481868" y="548646"/>
                  <a:pt x="531046" y="541322"/>
                  <a:pt x="564738" y="575503"/>
                </a:cubicBezTo>
                <a:cubicBezTo>
                  <a:pt x="569764" y="580793"/>
                  <a:pt x="569628" y="590695"/>
                  <a:pt x="561885" y="592322"/>
                </a:cubicBezTo>
                <a:cubicBezTo>
                  <a:pt x="486079" y="608328"/>
                  <a:pt x="455241" y="609006"/>
                  <a:pt x="376582" y="599104"/>
                </a:cubicBezTo>
                <a:cubicBezTo>
                  <a:pt x="341260" y="594628"/>
                  <a:pt x="327947" y="578623"/>
                  <a:pt x="340581" y="579708"/>
                </a:cubicBezTo>
                <a:cubicBezTo>
                  <a:pt x="340989" y="579708"/>
                  <a:pt x="341396" y="579843"/>
                  <a:pt x="341804" y="579843"/>
                </a:cubicBezTo>
                <a:lnTo>
                  <a:pt x="285425" y="452749"/>
                </a:lnTo>
                <a:cubicBezTo>
                  <a:pt x="288278" y="448680"/>
                  <a:pt x="288414" y="442034"/>
                  <a:pt x="285425" y="435659"/>
                </a:cubicBezTo>
                <a:cubicBezTo>
                  <a:pt x="281485" y="427249"/>
                  <a:pt x="273606" y="422637"/>
                  <a:pt x="267764" y="425350"/>
                </a:cubicBezTo>
                <a:cubicBezTo>
                  <a:pt x="261923" y="428063"/>
                  <a:pt x="260428" y="437151"/>
                  <a:pt x="264232" y="445560"/>
                </a:cubicBezTo>
                <a:cubicBezTo>
                  <a:pt x="266949" y="451257"/>
                  <a:pt x="271568" y="455191"/>
                  <a:pt x="276051" y="456276"/>
                </a:cubicBezTo>
                <a:lnTo>
                  <a:pt x="335147" y="588389"/>
                </a:lnTo>
                <a:cubicBezTo>
                  <a:pt x="335147" y="588389"/>
                  <a:pt x="331207" y="591373"/>
                  <a:pt x="325773" y="583506"/>
                </a:cubicBezTo>
                <a:cubicBezTo>
                  <a:pt x="320203" y="575503"/>
                  <a:pt x="278904" y="524367"/>
                  <a:pt x="228231" y="509853"/>
                </a:cubicBezTo>
                <a:cubicBezTo>
                  <a:pt x="228231" y="509853"/>
                  <a:pt x="219537" y="507276"/>
                  <a:pt x="217635" y="502258"/>
                </a:cubicBezTo>
                <a:lnTo>
                  <a:pt x="163565" y="343017"/>
                </a:lnTo>
                <a:cubicBezTo>
                  <a:pt x="163565" y="343017"/>
                  <a:pt x="161256" y="323485"/>
                  <a:pt x="193181" y="309242"/>
                </a:cubicBezTo>
                <a:cubicBezTo>
                  <a:pt x="223884" y="295678"/>
                  <a:pt x="248745" y="300019"/>
                  <a:pt x="254994" y="310463"/>
                </a:cubicBezTo>
                <a:cubicBezTo>
                  <a:pt x="254994" y="310463"/>
                  <a:pt x="301999" y="410565"/>
                  <a:pt x="340717" y="463736"/>
                </a:cubicBezTo>
                <a:cubicBezTo>
                  <a:pt x="340717" y="463736"/>
                  <a:pt x="344521" y="465906"/>
                  <a:pt x="340717" y="490999"/>
                </a:cubicBezTo>
                <a:cubicBezTo>
                  <a:pt x="336913" y="515957"/>
                  <a:pt x="337728" y="526808"/>
                  <a:pt x="345879" y="576859"/>
                </a:cubicBezTo>
                <a:cubicBezTo>
                  <a:pt x="345879" y="576859"/>
                  <a:pt x="346151" y="578351"/>
                  <a:pt x="345879" y="580250"/>
                </a:cubicBezTo>
                <a:cubicBezTo>
                  <a:pt x="410273" y="586083"/>
                  <a:pt x="475890" y="598290"/>
                  <a:pt x="538382" y="579572"/>
                </a:cubicBezTo>
                <a:cubicBezTo>
                  <a:pt x="502110" y="556242"/>
                  <a:pt x="451165" y="562482"/>
                  <a:pt x="414349" y="536710"/>
                </a:cubicBezTo>
                <a:cubicBezTo>
                  <a:pt x="409323" y="533183"/>
                  <a:pt x="409866" y="524367"/>
                  <a:pt x="414892" y="521111"/>
                </a:cubicBezTo>
                <a:cubicBezTo>
                  <a:pt x="452388" y="497103"/>
                  <a:pt x="504827" y="494526"/>
                  <a:pt x="538654" y="466042"/>
                </a:cubicBezTo>
                <a:cubicBezTo>
                  <a:pt x="586882" y="425214"/>
                  <a:pt x="509038" y="403241"/>
                  <a:pt x="483226" y="376927"/>
                </a:cubicBezTo>
                <a:cubicBezTo>
                  <a:pt x="469913" y="363498"/>
                  <a:pt x="468147" y="348714"/>
                  <a:pt x="480917" y="335150"/>
                </a:cubicBezTo>
                <a:cubicBezTo>
                  <a:pt x="515831" y="298391"/>
                  <a:pt x="584708" y="266923"/>
                  <a:pt x="562972" y="201002"/>
                </a:cubicBezTo>
                <a:cubicBezTo>
                  <a:pt x="561987" y="197984"/>
                  <a:pt x="561783" y="196517"/>
                  <a:pt x="562095" y="196204"/>
                </a:cubicBezTo>
                <a:close/>
                <a:moveTo>
                  <a:pt x="135269" y="1806"/>
                </a:moveTo>
                <a:cubicBezTo>
                  <a:pt x="144268" y="4476"/>
                  <a:pt x="151470" y="10292"/>
                  <a:pt x="155716" y="20464"/>
                </a:cubicBezTo>
                <a:cubicBezTo>
                  <a:pt x="172566" y="61154"/>
                  <a:pt x="201510" y="156641"/>
                  <a:pt x="209391" y="179698"/>
                </a:cubicBezTo>
                <a:cubicBezTo>
                  <a:pt x="212516" y="188786"/>
                  <a:pt x="219039" y="200315"/>
                  <a:pt x="226105" y="211572"/>
                </a:cubicBezTo>
                <a:cubicBezTo>
                  <a:pt x="196754" y="210216"/>
                  <a:pt x="169440" y="215913"/>
                  <a:pt x="145796" y="229747"/>
                </a:cubicBezTo>
                <a:cubicBezTo>
                  <a:pt x="129218" y="239513"/>
                  <a:pt x="115358" y="252805"/>
                  <a:pt x="103943" y="268810"/>
                </a:cubicBezTo>
                <a:cubicBezTo>
                  <a:pt x="102312" y="262842"/>
                  <a:pt x="100818" y="257959"/>
                  <a:pt x="99866" y="255925"/>
                </a:cubicBezTo>
                <a:cubicBezTo>
                  <a:pt x="96741" y="248736"/>
                  <a:pt x="76222" y="206825"/>
                  <a:pt x="52850" y="171560"/>
                </a:cubicBezTo>
                <a:cubicBezTo>
                  <a:pt x="29477" y="136296"/>
                  <a:pt x="5154" y="91672"/>
                  <a:pt x="1349" y="84483"/>
                </a:cubicBezTo>
                <a:cubicBezTo>
                  <a:pt x="-2456" y="77295"/>
                  <a:pt x="-418" y="51117"/>
                  <a:pt x="37087" y="29959"/>
                </a:cubicBezTo>
                <a:cubicBezTo>
                  <a:pt x="65114" y="14090"/>
                  <a:pt x="108275" y="-6205"/>
                  <a:pt x="135269" y="1806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" name="Google Shape;58;p27">
            <a:extLst>
              <a:ext uri="{FF2B5EF4-FFF2-40B4-BE49-F238E27FC236}">
                <a16:creationId xmlns:a16="http://schemas.microsoft.com/office/drawing/2014/main" id="{693D17B2-C1ED-4E31-8EA3-6956B4D9EF64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4529966" y="159883"/>
            <a:ext cx="1118618" cy="2569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59;p27">
            <a:extLst>
              <a:ext uri="{FF2B5EF4-FFF2-40B4-BE49-F238E27FC236}">
                <a16:creationId xmlns:a16="http://schemas.microsoft.com/office/drawing/2014/main" id="{99E11A03-9A8E-4265-ABC2-764A3C0EF9EC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505190" flipH="1">
            <a:off x="5222248" y="3919566"/>
            <a:ext cx="7942083" cy="51131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oogle Shape;60;p27">
            <a:extLst>
              <a:ext uri="{FF2B5EF4-FFF2-40B4-BE49-F238E27FC236}">
                <a16:creationId xmlns:a16="http://schemas.microsoft.com/office/drawing/2014/main" id="{FB2C18B9-57F7-4A57-8881-8407EA45D214}"/>
              </a:ext>
            </a:extLst>
          </p:cNvPr>
          <p:cNvGrpSpPr/>
          <p:nvPr userDrawn="1"/>
        </p:nvGrpSpPr>
        <p:grpSpPr>
          <a:xfrm>
            <a:off x="-1081536" y="5105780"/>
            <a:ext cx="14769137" cy="2606178"/>
            <a:chOff x="-1081536" y="5105780"/>
            <a:chExt cx="14769137" cy="2606178"/>
          </a:xfrm>
        </p:grpSpPr>
        <p:sp>
          <p:nvSpPr>
            <p:cNvPr id="40" name="Google Shape;61;p27">
              <a:extLst>
                <a:ext uri="{FF2B5EF4-FFF2-40B4-BE49-F238E27FC236}">
                  <a16:creationId xmlns:a16="http://schemas.microsoft.com/office/drawing/2014/main" id="{BE28F9B9-E3DF-49FA-96E1-C0DF76B27A17}"/>
                </a:ext>
              </a:extLst>
            </p:cNvPr>
            <p:cNvSpPr/>
            <p:nvPr/>
          </p:nvSpPr>
          <p:spPr>
            <a:xfrm rot="1722132">
              <a:off x="-852871" y="5611250"/>
              <a:ext cx="2513134" cy="1595238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62;p27">
              <a:extLst>
                <a:ext uri="{FF2B5EF4-FFF2-40B4-BE49-F238E27FC236}">
                  <a16:creationId xmlns:a16="http://schemas.microsoft.com/office/drawing/2014/main" id="{2F15C26E-28C6-4B70-806E-44F83AA63914}"/>
                </a:ext>
              </a:extLst>
            </p:cNvPr>
            <p:cNvSpPr/>
            <p:nvPr/>
          </p:nvSpPr>
          <p:spPr>
            <a:xfrm rot="368066">
              <a:off x="1163030" y="6244721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63;p27">
              <a:extLst>
                <a:ext uri="{FF2B5EF4-FFF2-40B4-BE49-F238E27FC236}">
                  <a16:creationId xmlns:a16="http://schemas.microsoft.com/office/drawing/2014/main" id="{8ABC27F9-EE85-4732-B5A9-467AF18555A4}"/>
                </a:ext>
              </a:extLst>
            </p:cNvPr>
            <p:cNvSpPr/>
            <p:nvPr/>
          </p:nvSpPr>
          <p:spPr>
            <a:xfrm rot="368066">
              <a:off x="2627308" y="6365740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64;p27">
              <a:extLst>
                <a:ext uri="{FF2B5EF4-FFF2-40B4-BE49-F238E27FC236}">
                  <a16:creationId xmlns:a16="http://schemas.microsoft.com/office/drawing/2014/main" id="{3FBD169A-FF16-46DB-8433-10F85EB700B4}"/>
                </a:ext>
              </a:extLst>
            </p:cNvPr>
            <p:cNvSpPr/>
            <p:nvPr/>
          </p:nvSpPr>
          <p:spPr>
            <a:xfrm rot="368066">
              <a:off x="4131914" y="6303265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65;p27">
              <a:extLst>
                <a:ext uri="{FF2B5EF4-FFF2-40B4-BE49-F238E27FC236}">
                  <a16:creationId xmlns:a16="http://schemas.microsoft.com/office/drawing/2014/main" id="{3778700E-EEA6-47FC-9AB2-8ECE92483DDB}"/>
                </a:ext>
              </a:extLst>
            </p:cNvPr>
            <p:cNvSpPr/>
            <p:nvPr/>
          </p:nvSpPr>
          <p:spPr>
            <a:xfrm rot="368066">
              <a:off x="5594920" y="6303264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66;p27">
              <a:extLst>
                <a:ext uri="{FF2B5EF4-FFF2-40B4-BE49-F238E27FC236}">
                  <a16:creationId xmlns:a16="http://schemas.microsoft.com/office/drawing/2014/main" id="{FF749C51-F4A6-4992-88BB-4252062A135E}"/>
                </a:ext>
              </a:extLst>
            </p:cNvPr>
            <p:cNvSpPr/>
            <p:nvPr/>
          </p:nvSpPr>
          <p:spPr>
            <a:xfrm rot="368066">
              <a:off x="7007766" y="6384897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67;p27">
              <a:extLst>
                <a:ext uri="{FF2B5EF4-FFF2-40B4-BE49-F238E27FC236}">
                  <a16:creationId xmlns:a16="http://schemas.microsoft.com/office/drawing/2014/main" id="{E3F38342-9AB1-4B09-A266-C081F1CE5E1E}"/>
                </a:ext>
              </a:extLst>
            </p:cNvPr>
            <p:cNvSpPr/>
            <p:nvPr/>
          </p:nvSpPr>
          <p:spPr>
            <a:xfrm rot="368066">
              <a:off x="8441624" y="6368436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68;p27">
              <a:extLst>
                <a:ext uri="{FF2B5EF4-FFF2-40B4-BE49-F238E27FC236}">
                  <a16:creationId xmlns:a16="http://schemas.microsoft.com/office/drawing/2014/main" id="{49F41AAE-DBBC-49CF-80C4-983A14C3C86B}"/>
                </a:ext>
              </a:extLst>
            </p:cNvPr>
            <p:cNvSpPr/>
            <p:nvPr/>
          </p:nvSpPr>
          <p:spPr>
            <a:xfrm rot="368066">
              <a:off x="9843830" y="6335790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69;p27">
              <a:extLst>
                <a:ext uri="{FF2B5EF4-FFF2-40B4-BE49-F238E27FC236}">
                  <a16:creationId xmlns:a16="http://schemas.microsoft.com/office/drawing/2014/main" id="{11737436-E628-4CC0-AA1B-F92CF66973C2}"/>
                </a:ext>
              </a:extLst>
            </p:cNvPr>
            <p:cNvSpPr/>
            <p:nvPr/>
          </p:nvSpPr>
          <p:spPr>
            <a:xfrm rot="-1722132" flipH="1">
              <a:off x="10945802" y="5611250"/>
              <a:ext cx="2513134" cy="1595238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0AD82E5A-B3EF-479D-8BC0-3B1FF036AF84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>
          <a:xfrm>
            <a:off x="106816" y="34294"/>
            <a:ext cx="527901" cy="527901"/>
          </a:xfrm>
          <a:prstGeom prst="ellipse">
            <a:avLst/>
          </a:prstGeom>
          <a:blipFill dpi="0" rotWithShape="0">
            <a:blip r:embed="rId5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10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Google Shape;71;p28">
            <a:extLst>
              <a:ext uri="{FF2B5EF4-FFF2-40B4-BE49-F238E27FC236}">
                <a16:creationId xmlns:a16="http://schemas.microsoft.com/office/drawing/2014/main" id="{599D222A-FAFE-4AAA-964E-9705B48AABF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E3E4">
              <a:lumMod val="70000"/>
              <a:lumOff val="30000"/>
              <a:alpha val="86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2;p28">
            <a:extLst>
              <a:ext uri="{FF2B5EF4-FFF2-40B4-BE49-F238E27FC236}">
                <a16:creationId xmlns:a16="http://schemas.microsoft.com/office/drawing/2014/main" id="{96EE657D-50AE-4297-B0AB-019A0F54E622}"/>
              </a:ext>
            </a:extLst>
          </p:cNvPr>
          <p:cNvSpPr/>
          <p:nvPr userDrawn="1"/>
        </p:nvSpPr>
        <p:spPr>
          <a:xfrm>
            <a:off x="424673" y="280391"/>
            <a:ext cx="11313747" cy="6237731"/>
          </a:xfrm>
          <a:prstGeom prst="rect">
            <a:avLst/>
          </a:prstGeom>
          <a:solidFill>
            <a:schemeClr val="lt1">
              <a:alpha val="89000"/>
            </a:schemeClr>
          </a:solidFill>
          <a:ln>
            <a:noFill/>
          </a:ln>
          <a:effectLst>
            <a:outerShdw blurRad="63500" sx="101000" sy="101000" algn="c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B0B5DF2-1840-47FE-84BA-61078C60B0E9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>
          <a:xfrm>
            <a:off x="11664099" y="0"/>
            <a:ext cx="527901" cy="527901"/>
          </a:xfrm>
          <a:prstGeom prst="ellipse">
            <a:avLst/>
          </a:prstGeom>
          <a:blipFill dpi="0" rotWithShape="0"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39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1F38E1-B975-430C-B6AF-FFC4A3970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438928-C5E0-4612-9ED2-9F746EA8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316F74-16C8-43E0-908E-FCFB8FE39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92F26BD-B189-4536-ACC4-B0C83AC7A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ABAE6367-7967-4CAB-9896-6C331C1C3AB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9B9EE9-F3BF-4B40-83E7-C9BC68FDDB0E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C7E0191-3E48-4847-BC29-82F140F6940F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7F55963-6440-4C45-BA09-4E6A99D1BB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Google Shape;71;p28">
            <a:extLst>
              <a:ext uri="{FF2B5EF4-FFF2-40B4-BE49-F238E27FC236}">
                <a16:creationId xmlns:a16="http://schemas.microsoft.com/office/drawing/2014/main" id="{3263AC7A-6DC0-4544-9C26-521DEC6869F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E3E4">
              <a:lumMod val="70000"/>
              <a:lumOff val="30000"/>
              <a:alpha val="86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2;p28">
            <a:extLst>
              <a:ext uri="{FF2B5EF4-FFF2-40B4-BE49-F238E27FC236}">
                <a16:creationId xmlns:a16="http://schemas.microsoft.com/office/drawing/2014/main" id="{CCF1C303-DBE2-4353-A8ED-4ADF2B4255B6}"/>
              </a:ext>
            </a:extLst>
          </p:cNvPr>
          <p:cNvSpPr/>
          <p:nvPr userDrawn="1"/>
        </p:nvSpPr>
        <p:spPr>
          <a:xfrm>
            <a:off x="295217" y="208458"/>
            <a:ext cx="11601567" cy="6441084"/>
          </a:xfrm>
          <a:prstGeom prst="rect">
            <a:avLst/>
          </a:prstGeom>
          <a:solidFill>
            <a:schemeClr val="lt1">
              <a:alpha val="89000"/>
            </a:schemeClr>
          </a:solidFill>
          <a:ln>
            <a:noFill/>
          </a:ln>
          <a:effectLst>
            <a:outerShdw blurRad="63500" sx="101000" sy="101000" algn="c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77;p28">
            <a:extLst>
              <a:ext uri="{FF2B5EF4-FFF2-40B4-BE49-F238E27FC236}">
                <a16:creationId xmlns:a16="http://schemas.microsoft.com/office/drawing/2014/main" id="{5759D865-AB3A-4B09-9D15-B5291D9B365A}"/>
              </a:ext>
            </a:extLst>
          </p:cNvPr>
          <p:cNvSpPr/>
          <p:nvPr userDrawn="1"/>
        </p:nvSpPr>
        <p:spPr>
          <a:xfrm>
            <a:off x="165760" y="1221632"/>
            <a:ext cx="609684" cy="551923"/>
          </a:xfrm>
          <a:custGeom>
            <a:avLst/>
            <a:gdLst/>
            <a:ahLst/>
            <a:cxnLst/>
            <a:rect l="l" t="t" r="r" b="b"/>
            <a:pathLst>
              <a:path w="605680" h="548298" extrusionOk="0">
                <a:moveTo>
                  <a:pt x="203544" y="393040"/>
                </a:moveTo>
                <a:cubicBezTo>
                  <a:pt x="177032" y="393040"/>
                  <a:pt x="155404" y="414462"/>
                  <a:pt x="155404" y="441108"/>
                </a:cubicBezTo>
                <a:cubicBezTo>
                  <a:pt x="155404" y="467580"/>
                  <a:pt x="177032" y="489002"/>
                  <a:pt x="203544" y="489002"/>
                </a:cubicBezTo>
                <a:cubicBezTo>
                  <a:pt x="230057" y="489002"/>
                  <a:pt x="251511" y="467580"/>
                  <a:pt x="251511" y="441108"/>
                </a:cubicBezTo>
                <a:cubicBezTo>
                  <a:pt x="251511" y="414462"/>
                  <a:pt x="230057" y="393040"/>
                  <a:pt x="203544" y="393040"/>
                </a:cubicBezTo>
                <a:close/>
                <a:moveTo>
                  <a:pt x="109182" y="297078"/>
                </a:moveTo>
                <a:cubicBezTo>
                  <a:pt x="82669" y="297078"/>
                  <a:pt x="61215" y="318500"/>
                  <a:pt x="61215" y="344972"/>
                </a:cubicBezTo>
                <a:cubicBezTo>
                  <a:pt x="61215" y="371444"/>
                  <a:pt x="82669" y="393040"/>
                  <a:pt x="109182" y="393040"/>
                </a:cubicBezTo>
                <a:cubicBezTo>
                  <a:pt x="135694" y="393040"/>
                  <a:pt x="157322" y="371444"/>
                  <a:pt x="157322" y="344972"/>
                </a:cubicBezTo>
                <a:cubicBezTo>
                  <a:pt x="157322" y="318500"/>
                  <a:pt x="135694" y="297078"/>
                  <a:pt x="109182" y="297078"/>
                </a:cubicBezTo>
                <a:close/>
                <a:moveTo>
                  <a:pt x="449089" y="177613"/>
                </a:moveTo>
                <a:cubicBezTo>
                  <a:pt x="450310" y="178832"/>
                  <a:pt x="451706" y="180051"/>
                  <a:pt x="453101" y="181270"/>
                </a:cubicBezTo>
                <a:cubicBezTo>
                  <a:pt x="468453" y="194157"/>
                  <a:pt x="492526" y="210701"/>
                  <a:pt x="519216" y="216796"/>
                </a:cubicBezTo>
                <a:lnTo>
                  <a:pt x="461824" y="294118"/>
                </a:lnTo>
                <a:cubicBezTo>
                  <a:pt x="449438" y="310836"/>
                  <a:pt x="430075" y="318673"/>
                  <a:pt x="418212" y="311881"/>
                </a:cubicBezTo>
                <a:cubicBezTo>
                  <a:pt x="406525" y="305089"/>
                  <a:pt x="403559" y="284192"/>
                  <a:pt x="411758" y="265210"/>
                </a:cubicBezTo>
                <a:close/>
                <a:moveTo>
                  <a:pt x="136915" y="173425"/>
                </a:moveTo>
                <a:cubicBezTo>
                  <a:pt x="110403" y="173425"/>
                  <a:pt x="88949" y="194847"/>
                  <a:pt x="88949" y="221319"/>
                </a:cubicBezTo>
                <a:cubicBezTo>
                  <a:pt x="88949" y="247791"/>
                  <a:pt x="110403" y="269387"/>
                  <a:pt x="136915" y="269387"/>
                </a:cubicBezTo>
                <a:cubicBezTo>
                  <a:pt x="163427" y="269387"/>
                  <a:pt x="185056" y="247791"/>
                  <a:pt x="185056" y="221319"/>
                </a:cubicBezTo>
                <a:cubicBezTo>
                  <a:pt x="185056" y="194847"/>
                  <a:pt x="163427" y="173425"/>
                  <a:pt x="136915" y="173425"/>
                </a:cubicBezTo>
                <a:close/>
                <a:moveTo>
                  <a:pt x="479079" y="107118"/>
                </a:moveTo>
                <a:cubicBezTo>
                  <a:pt x="483090" y="117910"/>
                  <a:pt x="489892" y="127832"/>
                  <a:pt x="499309" y="135840"/>
                </a:cubicBezTo>
                <a:cubicBezTo>
                  <a:pt x="520237" y="153247"/>
                  <a:pt x="548489" y="156206"/>
                  <a:pt x="571858" y="145762"/>
                </a:cubicBezTo>
                <a:lnTo>
                  <a:pt x="540467" y="188061"/>
                </a:lnTo>
                <a:cubicBezTo>
                  <a:pt x="510296" y="188409"/>
                  <a:pt x="477161" y="162298"/>
                  <a:pt x="461988" y="147328"/>
                </a:cubicBezTo>
                <a:close/>
                <a:moveTo>
                  <a:pt x="242266" y="90351"/>
                </a:moveTo>
                <a:cubicBezTo>
                  <a:pt x="215754" y="90351"/>
                  <a:pt x="194300" y="111773"/>
                  <a:pt x="194300" y="138245"/>
                </a:cubicBezTo>
                <a:cubicBezTo>
                  <a:pt x="194300" y="164717"/>
                  <a:pt x="215754" y="186313"/>
                  <a:pt x="242266" y="186313"/>
                </a:cubicBezTo>
                <a:cubicBezTo>
                  <a:pt x="268953" y="186313"/>
                  <a:pt x="290407" y="164717"/>
                  <a:pt x="290407" y="138245"/>
                </a:cubicBezTo>
                <a:cubicBezTo>
                  <a:pt x="290407" y="111773"/>
                  <a:pt x="268779" y="90351"/>
                  <a:pt x="242266" y="90351"/>
                </a:cubicBezTo>
                <a:close/>
                <a:moveTo>
                  <a:pt x="305846" y="28897"/>
                </a:moveTo>
                <a:cubicBezTo>
                  <a:pt x="374664" y="32824"/>
                  <a:pt x="427809" y="59699"/>
                  <a:pt x="465353" y="97840"/>
                </a:cubicBezTo>
                <a:lnTo>
                  <a:pt x="448783" y="136852"/>
                </a:lnTo>
                <a:lnTo>
                  <a:pt x="408317" y="231594"/>
                </a:lnTo>
                <a:cubicBezTo>
                  <a:pt x="402212" y="239083"/>
                  <a:pt x="396979" y="248139"/>
                  <a:pt x="393491" y="258589"/>
                </a:cubicBezTo>
                <a:cubicBezTo>
                  <a:pt x="382502" y="292028"/>
                  <a:pt x="392968" y="325466"/>
                  <a:pt x="416864" y="333129"/>
                </a:cubicBezTo>
                <a:cubicBezTo>
                  <a:pt x="434131" y="338876"/>
                  <a:pt x="453667" y="329472"/>
                  <a:pt x="467272" y="311185"/>
                </a:cubicBezTo>
                <a:cubicBezTo>
                  <a:pt x="473202" y="306831"/>
                  <a:pt x="478784" y="301432"/>
                  <a:pt x="483319" y="295162"/>
                </a:cubicBezTo>
                <a:lnTo>
                  <a:pt x="530587" y="231594"/>
                </a:lnTo>
                <a:cubicBezTo>
                  <a:pt x="534599" y="261550"/>
                  <a:pt x="532855" y="291331"/>
                  <a:pt x="525180" y="318500"/>
                </a:cubicBezTo>
                <a:cubicBezTo>
                  <a:pt x="497621" y="415681"/>
                  <a:pt x="418259" y="420035"/>
                  <a:pt x="379363" y="415855"/>
                </a:cubicBezTo>
                <a:cubicBezTo>
                  <a:pt x="367153" y="414636"/>
                  <a:pt x="352850" y="420906"/>
                  <a:pt x="346920" y="431529"/>
                </a:cubicBezTo>
                <a:cubicBezTo>
                  <a:pt x="293547" y="525575"/>
                  <a:pt x="219766" y="610391"/>
                  <a:pt x="79007" y="485867"/>
                </a:cubicBezTo>
                <a:cubicBezTo>
                  <a:pt x="-71346" y="352983"/>
                  <a:pt x="167" y="69974"/>
                  <a:pt x="231801" y="33052"/>
                </a:cubicBezTo>
                <a:cubicBezTo>
                  <a:pt x="258226" y="28829"/>
                  <a:pt x="282907" y="27588"/>
                  <a:pt x="305846" y="28897"/>
                </a:cubicBezTo>
                <a:close/>
                <a:moveTo>
                  <a:pt x="590540" y="0"/>
                </a:moveTo>
                <a:cubicBezTo>
                  <a:pt x="590540" y="0"/>
                  <a:pt x="613915" y="36566"/>
                  <a:pt x="602576" y="90717"/>
                </a:cubicBezTo>
                <a:cubicBezTo>
                  <a:pt x="601181" y="101687"/>
                  <a:pt x="596645" y="112483"/>
                  <a:pt x="588970" y="121711"/>
                </a:cubicBezTo>
                <a:cubicBezTo>
                  <a:pt x="567862" y="146785"/>
                  <a:pt x="530357" y="150093"/>
                  <a:pt x="505063" y="129024"/>
                </a:cubicBezTo>
                <a:cubicBezTo>
                  <a:pt x="479768" y="107781"/>
                  <a:pt x="476454" y="70345"/>
                  <a:pt x="497736" y="45098"/>
                </a:cubicBezTo>
                <a:cubicBezTo>
                  <a:pt x="498957" y="43705"/>
                  <a:pt x="500178" y="42312"/>
                  <a:pt x="501399" y="41093"/>
                </a:cubicBezTo>
                <a:lnTo>
                  <a:pt x="501225" y="40919"/>
                </a:lnTo>
                <a:cubicBezTo>
                  <a:pt x="501225" y="40919"/>
                  <a:pt x="524600" y="10796"/>
                  <a:pt x="555651" y="8880"/>
                </a:cubicBezTo>
                <a:cubicBezTo>
                  <a:pt x="586876" y="6791"/>
                  <a:pt x="590540" y="0"/>
                  <a:pt x="590540" y="0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79;p28">
            <a:extLst>
              <a:ext uri="{FF2B5EF4-FFF2-40B4-BE49-F238E27FC236}">
                <a16:creationId xmlns:a16="http://schemas.microsoft.com/office/drawing/2014/main" id="{FEDB73D6-A262-4812-B321-560EEC9CA1C4}"/>
              </a:ext>
            </a:extLst>
          </p:cNvPr>
          <p:cNvSpPr/>
          <p:nvPr userDrawn="1"/>
        </p:nvSpPr>
        <p:spPr>
          <a:xfrm rot="5770500" flipH="1">
            <a:off x="3949423" y="5888768"/>
            <a:ext cx="586846" cy="609685"/>
          </a:xfrm>
          <a:custGeom>
            <a:avLst/>
            <a:gdLst/>
            <a:ahLst/>
            <a:cxnLst/>
            <a:rect l="l" t="t" r="r" b="b"/>
            <a:pathLst>
              <a:path w="585586" h="608375" extrusionOk="0">
                <a:moveTo>
                  <a:pt x="252617" y="479831"/>
                </a:moveTo>
                <a:lnTo>
                  <a:pt x="261886" y="483766"/>
                </a:lnTo>
                <a:cubicBezTo>
                  <a:pt x="264445" y="486320"/>
                  <a:pt x="265725" y="489696"/>
                  <a:pt x="265725" y="493071"/>
                </a:cubicBezTo>
                <a:lnTo>
                  <a:pt x="261888" y="502371"/>
                </a:lnTo>
                <a:lnTo>
                  <a:pt x="250824" y="513294"/>
                </a:lnTo>
                <a:lnTo>
                  <a:pt x="250825" y="513295"/>
                </a:lnTo>
                <a:lnTo>
                  <a:pt x="250796" y="513324"/>
                </a:lnTo>
                <a:lnTo>
                  <a:pt x="235320" y="491550"/>
                </a:lnTo>
                <a:lnTo>
                  <a:pt x="235350" y="491520"/>
                </a:lnTo>
                <a:lnTo>
                  <a:pt x="235362" y="491537"/>
                </a:lnTo>
                <a:lnTo>
                  <a:pt x="243276" y="483637"/>
                </a:lnTo>
                <a:close/>
                <a:moveTo>
                  <a:pt x="134866" y="417276"/>
                </a:moveTo>
                <a:cubicBezTo>
                  <a:pt x="142293" y="416790"/>
                  <a:pt x="148502" y="422139"/>
                  <a:pt x="149111" y="429433"/>
                </a:cubicBezTo>
                <a:lnTo>
                  <a:pt x="160069" y="565949"/>
                </a:lnTo>
                <a:lnTo>
                  <a:pt x="235312" y="491552"/>
                </a:lnTo>
                <a:lnTo>
                  <a:pt x="250774" y="513312"/>
                </a:lnTo>
                <a:lnTo>
                  <a:pt x="158486" y="604607"/>
                </a:lnTo>
                <a:cubicBezTo>
                  <a:pt x="156051" y="607038"/>
                  <a:pt x="152642" y="608375"/>
                  <a:pt x="149233" y="608375"/>
                </a:cubicBezTo>
                <a:cubicBezTo>
                  <a:pt x="147650" y="608375"/>
                  <a:pt x="146189" y="608132"/>
                  <a:pt x="144606" y="607524"/>
                </a:cubicBezTo>
                <a:cubicBezTo>
                  <a:pt x="139858" y="605822"/>
                  <a:pt x="136449" y="601324"/>
                  <a:pt x="136084" y="596219"/>
                </a:cubicBezTo>
                <a:lnTo>
                  <a:pt x="122813" y="431499"/>
                </a:lnTo>
                <a:cubicBezTo>
                  <a:pt x="122204" y="424205"/>
                  <a:pt x="127683" y="417884"/>
                  <a:pt x="134866" y="417276"/>
                </a:cubicBezTo>
                <a:close/>
                <a:moveTo>
                  <a:pt x="352706" y="225563"/>
                </a:moveTo>
                <a:cubicBezTo>
                  <a:pt x="357820" y="222524"/>
                  <a:pt x="364273" y="223253"/>
                  <a:pt x="368535" y="227387"/>
                </a:cubicBezTo>
                <a:cubicBezTo>
                  <a:pt x="372796" y="231398"/>
                  <a:pt x="373770" y="237841"/>
                  <a:pt x="371091" y="243069"/>
                </a:cubicBezTo>
                <a:lnTo>
                  <a:pt x="272226" y="430890"/>
                </a:lnTo>
                <a:cubicBezTo>
                  <a:pt x="269791" y="435266"/>
                  <a:pt x="265165" y="437819"/>
                  <a:pt x="260538" y="437819"/>
                </a:cubicBezTo>
                <a:cubicBezTo>
                  <a:pt x="258468" y="437819"/>
                  <a:pt x="256276" y="437333"/>
                  <a:pt x="254328" y="436360"/>
                </a:cubicBezTo>
                <a:cubicBezTo>
                  <a:pt x="247875" y="432956"/>
                  <a:pt x="245440" y="425054"/>
                  <a:pt x="248849" y="418490"/>
                </a:cubicBezTo>
                <a:lnTo>
                  <a:pt x="326286" y="271515"/>
                </a:lnTo>
                <a:lnTo>
                  <a:pt x="168856" y="363420"/>
                </a:lnTo>
                <a:cubicBezTo>
                  <a:pt x="162647" y="367067"/>
                  <a:pt x="154489" y="365000"/>
                  <a:pt x="150837" y="358679"/>
                </a:cubicBezTo>
                <a:cubicBezTo>
                  <a:pt x="147184" y="352357"/>
                  <a:pt x="149254" y="344334"/>
                  <a:pt x="155585" y="340687"/>
                </a:cubicBezTo>
                <a:close/>
                <a:moveTo>
                  <a:pt x="566404" y="1455"/>
                </a:moveTo>
                <a:cubicBezTo>
                  <a:pt x="571395" y="-1098"/>
                  <a:pt x="577483" y="-247"/>
                  <a:pt x="581501" y="3642"/>
                </a:cubicBezTo>
                <a:cubicBezTo>
                  <a:pt x="585519" y="7532"/>
                  <a:pt x="586736" y="13488"/>
                  <a:pt x="584423" y="18593"/>
                </a:cubicBezTo>
                <a:lnTo>
                  <a:pt x="329475" y="589748"/>
                </a:lnTo>
                <a:cubicBezTo>
                  <a:pt x="327649" y="594124"/>
                  <a:pt x="323510" y="597041"/>
                  <a:pt x="318761" y="597527"/>
                </a:cubicBezTo>
                <a:cubicBezTo>
                  <a:pt x="318274" y="597527"/>
                  <a:pt x="317909" y="597649"/>
                  <a:pt x="317422" y="597649"/>
                </a:cubicBezTo>
                <a:cubicBezTo>
                  <a:pt x="313161" y="597649"/>
                  <a:pt x="309143" y="595583"/>
                  <a:pt x="306708" y="592058"/>
                </a:cubicBezTo>
                <a:lnTo>
                  <a:pt x="250825" y="513295"/>
                </a:lnTo>
                <a:lnTo>
                  <a:pt x="261886" y="502376"/>
                </a:lnTo>
                <a:lnTo>
                  <a:pt x="261888" y="502371"/>
                </a:lnTo>
                <a:lnTo>
                  <a:pt x="261904" y="502355"/>
                </a:lnTo>
                <a:cubicBezTo>
                  <a:pt x="267017" y="497250"/>
                  <a:pt x="267017" y="488985"/>
                  <a:pt x="261904" y="483758"/>
                </a:cubicBezTo>
                <a:cubicBezTo>
                  <a:pt x="259347" y="481145"/>
                  <a:pt x="255999" y="479838"/>
                  <a:pt x="252635" y="479823"/>
                </a:cubicBezTo>
                <a:lnTo>
                  <a:pt x="252617" y="479831"/>
                </a:lnTo>
                <a:lnTo>
                  <a:pt x="252609" y="479827"/>
                </a:lnTo>
                <a:cubicBezTo>
                  <a:pt x="249243" y="479812"/>
                  <a:pt x="245861" y="481090"/>
                  <a:pt x="243241" y="483644"/>
                </a:cubicBezTo>
                <a:lnTo>
                  <a:pt x="235350" y="491520"/>
                </a:lnTo>
                <a:lnTo>
                  <a:pt x="205898" y="449968"/>
                </a:lnTo>
                <a:cubicBezTo>
                  <a:pt x="201637" y="444012"/>
                  <a:pt x="202976" y="435868"/>
                  <a:pt x="208942" y="431614"/>
                </a:cubicBezTo>
                <a:cubicBezTo>
                  <a:pt x="214908" y="427360"/>
                  <a:pt x="223187" y="428818"/>
                  <a:pt x="227326" y="434774"/>
                </a:cubicBezTo>
                <a:lnTo>
                  <a:pt x="314865" y="557903"/>
                </a:lnTo>
                <a:lnTo>
                  <a:pt x="545341" y="41565"/>
                </a:lnTo>
                <a:lnTo>
                  <a:pt x="39707" y="296209"/>
                </a:lnTo>
                <a:lnTo>
                  <a:pt x="175947" y="383116"/>
                </a:lnTo>
                <a:cubicBezTo>
                  <a:pt x="182156" y="387006"/>
                  <a:pt x="183983" y="395149"/>
                  <a:pt x="179965" y="401348"/>
                </a:cubicBezTo>
                <a:cubicBezTo>
                  <a:pt x="176069" y="407426"/>
                  <a:pt x="167912" y="409249"/>
                  <a:pt x="161824" y="405360"/>
                </a:cubicBezTo>
                <a:lnTo>
                  <a:pt x="6104" y="305933"/>
                </a:lnTo>
                <a:cubicBezTo>
                  <a:pt x="2086" y="303381"/>
                  <a:pt x="-227" y="298883"/>
                  <a:pt x="17" y="294143"/>
                </a:cubicBezTo>
                <a:cubicBezTo>
                  <a:pt x="260" y="289524"/>
                  <a:pt x="2939" y="285270"/>
                  <a:pt x="7200" y="283082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92EDABD-95DA-4EA7-94B2-7087050C55A2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>
          <a:xfrm>
            <a:off x="38807" y="0"/>
            <a:ext cx="527901" cy="527901"/>
          </a:xfrm>
          <a:prstGeom prst="ellipse">
            <a:avLst/>
          </a:prstGeom>
          <a:blipFill dpi="0" rotWithShape="0"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82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11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9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5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自然&#10;&#10;已生成极高可信度的说明">
            <a:extLst>
              <a:ext uri="{FF2B5EF4-FFF2-40B4-BE49-F238E27FC236}">
                <a16:creationId xmlns:a16="http://schemas.microsoft.com/office/drawing/2014/main" id="{C1CAE8A9-A312-4534-9A75-D1253F02B8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" r="3153" b="147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6175F73-7E85-4FC5-81A8-099C0EC067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0333"/>
            <a:ext cx="12192000" cy="3527667"/>
          </a:xfrm>
          <a:prstGeom prst="rect">
            <a:avLst/>
          </a:prstGeom>
        </p:spPr>
      </p:pic>
      <p:pic>
        <p:nvPicPr>
          <p:cNvPr id="9" name="图片 8" descr="图片包含 文字&#10;&#10;已生成高可信度的说明">
            <a:extLst>
              <a:ext uri="{FF2B5EF4-FFF2-40B4-BE49-F238E27FC236}">
                <a16:creationId xmlns:a16="http://schemas.microsoft.com/office/drawing/2014/main" id="{F997EDDB-0D32-4776-8BFB-6A5BC26E5D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721" y="4102100"/>
            <a:ext cx="3605279" cy="27559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E7D0F80-D2E4-4193-BCCE-85E5B9A7FB3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46" y="4365867"/>
            <a:ext cx="2899731" cy="249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0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自然&#10;&#10;已生成极高可信度的说明">
            <a:extLst>
              <a:ext uri="{FF2B5EF4-FFF2-40B4-BE49-F238E27FC236}">
                <a16:creationId xmlns:a16="http://schemas.microsoft.com/office/drawing/2014/main" id="{64A3EB8E-D800-464E-B7F9-AC1290DA61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" r="3153" b="147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968CC70-E47E-4EE8-B0FD-BA2897B3A3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38"/>
          <a:stretch/>
        </p:blipFill>
        <p:spPr>
          <a:xfrm>
            <a:off x="0" y="4432300"/>
            <a:ext cx="12192000" cy="2425700"/>
          </a:xfrm>
          <a:prstGeom prst="rect">
            <a:avLst/>
          </a:prstGeom>
        </p:spPr>
      </p:pic>
      <p:pic>
        <p:nvPicPr>
          <p:cNvPr id="9" name="图片 8" descr="图片包含 文字&#10;&#10;已生成高可信度的说明">
            <a:extLst>
              <a:ext uri="{FF2B5EF4-FFF2-40B4-BE49-F238E27FC236}">
                <a16:creationId xmlns:a16="http://schemas.microsoft.com/office/drawing/2014/main" id="{1AB0347D-0525-44C2-A801-E7533E7AC4D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426" y="4216400"/>
            <a:ext cx="3605279" cy="27559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F5AFB9A-791B-4DE5-90BF-26AA74B4B8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36" y="4965700"/>
            <a:ext cx="2467781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6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2764C2-7138-4BB9-AEB7-CC145358E8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E6385F-C0DD-4B7B-8458-7B3962FA8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4563F2-C2AC-4F8C-BB63-923BA2EEF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88F6D-8A74-4894-8F2C-F66A4AB980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71922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966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2803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88996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3587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74649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8685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60761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0764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0126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1965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20801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695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7" y="-1314"/>
            <a:ext cx="12193057" cy="686062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78527" y="-236046"/>
            <a:ext cx="12697036" cy="68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4052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4357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7" y="-1314"/>
            <a:ext cx="12193057" cy="68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37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7607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5262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0917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847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tags" Target="../tags/tag1.xml"/><Relationship Id="rId5" Type="http://schemas.openxmlformats.org/officeDocument/2006/relationships/slideLayout" Target="../slideLayouts/slideLayout24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971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345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5776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8551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B997F02-D1B1-49B3-94C8-84E82F1302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89"/>
          <a:stretch/>
        </p:blipFill>
        <p:spPr>
          <a:xfrm>
            <a:off x="0" y="0"/>
            <a:ext cx="12191798" cy="47498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CACE31A-9FD6-45CC-AAF2-0D693A85D4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224285"/>
            <a:ext cx="12192000" cy="163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095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ransition spd="slow" advClick="0" advTm="3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id="{1DBC48AE-9B43-4E5D-881F-D7C85EAC077A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11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12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13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82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8462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jpg"/><Relationship Id="rId1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emf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8.png"/><Relationship Id="rId7" Type="http://schemas.openxmlformats.org/officeDocument/2006/relationships/image" Target="../media/image61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0.png"/><Relationship Id="rId5" Type="http://schemas.microsoft.com/office/2007/relationships/hdphoto" Target="../media/hdphoto3.wdp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1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0.png"/><Relationship Id="rId5" Type="http://schemas.microsoft.com/office/2007/relationships/hdphoto" Target="../media/hdphoto3.wdp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1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0.png"/><Relationship Id="rId5" Type="http://schemas.microsoft.com/office/2007/relationships/hdphoto" Target="../media/hdphoto3.wdp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1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0.png"/><Relationship Id="rId5" Type="http://schemas.microsoft.com/office/2007/relationships/hdphoto" Target="../media/hdphoto3.wdp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5C4CC7-A9CF-6A59-FB6A-FEAF28EC4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3593" y="2700051"/>
            <a:ext cx="6913463" cy="2200847"/>
          </a:xfrm>
          <a:prstGeom prst="rect">
            <a:avLst/>
          </a:prstGeom>
        </p:spPr>
      </p:pic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3F6427CB-96ED-A272-3F96-298A925273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950" y="161925"/>
            <a:ext cx="13144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1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177421" y="121976"/>
            <a:ext cx="11846257" cy="6736023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B4DE26-A077-33B7-E532-6CEDC19A0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58" y="819150"/>
            <a:ext cx="7095173" cy="5457825"/>
          </a:xfrm>
          <a:prstGeom prst="rect">
            <a:avLst/>
          </a:prstGeom>
        </p:spPr>
      </p:pic>
      <p:pic>
        <p:nvPicPr>
          <p:cNvPr id="3" name="Picture 2" descr="A black magnifying glass with a black handle&#10;&#10;Description automatically generated">
            <a:extLst>
              <a:ext uri="{FF2B5EF4-FFF2-40B4-BE49-F238E27FC236}">
                <a16:creationId xmlns:a16="http://schemas.microsoft.com/office/drawing/2014/main" id="{D36931D9-6AE1-B0F9-8FCF-B0A6B0A3A8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099" y="1457326"/>
            <a:ext cx="3000374" cy="30003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5997E5-74AB-D182-A879-14BD4F1E40EA}"/>
              </a:ext>
            </a:extLst>
          </p:cNvPr>
          <p:cNvSpPr txBox="1"/>
          <p:nvPr/>
        </p:nvSpPr>
        <p:spPr>
          <a:xfrm>
            <a:off x="8220074" y="2454302"/>
            <a:ext cx="2767883" cy="92333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Sông</a:t>
            </a:r>
            <a:r>
              <a:rPr kumimoji="0" lang="en-US" sz="6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Lô</a:t>
            </a:r>
            <a:endParaRPr kumimoji="0" lang="vi-VN" sz="6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" name="Picture 10" descr="A map of a river&#10;&#10;Description automatically generated">
            <a:extLst>
              <a:ext uri="{FF2B5EF4-FFF2-40B4-BE49-F238E27FC236}">
                <a16:creationId xmlns:a16="http://schemas.microsoft.com/office/drawing/2014/main" id="{9CFC19CB-363A-DA8E-8DF1-B81600C26A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961" y="993728"/>
            <a:ext cx="777889" cy="266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28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177421" y="121976"/>
            <a:ext cx="11846257" cy="6736023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98276F-F19D-F88A-0113-32D9084737F0}"/>
              </a:ext>
            </a:extLst>
          </p:cNvPr>
          <p:cNvSpPr txBox="1"/>
          <p:nvPr/>
        </p:nvSpPr>
        <p:spPr>
          <a:xfrm>
            <a:off x="495300" y="132039"/>
            <a:ext cx="11277600" cy="1202234"/>
          </a:xfrm>
          <a:prstGeom prst="roundRect">
            <a:avLst>
              <a:gd name="adj" fmla="val 17994"/>
            </a:avLst>
          </a:prstGeom>
          <a:solidFill>
            <a:schemeClr val="bg1"/>
          </a:solidFill>
          <a:ln w="38100">
            <a:solidFill>
              <a:srgbClr val="00206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Đặc điểm sông ngòi vùng Trung du và miền núi Bắc Bộ: có nhiều sông, sông có nhiều thác ghềnh, nước chảy mạnh.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Quy hoạch phân khu hai bên sông Hồng: Người dân mong sớm được hiện thực hóa">
            <a:extLst>
              <a:ext uri="{FF2B5EF4-FFF2-40B4-BE49-F238E27FC236}">
                <a16:creationId xmlns:a16="http://schemas.microsoft.com/office/drawing/2014/main" id="{3790F8B9-5AA2-84A3-3AD9-0D57EC357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853208"/>
            <a:ext cx="5595408" cy="314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328F42-F2A4-8A2A-4FB3-8451C95F2DEC}"/>
              </a:ext>
            </a:extLst>
          </p:cNvPr>
          <p:cNvSpPr txBox="1"/>
          <p:nvPr/>
        </p:nvSpPr>
        <p:spPr>
          <a:xfrm>
            <a:off x="2200274" y="5210175"/>
            <a:ext cx="33623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</a:rPr>
              <a:t>Sông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Hồng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2052" name="Picture 4" descr="TOP 5+ bài cảm nhận vẻ đẹp trữ tình của sông Đà hay nhất 2023 - Bảng Xếp  Hạng">
            <a:extLst>
              <a:ext uri="{FF2B5EF4-FFF2-40B4-BE49-F238E27FC236}">
                <a16:creationId xmlns:a16="http://schemas.microsoft.com/office/drawing/2014/main" id="{AC89F298-80EE-24DE-B909-E3048A4B8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605" y="1885949"/>
            <a:ext cx="5359435" cy="311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3F4E3B-4CE1-D3D1-4D8F-F2EDEC2505E6}"/>
              </a:ext>
            </a:extLst>
          </p:cNvPr>
          <p:cNvSpPr txBox="1"/>
          <p:nvPr/>
        </p:nvSpPr>
        <p:spPr>
          <a:xfrm>
            <a:off x="8048624" y="5086350"/>
            <a:ext cx="33623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</a:rPr>
              <a:t>Sông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Đà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78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图片 13">
            <a:extLst>
              <a:ext uri="{FF2B5EF4-FFF2-40B4-BE49-F238E27FC236}">
                <a16:creationId xmlns:a16="http://schemas.microsoft.com/office/drawing/2014/main" id="{3815C6A8-08A9-0C34-990C-D2C4392AAD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997" y="266701"/>
            <a:ext cx="8862060" cy="42481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1A3E5E-C472-025A-DB78-3361CAF79D62}"/>
              </a:ext>
            </a:extLst>
          </p:cNvPr>
          <p:cNvSpPr txBox="1"/>
          <p:nvPr/>
        </p:nvSpPr>
        <p:spPr>
          <a:xfrm>
            <a:off x="3162300" y="1314450"/>
            <a:ext cx="59531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vi-VN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Ảnh hưởng của thiên nhiên đối với đời sống và sản xuất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28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177421" y="121976"/>
            <a:ext cx="11846257" cy="6736023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98276F-F19D-F88A-0113-32D9084737F0}"/>
              </a:ext>
            </a:extLst>
          </p:cNvPr>
          <p:cNvSpPr txBox="1"/>
          <p:nvPr/>
        </p:nvSpPr>
        <p:spPr>
          <a:xfrm>
            <a:off x="323850" y="132039"/>
            <a:ext cx="11639550" cy="996136"/>
          </a:xfrm>
          <a:prstGeom prst="roundRect">
            <a:avLst>
              <a:gd name="adj" fmla="val 17994"/>
            </a:avLst>
          </a:prstGeom>
          <a:solidFill>
            <a:schemeClr val="bg1"/>
          </a:solidFill>
          <a:ln w="38100">
            <a:solidFill>
              <a:srgbClr val="00206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Đọc thông tin, em hãy nêu ảnh hưởng của địa hình, khí hậu, sông ngòi đối với đời sống và sản xuất của người dân.</a:t>
            </a:r>
            <a:endParaRPr kumimoji="0" lang="vi-VN" sz="2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898D6D9-B1F7-646A-28C1-B812AF546175}"/>
              </a:ext>
            </a:extLst>
          </p:cNvPr>
          <p:cNvGrpSpPr/>
          <p:nvPr/>
        </p:nvGrpSpPr>
        <p:grpSpPr>
          <a:xfrm>
            <a:off x="588824" y="3476625"/>
            <a:ext cx="4735651" cy="2894965"/>
            <a:chOff x="797104" y="3710814"/>
            <a:chExt cx="4278451" cy="2222626"/>
          </a:xfrm>
        </p:grpSpPr>
        <p:pic>
          <p:nvPicPr>
            <p:cNvPr id="5" name="Picture 9">
              <a:extLst>
                <a:ext uri="{FF2B5EF4-FFF2-40B4-BE49-F238E27FC236}">
                  <a16:creationId xmlns:a16="http://schemas.microsoft.com/office/drawing/2014/main" id="{B4CB1B20-4F59-EFB4-0D79-62F3FB765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104" y="3710814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6034A31-4398-CF02-C7E6-02ACF10C0133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6</a:t>
              </a:r>
            </a:p>
          </p:txBody>
        </p:sp>
      </p:grp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ADE78330-96AF-8371-664A-FE478F32B096}"/>
              </a:ext>
            </a:extLst>
          </p:cNvPr>
          <p:cNvSpPr/>
          <p:nvPr/>
        </p:nvSpPr>
        <p:spPr>
          <a:xfrm>
            <a:off x="4743449" y="1771651"/>
            <a:ext cx="6772275" cy="1562100"/>
          </a:xfrm>
          <a:prstGeom prst="wedgeRoundRectCallout">
            <a:avLst>
              <a:gd name="adj1" fmla="val -47239"/>
              <a:gd name="adj2" fmla="val 8590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</a:rPr>
              <a:t>Tìm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những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thuận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lợi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khó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khăn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của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địa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hình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khí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hậu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sông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ngòi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đối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với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đời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sống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và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sản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xuất</a:t>
            </a:r>
            <a:r>
              <a:rPr lang="en-US" sz="28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B0D428E4-E8F8-673B-DD5A-F561F8D83D23}"/>
              </a:ext>
            </a:extLst>
          </p:cNvPr>
          <p:cNvSpPr/>
          <p:nvPr/>
        </p:nvSpPr>
        <p:spPr>
          <a:xfrm>
            <a:off x="5419725" y="4162426"/>
            <a:ext cx="6524625" cy="1171574"/>
          </a:xfrm>
          <a:prstGeom prst="wedgeRoundRectCallout">
            <a:avLst>
              <a:gd name="adj1" fmla="val -47239"/>
              <a:gd name="adj2" fmla="val 8590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 những dẫn chứng cụ thể cho thuận lợi và khó khăn về thiên nhiên nơi đây.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73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73351" y="2012677"/>
            <a:ext cx="4945599" cy="66575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177421" y="121977"/>
            <a:ext cx="11846257" cy="6621724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AA0E24-78CA-B20B-E5E1-36EA2CB1B3E2}"/>
              </a:ext>
            </a:extLst>
          </p:cNvPr>
          <p:cNvSpPr txBox="1"/>
          <p:nvPr/>
        </p:nvSpPr>
        <p:spPr>
          <a:xfrm>
            <a:off x="3943349" y="482627"/>
            <a:ext cx="3752851" cy="84023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Thuận</a:t>
            </a:r>
            <a:r>
              <a:rPr kumimoji="0" lang="en-US" sz="54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lợi</a:t>
            </a:r>
            <a:endParaRPr kumimoji="0" lang="vi-VN" sz="5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EA7286-182B-BAFD-B0F2-CBE946107E18}"/>
              </a:ext>
            </a:extLst>
          </p:cNvPr>
          <p:cNvCxnSpPr>
            <a:cxnSpLocks/>
            <a:stCxn id="2" idx="2"/>
          </p:cNvCxnSpPr>
          <p:nvPr/>
        </p:nvCxnSpPr>
        <p:spPr>
          <a:xfrm flipH="1">
            <a:off x="2466975" y="1322857"/>
            <a:ext cx="3352800" cy="96314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48FF14A-12DA-8DCB-6B16-917774CE64BD}"/>
              </a:ext>
            </a:extLst>
          </p:cNvPr>
          <p:cNvSpPr/>
          <p:nvPr/>
        </p:nvSpPr>
        <p:spPr>
          <a:xfrm>
            <a:off x="1362075" y="2305051"/>
            <a:ext cx="1847850" cy="32194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Địa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DD20ED-137F-15B0-A03A-D1CC24B72567}"/>
              </a:ext>
            </a:extLst>
          </p:cNvPr>
          <p:cNvCxnSpPr>
            <a:cxnSpLocks/>
          </p:cNvCxnSpPr>
          <p:nvPr/>
        </p:nvCxnSpPr>
        <p:spPr>
          <a:xfrm flipH="1">
            <a:off x="5381625" y="1323975"/>
            <a:ext cx="419100" cy="10096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0F9E20A4-9CBD-9079-69B5-C480C5C27823}"/>
              </a:ext>
            </a:extLst>
          </p:cNvPr>
          <p:cNvSpPr/>
          <p:nvPr/>
        </p:nvSpPr>
        <p:spPr>
          <a:xfrm>
            <a:off x="4276725" y="2352676"/>
            <a:ext cx="1847850" cy="32194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Khí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hậu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mùa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đông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lạnh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DFAA4E7-DA1C-3042-8875-82B90482A489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5819775" y="1322857"/>
            <a:ext cx="2200275" cy="100124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D16B6001-D42E-149D-9DFE-3A001B47DCA3}"/>
              </a:ext>
            </a:extLst>
          </p:cNvPr>
          <p:cNvSpPr/>
          <p:nvPr/>
        </p:nvSpPr>
        <p:spPr>
          <a:xfrm>
            <a:off x="6915150" y="2343151"/>
            <a:ext cx="2038350" cy="32765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Cao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nguyên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nhiều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cỏ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4727CA0-DC86-BB67-688B-BD17F14F822B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5819775" y="1322857"/>
            <a:ext cx="4886325" cy="97266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FFDAB729-1317-6DA8-4D86-78D7365071CB}"/>
              </a:ext>
            </a:extLst>
          </p:cNvPr>
          <p:cNvSpPr/>
          <p:nvPr/>
        </p:nvSpPr>
        <p:spPr>
          <a:xfrm>
            <a:off x="9601200" y="2314576"/>
            <a:ext cx="2038350" cy="32765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ông dốc, nhiều nước.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821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7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177421" y="121977"/>
            <a:ext cx="11846257" cy="6621724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AA0E24-78CA-B20B-E5E1-36EA2CB1B3E2}"/>
              </a:ext>
            </a:extLst>
          </p:cNvPr>
          <p:cNvSpPr txBox="1"/>
          <p:nvPr/>
        </p:nvSpPr>
        <p:spPr>
          <a:xfrm>
            <a:off x="4029074" y="549302"/>
            <a:ext cx="3752851" cy="84023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defRPr/>
            </a:pPr>
            <a:r>
              <a:rPr lang="en-US" sz="54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Khó</a:t>
            </a:r>
            <a:r>
              <a:rPr lang="en-US" sz="54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54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khăn</a:t>
            </a:r>
            <a:endParaRPr kumimoji="0" lang="vi-VN" sz="5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EA7286-182B-BAFD-B0F2-CBE946107E18}"/>
              </a:ext>
            </a:extLst>
          </p:cNvPr>
          <p:cNvCxnSpPr>
            <a:cxnSpLocks/>
            <a:stCxn id="2" idx="2"/>
            <a:endCxn id="10" idx="0"/>
          </p:cNvCxnSpPr>
          <p:nvPr/>
        </p:nvCxnSpPr>
        <p:spPr>
          <a:xfrm flipH="1">
            <a:off x="3838575" y="1389532"/>
            <a:ext cx="2066925" cy="102029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48FF14A-12DA-8DCB-6B16-917774CE64BD}"/>
              </a:ext>
            </a:extLst>
          </p:cNvPr>
          <p:cNvSpPr/>
          <p:nvPr/>
        </p:nvSpPr>
        <p:spPr>
          <a:xfrm>
            <a:off x="2914650" y="2409826"/>
            <a:ext cx="1847850" cy="32194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dốc</a:t>
            </a:r>
            <a:r>
              <a: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phức</a:t>
            </a:r>
            <a:r>
              <a: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tạp</a:t>
            </a:r>
            <a:endParaRPr lang="en-US" sz="40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DD20ED-137F-15B0-A03A-D1CC24B72567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5886450" y="1390650"/>
            <a:ext cx="1752600" cy="105727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0F9E20A4-9CBD-9079-69B5-C480C5C27823}"/>
              </a:ext>
            </a:extLst>
          </p:cNvPr>
          <p:cNvSpPr/>
          <p:nvPr/>
        </p:nvSpPr>
        <p:spPr>
          <a:xfrm>
            <a:off x="6715125" y="2447926"/>
            <a:ext cx="1847850" cy="32194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thiên</a:t>
            </a:r>
            <a:r>
              <a: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tai</a:t>
            </a:r>
          </a:p>
        </p:txBody>
      </p:sp>
    </p:spTree>
    <p:extLst>
      <p:ext uri="{BB962C8B-B14F-4D97-AF65-F5344CB8AC3E}">
        <p14:creationId xmlns:p14="http://schemas.microsoft.com/office/powerpoint/2010/main" val="150265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图片 13">
            <a:extLst>
              <a:ext uri="{FF2B5EF4-FFF2-40B4-BE49-F238E27FC236}">
                <a16:creationId xmlns:a16="http://schemas.microsoft.com/office/drawing/2014/main" id="{3815C6A8-08A9-0C34-990C-D2C4392AAD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997" y="266701"/>
            <a:ext cx="8862060" cy="42481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1A3E5E-C472-025A-DB78-3361CAF79D62}"/>
              </a:ext>
            </a:extLst>
          </p:cNvPr>
          <p:cNvSpPr txBox="1"/>
          <p:nvPr/>
        </p:nvSpPr>
        <p:spPr>
          <a:xfrm>
            <a:off x="3238500" y="971550"/>
            <a:ext cx="59531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</a:t>
            </a:r>
            <a:r>
              <a:rPr lang="en-US" sz="4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biện</a:t>
            </a:r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pháp</a:t>
            </a:r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bảo</a:t>
            </a:r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vệ</a:t>
            </a:r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thiên</a:t>
            </a:r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nhiên</a:t>
            </a:r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phòng</a:t>
            </a:r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chống</a:t>
            </a:r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thiên</a:t>
            </a:r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tai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986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177421" y="121976"/>
            <a:ext cx="11846257" cy="6736023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98276F-F19D-F88A-0113-32D9084737F0}"/>
              </a:ext>
            </a:extLst>
          </p:cNvPr>
          <p:cNvSpPr txBox="1"/>
          <p:nvPr/>
        </p:nvSpPr>
        <p:spPr>
          <a:xfrm>
            <a:off x="323850" y="132039"/>
            <a:ext cx="11639550" cy="1442680"/>
          </a:xfrm>
          <a:prstGeom prst="roundRect">
            <a:avLst>
              <a:gd name="adj" fmla="val 17994"/>
            </a:avLst>
          </a:prstGeom>
          <a:solidFill>
            <a:schemeClr val="bg1"/>
          </a:solidFill>
          <a:ln w="38100">
            <a:solidFill>
              <a:srgbClr val="00206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Đọc thông tin, kết hợp với vốn hiểu biết của bản thân, hãy đưa ra một số biện pháp bảo vệ thiên nhiên và phòng chống thiên tai ở vùng Trung du và miền núi Bắc Bộ.</a:t>
            </a:r>
            <a:endParaRPr kumimoji="0" lang="vi-VN" sz="2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898D6D9-B1F7-646A-28C1-B812AF546175}"/>
              </a:ext>
            </a:extLst>
          </p:cNvPr>
          <p:cNvGrpSpPr/>
          <p:nvPr/>
        </p:nvGrpSpPr>
        <p:grpSpPr>
          <a:xfrm>
            <a:off x="588824" y="3476625"/>
            <a:ext cx="4735651" cy="2894965"/>
            <a:chOff x="797104" y="3710814"/>
            <a:chExt cx="4278451" cy="2222626"/>
          </a:xfrm>
        </p:grpSpPr>
        <p:pic>
          <p:nvPicPr>
            <p:cNvPr id="5" name="Picture 9">
              <a:extLst>
                <a:ext uri="{FF2B5EF4-FFF2-40B4-BE49-F238E27FC236}">
                  <a16:creationId xmlns:a16="http://schemas.microsoft.com/office/drawing/2014/main" id="{B4CB1B20-4F59-EFB4-0D79-62F3FB765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104" y="3710814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6034A31-4398-CF02-C7E6-02ACF10C0133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Thảo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luận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6</a:t>
              </a:r>
            </a:p>
          </p:txBody>
        </p:sp>
      </p:grp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ADE78330-96AF-8371-664A-FE478F32B096}"/>
              </a:ext>
            </a:extLst>
          </p:cNvPr>
          <p:cNvSpPr/>
          <p:nvPr/>
        </p:nvSpPr>
        <p:spPr>
          <a:xfrm>
            <a:off x="4743449" y="1771651"/>
            <a:ext cx="6772275" cy="1562100"/>
          </a:xfrm>
          <a:prstGeom prst="wedgeRoundRectCallout">
            <a:avLst>
              <a:gd name="adj1" fmla="val -47239"/>
              <a:gd name="adj2" fmla="val 8590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Mỗi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thành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viên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thông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tin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rồi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thống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nhất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ý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kiến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nhóm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(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thể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trình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bày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bằng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cách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vẽ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sơ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đồ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tư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duy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B0D428E4-E8F8-673B-DD5A-F561F8D83D23}"/>
              </a:ext>
            </a:extLst>
          </p:cNvPr>
          <p:cNvSpPr/>
          <p:nvPr/>
        </p:nvSpPr>
        <p:spPr>
          <a:xfrm>
            <a:off x="5419725" y="4162426"/>
            <a:ext cx="6524625" cy="1171574"/>
          </a:xfrm>
          <a:prstGeom prst="wedgeRoundRectCallout">
            <a:avLst>
              <a:gd name="adj1" fmla="val -47239"/>
              <a:gd name="adj2" fmla="val 8590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 nhóm trưng bày sản phẩm làm việc của nhóm mình xung quanh lớp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10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177421" y="121977"/>
            <a:ext cx="11846257" cy="6621724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AA0E24-78CA-B20B-E5E1-36EA2CB1B3E2}"/>
              </a:ext>
            </a:extLst>
          </p:cNvPr>
          <p:cNvSpPr txBox="1"/>
          <p:nvPr/>
        </p:nvSpPr>
        <p:spPr>
          <a:xfrm>
            <a:off x="2143125" y="482627"/>
            <a:ext cx="8153400" cy="1588127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defRPr/>
            </a:pP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Một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biện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pháp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bảo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vệ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thiên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nhiên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và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phòng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chống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thiên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tai ở </a:t>
            </a: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vùng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Trung du </a:t>
            </a: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và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miền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núi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Bắc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Bộ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  <a:endParaRPr kumimoji="0" lang="vi-VN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EA7286-182B-BAFD-B0F2-CBE946107E18}"/>
              </a:ext>
            </a:extLst>
          </p:cNvPr>
          <p:cNvCxnSpPr>
            <a:cxnSpLocks/>
            <a:stCxn id="2" idx="2"/>
          </p:cNvCxnSpPr>
          <p:nvPr/>
        </p:nvCxnSpPr>
        <p:spPr>
          <a:xfrm flipH="1">
            <a:off x="2286000" y="2070754"/>
            <a:ext cx="3933825" cy="8248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48FF14A-12DA-8DCB-6B16-917774CE64BD}"/>
              </a:ext>
            </a:extLst>
          </p:cNvPr>
          <p:cNvSpPr/>
          <p:nvPr/>
        </p:nvSpPr>
        <p:spPr>
          <a:xfrm>
            <a:off x="638176" y="2914651"/>
            <a:ext cx="3048000" cy="370522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Nâng cao nhận thức của người dân về việc bảo vệ thiên nhiên và phòng chống thiên tại.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DFAA4E7-DA1C-3042-8875-82B90482A489}"/>
              </a:ext>
            </a:extLst>
          </p:cNvPr>
          <p:cNvCxnSpPr>
            <a:cxnSpLocks/>
          </p:cNvCxnSpPr>
          <p:nvPr/>
        </p:nvCxnSpPr>
        <p:spPr>
          <a:xfrm flipH="1">
            <a:off x="5200650" y="2057400"/>
            <a:ext cx="1252538" cy="8096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D16B6001-D42E-149D-9DFE-3A001B47DCA3}"/>
              </a:ext>
            </a:extLst>
          </p:cNvPr>
          <p:cNvSpPr/>
          <p:nvPr/>
        </p:nvSpPr>
        <p:spPr>
          <a:xfrm>
            <a:off x="4095751" y="2895601"/>
            <a:ext cx="2324099" cy="372427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cực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trồng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rừng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bảo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vệ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rừng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đất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4727CA0-DC86-BB67-688B-BD17F14F822B}"/>
              </a:ext>
            </a:extLst>
          </p:cNvPr>
          <p:cNvCxnSpPr>
            <a:cxnSpLocks/>
          </p:cNvCxnSpPr>
          <p:nvPr/>
        </p:nvCxnSpPr>
        <p:spPr>
          <a:xfrm>
            <a:off x="6800850" y="2047875"/>
            <a:ext cx="857250" cy="8572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FFDAB729-1317-6DA8-4D86-78D7365071CB}"/>
              </a:ext>
            </a:extLst>
          </p:cNvPr>
          <p:cNvSpPr/>
          <p:nvPr/>
        </p:nvSpPr>
        <p:spPr>
          <a:xfrm>
            <a:off x="6781800" y="2867026"/>
            <a:ext cx="2038350" cy="372427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 chức định canh, định cư, ổn định và nâng cao đời sống cho người dân.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E403AB9-DD5C-6C83-50BD-E8D73DE7601F}"/>
              </a:ext>
            </a:extLst>
          </p:cNvPr>
          <p:cNvCxnSpPr>
            <a:cxnSpLocks/>
          </p:cNvCxnSpPr>
          <p:nvPr/>
        </p:nvCxnSpPr>
        <p:spPr>
          <a:xfrm>
            <a:off x="7086600" y="2028825"/>
            <a:ext cx="3181350" cy="8667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09E281AE-1FF5-F617-4F23-991257139C90}"/>
              </a:ext>
            </a:extLst>
          </p:cNvPr>
          <p:cNvSpPr/>
          <p:nvPr/>
        </p:nvSpPr>
        <p:spPr>
          <a:xfrm>
            <a:off x="9391650" y="2857501"/>
            <a:ext cx="2038350" cy="372427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Tập huấn kĩ năng phòng chống thiên tai cho người dân.</a:t>
            </a:r>
          </a:p>
        </p:txBody>
      </p:sp>
    </p:spTree>
    <p:extLst>
      <p:ext uri="{BB962C8B-B14F-4D97-AF65-F5344CB8AC3E}">
        <p14:creationId xmlns:p14="http://schemas.microsoft.com/office/powerpoint/2010/main" val="54256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20" grpId="0" animBg="1"/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398" y="188381"/>
            <a:ext cx="12697036" cy="6860627"/>
          </a:xfrm>
          <a:prstGeom prst="rect">
            <a:avLst/>
          </a:prstGeom>
        </p:spPr>
      </p:pic>
      <p:sp>
        <p:nvSpPr>
          <p:cNvPr id="48135" name="Text Box 7"/>
          <p:cNvSpPr txBox="1"/>
          <p:nvPr/>
        </p:nvSpPr>
        <p:spPr>
          <a:xfrm>
            <a:off x="795130" y="1802179"/>
            <a:ext cx="10724322" cy="107721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Phía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Bắc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Trung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du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núi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Bắc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Bộ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tỉnh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4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82570" y="2537385"/>
            <a:ext cx="15981033" cy="5088569"/>
          </a:xfrm>
          <a:prstGeom prst="rect">
            <a:avLst/>
          </a:prstGeom>
        </p:spPr>
      </p:pic>
      <p:pic>
        <p:nvPicPr>
          <p:cNvPr id="40" name="图片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63994">
            <a:off x="-1361852" y="-490365"/>
            <a:ext cx="3259611" cy="1357493"/>
          </a:xfrm>
          <a:prstGeom prst="rect">
            <a:avLst/>
          </a:prstGeom>
        </p:spPr>
      </p:pic>
      <p:pic>
        <p:nvPicPr>
          <p:cNvPr id="41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9444" y="7691"/>
            <a:ext cx="4618989" cy="1802175"/>
          </a:xfrm>
          <a:prstGeom prst="rect">
            <a:avLst/>
          </a:prstGeom>
        </p:spPr>
      </p:pic>
      <p:pic>
        <p:nvPicPr>
          <p:cNvPr id="42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74480" y="1104978"/>
            <a:ext cx="1895139" cy="707700"/>
          </a:xfrm>
          <a:prstGeom prst="rect">
            <a:avLst/>
          </a:prstGeom>
        </p:spPr>
      </p:pic>
      <p:pic>
        <p:nvPicPr>
          <p:cNvPr id="43" name="图片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056238">
            <a:off x="10898700" y="173430"/>
            <a:ext cx="1202192" cy="493729"/>
          </a:xfrm>
          <a:prstGeom prst="rect">
            <a:avLst/>
          </a:prstGeom>
        </p:spPr>
      </p:pic>
      <p:sp>
        <p:nvSpPr>
          <p:cNvPr id="48151" name="Rectangle 23"/>
          <p:cNvSpPr/>
          <p:nvPr/>
        </p:nvSpPr>
        <p:spPr>
          <a:xfrm>
            <a:off x="801939" y="3191485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endParaRPr kumimoji="0" sz="6000" b="1" i="0" u="none" strike="noStrike" kern="1200" cap="none" spc="0" normalizeH="0" baseline="0" noProof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152" name="Rectangle 24"/>
          <p:cNvSpPr/>
          <p:nvPr/>
        </p:nvSpPr>
        <p:spPr>
          <a:xfrm>
            <a:off x="2021138" y="3191486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</a:t>
            </a:r>
            <a:endParaRPr kumimoji="0" sz="6000" b="1" i="0" u="none" strike="noStrike" kern="1200" cap="none" spc="0" normalizeH="0" baseline="0" noProof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153" name="Rectangle 25"/>
          <p:cNvSpPr/>
          <p:nvPr/>
        </p:nvSpPr>
        <p:spPr>
          <a:xfrm>
            <a:off x="3240338" y="3191486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</a:t>
            </a:r>
            <a:endParaRPr kumimoji="0" sz="6000" b="1" i="0" u="none" strike="noStrike" kern="1200" cap="none" spc="0" normalizeH="0" baseline="0" noProof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154" name="Rectangle 26"/>
          <p:cNvSpPr/>
          <p:nvPr/>
        </p:nvSpPr>
        <p:spPr>
          <a:xfrm>
            <a:off x="4459538" y="3191486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endParaRPr kumimoji="0" sz="6000" b="1" i="0" u="none" strike="noStrike" kern="1200" cap="none" spc="0" normalizeH="0" baseline="0" noProof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155" name="Rectangle 27"/>
          <p:cNvSpPr/>
          <p:nvPr/>
        </p:nvSpPr>
        <p:spPr>
          <a:xfrm>
            <a:off x="5678738" y="3191486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endParaRPr kumimoji="0" sz="6000" b="1" i="0" u="none" strike="noStrike" kern="1200" cap="none" spc="0" normalizeH="0" baseline="0" noProof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156" name="Rectangle 28"/>
          <p:cNvSpPr/>
          <p:nvPr/>
        </p:nvSpPr>
        <p:spPr>
          <a:xfrm>
            <a:off x="6897938" y="3191486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</a:t>
            </a:r>
            <a:endParaRPr kumimoji="0" sz="6000" b="1" i="0" u="none" strike="noStrike" kern="1200" cap="none" spc="0" normalizeH="0" baseline="0" noProof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159" name="Text Box 31"/>
          <p:cNvSpPr txBox="1"/>
          <p:nvPr/>
        </p:nvSpPr>
        <p:spPr>
          <a:xfrm>
            <a:off x="1821438" y="4466116"/>
            <a:ext cx="9245145" cy="6463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Đây</a:t>
            </a: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dãy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núi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cao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đồ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sộ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nhất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nước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ta</a:t>
            </a:r>
            <a:endParaRPr kumimoji="0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196" name="Rectangle 68"/>
          <p:cNvSpPr/>
          <p:nvPr/>
        </p:nvSpPr>
        <p:spPr>
          <a:xfrm>
            <a:off x="7127876" y="5465212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ê</a:t>
            </a:r>
            <a:endParaRPr kumimoji="0" sz="60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197" name="Rectangle 69"/>
          <p:cNvSpPr/>
          <p:nvPr/>
        </p:nvSpPr>
        <p:spPr>
          <a:xfrm>
            <a:off x="990600" y="5465212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</a:t>
            </a:r>
            <a:endParaRPr kumimoji="0" sz="60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198" name="Rectangle 70"/>
          <p:cNvSpPr/>
          <p:nvPr/>
        </p:nvSpPr>
        <p:spPr>
          <a:xfrm>
            <a:off x="3048000" y="5465212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endParaRPr kumimoji="0" sz="60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199" name="Rectangle 71"/>
          <p:cNvSpPr/>
          <p:nvPr/>
        </p:nvSpPr>
        <p:spPr>
          <a:xfrm>
            <a:off x="0" y="5465212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</a:t>
            </a:r>
            <a:endParaRPr kumimoji="0" sz="60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200" name="Rectangle 72"/>
          <p:cNvSpPr/>
          <p:nvPr/>
        </p:nvSpPr>
        <p:spPr>
          <a:xfrm>
            <a:off x="5070476" y="5465212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</a:t>
            </a:r>
            <a:endParaRPr kumimoji="0" sz="60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201" name="Rectangle 73"/>
          <p:cNvSpPr/>
          <p:nvPr/>
        </p:nvSpPr>
        <p:spPr>
          <a:xfrm>
            <a:off x="6096000" y="5465212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all" spc="0" normalizeH="0" baseline="0" noProof="0" dirty="0" err="1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endParaRPr kumimoji="0" sz="60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202" name="Rectangle 74"/>
          <p:cNvSpPr/>
          <p:nvPr/>
        </p:nvSpPr>
        <p:spPr>
          <a:xfrm>
            <a:off x="4038600" y="5465212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endParaRPr kumimoji="0" sz="60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203" name="Rectangle 75"/>
          <p:cNvSpPr/>
          <p:nvPr/>
        </p:nvSpPr>
        <p:spPr>
          <a:xfrm>
            <a:off x="2022476" y="5465212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à</a:t>
            </a:r>
            <a:endParaRPr kumimoji="0" sz="60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5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3487" y="-31622"/>
            <a:ext cx="4618989" cy="18021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2DA53F7-4604-7E45-3685-240A2536FE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2234" y="648923"/>
            <a:ext cx="5816088" cy="829128"/>
          </a:xfrm>
          <a:prstGeom prst="rect">
            <a:avLst/>
          </a:prstGeom>
        </p:spPr>
      </p:pic>
      <p:sp>
        <p:nvSpPr>
          <p:cNvPr id="3" name="Rectangle 28">
            <a:extLst>
              <a:ext uri="{FF2B5EF4-FFF2-40B4-BE49-F238E27FC236}">
                <a16:creationId xmlns:a16="http://schemas.microsoft.com/office/drawing/2014/main" id="{0AAD7813-E758-6B8B-C6FB-3D73AA0ACF56}"/>
              </a:ext>
            </a:extLst>
          </p:cNvPr>
          <p:cNvSpPr/>
          <p:nvPr/>
        </p:nvSpPr>
        <p:spPr>
          <a:xfrm>
            <a:off x="8140329" y="3201425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</a:t>
            </a:r>
            <a:endParaRPr kumimoji="0" sz="6000" b="1" i="0" u="none" strike="noStrike" kern="1200" cap="none" spc="0" normalizeH="0" baseline="0" noProof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0B30A83A-A89C-9E5B-B818-5BB786C9F0F6}"/>
              </a:ext>
            </a:extLst>
          </p:cNvPr>
          <p:cNvSpPr/>
          <p:nvPr/>
        </p:nvSpPr>
        <p:spPr>
          <a:xfrm>
            <a:off x="9372781" y="3201425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Ố</a:t>
            </a:r>
            <a:endParaRPr kumimoji="0" sz="6000" b="1" i="0" u="none" strike="noStrike" kern="1200" cap="none" spc="0" normalizeH="0" baseline="0" noProof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F5021DFC-AFC0-D89E-3676-1C4F4AC6C65B}"/>
              </a:ext>
            </a:extLst>
          </p:cNvPr>
          <p:cNvSpPr/>
          <p:nvPr/>
        </p:nvSpPr>
        <p:spPr>
          <a:xfrm>
            <a:off x="10615172" y="3181546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endParaRPr kumimoji="0" sz="6000" b="1" i="0" u="none" strike="noStrike" kern="1200" cap="none" spc="0" normalizeH="0" baseline="0" noProof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ectangle 68">
            <a:extLst>
              <a:ext uri="{FF2B5EF4-FFF2-40B4-BE49-F238E27FC236}">
                <a16:creationId xmlns:a16="http://schemas.microsoft.com/office/drawing/2014/main" id="{7A3115C7-3758-F50D-84A7-B52CBE85F036}"/>
              </a:ext>
            </a:extLst>
          </p:cNvPr>
          <p:cNvSpPr/>
          <p:nvPr/>
        </p:nvSpPr>
        <p:spPr>
          <a:xfrm>
            <a:off x="8161546" y="5475151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endParaRPr kumimoji="0" sz="60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1EA69C1C-0641-123B-E453-A395C6325044}"/>
              </a:ext>
            </a:extLst>
          </p:cNvPr>
          <p:cNvSpPr/>
          <p:nvPr/>
        </p:nvSpPr>
        <p:spPr>
          <a:xfrm>
            <a:off x="9205154" y="5485091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endParaRPr kumimoji="0" sz="60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Rectangle 68">
            <a:extLst>
              <a:ext uri="{FF2B5EF4-FFF2-40B4-BE49-F238E27FC236}">
                <a16:creationId xmlns:a16="http://schemas.microsoft.com/office/drawing/2014/main" id="{C2DBD9C9-E7A8-727F-D328-5FD3E333076A}"/>
              </a:ext>
            </a:extLst>
          </p:cNvPr>
          <p:cNvSpPr/>
          <p:nvPr/>
        </p:nvSpPr>
        <p:spPr>
          <a:xfrm>
            <a:off x="10238824" y="5475152"/>
            <a:ext cx="833368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ơ</a:t>
            </a:r>
            <a:endParaRPr kumimoji="0" sz="60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Rectangle 68">
            <a:extLst>
              <a:ext uri="{FF2B5EF4-FFF2-40B4-BE49-F238E27FC236}">
                <a16:creationId xmlns:a16="http://schemas.microsoft.com/office/drawing/2014/main" id="{1D80FEF6-977C-2E29-A6F5-5A87DA76C733}"/>
              </a:ext>
            </a:extLst>
          </p:cNvPr>
          <p:cNvSpPr/>
          <p:nvPr/>
        </p:nvSpPr>
        <p:spPr>
          <a:xfrm>
            <a:off x="11063771" y="5495030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endParaRPr kumimoji="0" sz="60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8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8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8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8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8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8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8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8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8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5" grpId="0" animBg="1"/>
      <p:bldP spid="48151" grpId="0" animBg="1"/>
      <p:bldP spid="48152" grpId="0" animBg="1"/>
      <p:bldP spid="48153" grpId="0" animBg="1"/>
      <p:bldP spid="48154" grpId="0" animBg="1"/>
      <p:bldP spid="48155" grpId="0" animBg="1"/>
      <p:bldP spid="48156" grpId="0" animBg="1"/>
      <p:bldP spid="48159" grpId="0" animBg="1"/>
      <p:bldP spid="48196" grpId="0" animBg="1"/>
      <p:bldP spid="48197" grpId="0" animBg="1"/>
      <p:bldP spid="48198" grpId="0" animBg="1"/>
      <p:bldP spid="48199" grpId="0" animBg="1"/>
      <p:bldP spid="48200" grpId="0" animBg="1"/>
      <p:bldP spid="48201" grpId="0" animBg="1"/>
      <p:bldP spid="48202" grpId="0" animBg="1"/>
      <p:bldP spid="48203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177421" y="121977"/>
            <a:ext cx="11846257" cy="6621724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4FEF4E-E0E4-9239-1A72-16B80DBDDF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223837"/>
            <a:ext cx="8791575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41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0F88AD-F922-8861-3936-615DD0C39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310" y="2242051"/>
            <a:ext cx="9169179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42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339EB8-D718-4605-8243-0721298468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1" b="11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A39170-DC79-4BD1-9637-EE9FA8256A44}"/>
              </a:ext>
            </a:extLst>
          </p:cNvPr>
          <p:cNvSpPr txBox="1"/>
          <p:nvPr/>
        </p:nvSpPr>
        <p:spPr>
          <a:xfrm>
            <a:off x="2416748" y="1485534"/>
            <a:ext cx="78320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687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Hãy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biết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đúng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sai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01453162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AAB429-5E71-4DF8-B9B6-27D432A5CA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331857" y="2860466"/>
            <a:ext cx="2926096" cy="3853866"/>
          </a:xfrm>
          <a:prstGeom prst="rect">
            <a:avLst/>
          </a:prstGeom>
        </p:spPr>
      </p:pic>
      <p:pic>
        <p:nvPicPr>
          <p:cNvPr id="1026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0961D493-5902-4DCB-98D0-F7D4C4608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85880" y="2173137"/>
            <a:ext cx="3224579" cy="43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B2D9D984-C34F-4B7B-9C21-FE59872679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67309">
            <a:off x="7878830" y="-52619"/>
            <a:ext cx="3929254" cy="2774236"/>
          </a:xfrm>
          <a:prstGeom prst="rect">
            <a:avLst/>
          </a:prstGeom>
        </p:spPr>
      </p:pic>
      <p:sp>
        <p:nvSpPr>
          <p:cNvPr id="28" name="Graphic 19">
            <a:extLst>
              <a:ext uri="{FF2B5EF4-FFF2-40B4-BE49-F238E27FC236}">
                <a16:creationId xmlns:a16="http://schemas.microsoft.com/office/drawing/2014/main" id="{A13CFFDE-ECDB-48D0-A658-6345F61EA281}"/>
              </a:ext>
            </a:extLst>
          </p:cNvPr>
          <p:cNvSpPr/>
          <p:nvPr/>
        </p:nvSpPr>
        <p:spPr>
          <a:xfrm rot="21387366">
            <a:off x="1219892" y="-57194"/>
            <a:ext cx="6088693" cy="3561567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29" name="Graphic 19">
            <a:extLst>
              <a:ext uri="{FF2B5EF4-FFF2-40B4-BE49-F238E27FC236}">
                <a16:creationId xmlns:a16="http://schemas.microsoft.com/office/drawing/2014/main" id="{8B69806C-2297-4751-8114-32478CB33DEF}"/>
              </a:ext>
            </a:extLst>
          </p:cNvPr>
          <p:cNvSpPr/>
          <p:nvPr/>
        </p:nvSpPr>
        <p:spPr>
          <a:xfrm rot="18232085">
            <a:off x="4144799" y="2771447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0" name="Graphic 19">
            <a:extLst>
              <a:ext uri="{FF2B5EF4-FFF2-40B4-BE49-F238E27FC236}">
                <a16:creationId xmlns:a16="http://schemas.microsoft.com/office/drawing/2014/main" id="{E36F3521-21BC-4EEE-B356-61E6D30248F8}"/>
              </a:ext>
            </a:extLst>
          </p:cNvPr>
          <p:cNvSpPr/>
          <p:nvPr/>
        </p:nvSpPr>
        <p:spPr>
          <a:xfrm rot="18232085">
            <a:off x="3824691" y="3037721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22FC7E-9007-476E-9C1B-E6E6B709A729}"/>
              </a:ext>
            </a:extLst>
          </p:cNvPr>
          <p:cNvSpPr txBox="1"/>
          <p:nvPr/>
        </p:nvSpPr>
        <p:spPr>
          <a:xfrm>
            <a:off x="2047461" y="-178752"/>
            <a:ext cx="478831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C6E51">
                  <a:lumMod val="75000"/>
                </a:srgbClr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Vùng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Trung du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miền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núi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Bắc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Bộ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quốc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Cam-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-chia (Cambodia).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1576CB-1B9B-44DE-A931-A3FA7702033A}"/>
              </a:ext>
            </a:extLst>
          </p:cNvPr>
          <p:cNvSpPr txBox="1"/>
          <p:nvPr/>
        </p:nvSpPr>
        <p:spPr>
          <a:xfrm rot="759322">
            <a:off x="8147033" y="788840"/>
            <a:ext cx="346710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Sai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2" name="Action Button: Go Back or Previous 1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465A56FB-956A-4D9A-B648-33013A24ED1D}"/>
              </a:ext>
            </a:extLst>
          </p:cNvPr>
          <p:cNvSpPr/>
          <p:nvPr/>
        </p:nvSpPr>
        <p:spPr>
          <a:xfrm>
            <a:off x="10910459" y="6324600"/>
            <a:ext cx="1052941" cy="550496"/>
          </a:xfrm>
          <a:prstGeom prst="actionButtonBackPrevio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18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/>
      <p:bldP spid="3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AAB429-5E71-4DF8-B9B6-27D432A5CA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34903" y="2869603"/>
            <a:ext cx="2926096" cy="3853866"/>
          </a:xfrm>
          <a:prstGeom prst="rect">
            <a:avLst/>
          </a:prstGeom>
        </p:spPr>
      </p:pic>
      <p:pic>
        <p:nvPicPr>
          <p:cNvPr id="1026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0961D493-5902-4DCB-98D0-F7D4C4608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21242" y="2261529"/>
            <a:ext cx="3224579" cy="43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B2D9D984-C34F-4B7B-9C21-FE59872679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67309">
            <a:off x="7242489" y="-124179"/>
            <a:ext cx="4393426" cy="3004296"/>
          </a:xfrm>
          <a:prstGeom prst="rect">
            <a:avLst/>
          </a:prstGeom>
        </p:spPr>
      </p:pic>
      <p:sp>
        <p:nvSpPr>
          <p:cNvPr id="28" name="Graphic 19">
            <a:extLst>
              <a:ext uri="{FF2B5EF4-FFF2-40B4-BE49-F238E27FC236}">
                <a16:creationId xmlns:a16="http://schemas.microsoft.com/office/drawing/2014/main" id="{A13CFFDE-ECDB-48D0-A658-6345F61EA281}"/>
              </a:ext>
            </a:extLst>
          </p:cNvPr>
          <p:cNvSpPr/>
          <p:nvPr/>
        </p:nvSpPr>
        <p:spPr>
          <a:xfrm rot="21387366">
            <a:off x="864223" y="-3488"/>
            <a:ext cx="6293659" cy="3295335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29" name="Graphic 19">
            <a:extLst>
              <a:ext uri="{FF2B5EF4-FFF2-40B4-BE49-F238E27FC236}">
                <a16:creationId xmlns:a16="http://schemas.microsoft.com/office/drawing/2014/main" id="{8B69806C-2297-4751-8114-32478CB33DEF}"/>
              </a:ext>
            </a:extLst>
          </p:cNvPr>
          <p:cNvSpPr/>
          <p:nvPr/>
        </p:nvSpPr>
        <p:spPr>
          <a:xfrm rot="18232085">
            <a:off x="2652153" y="2753947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0" name="Graphic 19">
            <a:extLst>
              <a:ext uri="{FF2B5EF4-FFF2-40B4-BE49-F238E27FC236}">
                <a16:creationId xmlns:a16="http://schemas.microsoft.com/office/drawing/2014/main" id="{E36F3521-21BC-4EEE-B356-61E6D30248F8}"/>
              </a:ext>
            </a:extLst>
          </p:cNvPr>
          <p:cNvSpPr/>
          <p:nvPr/>
        </p:nvSpPr>
        <p:spPr>
          <a:xfrm rot="18232085">
            <a:off x="2332045" y="3020221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22FC7E-9007-476E-9C1B-E6E6B709A729}"/>
              </a:ext>
            </a:extLst>
          </p:cNvPr>
          <p:cNvSpPr txBox="1"/>
          <p:nvPr/>
        </p:nvSpPr>
        <p:spPr>
          <a:xfrm>
            <a:off x="1480930" y="569179"/>
            <a:ext cx="533731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Vùng Trung du và miền núi Bắc Bộ có khí hậu nhiệt đới ẩm gió mùa với mùa đông lạnh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C6E51">
                  <a:lumMod val="75000"/>
                </a:srgbClr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1576CB-1B9B-44DE-A931-A3FA7702033A}"/>
              </a:ext>
            </a:extLst>
          </p:cNvPr>
          <p:cNvSpPr txBox="1"/>
          <p:nvPr/>
        </p:nvSpPr>
        <p:spPr>
          <a:xfrm rot="759322">
            <a:off x="7494199" y="1005076"/>
            <a:ext cx="38601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8613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AAB429-5E71-4DF8-B9B6-27D432A5CA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34903" y="2869603"/>
            <a:ext cx="2926096" cy="3853866"/>
          </a:xfrm>
          <a:prstGeom prst="rect">
            <a:avLst/>
          </a:prstGeom>
        </p:spPr>
      </p:pic>
      <p:pic>
        <p:nvPicPr>
          <p:cNvPr id="1026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0961D493-5902-4DCB-98D0-F7D4C4608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21242" y="2261529"/>
            <a:ext cx="3224579" cy="43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B2D9D984-C34F-4B7B-9C21-FE59872679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67309">
            <a:off x="7242489" y="-124179"/>
            <a:ext cx="4393426" cy="3004296"/>
          </a:xfrm>
          <a:prstGeom prst="rect">
            <a:avLst/>
          </a:prstGeom>
        </p:spPr>
      </p:pic>
      <p:sp>
        <p:nvSpPr>
          <p:cNvPr id="28" name="Graphic 19">
            <a:extLst>
              <a:ext uri="{FF2B5EF4-FFF2-40B4-BE49-F238E27FC236}">
                <a16:creationId xmlns:a16="http://schemas.microsoft.com/office/drawing/2014/main" id="{A13CFFDE-ECDB-48D0-A658-6345F61EA281}"/>
              </a:ext>
            </a:extLst>
          </p:cNvPr>
          <p:cNvSpPr/>
          <p:nvPr/>
        </p:nvSpPr>
        <p:spPr>
          <a:xfrm rot="21387366">
            <a:off x="773173" y="-51396"/>
            <a:ext cx="6383227" cy="3346060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29" name="Graphic 19">
            <a:extLst>
              <a:ext uri="{FF2B5EF4-FFF2-40B4-BE49-F238E27FC236}">
                <a16:creationId xmlns:a16="http://schemas.microsoft.com/office/drawing/2014/main" id="{8B69806C-2297-4751-8114-32478CB33DEF}"/>
              </a:ext>
            </a:extLst>
          </p:cNvPr>
          <p:cNvSpPr/>
          <p:nvPr/>
        </p:nvSpPr>
        <p:spPr>
          <a:xfrm rot="18232085">
            <a:off x="2652153" y="2753947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0" name="Graphic 19">
            <a:extLst>
              <a:ext uri="{FF2B5EF4-FFF2-40B4-BE49-F238E27FC236}">
                <a16:creationId xmlns:a16="http://schemas.microsoft.com/office/drawing/2014/main" id="{E36F3521-21BC-4EEE-B356-61E6D30248F8}"/>
              </a:ext>
            </a:extLst>
          </p:cNvPr>
          <p:cNvSpPr/>
          <p:nvPr/>
        </p:nvSpPr>
        <p:spPr>
          <a:xfrm rot="18232085">
            <a:off x="2332045" y="3020221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22FC7E-9007-476E-9C1B-E6E6B709A729}"/>
              </a:ext>
            </a:extLst>
          </p:cNvPr>
          <p:cNvSpPr txBox="1"/>
          <p:nvPr/>
        </p:nvSpPr>
        <p:spPr>
          <a:xfrm>
            <a:off x="1431234" y="658631"/>
            <a:ext cx="533731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Vùng Trung du và miền núi Bắc Bộ có nhiều sông lớn thuận lợi cho phát triển thuỷ điện.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1576CB-1B9B-44DE-A931-A3FA7702033A}"/>
              </a:ext>
            </a:extLst>
          </p:cNvPr>
          <p:cNvSpPr txBox="1"/>
          <p:nvPr/>
        </p:nvSpPr>
        <p:spPr>
          <a:xfrm rot="759322">
            <a:off x="7494199" y="1005076"/>
            <a:ext cx="38601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6173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AAB429-5E71-4DF8-B9B6-27D432A5CA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34903" y="2869603"/>
            <a:ext cx="2926096" cy="3853866"/>
          </a:xfrm>
          <a:prstGeom prst="rect">
            <a:avLst/>
          </a:prstGeom>
        </p:spPr>
      </p:pic>
      <p:pic>
        <p:nvPicPr>
          <p:cNvPr id="1026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0961D493-5902-4DCB-98D0-F7D4C4608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21242" y="2261529"/>
            <a:ext cx="3224579" cy="43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B2D9D984-C34F-4B7B-9C21-FE59872679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67309">
            <a:off x="7242489" y="-124179"/>
            <a:ext cx="4393426" cy="3004296"/>
          </a:xfrm>
          <a:prstGeom prst="rect">
            <a:avLst/>
          </a:prstGeom>
        </p:spPr>
      </p:pic>
      <p:sp>
        <p:nvSpPr>
          <p:cNvPr id="28" name="Graphic 19">
            <a:extLst>
              <a:ext uri="{FF2B5EF4-FFF2-40B4-BE49-F238E27FC236}">
                <a16:creationId xmlns:a16="http://schemas.microsoft.com/office/drawing/2014/main" id="{A13CFFDE-ECDB-48D0-A658-6345F61EA281}"/>
              </a:ext>
            </a:extLst>
          </p:cNvPr>
          <p:cNvSpPr/>
          <p:nvPr/>
        </p:nvSpPr>
        <p:spPr>
          <a:xfrm rot="21387366">
            <a:off x="864223" y="-3488"/>
            <a:ext cx="6293659" cy="3295335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29" name="Graphic 19">
            <a:extLst>
              <a:ext uri="{FF2B5EF4-FFF2-40B4-BE49-F238E27FC236}">
                <a16:creationId xmlns:a16="http://schemas.microsoft.com/office/drawing/2014/main" id="{8B69806C-2297-4751-8114-32478CB33DEF}"/>
              </a:ext>
            </a:extLst>
          </p:cNvPr>
          <p:cNvSpPr/>
          <p:nvPr/>
        </p:nvSpPr>
        <p:spPr>
          <a:xfrm rot="18232085">
            <a:off x="2652153" y="2753947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0" name="Graphic 19">
            <a:extLst>
              <a:ext uri="{FF2B5EF4-FFF2-40B4-BE49-F238E27FC236}">
                <a16:creationId xmlns:a16="http://schemas.microsoft.com/office/drawing/2014/main" id="{E36F3521-21BC-4EEE-B356-61E6D30248F8}"/>
              </a:ext>
            </a:extLst>
          </p:cNvPr>
          <p:cNvSpPr/>
          <p:nvPr/>
        </p:nvSpPr>
        <p:spPr>
          <a:xfrm rot="18232085">
            <a:off x="2332045" y="3020221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22FC7E-9007-476E-9C1B-E6E6B709A729}"/>
              </a:ext>
            </a:extLst>
          </p:cNvPr>
          <p:cNvSpPr txBox="1"/>
          <p:nvPr/>
        </p:nvSpPr>
        <p:spPr>
          <a:xfrm>
            <a:off x="1550504" y="698388"/>
            <a:ext cx="492981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 nhiều thiên tai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Trung du và miền núi Bắc Bộ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1576CB-1B9B-44DE-A931-A3FA7702033A}"/>
              </a:ext>
            </a:extLst>
          </p:cNvPr>
          <p:cNvSpPr txBox="1"/>
          <p:nvPr/>
        </p:nvSpPr>
        <p:spPr>
          <a:xfrm rot="759322">
            <a:off x="7494199" y="1005076"/>
            <a:ext cx="38601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507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483326" y="235131"/>
            <a:ext cx="11416937" cy="649224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CD19B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Cloud 2">
            <a:extLst>
              <a:ext uri="{FF2B5EF4-FFF2-40B4-BE49-F238E27FC236}">
                <a16:creationId xmlns:a16="http://schemas.microsoft.com/office/drawing/2014/main" id="{858E90C4-32F6-D0C1-D94D-0D4786F01770}"/>
              </a:ext>
            </a:extLst>
          </p:cNvPr>
          <p:cNvSpPr/>
          <p:nvPr/>
        </p:nvSpPr>
        <p:spPr>
          <a:xfrm>
            <a:off x="2228726" y="1562100"/>
            <a:ext cx="8093409" cy="3733800"/>
          </a:xfrm>
          <a:prstGeom prst="cloud">
            <a:avLst/>
          </a:prstGeom>
          <a:solidFill>
            <a:schemeClr val="accent1">
              <a:lumMod val="60000"/>
              <a:lumOff val="40000"/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CD19B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40C029-75AA-D6BF-C352-F36ECC290729}"/>
              </a:ext>
            </a:extLst>
          </p:cNvPr>
          <p:cNvSpPr txBox="1"/>
          <p:nvPr/>
        </p:nvSpPr>
        <p:spPr>
          <a:xfrm>
            <a:off x="2564608" y="2795588"/>
            <a:ext cx="8195001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Xem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trước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mới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A594ED6-4C0D-ED31-08E5-FAC16570DA07}"/>
              </a:ext>
            </a:extLst>
          </p:cNvPr>
          <p:cNvGrpSpPr/>
          <p:nvPr/>
        </p:nvGrpSpPr>
        <p:grpSpPr>
          <a:xfrm>
            <a:off x="1791252" y="62820"/>
            <a:ext cx="8609496" cy="2505791"/>
            <a:chOff x="2908118" y="1494253"/>
            <a:chExt cx="5714999" cy="1565281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C8EB49B-E769-9E32-354F-E6229B6A3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08118" y="1494253"/>
              <a:ext cx="5714999" cy="156528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33E2CA3-3D7E-48AC-EAA1-A9D4F5E8C589}"/>
                </a:ext>
              </a:extLst>
            </p:cNvPr>
            <p:cNvSpPr txBox="1"/>
            <p:nvPr/>
          </p:nvSpPr>
          <p:spPr>
            <a:xfrm>
              <a:off x="4517909" y="2392082"/>
              <a:ext cx="2781301" cy="519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DẶN DÒ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16466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85" y="1417228"/>
            <a:ext cx="5440772" cy="5440772"/>
          </a:xfrm>
          <a:prstGeom prst="rect">
            <a:avLst/>
          </a:prstGeom>
        </p:spPr>
      </p:pic>
      <p:grpSp>
        <p:nvGrpSpPr>
          <p:cNvPr id="9" name="Google Shape;2442;p12"/>
          <p:cNvGrpSpPr/>
          <p:nvPr/>
        </p:nvGrpSpPr>
        <p:grpSpPr>
          <a:xfrm>
            <a:off x="4486275" y="418076"/>
            <a:ext cx="8091439" cy="4987187"/>
            <a:chOff x="3317" y="-1457"/>
            <a:chExt cx="5418" cy="4550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10" name="Google Shape;2443;p12"/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1" name="Google Shape;2444;p12"/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/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2" name="Google Shape;2445;p12"/>
            <p:cNvSpPr/>
            <p:nvPr/>
          </p:nvSpPr>
          <p:spPr>
            <a:xfrm>
              <a:off x="5852" y="-1447"/>
              <a:ext cx="1054" cy="630"/>
            </a:xfrm>
            <a:custGeom>
              <a:avLst/>
              <a:gdLst/>
              <a:ahLst/>
              <a:cxnLst/>
              <a:rect l="l" t="t" r="r" b="b"/>
              <a:pathLst>
                <a:path w="1010" h="605" extrusionOk="0">
                  <a:moveTo>
                    <a:pt x="914" y="258"/>
                  </a:moveTo>
                  <a:cubicBezTo>
                    <a:pt x="897" y="257"/>
                    <a:pt x="880" y="261"/>
                    <a:pt x="865" y="268"/>
                  </a:cubicBezTo>
                  <a:cubicBezTo>
                    <a:pt x="849" y="193"/>
                    <a:pt x="785" y="134"/>
                    <a:pt x="704" y="130"/>
                  </a:cubicBezTo>
                  <a:cubicBezTo>
                    <a:pt x="682" y="128"/>
                    <a:pt x="660" y="131"/>
                    <a:pt x="640" y="138"/>
                  </a:cubicBezTo>
                  <a:cubicBezTo>
                    <a:pt x="623" y="66"/>
                    <a:pt x="561" y="10"/>
                    <a:pt x="483" y="6"/>
                  </a:cubicBezTo>
                  <a:cubicBezTo>
                    <a:pt x="389" y="0"/>
                    <a:pt x="308" y="72"/>
                    <a:pt x="302" y="167"/>
                  </a:cubicBezTo>
                  <a:cubicBezTo>
                    <a:pt x="302" y="171"/>
                    <a:pt x="302" y="175"/>
                    <a:pt x="302" y="180"/>
                  </a:cubicBezTo>
                  <a:cubicBezTo>
                    <a:pt x="241" y="179"/>
                    <a:pt x="186" y="209"/>
                    <a:pt x="152" y="255"/>
                  </a:cubicBezTo>
                  <a:cubicBezTo>
                    <a:pt x="145" y="253"/>
                    <a:pt x="137" y="252"/>
                    <a:pt x="128" y="251"/>
                  </a:cubicBezTo>
                  <a:cubicBezTo>
                    <a:pt x="64" y="248"/>
                    <a:pt x="8" y="297"/>
                    <a:pt x="4" y="362"/>
                  </a:cubicBezTo>
                  <a:cubicBezTo>
                    <a:pt x="0" y="427"/>
                    <a:pt x="50" y="482"/>
                    <a:pt x="115" y="486"/>
                  </a:cubicBezTo>
                  <a:cubicBezTo>
                    <a:pt x="130" y="487"/>
                    <a:pt x="145" y="485"/>
                    <a:pt x="159" y="480"/>
                  </a:cubicBezTo>
                  <a:cubicBezTo>
                    <a:pt x="190" y="519"/>
                    <a:pt x="237" y="544"/>
                    <a:pt x="290" y="547"/>
                  </a:cubicBezTo>
                  <a:cubicBezTo>
                    <a:pt x="319" y="549"/>
                    <a:pt x="346" y="544"/>
                    <a:pt x="370" y="534"/>
                  </a:cubicBezTo>
                  <a:cubicBezTo>
                    <a:pt x="400" y="572"/>
                    <a:pt x="445" y="597"/>
                    <a:pt x="497" y="600"/>
                  </a:cubicBezTo>
                  <a:cubicBezTo>
                    <a:pt x="569" y="605"/>
                    <a:pt x="633" y="565"/>
                    <a:pt x="663" y="504"/>
                  </a:cubicBezTo>
                  <a:cubicBezTo>
                    <a:pt x="682" y="529"/>
                    <a:pt x="712" y="546"/>
                    <a:pt x="747" y="548"/>
                  </a:cubicBezTo>
                  <a:cubicBezTo>
                    <a:pt x="808" y="552"/>
                    <a:pt x="861" y="507"/>
                    <a:pt x="867" y="446"/>
                  </a:cubicBezTo>
                  <a:cubicBezTo>
                    <a:pt x="878" y="451"/>
                    <a:pt x="890" y="454"/>
                    <a:pt x="903" y="455"/>
                  </a:cubicBezTo>
                  <a:cubicBezTo>
                    <a:pt x="957" y="458"/>
                    <a:pt x="1004" y="417"/>
                    <a:pt x="1007" y="362"/>
                  </a:cubicBezTo>
                  <a:cubicBezTo>
                    <a:pt x="1010" y="308"/>
                    <a:pt x="969" y="261"/>
                    <a:pt x="914" y="258"/>
                  </a:cubicBezTo>
                  <a:close/>
                </a:path>
              </a:pathLst>
            </a:custGeom>
            <a:solidFill>
              <a:srgbClr val="97F2F7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/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3" name="Google Shape;2446;p12"/>
            <p:cNvSpPr/>
            <p:nvPr/>
          </p:nvSpPr>
          <p:spPr>
            <a:xfrm>
              <a:off x="5899" y="-1327"/>
              <a:ext cx="859" cy="445"/>
            </a:xfrm>
            <a:custGeom>
              <a:avLst/>
              <a:gdLst/>
              <a:ahLst/>
              <a:cxnLst/>
              <a:rect l="l" t="t" r="r" b="b"/>
              <a:pathLst>
                <a:path w="823" h="428" extrusionOk="0">
                  <a:moveTo>
                    <a:pt x="741" y="171"/>
                  </a:moveTo>
                  <a:cubicBezTo>
                    <a:pt x="722" y="168"/>
                    <a:pt x="687" y="183"/>
                    <a:pt x="680" y="198"/>
                  </a:cubicBezTo>
                  <a:cubicBezTo>
                    <a:pt x="693" y="138"/>
                    <a:pt x="649" y="87"/>
                    <a:pt x="583" y="83"/>
                  </a:cubicBezTo>
                  <a:cubicBezTo>
                    <a:pt x="565" y="82"/>
                    <a:pt x="517" y="98"/>
                    <a:pt x="507" y="109"/>
                  </a:cubicBezTo>
                  <a:cubicBezTo>
                    <a:pt x="493" y="56"/>
                    <a:pt x="466" y="0"/>
                    <a:pt x="403" y="0"/>
                  </a:cubicBezTo>
                  <a:cubicBezTo>
                    <a:pt x="329" y="0"/>
                    <a:pt x="292" y="28"/>
                    <a:pt x="275" y="100"/>
                  </a:cubicBezTo>
                  <a:cubicBezTo>
                    <a:pt x="268" y="131"/>
                    <a:pt x="278" y="155"/>
                    <a:pt x="278" y="158"/>
                  </a:cubicBezTo>
                  <a:cubicBezTo>
                    <a:pt x="225" y="112"/>
                    <a:pt x="149" y="153"/>
                    <a:pt x="135" y="196"/>
                  </a:cubicBezTo>
                  <a:cubicBezTo>
                    <a:pt x="133" y="170"/>
                    <a:pt x="110" y="164"/>
                    <a:pt x="104" y="163"/>
                  </a:cubicBezTo>
                  <a:cubicBezTo>
                    <a:pt x="51" y="160"/>
                    <a:pt x="6" y="197"/>
                    <a:pt x="3" y="245"/>
                  </a:cubicBezTo>
                  <a:cubicBezTo>
                    <a:pt x="0" y="293"/>
                    <a:pt x="41" y="335"/>
                    <a:pt x="93" y="338"/>
                  </a:cubicBezTo>
                  <a:cubicBezTo>
                    <a:pt x="106" y="338"/>
                    <a:pt x="118" y="337"/>
                    <a:pt x="129" y="334"/>
                  </a:cubicBezTo>
                  <a:cubicBezTo>
                    <a:pt x="155" y="362"/>
                    <a:pt x="193" y="382"/>
                    <a:pt x="237" y="384"/>
                  </a:cubicBezTo>
                  <a:cubicBezTo>
                    <a:pt x="260" y="386"/>
                    <a:pt x="282" y="382"/>
                    <a:pt x="302" y="375"/>
                  </a:cubicBezTo>
                  <a:cubicBezTo>
                    <a:pt x="326" y="403"/>
                    <a:pt x="363" y="422"/>
                    <a:pt x="405" y="424"/>
                  </a:cubicBezTo>
                  <a:cubicBezTo>
                    <a:pt x="464" y="428"/>
                    <a:pt x="516" y="398"/>
                    <a:pt x="540" y="354"/>
                  </a:cubicBezTo>
                  <a:cubicBezTo>
                    <a:pt x="556" y="372"/>
                    <a:pt x="581" y="385"/>
                    <a:pt x="609" y="387"/>
                  </a:cubicBezTo>
                  <a:cubicBezTo>
                    <a:pt x="659" y="390"/>
                    <a:pt x="702" y="356"/>
                    <a:pt x="707" y="311"/>
                  </a:cubicBezTo>
                  <a:cubicBezTo>
                    <a:pt x="716" y="315"/>
                    <a:pt x="725" y="318"/>
                    <a:pt x="736" y="318"/>
                  </a:cubicBezTo>
                  <a:cubicBezTo>
                    <a:pt x="780" y="321"/>
                    <a:pt x="818" y="290"/>
                    <a:pt x="820" y="249"/>
                  </a:cubicBezTo>
                  <a:cubicBezTo>
                    <a:pt x="823" y="209"/>
                    <a:pt x="785" y="177"/>
                    <a:pt x="741" y="1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/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4" name="Google Shape;2447;p12"/>
            <p:cNvSpPr/>
            <p:nvPr/>
          </p:nvSpPr>
          <p:spPr>
            <a:xfrm>
              <a:off x="6901" y="-490"/>
              <a:ext cx="1054" cy="629"/>
            </a:xfrm>
            <a:custGeom>
              <a:avLst/>
              <a:gdLst/>
              <a:ahLst/>
              <a:cxnLst/>
              <a:rect l="l" t="t" r="r" b="b"/>
              <a:pathLst>
                <a:path w="1010" h="604" extrusionOk="0">
                  <a:moveTo>
                    <a:pt x="914" y="257"/>
                  </a:moveTo>
                  <a:cubicBezTo>
                    <a:pt x="896" y="256"/>
                    <a:pt x="879" y="260"/>
                    <a:pt x="864" y="267"/>
                  </a:cubicBezTo>
                  <a:cubicBezTo>
                    <a:pt x="849" y="192"/>
                    <a:pt x="784" y="134"/>
                    <a:pt x="704" y="129"/>
                  </a:cubicBezTo>
                  <a:cubicBezTo>
                    <a:pt x="681" y="128"/>
                    <a:pt x="659" y="131"/>
                    <a:pt x="639" y="138"/>
                  </a:cubicBezTo>
                  <a:cubicBezTo>
                    <a:pt x="622" y="66"/>
                    <a:pt x="560" y="10"/>
                    <a:pt x="482" y="5"/>
                  </a:cubicBezTo>
                  <a:cubicBezTo>
                    <a:pt x="388" y="0"/>
                    <a:pt x="307" y="72"/>
                    <a:pt x="302" y="166"/>
                  </a:cubicBezTo>
                  <a:cubicBezTo>
                    <a:pt x="301" y="171"/>
                    <a:pt x="301" y="175"/>
                    <a:pt x="301" y="179"/>
                  </a:cubicBezTo>
                  <a:cubicBezTo>
                    <a:pt x="240" y="179"/>
                    <a:pt x="186" y="209"/>
                    <a:pt x="152" y="255"/>
                  </a:cubicBezTo>
                  <a:cubicBezTo>
                    <a:pt x="144" y="253"/>
                    <a:pt x="136" y="251"/>
                    <a:pt x="128" y="251"/>
                  </a:cubicBezTo>
                  <a:cubicBezTo>
                    <a:pt x="63" y="247"/>
                    <a:pt x="7" y="297"/>
                    <a:pt x="4" y="361"/>
                  </a:cubicBezTo>
                  <a:cubicBezTo>
                    <a:pt x="0" y="426"/>
                    <a:pt x="49" y="482"/>
                    <a:pt x="114" y="486"/>
                  </a:cubicBezTo>
                  <a:cubicBezTo>
                    <a:pt x="129" y="486"/>
                    <a:pt x="144" y="484"/>
                    <a:pt x="158" y="480"/>
                  </a:cubicBezTo>
                  <a:cubicBezTo>
                    <a:pt x="189" y="518"/>
                    <a:pt x="236" y="544"/>
                    <a:pt x="290" y="547"/>
                  </a:cubicBezTo>
                  <a:cubicBezTo>
                    <a:pt x="318" y="549"/>
                    <a:pt x="345" y="544"/>
                    <a:pt x="370" y="534"/>
                  </a:cubicBezTo>
                  <a:cubicBezTo>
                    <a:pt x="399" y="571"/>
                    <a:pt x="445" y="597"/>
                    <a:pt x="496" y="600"/>
                  </a:cubicBezTo>
                  <a:cubicBezTo>
                    <a:pt x="568" y="604"/>
                    <a:pt x="632" y="564"/>
                    <a:pt x="662" y="504"/>
                  </a:cubicBezTo>
                  <a:cubicBezTo>
                    <a:pt x="682" y="529"/>
                    <a:pt x="711" y="546"/>
                    <a:pt x="746" y="548"/>
                  </a:cubicBezTo>
                  <a:cubicBezTo>
                    <a:pt x="807" y="551"/>
                    <a:pt x="860" y="506"/>
                    <a:pt x="867" y="446"/>
                  </a:cubicBezTo>
                  <a:cubicBezTo>
                    <a:pt x="878" y="451"/>
                    <a:pt x="890" y="454"/>
                    <a:pt x="902" y="455"/>
                  </a:cubicBezTo>
                  <a:cubicBezTo>
                    <a:pt x="957" y="458"/>
                    <a:pt x="1003" y="416"/>
                    <a:pt x="1007" y="362"/>
                  </a:cubicBezTo>
                  <a:cubicBezTo>
                    <a:pt x="1010" y="307"/>
                    <a:pt x="968" y="261"/>
                    <a:pt x="914" y="257"/>
                  </a:cubicBezTo>
                  <a:close/>
                </a:path>
              </a:pathLst>
            </a:custGeom>
            <a:solidFill>
              <a:srgbClr val="97F2F7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/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5" name="Google Shape;2448;p12"/>
            <p:cNvSpPr/>
            <p:nvPr/>
          </p:nvSpPr>
          <p:spPr>
            <a:xfrm>
              <a:off x="6947" y="-372"/>
              <a:ext cx="858" cy="446"/>
            </a:xfrm>
            <a:custGeom>
              <a:avLst/>
              <a:gdLst/>
              <a:ahLst/>
              <a:cxnLst/>
              <a:rect l="l" t="t" r="r" b="b"/>
              <a:pathLst>
                <a:path w="823" h="428" extrusionOk="0">
                  <a:moveTo>
                    <a:pt x="741" y="171"/>
                  </a:moveTo>
                  <a:cubicBezTo>
                    <a:pt x="722" y="168"/>
                    <a:pt x="688" y="184"/>
                    <a:pt x="680" y="199"/>
                  </a:cubicBezTo>
                  <a:cubicBezTo>
                    <a:pt x="693" y="138"/>
                    <a:pt x="649" y="88"/>
                    <a:pt x="583" y="84"/>
                  </a:cubicBezTo>
                  <a:cubicBezTo>
                    <a:pt x="565" y="83"/>
                    <a:pt x="517" y="99"/>
                    <a:pt x="507" y="110"/>
                  </a:cubicBezTo>
                  <a:cubicBezTo>
                    <a:pt x="493" y="56"/>
                    <a:pt x="466" y="0"/>
                    <a:pt x="403" y="0"/>
                  </a:cubicBezTo>
                  <a:cubicBezTo>
                    <a:pt x="329" y="0"/>
                    <a:pt x="292" y="29"/>
                    <a:pt x="275" y="101"/>
                  </a:cubicBezTo>
                  <a:cubicBezTo>
                    <a:pt x="268" y="131"/>
                    <a:pt x="278" y="156"/>
                    <a:pt x="278" y="159"/>
                  </a:cubicBezTo>
                  <a:cubicBezTo>
                    <a:pt x="225" y="112"/>
                    <a:pt x="149" y="154"/>
                    <a:pt x="135" y="196"/>
                  </a:cubicBezTo>
                  <a:cubicBezTo>
                    <a:pt x="134" y="171"/>
                    <a:pt x="111" y="164"/>
                    <a:pt x="104" y="164"/>
                  </a:cubicBezTo>
                  <a:cubicBezTo>
                    <a:pt x="51" y="161"/>
                    <a:pt x="6" y="197"/>
                    <a:pt x="3" y="246"/>
                  </a:cubicBezTo>
                  <a:cubicBezTo>
                    <a:pt x="0" y="294"/>
                    <a:pt x="41" y="335"/>
                    <a:pt x="94" y="338"/>
                  </a:cubicBezTo>
                  <a:cubicBezTo>
                    <a:pt x="106" y="339"/>
                    <a:pt x="118" y="338"/>
                    <a:pt x="130" y="334"/>
                  </a:cubicBezTo>
                  <a:cubicBezTo>
                    <a:pt x="155" y="363"/>
                    <a:pt x="194" y="382"/>
                    <a:pt x="237" y="385"/>
                  </a:cubicBezTo>
                  <a:cubicBezTo>
                    <a:pt x="260" y="386"/>
                    <a:pt x="282" y="383"/>
                    <a:pt x="302" y="375"/>
                  </a:cubicBezTo>
                  <a:cubicBezTo>
                    <a:pt x="327" y="403"/>
                    <a:pt x="364" y="423"/>
                    <a:pt x="406" y="425"/>
                  </a:cubicBezTo>
                  <a:cubicBezTo>
                    <a:pt x="464" y="428"/>
                    <a:pt x="516" y="399"/>
                    <a:pt x="540" y="354"/>
                  </a:cubicBezTo>
                  <a:cubicBezTo>
                    <a:pt x="556" y="373"/>
                    <a:pt x="581" y="386"/>
                    <a:pt x="609" y="387"/>
                  </a:cubicBezTo>
                  <a:cubicBezTo>
                    <a:pt x="659" y="390"/>
                    <a:pt x="702" y="357"/>
                    <a:pt x="707" y="312"/>
                  </a:cubicBezTo>
                  <a:cubicBezTo>
                    <a:pt x="716" y="316"/>
                    <a:pt x="726" y="318"/>
                    <a:pt x="736" y="319"/>
                  </a:cubicBezTo>
                  <a:cubicBezTo>
                    <a:pt x="780" y="321"/>
                    <a:pt x="818" y="291"/>
                    <a:pt x="821" y="250"/>
                  </a:cubicBezTo>
                  <a:cubicBezTo>
                    <a:pt x="823" y="210"/>
                    <a:pt x="785" y="178"/>
                    <a:pt x="741" y="1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/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</p:grpSp>
      <p:pic>
        <p:nvPicPr>
          <p:cNvPr id="16" name="Picture 2" descr="Vietnamese girl and boy in red costume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34" l="0" r="100000">
                        <a14:foregroundMark x1="72843" y1="27736" x2="72843" y2="27736"/>
                        <a14:foregroundMark x1="65974" y1="88868" x2="65974" y2="88868"/>
                        <a14:foregroundMark x1="80831" y1="83019" x2="80831" y2="83019"/>
                        <a14:foregroundMark x1="87061" y1="90377" x2="88658" y2="88679"/>
                        <a14:foregroundMark x1="76677" y1="79434" x2="81310" y2="88679"/>
                        <a14:foregroundMark x1="61661" y1="80943" x2="63099" y2="94528"/>
                        <a14:foregroundMark x1="81629" y1="75094" x2="85463" y2="87358"/>
                        <a14:foregroundMark x1="38179" y1="75660" x2="42652" y2="91132"/>
                        <a14:foregroundMark x1="34505" y1="78491" x2="42173" y2="91698"/>
                        <a14:foregroundMark x1="29553" y1="71698" x2="26837" y2="935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8516" y="2540183"/>
            <a:ext cx="5099912" cy="431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08116D8-2EE3-6736-18CB-7CEB29D1F9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6073" y="1622153"/>
            <a:ext cx="6931753" cy="334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90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E6E36F-FBF6-23DA-D683-B984539DD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2471"/>
            <a:ext cx="5090601" cy="18594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206D26-5C62-1DFE-8EC3-0E59F66D3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787" y="3587843"/>
            <a:ext cx="2591025" cy="7681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ABBF48-E40E-214D-23E0-EC34620D3A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585" y="1639748"/>
            <a:ext cx="10924979" cy="174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19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Vietnamese girl and boy in red costume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34" l="0" r="100000">
                        <a14:foregroundMark x1="72843" y1="27736" x2="72843" y2="27736"/>
                        <a14:foregroundMark x1="65974" y1="88868" x2="65974" y2="88868"/>
                        <a14:foregroundMark x1="80831" y1="83019" x2="80831" y2="83019"/>
                        <a14:foregroundMark x1="87061" y1="90377" x2="88658" y2="88679"/>
                        <a14:foregroundMark x1="76677" y1="79434" x2="81310" y2="88679"/>
                        <a14:foregroundMark x1="61661" y1="80943" x2="63099" y2="94528"/>
                        <a14:foregroundMark x1="81629" y1="75094" x2="85463" y2="87358"/>
                        <a14:foregroundMark x1="38179" y1="75660" x2="42652" y2="91132"/>
                        <a14:foregroundMark x1="34505" y1="78491" x2="42173" y2="91698"/>
                        <a14:foregroundMark x1="29553" y1="71698" x2="26837" y2="935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8516" y="2540183"/>
            <a:ext cx="5099912" cy="431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54171" y="1118501"/>
            <a:ext cx="10808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Khí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hậu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prstClr val="white">
                    <a:alpha val="60000"/>
                  </a:prst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41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177421" y="121976"/>
            <a:ext cx="11846257" cy="6736023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BCEFED-D997-1A8B-4010-9BAAF27714F6}"/>
              </a:ext>
            </a:extLst>
          </p:cNvPr>
          <p:cNvSpPr txBox="1"/>
          <p:nvPr/>
        </p:nvSpPr>
        <p:spPr>
          <a:xfrm>
            <a:off x="643780" y="265389"/>
            <a:ext cx="10890995" cy="1064835"/>
          </a:xfrm>
          <a:prstGeom prst="roundRect">
            <a:avLst>
              <a:gd name="adj" fmla="val 17994"/>
            </a:avLst>
          </a:prstGeom>
          <a:solidFill>
            <a:schemeClr val="bg1"/>
          </a:solidFill>
          <a:ln w="38100">
            <a:solidFill>
              <a:srgbClr val="00206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16 SGK,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mô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tả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Trung du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miền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núi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Bộ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图片 38">
            <a:extLst>
              <a:ext uri="{FF2B5EF4-FFF2-40B4-BE49-F238E27FC236}">
                <a16:creationId xmlns:a16="http://schemas.microsoft.com/office/drawing/2014/main" id="{B5CEE6DF-C36A-DD3D-A6A6-53B56B7247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94267" flipV="1">
            <a:off x="11249783" y="2403995"/>
            <a:ext cx="1175639" cy="3804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EC5362-1D73-4BB8-1218-657AC0F47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050" y="1624012"/>
            <a:ext cx="5962650" cy="418147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DC3B411-65C4-4DF9-6FD3-C34130BDDF2A}"/>
              </a:ext>
            </a:extLst>
          </p:cNvPr>
          <p:cNvGrpSpPr/>
          <p:nvPr/>
        </p:nvGrpSpPr>
        <p:grpSpPr>
          <a:xfrm>
            <a:off x="7913549" y="4549014"/>
            <a:ext cx="4278451" cy="2175001"/>
            <a:chOff x="892354" y="3758439"/>
            <a:chExt cx="4278451" cy="2175001"/>
          </a:xfrm>
        </p:grpSpPr>
        <p:pic>
          <p:nvPicPr>
            <p:cNvPr id="5" name="Picture 9">
              <a:extLst>
                <a:ext uri="{FF2B5EF4-FFF2-40B4-BE49-F238E27FC236}">
                  <a16:creationId xmlns:a16="http://schemas.microsoft.com/office/drawing/2014/main" id="{AA8BF5F5-B2AA-AF6B-9555-A6F949A90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F98F786-F393-A976-0012-B6A51E322976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986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FA9E1427-EAF2-EB0F-FB04-A4276F973B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8859" y="-3055870"/>
            <a:ext cx="15106650" cy="11430007"/>
          </a:xfrm>
          <a:prstGeom prst="rect">
            <a:avLst/>
          </a:prstGeom>
        </p:spPr>
      </p:pic>
      <p:pic>
        <p:nvPicPr>
          <p:cNvPr id="18" name="Fansipan - Sapa, Viet Nam in snow">
            <a:hlinkClick r:id="" action="ppaction://media"/>
            <a:extLst>
              <a:ext uri="{FF2B5EF4-FFF2-40B4-BE49-F238E27FC236}">
                <a16:creationId xmlns:a16="http://schemas.microsoft.com/office/drawing/2014/main" id="{18FE78AA-A50F-5BA8-CB47-7BA0379F7A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080" y="1550504"/>
            <a:ext cx="8214360" cy="490935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F8AA5F88-295E-1248-FD15-580BBF507384}"/>
              </a:ext>
            </a:extLst>
          </p:cNvPr>
          <p:cNvGrpSpPr/>
          <p:nvPr/>
        </p:nvGrpSpPr>
        <p:grpSpPr>
          <a:xfrm>
            <a:off x="3250096" y="245511"/>
            <a:ext cx="5084279" cy="652641"/>
            <a:chOff x="-180829" y="2659031"/>
            <a:chExt cx="2993004" cy="203652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1CEE18-B0CE-DE62-6D73-42773778394C}"/>
                </a:ext>
              </a:extLst>
            </p:cNvPr>
            <p:cNvSpPr txBox="1"/>
            <p:nvPr/>
          </p:nvSpPr>
          <p:spPr>
            <a:xfrm>
              <a:off x="-180829" y="2659031"/>
              <a:ext cx="2993004" cy="2036524"/>
            </a:xfrm>
            <a:prstGeom prst="roundRect">
              <a:avLst>
                <a:gd name="adj" fmla="val 17994"/>
              </a:avLst>
            </a:prstGeom>
            <a:solidFill>
              <a:schemeClr val="bg1"/>
            </a:solidFill>
            <a:ln w="38100">
              <a:solidFill>
                <a:srgbClr val="FFEF00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Video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tuyết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rơi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ở Sa Pa</a:t>
              </a:r>
            </a:p>
          </p:txBody>
        </p:sp>
        <p:grpSp>
          <p:nvGrpSpPr>
            <p:cNvPr id="21" name="组合 58">
              <a:extLst>
                <a:ext uri="{FF2B5EF4-FFF2-40B4-BE49-F238E27FC236}">
                  <a16:creationId xmlns:a16="http://schemas.microsoft.com/office/drawing/2014/main" id="{3B8DF007-03E2-42EC-E3D5-39508DBF7D5A}"/>
                </a:ext>
              </a:extLst>
            </p:cNvPr>
            <p:cNvGrpSpPr/>
            <p:nvPr/>
          </p:nvGrpSpPr>
          <p:grpSpPr>
            <a:xfrm rot="2224307">
              <a:off x="1254960" y="3228995"/>
              <a:ext cx="502617" cy="284661"/>
              <a:chOff x="11046365" y="4655056"/>
              <a:chExt cx="679565" cy="384877"/>
            </a:xfrm>
          </p:grpSpPr>
          <p:sp>
            <p:nvSpPr>
              <p:cNvPr id="22" name="五角星 2">
                <a:extLst>
                  <a:ext uri="{FF2B5EF4-FFF2-40B4-BE49-F238E27FC236}">
                    <a16:creationId xmlns:a16="http://schemas.microsoft.com/office/drawing/2014/main" id="{E8EB4C94-40EF-75B9-353F-D616D19CD146}"/>
                  </a:ext>
                </a:extLst>
              </p:cNvPr>
              <p:cNvSpPr/>
              <p:nvPr/>
            </p:nvSpPr>
            <p:spPr>
              <a:xfrm rot="20424262">
                <a:off x="11046365" y="4655056"/>
                <a:ext cx="290576" cy="221980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7199" h="349269">
                    <a:moveTo>
                      <a:pt x="0" y="349269"/>
                    </a:moveTo>
                    <a:cubicBezTo>
                      <a:pt x="20092" y="284249"/>
                      <a:pt x="185939" y="281384"/>
                      <a:pt x="262139" y="223173"/>
                    </a:cubicBezTo>
                    <a:cubicBezTo>
                      <a:pt x="338339" y="164962"/>
                      <a:pt x="392179" y="0"/>
                      <a:pt x="457199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8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endParaRPr>
              </a:p>
            </p:txBody>
          </p:sp>
          <p:sp>
            <p:nvSpPr>
              <p:cNvPr id="23" name="五角星 2">
                <a:extLst>
                  <a:ext uri="{FF2B5EF4-FFF2-40B4-BE49-F238E27FC236}">
                    <a16:creationId xmlns:a16="http://schemas.microsoft.com/office/drawing/2014/main" id="{C537A450-6D14-A576-900F-2FCF3501FC55}"/>
                  </a:ext>
                </a:extLst>
              </p:cNvPr>
              <p:cNvSpPr/>
              <p:nvPr/>
            </p:nvSpPr>
            <p:spPr>
              <a:xfrm rot="6997346">
                <a:off x="11587935" y="4901938"/>
                <a:ext cx="128719" cy="147271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  <a:gd name="connsiteX0" fmla="*/ 0 w 195060"/>
                  <a:gd name="connsiteY0" fmla="*/ 223173 h 223173"/>
                  <a:gd name="connsiteX1" fmla="*/ 195060 w 195060"/>
                  <a:gd name="connsiteY1" fmla="*/ 0 h 22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5060" h="223173">
                    <a:moveTo>
                      <a:pt x="0" y="223173"/>
                    </a:moveTo>
                    <a:cubicBezTo>
                      <a:pt x="76200" y="164962"/>
                      <a:pt x="130040" y="0"/>
                      <a:pt x="195060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6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5305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48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4B86D33-0E2C-4799-A9B4-3CFA82D34800}"/>
              </a:ext>
            </a:extLst>
          </p:cNvPr>
          <p:cNvGrpSpPr/>
          <p:nvPr/>
        </p:nvGrpSpPr>
        <p:grpSpPr>
          <a:xfrm>
            <a:off x="104775" y="84414"/>
            <a:ext cx="12087225" cy="1545729"/>
            <a:chOff x="-180829" y="2659031"/>
            <a:chExt cx="2993004" cy="482334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153C45A-B5D6-449D-95DE-B5F4E0CA7A2A}"/>
                </a:ext>
              </a:extLst>
            </p:cNvPr>
            <p:cNvSpPr txBox="1"/>
            <p:nvPr/>
          </p:nvSpPr>
          <p:spPr>
            <a:xfrm>
              <a:off x="-180829" y="2659031"/>
              <a:ext cx="2993004" cy="4823347"/>
            </a:xfrm>
            <a:prstGeom prst="roundRect">
              <a:avLst>
                <a:gd name="adj" fmla="val 17994"/>
              </a:avLst>
            </a:prstGeom>
            <a:solidFill>
              <a:schemeClr val="bg1"/>
            </a:solidFill>
            <a:ln w="38100">
              <a:solidFill>
                <a:srgbClr val="FFEF00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Đặc điểm khí hậu ở vùng Trung du và miền núi Bắc Bộ: khí hậu có sự khác biệt giữa mùa hạ và mùa đông. Đây là nơi có mùa đông lạnh nhất nước ta và đôi khi có tuyết rơi ở một số vùng núi cao.</a:t>
              </a:r>
              <a:endPara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" name="组合 58">
              <a:extLst>
                <a:ext uri="{FF2B5EF4-FFF2-40B4-BE49-F238E27FC236}">
                  <a16:creationId xmlns:a16="http://schemas.microsoft.com/office/drawing/2014/main" id="{6B8AF614-31CA-45D8-A5B0-D933F55BDE14}"/>
                </a:ext>
              </a:extLst>
            </p:cNvPr>
            <p:cNvGrpSpPr/>
            <p:nvPr/>
          </p:nvGrpSpPr>
          <p:grpSpPr>
            <a:xfrm rot="2224307">
              <a:off x="1254960" y="3228995"/>
              <a:ext cx="502617" cy="284661"/>
              <a:chOff x="11046365" y="4655056"/>
              <a:chExt cx="679565" cy="384877"/>
            </a:xfrm>
          </p:grpSpPr>
          <p:sp>
            <p:nvSpPr>
              <p:cNvPr id="5" name="五角星 2">
                <a:extLst>
                  <a:ext uri="{FF2B5EF4-FFF2-40B4-BE49-F238E27FC236}">
                    <a16:creationId xmlns:a16="http://schemas.microsoft.com/office/drawing/2014/main" id="{38674AB7-00FB-4AA9-8678-8D3E14042175}"/>
                  </a:ext>
                </a:extLst>
              </p:cNvPr>
              <p:cNvSpPr/>
              <p:nvPr/>
            </p:nvSpPr>
            <p:spPr>
              <a:xfrm rot="20424262">
                <a:off x="11046365" y="4655056"/>
                <a:ext cx="290576" cy="221980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7199" h="349269">
                    <a:moveTo>
                      <a:pt x="0" y="349269"/>
                    </a:moveTo>
                    <a:cubicBezTo>
                      <a:pt x="20092" y="284249"/>
                      <a:pt x="185939" y="281384"/>
                      <a:pt x="262139" y="223173"/>
                    </a:cubicBezTo>
                    <a:cubicBezTo>
                      <a:pt x="338339" y="164962"/>
                      <a:pt x="392179" y="0"/>
                      <a:pt x="457199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8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endParaRPr>
              </a:p>
            </p:txBody>
          </p:sp>
          <p:sp>
            <p:nvSpPr>
              <p:cNvPr id="6" name="五角星 2">
                <a:extLst>
                  <a:ext uri="{FF2B5EF4-FFF2-40B4-BE49-F238E27FC236}">
                    <a16:creationId xmlns:a16="http://schemas.microsoft.com/office/drawing/2014/main" id="{C2076813-290E-40AB-BFCD-34079681C42F}"/>
                  </a:ext>
                </a:extLst>
              </p:cNvPr>
              <p:cNvSpPr/>
              <p:nvPr/>
            </p:nvSpPr>
            <p:spPr>
              <a:xfrm rot="6997346">
                <a:off x="11587935" y="4901938"/>
                <a:ext cx="128719" cy="147271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  <a:gd name="connsiteX0" fmla="*/ 0 w 195060"/>
                  <a:gd name="connsiteY0" fmla="*/ 223173 h 223173"/>
                  <a:gd name="connsiteX1" fmla="*/ 195060 w 195060"/>
                  <a:gd name="connsiteY1" fmla="*/ 0 h 22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5060" h="223173">
                    <a:moveTo>
                      <a:pt x="0" y="223173"/>
                    </a:moveTo>
                    <a:cubicBezTo>
                      <a:pt x="76200" y="164962"/>
                      <a:pt x="130040" y="0"/>
                      <a:pt x="195060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6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endParaRPr>
              </a:p>
            </p:txBody>
          </p:sp>
        </p:grp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7361C65-6829-BAB7-FE8E-60DC7DBF6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46462">
            <a:off x="5924549" y="2703437"/>
            <a:ext cx="5991225" cy="33604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Bộ Sưu Tập 99+ Hình Ảnh Mùa Hè Đẹp, Rực Rỡ Tràn Đầy Năng Lượng">
            <a:extLst>
              <a:ext uri="{FF2B5EF4-FFF2-40B4-BE49-F238E27FC236}">
                <a16:creationId xmlns:a16="http://schemas.microsoft.com/office/drawing/2014/main" id="{727AF589-F405-DEE0-F652-8E9962BA8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4054">
            <a:off x="314325" y="2914650"/>
            <a:ext cx="548640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0998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Vietnamese girl and boy in red costume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34" l="0" r="100000">
                        <a14:foregroundMark x1="72843" y1="27736" x2="72843" y2="27736"/>
                        <a14:foregroundMark x1="65974" y1="88868" x2="65974" y2="88868"/>
                        <a14:foregroundMark x1="80831" y1="83019" x2="80831" y2="83019"/>
                        <a14:foregroundMark x1="87061" y1="90377" x2="88658" y2="88679"/>
                        <a14:foregroundMark x1="76677" y1="79434" x2="81310" y2="88679"/>
                        <a14:foregroundMark x1="61661" y1="80943" x2="63099" y2="94528"/>
                        <a14:foregroundMark x1="81629" y1="75094" x2="85463" y2="87358"/>
                        <a14:foregroundMark x1="38179" y1="75660" x2="42652" y2="91132"/>
                        <a14:foregroundMark x1="34505" y1="78491" x2="42173" y2="91698"/>
                        <a14:foregroundMark x1="29553" y1="71698" x2="26837" y2="935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8516" y="2540183"/>
            <a:ext cx="5099912" cy="431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54171" y="1118501"/>
            <a:ext cx="10808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Sông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ngòi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prstClr val="white">
                    <a:alpha val="60000"/>
                  </a:prst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4B6B406C-B79B-1C47-A5D8-B38A289602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4550" y="161925"/>
            <a:ext cx="19240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87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177421" y="121976"/>
            <a:ext cx="11846257" cy="6736023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D6095F-ED5A-A609-0CCE-CBC3CB1B55DC}"/>
              </a:ext>
            </a:extLst>
          </p:cNvPr>
          <p:cNvSpPr txBox="1"/>
          <p:nvPr/>
        </p:nvSpPr>
        <p:spPr>
          <a:xfrm>
            <a:off x="643780" y="265389"/>
            <a:ext cx="10890995" cy="1545729"/>
          </a:xfrm>
          <a:prstGeom prst="roundRect">
            <a:avLst>
              <a:gd name="adj" fmla="val 17994"/>
            </a:avLst>
          </a:prstGeom>
          <a:solidFill>
            <a:schemeClr val="bg1"/>
          </a:solidFill>
          <a:ln w="38100">
            <a:solidFill>
              <a:srgbClr val="00206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Xác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trí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Hồng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Đà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Lô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1.</a:t>
            </a:r>
          </a:p>
          <a:p>
            <a:pPr lvl="0" algn="just">
              <a:defRPr/>
            </a:pP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3,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mô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tả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Trung du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miền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núi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Bộ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02B34E-AE34-4BB6-D8F5-CC0A9ED06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5377" y="2647949"/>
            <a:ext cx="5304208" cy="31623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200B0B0-AE5B-7475-20AA-9BFC363103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59" y="2095499"/>
            <a:ext cx="5894072" cy="45339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52D2D91-1AEF-D567-B152-D074C783B7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3530" y="4403187"/>
            <a:ext cx="3129131" cy="254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04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lidesMania">
  <a:themeElements>
    <a:clrScheme name="Simple Light">
      <a:dk1>
        <a:srgbClr val="FFFBF8"/>
      </a:dk1>
      <a:lt1>
        <a:srgbClr val="FCD19B"/>
      </a:lt1>
      <a:dk2>
        <a:srgbClr val="434343"/>
      </a:dk2>
      <a:lt2>
        <a:srgbClr val="4DADE2"/>
      </a:lt2>
      <a:accent1>
        <a:srgbClr val="3B9ACF"/>
      </a:accent1>
      <a:accent2>
        <a:srgbClr val="9900FF"/>
      </a:accent2>
      <a:accent3>
        <a:srgbClr val="00FFFF"/>
      </a:accent3>
      <a:accent4>
        <a:srgbClr val="00FF00"/>
      </a:accent4>
      <a:accent5>
        <a:srgbClr val="FFFF00"/>
      </a:accent5>
      <a:accent6>
        <a:srgbClr val="0000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6E4E4"/>
      </a:lt2>
      <a:accent1>
        <a:srgbClr val="47C1F6"/>
      </a:accent1>
      <a:accent2>
        <a:srgbClr val="FF0000"/>
      </a:accent2>
      <a:accent3>
        <a:srgbClr val="FFB900"/>
      </a:accent3>
      <a:accent4>
        <a:srgbClr val="FF97A8"/>
      </a:accent4>
      <a:accent5>
        <a:srgbClr val="47C1F6"/>
      </a:accent5>
      <a:accent6>
        <a:srgbClr val="FF0000"/>
      </a:accent6>
      <a:hlink>
        <a:srgbClr val="0563C1"/>
      </a:hlink>
      <a:folHlink>
        <a:srgbClr val="954D72"/>
      </a:folHlink>
    </a:clrScheme>
    <a:fontScheme name="qcx34kig">
      <a:majorFont>
        <a:latin typeface="字魂80号-萌趣小鱼体" panose="020F0302020204030204"/>
        <a:ea typeface="字魂80号-萌趣小鱼体"/>
        <a:cs typeface=""/>
      </a:majorFont>
      <a:minorFont>
        <a:latin typeface="字魂80号-萌趣小鱼体" panose="020F0502020204030204"/>
        <a:ea typeface="字魂80号-萌趣小鱼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7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646</Words>
  <Application>Microsoft Office PowerPoint</Application>
  <PresentationFormat>Widescreen</PresentationFormat>
  <Paragraphs>71</Paragraphs>
  <Slides>28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28</vt:i4>
      </vt:variant>
    </vt:vector>
  </HeadingPairs>
  <TitlesOfParts>
    <vt:vector size="48" baseType="lpstr">
      <vt:lpstr>#9Slide02 Noi dung dai</vt:lpstr>
      <vt:lpstr>#9Slide02 Tieu de dai</vt:lpstr>
      <vt:lpstr>Aldrich</vt:lpstr>
      <vt:lpstr>inpin heiti</vt:lpstr>
      <vt:lpstr>Oi</vt:lpstr>
      <vt:lpstr>字魂80号-萌趣小鱼体</vt:lpstr>
      <vt:lpstr>Abril Fatface</vt:lpstr>
      <vt:lpstr>Arial</vt:lpstr>
      <vt:lpstr>Calibri</vt:lpstr>
      <vt:lpstr>Calibri Light</vt:lpstr>
      <vt:lpstr>Cambria</vt:lpstr>
      <vt:lpstr>Georgia</vt:lpstr>
      <vt:lpstr>Times New Roman</vt:lpstr>
      <vt:lpstr>1_Office Theme</vt:lpstr>
      <vt:lpstr>Office 主题​​</vt:lpstr>
      <vt:lpstr>Custom Design</vt:lpstr>
      <vt:lpstr>1_SlidesMania</vt:lpstr>
      <vt:lpstr>1_Office 主题​​</vt:lpstr>
      <vt:lpstr>2_Office Theme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33</cp:revision>
  <dcterms:created xsi:type="dcterms:W3CDTF">2023-09-08T03:29:08Z</dcterms:created>
  <dcterms:modified xsi:type="dcterms:W3CDTF">2023-09-08T12:18:17Z</dcterms:modified>
</cp:coreProperties>
</file>