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tif" ContentType="image/tiff"/>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Lst>
  <p:notesMasterIdLst>
    <p:notesMasterId r:id="rId24"/>
  </p:notesMasterIdLst>
  <p:sldIdLst>
    <p:sldId id="418" r:id="rId7"/>
    <p:sldId id="257" r:id="rId8"/>
    <p:sldId id="386" r:id="rId9"/>
    <p:sldId id="387" r:id="rId10"/>
    <p:sldId id="388" r:id="rId11"/>
    <p:sldId id="442" r:id="rId12"/>
    <p:sldId id="389" r:id="rId13"/>
    <p:sldId id="426" r:id="rId14"/>
    <p:sldId id="427" r:id="rId15"/>
    <p:sldId id="352" r:id="rId16"/>
    <p:sldId id="443" r:id="rId17"/>
    <p:sldId id="433" r:id="rId18"/>
    <p:sldId id="444" r:id="rId19"/>
    <p:sldId id="445" r:id="rId20"/>
    <p:sldId id="434" r:id="rId21"/>
    <p:sldId id="446" r:id="rId22"/>
    <p:sldId id="28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64" d="100"/>
          <a:sy n="64" d="100"/>
        </p:scale>
        <p:origin x="748"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B66AC4-5692-45B0-B706-978556AF17FB}" type="datetimeFigureOut">
              <a:rPr lang="en-US" smtClean="0"/>
              <a:t>11/17/2023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91D107-D494-47E5-BE4D-7FDA61AD681A}" type="slidenum">
              <a:rPr lang="en-US" smtClean="0"/>
              <a:t>‹#›</a:t>
            </a:fld>
            <a:endParaRPr lang="en-US"/>
          </a:p>
        </p:txBody>
      </p:sp>
    </p:spTree>
    <p:extLst>
      <p:ext uri="{BB962C8B-B14F-4D97-AF65-F5344CB8AC3E}">
        <p14:creationId xmlns:p14="http://schemas.microsoft.com/office/powerpoint/2010/main" val="2401522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07773-9457-4DE6-9DEB-5C74E654A07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146240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07773-9457-4DE6-9DEB-5C74E654A07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08919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07773-9457-4DE6-9DEB-5C74E654A07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71727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07773-9457-4DE6-9DEB-5C74E654A07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07803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07773-9457-4DE6-9DEB-5C74E654A07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52064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07773-9457-4DE6-9DEB-5C74E654A07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45626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79760C-35A9-4581-8F23-C37FB5A61F7C}" type="slidenum">
              <a:rPr kumimoji="0" lang="en-US" sz="1200" b="0" i="0" u="none" strike="noStrike" kern="1200" cap="none" spc="0" normalizeH="0" baseline="0" noProof="0" smtClean="0">
                <a:ln>
                  <a:noFill/>
                </a:ln>
                <a:solidFill>
                  <a:prstClr val="black"/>
                </a:solidFill>
                <a:effectLst/>
                <a:uLnTx/>
                <a:uFillTx/>
                <a:latin typeface="等线"/>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等线"/>
              <a:ea typeface="+mn-ea"/>
              <a:cs typeface="+mn-cs"/>
            </a:endParaRPr>
          </a:p>
        </p:txBody>
      </p:sp>
    </p:spTree>
    <p:extLst>
      <p:ext uri="{BB962C8B-B14F-4D97-AF65-F5344CB8AC3E}">
        <p14:creationId xmlns:p14="http://schemas.microsoft.com/office/powerpoint/2010/main" val="223010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79760C-35A9-4581-8F23-C37FB5A61F7C}" type="slidenum">
              <a:rPr kumimoji="0" lang="en-US" sz="1200" b="0" i="0" u="none" strike="noStrike" kern="1200" cap="none" spc="0" normalizeH="0" baseline="0" noProof="0" smtClean="0">
                <a:ln>
                  <a:noFill/>
                </a:ln>
                <a:solidFill>
                  <a:prstClr val="black"/>
                </a:solidFill>
                <a:effectLst/>
                <a:uLnTx/>
                <a:uFillTx/>
                <a:latin typeface="等线"/>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等线"/>
              <a:ea typeface="+mn-ea"/>
              <a:cs typeface="+mn-cs"/>
            </a:endParaRPr>
          </a:p>
        </p:txBody>
      </p:sp>
    </p:spTree>
    <p:extLst>
      <p:ext uri="{BB962C8B-B14F-4D97-AF65-F5344CB8AC3E}">
        <p14:creationId xmlns:p14="http://schemas.microsoft.com/office/powerpoint/2010/main" val="166588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79760C-35A9-4581-8F23-C37FB5A61F7C}" type="slidenum">
              <a:rPr kumimoji="0" lang="en-US" sz="1200" b="0" i="0" u="none" strike="noStrike" kern="1200" cap="none" spc="0" normalizeH="0" baseline="0" noProof="0" smtClean="0">
                <a:ln>
                  <a:noFill/>
                </a:ln>
                <a:solidFill>
                  <a:prstClr val="black"/>
                </a:solidFill>
                <a:effectLst/>
                <a:uLnTx/>
                <a:uFillTx/>
                <a:latin typeface="等线"/>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等线"/>
              <a:ea typeface="+mn-ea"/>
              <a:cs typeface="+mn-cs"/>
            </a:endParaRPr>
          </a:p>
        </p:txBody>
      </p:sp>
    </p:spTree>
    <p:extLst>
      <p:ext uri="{BB962C8B-B14F-4D97-AF65-F5344CB8AC3E}">
        <p14:creationId xmlns:p14="http://schemas.microsoft.com/office/powerpoint/2010/main" val="3119905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07773-9457-4DE6-9DEB-5C74E654A07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48459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07773-9457-4DE6-9DEB-5C74E654A07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48158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91D107-D494-47E5-BE4D-7FDA61AD681A}" type="slidenum">
              <a:rPr lang="en-US" smtClean="0"/>
              <a:t>10</a:t>
            </a:fld>
            <a:endParaRPr lang="en-US"/>
          </a:p>
        </p:txBody>
      </p:sp>
    </p:spTree>
    <p:extLst>
      <p:ext uri="{BB962C8B-B14F-4D97-AF65-F5344CB8AC3E}">
        <p14:creationId xmlns:p14="http://schemas.microsoft.com/office/powerpoint/2010/main" val="1939577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07773-9457-4DE6-9DEB-5C74E654A07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72743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E3C0AA-A1A7-4251-98DB-EA463CC9DA0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30CF205-E8CC-456D-849D-35F0F85A213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EFABC6A-33A7-4ED4-8BB1-EBE4D7A8F47E}"/>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49AA794F-5496-411D-8AA2-27D540EFF12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5FB46F-38DD-49CA-8E1F-38726E6549E7}"/>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078697983"/>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3CBCD7-E908-40B1-9D4D-81CCF670D38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F4F0B01-C3C7-4E30-A674-CD410D2DDC07}"/>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C33D9CE-05C4-48E5-A0C8-0F74D58E5261}"/>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25EF5E6F-2568-4193-8D81-46E9C2D4EE7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BC0F8A-9B95-41ED-BA6E-CCB947914C5A}"/>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687166921"/>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759D6C5-A089-43D8-BC21-B6C50ABDEF4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BF2D0CD-C7BF-4B4C-993E-AD69635542C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DCDCC27-6B8B-4A2B-9332-3FA7E44119F7}"/>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1EA9331D-1ABB-488F-A9E6-A5DF0B9C0E1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B94CC72-3C14-46F0-8646-ED9861A5F326}"/>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759071375"/>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E3C0AA-A1A7-4251-98DB-EA463CC9DA0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30CF205-E8CC-456D-849D-35F0F85A213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EFABC6A-33A7-4ED4-8BB1-EBE4D7A8F47E}"/>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49AA794F-5496-411D-8AA2-27D540EFF12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5FB46F-38DD-49CA-8E1F-38726E6549E7}"/>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pic>
        <p:nvPicPr>
          <p:cNvPr id="7" name="Picture 6">
            <a:extLst>
              <a:ext uri="{FF2B5EF4-FFF2-40B4-BE49-F238E27FC236}">
                <a16:creationId xmlns:a16="http://schemas.microsoft.com/office/drawing/2014/main" id="{D891FCBB-1D4B-46CE-8BE3-27D0080076A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8" name="Picture 7">
            <a:extLst>
              <a:ext uri="{FF2B5EF4-FFF2-40B4-BE49-F238E27FC236}">
                <a16:creationId xmlns:a16="http://schemas.microsoft.com/office/drawing/2014/main" id="{35F533A9-09AC-4085-AF7E-13B4EFADA8A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1F0A0243-F4B9-467D-A043-9D429A1A1E4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1692214692"/>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648F24-6D29-4723-83B7-5AEB82AF0E5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7C79C29-A435-49BA-B4A0-711EE6110B84}"/>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379E1F6-C406-4872-BC6D-8EBEF3E8EEA9}"/>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2293AEC9-4436-45E0-A324-93FAAB7E74E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66B4F72-56D1-4EF7-9278-117700FE8D8D}"/>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767790797"/>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7771E6-0A69-45AC-AE35-14EADC78D33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BBA83E3-CAF7-4336-9869-1612562F3F1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C5704E7-DF7B-4690-A42B-EC90586F558A}"/>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7A9B764D-8575-453C-A6FB-541C072AD14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9D6F046-2DCE-4EFB-A120-E49512925354}"/>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650593171"/>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6F0DA21-642F-4441-9CBF-5FBCF67B93D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C1F518-6652-4315-B7E4-CD0B90F7216D}"/>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AF5E9C2-BFF8-42DD-952F-813FA610B0F4}"/>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0C9E30F-E871-42C9-8184-E4C5DBF0C4E2}"/>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6" name="页脚占位符 5">
            <a:extLst>
              <a:ext uri="{FF2B5EF4-FFF2-40B4-BE49-F238E27FC236}">
                <a16:creationId xmlns:a16="http://schemas.microsoft.com/office/drawing/2014/main" id="{5CCAB49D-8BA7-4229-AE34-AD648D668CA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E3E6DFB-37BA-482B-B634-9907A94AB87C}"/>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757332942"/>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E2CD80-826A-44FF-98E4-B1F45C2D82A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3C115FE-9A38-458C-9A8C-8D17622A083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2D6230E-401B-4CE1-A03F-7408ED827DA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D1066B6-EF19-47CB-AFE1-6239F5E6556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DE75097-F01C-4802-8C3E-5355810F25E8}"/>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11E2469-31BD-40E5-AC6F-87C632C500D1}"/>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8" name="页脚占位符 7">
            <a:extLst>
              <a:ext uri="{FF2B5EF4-FFF2-40B4-BE49-F238E27FC236}">
                <a16:creationId xmlns:a16="http://schemas.microsoft.com/office/drawing/2014/main" id="{9E0BE977-C1BB-440B-92B3-6C8D9F61176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00B9D761-4440-4A29-B58A-04452EC92479}"/>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pic>
        <p:nvPicPr>
          <p:cNvPr id="10" name="Picture 9">
            <a:extLst>
              <a:ext uri="{FF2B5EF4-FFF2-40B4-BE49-F238E27FC236}">
                <a16:creationId xmlns:a16="http://schemas.microsoft.com/office/drawing/2014/main" id="{211319F0-22FF-47A7-ADE3-207CE9274D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11" name="Picture 10">
            <a:extLst>
              <a:ext uri="{FF2B5EF4-FFF2-40B4-BE49-F238E27FC236}">
                <a16:creationId xmlns:a16="http://schemas.microsoft.com/office/drawing/2014/main" id="{1450DE24-5596-4D99-9E18-107F14AC63C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12" name="Picture 11">
            <a:extLst>
              <a:ext uri="{FF2B5EF4-FFF2-40B4-BE49-F238E27FC236}">
                <a16:creationId xmlns:a16="http://schemas.microsoft.com/office/drawing/2014/main" id="{26A1FD6F-9D11-42A2-8287-4D893D6783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2324504825"/>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D2AA83-1BD5-4213-81EE-082350B425E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7369762-72A8-46DF-BE78-2F777DD0C8CE}"/>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4" name="页脚占位符 3">
            <a:extLst>
              <a:ext uri="{FF2B5EF4-FFF2-40B4-BE49-F238E27FC236}">
                <a16:creationId xmlns:a16="http://schemas.microsoft.com/office/drawing/2014/main" id="{C52353BE-C9C1-4B78-8F0C-041914535AD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8913B55-15B6-4FB1-BF9B-0F749BF9FE19}"/>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566558463"/>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42A2571-5240-4ACA-AC29-BAB743AA6DD4}"/>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3" name="页脚占位符 2">
            <a:extLst>
              <a:ext uri="{FF2B5EF4-FFF2-40B4-BE49-F238E27FC236}">
                <a16:creationId xmlns:a16="http://schemas.microsoft.com/office/drawing/2014/main" id="{662EA0F0-93DB-415E-B78D-0E433EAEF62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949A397D-DD38-469B-8142-6515D00831EB}"/>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781967194"/>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DF24A9-FBF4-4838-865D-A7C736D98F7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AD16066-85F1-49CE-917C-BFD4A1ACF81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9F656D5-0AFE-4A0A-8FA5-61E3124A37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D008D93-DD36-4D98-9A6B-CAD01B5D2DBB}"/>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6" name="页脚占位符 5">
            <a:extLst>
              <a:ext uri="{FF2B5EF4-FFF2-40B4-BE49-F238E27FC236}">
                <a16:creationId xmlns:a16="http://schemas.microsoft.com/office/drawing/2014/main" id="{DA7AF021-57C8-49B0-99F8-8E02D49166A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D19224C-E34B-447A-A1C8-675FF8C139D4}"/>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392010358"/>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648F24-6D29-4723-83B7-5AEB82AF0E5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7C79C29-A435-49BA-B4A0-711EE6110B84}"/>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379E1F6-C406-4872-BC6D-8EBEF3E8EEA9}"/>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2293AEC9-4436-45E0-A324-93FAAB7E74E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66B4F72-56D1-4EF7-9278-117700FE8D8D}"/>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026305814"/>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340D5C-4289-4FCE-90B0-7B9629FDD4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B17CDDA-97A7-49DC-BA90-B687DACAD02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E189C6D-6C4B-4696-896F-3DA7B7C6B1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477801C-2544-4CF4-956F-3E1AB9258F00}"/>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6" name="页脚占位符 5">
            <a:extLst>
              <a:ext uri="{FF2B5EF4-FFF2-40B4-BE49-F238E27FC236}">
                <a16:creationId xmlns:a16="http://schemas.microsoft.com/office/drawing/2014/main" id="{A2B81F99-BB12-4CE6-B8DB-7CF3EDBB20B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BC5A750-0BCC-454B-ACFE-6BBEEDAD7D2E}"/>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308735027"/>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3CBCD7-E908-40B1-9D4D-81CCF670D38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F4F0B01-C3C7-4E30-A674-CD410D2DDC07}"/>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C33D9CE-05C4-48E5-A0C8-0F74D58E5261}"/>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25EF5E6F-2568-4193-8D81-46E9C2D4EE7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BC0F8A-9B95-41ED-BA6E-CCB947914C5A}"/>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218526839"/>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759D6C5-A089-43D8-BC21-B6C50ABDEF4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BF2D0CD-C7BF-4B4C-993E-AD69635542C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DCDCC27-6B8B-4A2B-9332-3FA7E44119F7}"/>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1EA9331D-1ABB-488F-A9E6-A5DF0B9C0E1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B94CC72-3C14-46F0-8646-ED9861A5F326}"/>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500970808"/>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5099496"/>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7D1036A-9DA9-4E3D-9100-2F576B2ADAAD}" type="datetimeFigureOut">
              <a:rPr lang="zh-CN" altLang="en-US" smtClean="0"/>
              <a:t>2023/11/17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ED7191B5-0C74-438E-99D3-823AC6C2A807}" type="slidenum">
              <a:rPr lang="zh-CN" altLang="en-US" smtClean="0"/>
              <a:t>‹#›</a:t>
            </a:fld>
            <a:endParaRPr lang="zh-CN" altLang="en-US"/>
          </a:p>
        </p:txBody>
      </p:sp>
    </p:spTree>
    <p:extLst>
      <p:ext uri="{BB962C8B-B14F-4D97-AF65-F5344CB8AC3E}">
        <p14:creationId xmlns:p14="http://schemas.microsoft.com/office/powerpoint/2010/main" val="3618260775"/>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7D1036A-9DA9-4E3D-9100-2F576B2ADAAD}" type="datetimeFigureOut">
              <a:rPr lang="zh-CN" altLang="en-US" smtClean="0"/>
              <a:t>2023/11/17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ED7191B5-0C74-438E-99D3-823AC6C2A807}" type="slidenum">
              <a:rPr lang="zh-CN" altLang="en-US" smtClean="0"/>
              <a:t>‹#›</a:t>
            </a:fld>
            <a:endParaRPr lang="zh-CN" altLang="en-US"/>
          </a:p>
        </p:txBody>
      </p:sp>
    </p:spTree>
    <p:extLst>
      <p:ext uri="{BB962C8B-B14F-4D97-AF65-F5344CB8AC3E}">
        <p14:creationId xmlns:p14="http://schemas.microsoft.com/office/powerpoint/2010/main" val="1768519132"/>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A7D1036A-9DA9-4E3D-9100-2F576B2ADAAD}" type="datetimeFigureOut">
              <a:rPr lang="zh-CN" altLang="en-US" smtClean="0"/>
              <a:t>2023/11/17</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ED7191B5-0C74-438E-99D3-823AC6C2A807}" type="slidenum">
              <a:rPr lang="zh-CN" altLang="en-US" smtClean="0"/>
              <a:t>‹#›</a:t>
            </a:fld>
            <a:endParaRPr lang="zh-CN" altLang="en-US"/>
          </a:p>
        </p:txBody>
      </p:sp>
      <p:pic>
        <p:nvPicPr>
          <p:cNvPr id="8" name="Picture 7">
            <a:extLst>
              <a:ext uri="{FF2B5EF4-FFF2-40B4-BE49-F238E27FC236}">
                <a16:creationId xmlns:a16="http://schemas.microsoft.com/office/drawing/2014/main" id="{6CC64C91-CB78-423A-AD1D-80716C489AE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D6AA83A0-2A92-4F77-941A-96E476DFD0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10" name="Picture 9">
            <a:extLst>
              <a:ext uri="{FF2B5EF4-FFF2-40B4-BE49-F238E27FC236}">
                <a16:creationId xmlns:a16="http://schemas.microsoft.com/office/drawing/2014/main" id="{915CCF05-30A0-4EFC-9DF5-B5D8331BC7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1005864522"/>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A7D1036A-9DA9-4E3D-9100-2F576B2ADAAD}" type="datetimeFigureOut">
              <a:rPr lang="zh-CN" altLang="en-US" smtClean="0"/>
              <a:t>2023/11/17</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ED7191B5-0C74-438E-99D3-823AC6C2A807}" type="slidenum">
              <a:rPr lang="zh-CN" altLang="en-US" smtClean="0"/>
              <a:t>‹#›</a:t>
            </a:fld>
            <a:endParaRPr lang="zh-CN" altLang="en-US"/>
          </a:p>
        </p:txBody>
      </p:sp>
    </p:spTree>
    <p:extLst>
      <p:ext uri="{BB962C8B-B14F-4D97-AF65-F5344CB8AC3E}">
        <p14:creationId xmlns:p14="http://schemas.microsoft.com/office/powerpoint/2010/main" val="4066897389"/>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A7D1036A-9DA9-4E3D-9100-2F576B2ADAAD}" type="datetimeFigureOut">
              <a:rPr lang="zh-CN" altLang="en-US" smtClean="0"/>
              <a:t>2023/11/17</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ED7191B5-0C74-438E-99D3-823AC6C2A807}" type="slidenum">
              <a:rPr lang="zh-CN" altLang="en-US" smtClean="0"/>
              <a:t>‹#›</a:t>
            </a:fld>
            <a:endParaRPr lang="zh-CN" altLang="en-US"/>
          </a:p>
        </p:txBody>
      </p:sp>
    </p:spTree>
    <p:extLst>
      <p:ext uri="{BB962C8B-B14F-4D97-AF65-F5344CB8AC3E}">
        <p14:creationId xmlns:p14="http://schemas.microsoft.com/office/powerpoint/2010/main" val="3564452444"/>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A7D1036A-9DA9-4E3D-9100-2F576B2ADAAD}" type="datetimeFigureOut">
              <a:rPr lang="zh-CN" altLang="en-US" smtClean="0"/>
              <a:t>2023/11/17</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ED7191B5-0C74-438E-99D3-823AC6C2A807}" type="slidenum">
              <a:rPr lang="zh-CN" altLang="en-US" smtClean="0"/>
              <a:t>‹#›</a:t>
            </a:fld>
            <a:endParaRPr lang="zh-CN" altLang="en-US"/>
          </a:p>
        </p:txBody>
      </p:sp>
      <p:pic>
        <p:nvPicPr>
          <p:cNvPr id="5" name="Picture 4">
            <a:extLst>
              <a:ext uri="{FF2B5EF4-FFF2-40B4-BE49-F238E27FC236}">
                <a16:creationId xmlns:a16="http://schemas.microsoft.com/office/drawing/2014/main" id="{D04BA777-9C25-40B9-BA03-5EE188C275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6" name="Picture 5">
            <a:extLst>
              <a:ext uri="{FF2B5EF4-FFF2-40B4-BE49-F238E27FC236}">
                <a16:creationId xmlns:a16="http://schemas.microsoft.com/office/drawing/2014/main" id="{B5A29CF1-3ED2-45D9-A4EE-57CD3DC968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7" name="Picture 6">
            <a:extLst>
              <a:ext uri="{FF2B5EF4-FFF2-40B4-BE49-F238E27FC236}">
                <a16:creationId xmlns:a16="http://schemas.microsoft.com/office/drawing/2014/main" id="{CA2F3D90-E967-482C-B37A-2753364E6E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1691033526"/>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7771E6-0A69-45AC-AE35-14EADC78D33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BBA83E3-CAF7-4336-9869-1612562F3F1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C5704E7-DF7B-4690-A42B-EC90586F558A}"/>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7A9B764D-8575-453C-A6FB-541C072AD14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9D6F046-2DCE-4EFB-A120-E49512925354}"/>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pic>
        <p:nvPicPr>
          <p:cNvPr id="7" name="Picture 6">
            <a:extLst>
              <a:ext uri="{FF2B5EF4-FFF2-40B4-BE49-F238E27FC236}">
                <a16:creationId xmlns:a16="http://schemas.microsoft.com/office/drawing/2014/main" id="{E8416E23-0FC1-4B49-AA73-51E0660471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8" name="Picture 7">
            <a:extLst>
              <a:ext uri="{FF2B5EF4-FFF2-40B4-BE49-F238E27FC236}">
                <a16:creationId xmlns:a16="http://schemas.microsoft.com/office/drawing/2014/main" id="{CA4A9C39-C12B-49A3-B2D4-E9BADE9E65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5C4ACBB7-3EDB-4A8C-B969-0BDA2AF2B1E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pic>
        <p:nvPicPr>
          <p:cNvPr id="10" name="Picture 9">
            <a:extLst>
              <a:ext uri="{FF2B5EF4-FFF2-40B4-BE49-F238E27FC236}">
                <a16:creationId xmlns:a16="http://schemas.microsoft.com/office/drawing/2014/main" id="{DB0B7B13-5E08-405E-B65C-46C19B36FE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628509" y="4309603"/>
            <a:ext cx="2381709" cy="2381709"/>
          </a:xfrm>
          <a:prstGeom prst="ellipse">
            <a:avLst/>
          </a:prstGeom>
          <a:ln>
            <a:noFill/>
          </a:ln>
          <a:effectLst>
            <a:softEdge rad="112500"/>
          </a:effectLst>
        </p:spPr>
      </p:pic>
      <p:pic>
        <p:nvPicPr>
          <p:cNvPr id="11" name="Picture 10">
            <a:extLst>
              <a:ext uri="{FF2B5EF4-FFF2-40B4-BE49-F238E27FC236}">
                <a16:creationId xmlns:a16="http://schemas.microsoft.com/office/drawing/2014/main" id="{135956E8-DB46-4813-8E43-530B51DAC1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72145" y="26356803"/>
            <a:ext cx="2381709" cy="2381709"/>
          </a:xfrm>
          <a:prstGeom prst="ellipse">
            <a:avLst/>
          </a:prstGeom>
          <a:ln>
            <a:noFill/>
          </a:ln>
          <a:effectLst>
            <a:softEdge rad="112500"/>
          </a:effectLst>
        </p:spPr>
      </p:pic>
      <p:pic>
        <p:nvPicPr>
          <p:cNvPr id="12" name="Picture 11">
            <a:extLst>
              <a:ext uri="{FF2B5EF4-FFF2-40B4-BE49-F238E27FC236}">
                <a16:creationId xmlns:a16="http://schemas.microsoft.com/office/drawing/2014/main" id="{5C4E06F6-A9A1-4CD1-8BC0-4521F2A321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743600" y="5325372"/>
            <a:ext cx="2381709" cy="2381709"/>
          </a:xfrm>
          <a:prstGeom prst="ellipse">
            <a:avLst/>
          </a:prstGeom>
          <a:ln>
            <a:noFill/>
          </a:ln>
          <a:effectLst>
            <a:softEdge rad="112500"/>
          </a:effectLst>
        </p:spPr>
      </p:pic>
    </p:spTree>
    <p:extLst>
      <p:ext uri="{BB962C8B-B14F-4D97-AF65-F5344CB8AC3E}">
        <p14:creationId xmlns:p14="http://schemas.microsoft.com/office/powerpoint/2010/main" val="4035668436"/>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A7D1036A-9DA9-4E3D-9100-2F576B2ADAAD}" type="datetimeFigureOut">
              <a:rPr lang="zh-CN" altLang="en-US" smtClean="0"/>
              <a:t>2023/11/17</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ED7191B5-0C74-438E-99D3-823AC6C2A807}" type="slidenum">
              <a:rPr lang="zh-CN" altLang="en-US" smtClean="0"/>
              <a:t>‹#›</a:t>
            </a:fld>
            <a:endParaRPr lang="zh-CN" altLang="en-US"/>
          </a:p>
        </p:txBody>
      </p:sp>
    </p:spTree>
    <p:extLst>
      <p:ext uri="{BB962C8B-B14F-4D97-AF65-F5344CB8AC3E}">
        <p14:creationId xmlns:p14="http://schemas.microsoft.com/office/powerpoint/2010/main" val="1741351574"/>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A7D1036A-9DA9-4E3D-9100-2F576B2ADAAD}" type="datetimeFigureOut">
              <a:rPr lang="zh-CN" altLang="en-US" smtClean="0"/>
              <a:t>2023/11/17</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ED7191B5-0C74-438E-99D3-823AC6C2A807}" type="slidenum">
              <a:rPr lang="zh-CN" altLang="en-US" smtClean="0"/>
              <a:t>‹#›</a:t>
            </a:fld>
            <a:endParaRPr lang="zh-CN" altLang="en-US"/>
          </a:p>
        </p:txBody>
      </p:sp>
    </p:spTree>
    <p:extLst>
      <p:ext uri="{BB962C8B-B14F-4D97-AF65-F5344CB8AC3E}">
        <p14:creationId xmlns:p14="http://schemas.microsoft.com/office/powerpoint/2010/main" val="996019961"/>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7D1036A-9DA9-4E3D-9100-2F576B2ADAAD}" type="datetimeFigureOut">
              <a:rPr lang="zh-CN" altLang="en-US" smtClean="0"/>
              <a:t>2023/11/17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ED7191B5-0C74-438E-99D3-823AC6C2A807}" type="slidenum">
              <a:rPr lang="zh-CN" altLang="en-US" smtClean="0"/>
              <a:t>‹#›</a:t>
            </a:fld>
            <a:endParaRPr lang="zh-CN" altLang="en-US"/>
          </a:p>
        </p:txBody>
      </p:sp>
    </p:spTree>
    <p:extLst>
      <p:ext uri="{BB962C8B-B14F-4D97-AF65-F5344CB8AC3E}">
        <p14:creationId xmlns:p14="http://schemas.microsoft.com/office/powerpoint/2010/main" val="3250238795"/>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7D1036A-9DA9-4E3D-9100-2F576B2ADAAD}" type="datetimeFigureOut">
              <a:rPr lang="zh-CN" altLang="en-US" smtClean="0"/>
              <a:t>2023/11/17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ED7191B5-0C74-438E-99D3-823AC6C2A807}" type="slidenum">
              <a:rPr lang="zh-CN" altLang="en-US" smtClean="0"/>
              <a:t>‹#›</a:t>
            </a:fld>
            <a:endParaRPr lang="zh-CN" altLang="en-US"/>
          </a:p>
        </p:txBody>
      </p:sp>
      <p:pic>
        <p:nvPicPr>
          <p:cNvPr id="7" name="Picture 6">
            <a:extLst>
              <a:ext uri="{FF2B5EF4-FFF2-40B4-BE49-F238E27FC236}">
                <a16:creationId xmlns:a16="http://schemas.microsoft.com/office/drawing/2014/main" id="{68940C57-ED83-4C23-94C6-3C6271C4AE8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8" name="Picture 7">
            <a:extLst>
              <a:ext uri="{FF2B5EF4-FFF2-40B4-BE49-F238E27FC236}">
                <a16:creationId xmlns:a16="http://schemas.microsoft.com/office/drawing/2014/main" id="{00E1DED7-91C7-4609-9B16-BCDB091AE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8687A751-4192-4305-B3FA-C82CA3307D6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1840952783"/>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E3C0AA-A1A7-4251-98DB-EA463CC9DA0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30CF205-E8CC-456D-849D-35F0F85A213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EFABC6A-33A7-4ED4-8BB1-EBE4D7A8F47E}"/>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49AA794F-5496-411D-8AA2-27D540EFF12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5FB46F-38DD-49CA-8E1F-38726E6549E7}"/>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715782110"/>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648F24-6D29-4723-83B7-5AEB82AF0E5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7C79C29-A435-49BA-B4A0-711EE6110B84}"/>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379E1F6-C406-4872-BC6D-8EBEF3E8EEA9}"/>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2293AEC9-4436-45E0-A324-93FAAB7E74E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66B4F72-56D1-4EF7-9278-117700FE8D8D}"/>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pic>
        <p:nvPicPr>
          <p:cNvPr id="7" name="Picture 6">
            <a:extLst>
              <a:ext uri="{FF2B5EF4-FFF2-40B4-BE49-F238E27FC236}">
                <a16:creationId xmlns:a16="http://schemas.microsoft.com/office/drawing/2014/main" id="{DB9A4E66-66C9-4742-A90C-2C11E75D5C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8" name="Picture 7">
            <a:extLst>
              <a:ext uri="{FF2B5EF4-FFF2-40B4-BE49-F238E27FC236}">
                <a16:creationId xmlns:a16="http://schemas.microsoft.com/office/drawing/2014/main" id="{01E79069-0A3E-412A-AFD2-203748A3B7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F7F82C61-E6D3-4976-A2B9-FE68808DC6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2030388710"/>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7771E6-0A69-45AC-AE35-14EADC78D33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BBA83E3-CAF7-4336-9869-1612562F3F1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C5704E7-DF7B-4690-A42B-EC90586F558A}"/>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7A9B764D-8575-453C-A6FB-541C072AD14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9D6F046-2DCE-4EFB-A120-E49512925354}"/>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424903758"/>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6F0DA21-642F-4441-9CBF-5FBCF67B93D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C1F518-6652-4315-B7E4-CD0B90F7216D}"/>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AF5E9C2-BFF8-42DD-952F-813FA610B0F4}"/>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0C9E30F-E871-42C9-8184-E4C5DBF0C4E2}"/>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6" name="页脚占位符 5">
            <a:extLst>
              <a:ext uri="{FF2B5EF4-FFF2-40B4-BE49-F238E27FC236}">
                <a16:creationId xmlns:a16="http://schemas.microsoft.com/office/drawing/2014/main" id="{5CCAB49D-8BA7-4229-AE34-AD648D668CA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E3E6DFB-37BA-482B-B634-9907A94AB87C}"/>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123990975"/>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E2CD80-826A-44FF-98E4-B1F45C2D82A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3C115FE-9A38-458C-9A8C-8D17622A083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2D6230E-401B-4CE1-A03F-7408ED827DA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D1066B6-EF19-47CB-AFE1-6239F5E6556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DE75097-F01C-4802-8C3E-5355810F25E8}"/>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11E2469-31BD-40E5-AC6F-87C632C500D1}"/>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8" name="页脚占位符 7">
            <a:extLst>
              <a:ext uri="{FF2B5EF4-FFF2-40B4-BE49-F238E27FC236}">
                <a16:creationId xmlns:a16="http://schemas.microsoft.com/office/drawing/2014/main" id="{9E0BE977-C1BB-440B-92B3-6C8D9F61176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00B9D761-4440-4A29-B58A-04452EC92479}"/>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535454152"/>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D2AA83-1BD5-4213-81EE-082350B425E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7369762-72A8-46DF-BE78-2F777DD0C8CE}"/>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4" name="页脚占位符 3">
            <a:extLst>
              <a:ext uri="{FF2B5EF4-FFF2-40B4-BE49-F238E27FC236}">
                <a16:creationId xmlns:a16="http://schemas.microsoft.com/office/drawing/2014/main" id="{C52353BE-C9C1-4B78-8F0C-041914535AD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8913B55-15B6-4FB1-BF9B-0F749BF9FE19}"/>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151051831"/>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6F0DA21-642F-4441-9CBF-5FBCF67B93D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C1F518-6652-4315-B7E4-CD0B90F7216D}"/>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AF5E9C2-BFF8-42DD-952F-813FA610B0F4}"/>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0C9E30F-E871-42C9-8184-E4C5DBF0C4E2}"/>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6" name="页脚占位符 5">
            <a:extLst>
              <a:ext uri="{FF2B5EF4-FFF2-40B4-BE49-F238E27FC236}">
                <a16:creationId xmlns:a16="http://schemas.microsoft.com/office/drawing/2014/main" id="{5CCAB49D-8BA7-4229-AE34-AD648D668CA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E3E6DFB-37BA-482B-B634-9907A94AB87C}"/>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338669721"/>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68330876"/>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DF24A9-FBF4-4838-865D-A7C736D98F7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AD16066-85F1-49CE-917C-BFD4A1ACF81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9F656D5-0AFE-4A0A-8FA5-61E3124A37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D008D93-DD36-4D98-9A6B-CAD01B5D2DBB}"/>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6" name="页脚占位符 5">
            <a:extLst>
              <a:ext uri="{FF2B5EF4-FFF2-40B4-BE49-F238E27FC236}">
                <a16:creationId xmlns:a16="http://schemas.microsoft.com/office/drawing/2014/main" id="{DA7AF021-57C8-49B0-99F8-8E02D49166A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D19224C-E34B-447A-A1C8-675FF8C139D4}"/>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493282635"/>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340D5C-4289-4FCE-90B0-7B9629FDD4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B17CDDA-97A7-49DC-BA90-B687DACAD02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E189C6D-6C4B-4696-896F-3DA7B7C6B1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477801C-2544-4CF4-956F-3E1AB9258F00}"/>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6" name="页脚占位符 5">
            <a:extLst>
              <a:ext uri="{FF2B5EF4-FFF2-40B4-BE49-F238E27FC236}">
                <a16:creationId xmlns:a16="http://schemas.microsoft.com/office/drawing/2014/main" id="{A2B81F99-BB12-4CE6-B8DB-7CF3EDBB20B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BC5A750-0BCC-454B-ACFE-6BBEEDAD7D2E}"/>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487379341"/>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3CBCD7-E908-40B1-9D4D-81CCF670D38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F4F0B01-C3C7-4E30-A674-CD410D2DDC07}"/>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C33D9CE-05C4-48E5-A0C8-0F74D58E5261}"/>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25EF5E6F-2568-4193-8D81-46E9C2D4EE7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BC0F8A-9B95-41ED-BA6E-CCB947914C5A}"/>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491448683"/>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759D6C5-A089-43D8-BC21-B6C50ABDEF4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BF2D0CD-C7BF-4B4C-993E-AD69635542C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DCDCC27-6B8B-4A2B-9332-3FA7E44119F7}"/>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1EA9331D-1ABB-488F-A9E6-A5DF0B9C0E1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B94CC72-3C14-46F0-8646-ED9861A5F326}"/>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477183065"/>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E3C0AA-A1A7-4251-98DB-EA463CC9DA0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30CF205-E8CC-456D-849D-35F0F85A21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EFABC6A-33A7-4ED4-8BB1-EBE4D7A8F47E}"/>
              </a:ext>
            </a:extLst>
          </p:cNvPr>
          <p:cNvSpPr>
            <a:spLocks noGrp="1"/>
          </p:cNvSpPr>
          <p:nvPr>
            <p:ph type="dt" sz="half" idx="10"/>
          </p:nvPr>
        </p:nvSpPr>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49AA794F-5496-411D-8AA2-27D540EFF12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E5FB46F-38DD-49CA-8E1F-38726E6549E7}"/>
              </a:ext>
            </a:extLst>
          </p:cNvPr>
          <p:cNvSpPr>
            <a:spLocks noGrp="1"/>
          </p:cNvSpPr>
          <p:nvPr>
            <p:ph type="sldNum" sz="quarter" idx="12"/>
          </p:nvPr>
        </p:nvSpPr>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793445744"/>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648F24-6D29-4723-83B7-5AEB82AF0E5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7C79C29-A435-49BA-B4A0-711EE6110B84}"/>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379E1F6-C406-4872-BC6D-8EBEF3E8EEA9}"/>
              </a:ext>
            </a:extLst>
          </p:cNvPr>
          <p:cNvSpPr>
            <a:spLocks noGrp="1"/>
          </p:cNvSpPr>
          <p:nvPr>
            <p:ph type="dt" sz="half" idx="10"/>
          </p:nvPr>
        </p:nvSpPr>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2293AEC9-4436-45E0-A324-93FAAB7E74E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66B4F72-56D1-4EF7-9278-117700FE8D8D}"/>
              </a:ext>
            </a:extLst>
          </p:cNvPr>
          <p:cNvSpPr>
            <a:spLocks noGrp="1"/>
          </p:cNvSpPr>
          <p:nvPr>
            <p:ph type="sldNum" sz="quarter" idx="12"/>
          </p:nvPr>
        </p:nvSpPr>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774267328"/>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7771E6-0A69-45AC-AE35-14EADC78D33B}"/>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BBA83E3-CAF7-4336-9869-1612562F3F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C5704E7-DF7B-4690-A42B-EC90586F558A}"/>
              </a:ext>
            </a:extLst>
          </p:cNvPr>
          <p:cNvSpPr>
            <a:spLocks noGrp="1"/>
          </p:cNvSpPr>
          <p:nvPr>
            <p:ph type="dt" sz="half" idx="10"/>
          </p:nvPr>
        </p:nvSpPr>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7A9B764D-8575-453C-A6FB-541C072AD14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9D6F046-2DCE-4EFB-A120-E49512925354}"/>
              </a:ext>
            </a:extLst>
          </p:cNvPr>
          <p:cNvSpPr>
            <a:spLocks noGrp="1"/>
          </p:cNvSpPr>
          <p:nvPr>
            <p:ph type="sldNum" sz="quarter" idx="12"/>
          </p:nvPr>
        </p:nvSpPr>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797535462"/>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6F0DA21-642F-4441-9CBF-5FBCF67B93D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C1F518-6652-4315-B7E4-CD0B90F7216D}"/>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AF5E9C2-BFF8-42DD-952F-813FA610B0F4}"/>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0C9E30F-E871-42C9-8184-E4C5DBF0C4E2}"/>
              </a:ext>
            </a:extLst>
          </p:cNvPr>
          <p:cNvSpPr>
            <a:spLocks noGrp="1"/>
          </p:cNvSpPr>
          <p:nvPr>
            <p:ph type="dt" sz="half" idx="10"/>
          </p:nvPr>
        </p:nvSpPr>
        <p:spPr/>
        <p:txBody>
          <a:bodyPr/>
          <a:lstStyle/>
          <a:p>
            <a:fld id="{A7753C6B-C10F-4E7F-899E-2E78A3035EB4}" type="datetimeFigureOut">
              <a:rPr lang="zh-CN" altLang="en-US" smtClean="0"/>
              <a:t>2023/11/17</a:t>
            </a:fld>
            <a:endParaRPr lang="zh-CN" altLang="en-US"/>
          </a:p>
        </p:txBody>
      </p:sp>
      <p:sp>
        <p:nvSpPr>
          <p:cNvPr id="6" name="页脚占位符 5">
            <a:extLst>
              <a:ext uri="{FF2B5EF4-FFF2-40B4-BE49-F238E27FC236}">
                <a16:creationId xmlns:a16="http://schemas.microsoft.com/office/drawing/2014/main" id="{5CCAB49D-8BA7-4229-AE34-AD648D668CA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E3E6DFB-37BA-482B-B634-9907A94AB87C}"/>
              </a:ext>
            </a:extLst>
          </p:cNvPr>
          <p:cNvSpPr>
            <a:spLocks noGrp="1"/>
          </p:cNvSpPr>
          <p:nvPr>
            <p:ph type="sldNum" sz="quarter" idx="12"/>
          </p:nvPr>
        </p:nvSpPr>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770784762"/>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E2CD80-826A-44FF-98E4-B1F45C2D82A2}"/>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3C115FE-9A38-458C-9A8C-8D17622A08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2D6230E-401B-4CE1-A03F-7408ED827DA8}"/>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D1066B6-EF19-47CB-AFE1-6239F5E655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DE75097-F01C-4802-8C3E-5355810F25E8}"/>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11E2469-31BD-40E5-AC6F-87C632C500D1}"/>
              </a:ext>
            </a:extLst>
          </p:cNvPr>
          <p:cNvSpPr>
            <a:spLocks noGrp="1"/>
          </p:cNvSpPr>
          <p:nvPr>
            <p:ph type="dt" sz="half" idx="10"/>
          </p:nvPr>
        </p:nvSpPr>
        <p:spPr/>
        <p:txBody>
          <a:bodyPr/>
          <a:lstStyle/>
          <a:p>
            <a:fld id="{A7753C6B-C10F-4E7F-899E-2E78A3035EB4}" type="datetimeFigureOut">
              <a:rPr lang="zh-CN" altLang="en-US" smtClean="0"/>
              <a:t>2023/11/17</a:t>
            </a:fld>
            <a:endParaRPr lang="zh-CN" altLang="en-US"/>
          </a:p>
        </p:txBody>
      </p:sp>
      <p:sp>
        <p:nvSpPr>
          <p:cNvPr id="8" name="页脚占位符 7">
            <a:extLst>
              <a:ext uri="{FF2B5EF4-FFF2-40B4-BE49-F238E27FC236}">
                <a16:creationId xmlns:a16="http://schemas.microsoft.com/office/drawing/2014/main" id="{9E0BE977-C1BB-440B-92B3-6C8D9F611763}"/>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00B9D761-4440-4A29-B58A-04452EC92479}"/>
              </a:ext>
            </a:extLst>
          </p:cNvPr>
          <p:cNvSpPr>
            <a:spLocks noGrp="1"/>
          </p:cNvSpPr>
          <p:nvPr>
            <p:ph type="sldNum" sz="quarter" idx="12"/>
          </p:nvPr>
        </p:nvSpPr>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806072378"/>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E2CD80-826A-44FF-98E4-B1F45C2D82A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3C115FE-9A38-458C-9A8C-8D17622A083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2D6230E-401B-4CE1-A03F-7408ED827DA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D1066B6-EF19-47CB-AFE1-6239F5E6556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DE75097-F01C-4802-8C3E-5355810F25E8}"/>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11E2469-31BD-40E5-AC6F-87C632C500D1}"/>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8" name="页脚占位符 7">
            <a:extLst>
              <a:ext uri="{FF2B5EF4-FFF2-40B4-BE49-F238E27FC236}">
                <a16:creationId xmlns:a16="http://schemas.microsoft.com/office/drawing/2014/main" id="{9E0BE977-C1BB-440B-92B3-6C8D9F61176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00B9D761-4440-4A29-B58A-04452EC92479}"/>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pic>
        <p:nvPicPr>
          <p:cNvPr id="10" name="Picture 9">
            <a:extLst>
              <a:ext uri="{FF2B5EF4-FFF2-40B4-BE49-F238E27FC236}">
                <a16:creationId xmlns:a16="http://schemas.microsoft.com/office/drawing/2014/main" id="{16333E4F-C152-4F04-BE5C-127151194C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11" name="Picture 10">
            <a:extLst>
              <a:ext uri="{FF2B5EF4-FFF2-40B4-BE49-F238E27FC236}">
                <a16:creationId xmlns:a16="http://schemas.microsoft.com/office/drawing/2014/main" id="{E5F89E91-68A8-4C41-B30B-A99F58581A9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12" name="Picture 11">
            <a:extLst>
              <a:ext uri="{FF2B5EF4-FFF2-40B4-BE49-F238E27FC236}">
                <a16:creationId xmlns:a16="http://schemas.microsoft.com/office/drawing/2014/main" id="{8FED85EE-3F80-40C3-9BE3-49879A42BF9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902924868"/>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D2AA83-1BD5-4213-81EE-082350B425E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7369762-72A8-46DF-BE78-2F777DD0C8CE}"/>
              </a:ext>
            </a:extLst>
          </p:cNvPr>
          <p:cNvSpPr>
            <a:spLocks noGrp="1"/>
          </p:cNvSpPr>
          <p:nvPr>
            <p:ph type="dt" sz="half" idx="10"/>
          </p:nvPr>
        </p:nvSpPr>
        <p:spPr/>
        <p:txBody>
          <a:bodyPr/>
          <a:lstStyle/>
          <a:p>
            <a:fld id="{A7753C6B-C10F-4E7F-899E-2E78A3035EB4}" type="datetimeFigureOut">
              <a:rPr lang="zh-CN" altLang="en-US" smtClean="0"/>
              <a:t>2023/11/17</a:t>
            </a:fld>
            <a:endParaRPr lang="zh-CN" altLang="en-US"/>
          </a:p>
        </p:txBody>
      </p:sp>
      <p:sp>
        <p:nvSpPr>
          <p:cNvPr id="4" name="页脚占位符 3">
            <a:extLst>
              <a:ext uri="{FF2B5EF4-FFF2-40B4-BE49-F238E27FC236}">
                <a16:creationId xmlns:a16="http://schemas.microsoft.com/office/drawing/2014/main" id="{C52353BE-C9C1-4B78-8F0C-041914535AD7}"/>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8913B55-15B6-4FB1-BF9B-0F749BF9FE19}"/>
              </a:ext>
            </a:extLst>
          </p:cNvPr>
          <p:cNvSpPr>
            <a:spLocks noGrp="1"/>
          </p:cNvSpPr>
          <p:nvPr>
            <p:ph type="sldNum" sz="quarter" idx="12"/>
          </p:nvPr>
        </p:nvSpPr>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254532413"/>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42A2571-5240-4ACA-AC29-BAB743AA6DD4}"/>
              </a:ext>
            </a:extLst>
          </p:cNvPr>
          <p:cNvSpPr>
            <a:spLocks noGrp="1"/>
          </p:cNvSpPr>
          <p:nvPr>
            <p:ph type="dt" sz="half" idx="10"/>
          </p:nvPr>
        </p:nvSpPr>
        <p:spPr/>
        <p:txBody>
          <a:bodyPr/>
          <a:lstStyle/>
          <a:p>
            <a:fld id="{A7753C6B-C10F-4E7F-899E-2E78A3035EB4}" type="datetimeFigureOut">
              <a:rPr lang="zh-CN" altLang="en-US" smtClean="0"/>
              <a:t>2023/11/17</a:t>
            </a:fld>
            <a:endParaRPr lang="zh-CN" altLang="en-US"/>
          </a:p>
        </p:txBody>
      </p:sp>
      <p:sp>
        <p:nvSpPr>
          <p:cNvPr id="3" name="页脚占位符 2">
            <a:extLst>
              <a:ext uri="{FF2B5EF4-FFF2-40B4-BE49-F238E27FC236}">
                <a16:creationId xmlns:a16="http://schemas.microsoft.com/office/drawing/2014/main" id="{662EA0F0-93DB-415E-B78D-0E433EAEF62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949A397D-DD38-469B-8142-6515D00831EB}"/>
              </a:ext>
            </a:extLst>
          </p:cNvPr>
          <p:cNvSpPr>
            <a:spLocks noGrp="1"/>
          </p:cNvSpPr>
          <p:nvPr>
            <p:ph type="sldNum" sz="quarter" idx="12"/>
          </p:nvPr>
        </p:nvSpPr>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587268466"/>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DF24A9-FBF4-4838-865D-A7C736D98F7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AD16066-85F1-49CE-917C-BFD4A1ACF8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9F656D5-0AFE-4A0A-8FA5-61E3124A37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D008D93-DD36-4D98-9A6B-CAD01B5D2DBB}"/>
              </a:ext>
            </a:extLst>
          </p:cNvPr>
          <p:cNvSpPr>
            <a:spLocks noGrp="1"/>
          </p:cNvSpPr>
          <p:nvPr>
            <p:ph type="dt" sz="half" idx="10"/>
          </p:nvPr>
        </p:nvSpPr>
        <p:spPr/>
        <p:txBody>
          <a:bodyPr/>
          <a:lstStyle/>
          <a:p>
            <a:fld id="{A7753C6B-C10F-4E7F-899E-2E78A3035EB4}" type="datetimeFigureOut">
              <a:rPr lang="zh-CN" altLang="en-US" smtClean="0"/>
              <a:t>2023/11/17</a:t>
            </a:fld>
            <a:endParaRPr lang="zh-CN" altLang="en-US"/>
          </a:p>
        </p:txBody>
      </p:sp>
      <p:sp>
        <p:nvSpPr>
          <p:cNvPr id="6" name="页脚占位符 5">
            <a:extLst>
              <a:ext uri="{FF2B5EF4-FFF2-40B4-BE49-F238E27FC236}">
                <a16:creationId xmlns:a16="http://schemas.microsoft.com/office/drawing/2014/main" id="{DA7AF021-57C8-49B0-99F8-8E02D49166A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D19224C-E34B-447A-A1C8-675FF8C139D4}"/>
              </a:ext>
            </a:extLst>
          </p:cNvPr>
          <p:cNvSpPr>
            <a:spLocks noGrp="1"/>
          </p:cNvSpPr>
          <p:nvPr>
            <p:ph type="sldNum" sz="quarter" idx="12"/>
          </p:nvPr>
        </p:nvSpPr>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200639055"/>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340D5C-4289-4FCE-90B0-7B9629FDD4F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B17CDDA-97A7-49DC-BA90-B687DACAD0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E189C6D-6C4B-4696-896F-3DA7B7C6B1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477801C-2544-4CF4-956F-3E1AB9258F00}"/>
              </a:ext>
            </a:extLst>
          </p:cNvPr>
          <p:cNvSpPr>
            <a:spLocks noGrp="1"/>
          </p:cNvSpPr>
          <p:nvPr>
            <p:ph type="dt" sz="half" idx="10"/>
          </p:nvPr>
        </p:nvSpPr>
        <p:spPr/>
        <p:txBody>
          <a:bodyPr/>
          <a:lstStyle/>
          <a:p>
            <a:fld id="{A7753C6B-C10F-4E7F-899E-2E78A3035EB4}" type="datetimeFigureOut">
              <a:rPr lang="zh-CN" altLang="en-US" smtClean="0"/>
              <a:t>2023/11/17</a:t>
            </a:fld>
            <a:endParaRPr lang="zh-CN" altLang="en-US"/>
          </a:p>
        </p:txBody>
      </p:sp>
      <p:sp>
        <p:nvSpPr>
          <p:cNvPr id="6" name="页脚占位符 5">
            <a:extLst>
              <a:ext uri="{FF2B5EF4-FFF2-40B4-BE49-F238E27FC236}">
                <a16:creationId xmlns:a16="http://schemas.microsoft.com/office/drawing/2014/main" id="{A2B81F99-BB12-4CE6-B8DB-7CF3EDBB20B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BC5A750-0BCC-454B-ACFE-6BBEEDAD7D2E}"/>
              </a:ext>
            </a:extLst>
          </p:cNvPr>
          <p:cNvSpPr>
            <a:spLocks noGrp="1"/>
          </p:cNvSpPr>
          <p:nvPr>
            <p:ph type="sldNum" sz="quarter" idx="12"/>
          </p:nvPr>
        </p:nvSpPr>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400838723"/>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3CBCD7-E908-40B1-9D4D-81CCF670D38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F4F0B01-C3C7-4E30-A674-CD410D2DDC07}"/>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C33D9CE-05C4-48E5-A0C8-0F74D58E5261}"/>
              </a:ext>
            </a:extLst>
          </p:cNvPr>
          <p:cNvSpPr>
            <a:spLocks noGrp="1"/>
          </p:cNvSpPr>
          <p:nvPr>
            <p:ph type="dt" sz="half" idx="10"/>
          </p:nvPr>
        </p:nvSpPr>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25EF5E6F-2568-4193-8D81-46E9C2D4EE7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DBC0F8A-9B95-41ED-BA6E-CCB947914C5A}"/>
              </a:ext>
            </a:extLst>
          </p:cNvPr>
          <p:cNvSpPr>
            <a:spLocks noGrp="1"/>
          </p:cNvSpPr>
          <p:nvPr>
            <p:ph type="sldNum" sz="quarter" idx="12"/>
          </p:nvPr>
        </p:nvSpPr>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876619082"/>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759D6C5-A089-43D8-BC21-B6C50ABDEF4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BF2D0CD-C7BF-4B4C-993E-AD69635542C6}"/>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DCDCC27-6B8B-4A2B-9332-3FA7E44119F7}"/>
              </a:ext>
            </a:extLst>
          </p:cNvPr>
          <p:cNvSpPr>
            <a:spLocks noGrp="1"/>
          </p:cNvSpPr>
          <p:nvPr>
            <p:ph type="dt" sz="half" idx="10"/>
          </p:nvPr>
        </p:nvSpPr>
        <p:spPr/>
        <p:txBody>
          <a:body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1EA9331D-1ABB-488F-A9E6-A5DF0B9C0E1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B94CC72-3C14-46F0-8646-ED9861A5F326}"/>
              </a:ext>
            </a:extLst>
          </p:cNvPr>
          <p:cNvSpPr>
            <a:spLocks noGrp="1"/>
          </p:cNvSpPr>
          <p:nvPr>
            <p:ph type="sldNum" sz="quarter" idx="12"/>
          </p:nvPr>
        </p:nvSpPr>
        <p:spPr/>
        <p:txBody>
          <a:bodyPr/>
          <a:lstStyle/>
          <a:p>
            <a:fld id="{D1AB5EE6-EA73-4D28-B5DA-D4FFA458B567}" type="slidenum">
              <a:rPr lang="zh-CN" altLang="en-US" smtClean="0"/>
              <a:t>‹#›</a:t>
            </a:fld>
            <a:endParaRPr lang="zh-CN" altLang="en-US"/>
          </a:p>
        </p:txBody>
      </p:sp>
      <p:pic>
        <p:nvPicPr>
          <p:cNvPr id="7" name="Picture 6">
            <a:extLst>
              <a:ext uri="{FF2B5EF4-FFF2-40B4-BE49-F238E27FC236}">
                <a16:creationId xmlns:a16="http://schemas.microsoft.com/office/drawing/2014/main" id="{FEBC46CF-7905-43F0-816C-18EFD94DFF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8" name="Picture 7">
            <a:extLst>
              <a:ext uri="{FF2B5EF4-FFF2-40B4-BE49-F238E27FC236}">
                <a16:creationId xmlns:a16="http://schemas.microsoft.com/office/drawing/2014/main" id="{174DCEEF-3AE0-4903-A292-11ED9DFDBDE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D89FC17D-CE05-4B08-940C-3CB5D7936CF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pic>
        <p:nvPicPr>
          <p:cNvPr id="10" name="Picture 9">
            <a:extLst>
              <a:ext uri="{FF2B5EF4-FFF2-40B4-BE49-F238E27FC236}">
                <a16:creationId xmlns:a16="http://schemas.microsoft.com/office/drawing/2014/main" id="{135318E8-5C51-4527-83BB-0D3A835C95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628509" y="4309603"/>
            <a:ext cx="2381709" cy="2381709"/>
          </a:xfrm>
          <a:prstGeom prst="ellipse">
            <a:avLst/>
          </a:prstGeom>
          <a:ln>
            <a:noFill/>
          </a:ln>
          <a:effectLst>
            <a:softEdge rad="112500"/>
          </a:effectLst>
        </p:spPr>
      </p:pic>
      <p:pic>
        <p:nvPicPr>
          <p:cNvPr id="11" name="Picture 10">
            <a:extLst>
              <a:ext uri="{FF2B5EF4-FFF2-40B4-BE49-F238E27FC236}">
                <a16:creationId xmlns:a16="http://schemas.microsoft.com/office/drawing/2014/main" id="{090E0B96-EE0D-4113-8034-A40B49C9857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72145" y="26356803"/>
            <a:ext cx="2381709" cy="2381709"/>
          </a:xfrm>
          <a:prstGeom prst="ellipse">
            <a:avLst/>
          </a:prstGeom>
          <a:ln>
            <a:noFill/>
          </a:ln>
          <a:effectLst>
            <a:softEdge rad="112500"/>
          </a:effectLst>
        </p:spPr>
      </p:pic>
      <p:pic>
        <p:nvPicPr>
          <p:cNvPr id="12" name="Picture 11">
            <a:extLst>
              <a:ext uri="{FF2B5EF4-FFF2-40B4-BE49-F238E27FC236}">
                <a16:creationId xmlns:a16="http://schemas.microsoft.com/office/drawing/2014/main" id="{2528090C-4148-4B83-B5E6-9D3EC838FE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743600" y="5325372"/>
            <a:ext cx="2381709" cy="2381709"/>
          </a:xfrm>
          <a:prstGeom prst="ellipse">
            <a:avLst/>
          </a:prstGeom>
          <a:ln>
            <a:noFill/>
          </a:ln>
          <a:effectLst>
            <a:softEdge rad="112500"/>
          </a:effectLst>
        </p:spPr>
      </p:pic>
    </p:spTree>
    <p:extLst>
      <p:ext uri="{BB962C8B-B14F-4D97-AF65-F5344CB8AC3E}">
        <p14:creationId xmlns:p14="http://schemas.microsoft.com/office/powerpoint/2010/main" val="3983148100"/>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9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BA7A825-B0AA-4E78-ACCF-72F420F58B8F}" type="datetimeFigureOut">
              <a:rPr lang="en-US" smtClean="0"/>
              <a:t>11/17/2023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DFC73-0344-4B36-8C36-54A2CE1504E2}" type="slidenum">
              <a:rPr lang="en-US" smtClean="0"/>
              <a:t>‹#›</a:t>
            </a:fld>
            <a:endParaRPr lang="en-US"/>
          </a:p>
        </p:txBody>
      </p:sp>
    </p:spTree>
    <p:extLst>
      <p:ext uri="{BB962C8B-B14F-4D97-AF65-F5344CB8AC3E}">
        <p14:creationId xmlns:p14="http://schemas.microsoft.com/office/powerpoint/2010/main" val="949085667"/>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A7A825-B0AA-4E78-ACCF-72F420F58B8F}" type="datetimeFigureOut">
              <a:rPr lang="en-US" smtClean="0"/>
              <a:t>11/17/2023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DFC73-0344-4B36-8C36-54A2CE1504E2}" type="slidenum">
              <a:rPr lang="en-US" smtClean="0"/>
              <a:t>‹#›</a:t>
            </a:fld>
            <a:endParaRPr lang="en-US"/>
          </a:p>
        </p:txBody>
      </p:sp>
    </p:spTree>
    <p:extLst>
      <p:ext uri="{BB962C8B-B14F-4D97-AF65-F5344CB8AC3E}">
        <p14:creationId xmlns:p14="http://schemas.microsoft.com/office/powerpoint/2010/main" val="2764153170"/>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9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A7A825-B0AA-4E78-ACCF-72F420F58B8F}" type="datetimeFigureOut">
              <a:rPr lang="en-US" smtClean="0"/>
              <a:t>11/17/2023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DFC73-0344-4B36-8C36-54A2CE1504E2}" type="slidenum">
              <a:rPr lang="en-US" smtClean="0"/>
              <a:t>‹#›</a:t>
            </a:fld>
            <a:endParaRPr lang="en-US"/>
          </a:p>
        </p:txBody>
      </p:sp>
    </p:spTree>
    <p:extLst>
      <p:ext uri="{BB962C8B-B14F-4D97-AF65-F5344CB8AC3E}">
        <p14:creationId xmlns:p14="http://schemas.microsoft.com/office/powerpoint/2010/main" val="2824525969"/>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BA7A825-B0AA-4E78-ACCF-72F420F58B8F}" type="datetimeFigureOut">
              <a:rPr lang="en-US" smtClean="0"/>
              <a:t>11/17/2023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1DFC73-0344-4B36-8C36-54A2CE1504E2}" type="slidenum">
              <a:rPr lang="en-US" smtClean="0"/>
              <a:t>‹#›</a:t>
            </a:fld>
            <a:endParaRPr lang="en-US"/>
          </a:p>
        </p:txBody>
      </p:sp>
    </p:spTree>
    <p:extLst>
      <p:ext uri="{BB962C8B-B14F-4D97-AF65-F5344CB8AC3E}">
        <p14:creationId xmlns:p14="http://schemas.microsoft.com/office/powerpoint/2010/main" val="3521292047"/>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D2AA83-1BD5-4213-81EE-082350B425E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7369762-72A8-46DF-BE78-2F777DD0C8CE}"/>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4" name="页脚占位符 3">
            <a:extLst>
              <a:ext uri="{FF2B5EF4-FFF2-40B4-BE49-F238E27FC236}">
                <a16:creationId xmlns:a16="http://schemas.microsoft.com/office/drawing/2014/main" id="{C52353BE-C9C1-4B78-8F0C-041914535AD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8913B55-15B6-4FB1-BF9B-0F749BF9FE19}"/>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604711288"/>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9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9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BA7A825-B0AA-4E78-ACCF-72F420F58B8F}" type="datetimeFigureOut">
              <a:rPr lang="en-US" smtClean="0"/>
              <a:t>11/17/2023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1DFC73-0344-4B36-8C36-54A2CE1504E2}" type="slidenum">
              <a:rPr lang="en-US" smtClean="0"/>
              <a:t>‹#›</a:t>
            </a:fld>
            <a:endParaRPr lang="en-US"/>
          </a:p>
        </p:txBody>
      </p:sp>
    </p:spTree>
    <p:extLst>
      <p:ext uri="{BB962C8B-B14F-4D97-AF65-F5344CB8AC3E}">
        <p14:creationId xmlns:p14="http://schemas.microsoft.com/office/powerpoint/2010/main" val="3403717497"/>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BA7A825-B0AA-4E78-ACCF-72F420F58B8F}" type="datetimeFigureOut">
              <a:rPr lang="en-US" smtClean="0"/>
              <a:t>11/17/2023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1DFC73-0344-4B36-8C36-54A2CE1504E2}" type="slidenum">
              <a:rPr lang="en-US" smtClean="0"/>
              <a:t>‹#›</a:t>
            </a:fld>
            <a:endParaRPr lang="en-US"/>
          </a:p>
        </p:txBody>
      </p:sp>
    </p:spTree>
    <p:extLst>
      <p:ext uri="{BB962C8B-B14F-4D97-AF65-F5344CB8AC3E}">
        <p14:creationId xmlns:p14="http://schemas.microsoft.com/office/powerpoint/2010/main" val="1064023124"/>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A7A825-B0AA-4E78-ACCF-72F420F58B8F}" type="datetimeFigureOut">
              <a:rPr lang="en-US" smtClean="0"/>
              <a:t>11/17/2023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1DFC73-0344-4B36-8C36-54A2CE1504E2}" type="slidenum">
              <a:rPr lang="en-US" smtClean="0"/>
              <a:t>‹#›</a:t>
            </a:fld>
            <a:endParaRPr lang="en-US"/>
          </a:p>
        </p:txBody>
      </p:sp>
    </p:spTree>
    <p:extLst>
      <p:ext uri="{BB962C8B-B14F-4D97-AF65-F5344CB8AC3E}">
        <p14:creationId xmlns:p14="http://schemas.microsoft.com/office/powerpoint/2010/main" val="3417355741"/>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500"/>
            </a:lvl2pPr>
            <a:lvl3pPr marL="914377" indent="0">
              <a:buNone/>
              <a:defRPr sz="1200"/>
            </a:lvl3pPr>
            <a:lvl4pPr marL="1371566" indent="0">
              <a:buNone/>
              <a:defRPr sz="1100"/>
            </a:lvl4pPr>
            <a:lvl5pPr marL="1828754" indent="0">
              <a:buNone/>
              <a:defRPr sz="1100"/>
            </a:lvl5pPr>
            <a:lvl6pPr marL="2285943" indent="0">
              <a:buNone/>
              <a:defRPr sz="1100"/>
            </a:lvl6pPr>
            <a:lvl7pPr marL="2743131" indent="0">
              <a:buNone/>
              <a:defRPr sz="1100"/>
            </a:lvl7pPr>
            <a:lvl8pPr marL="3200320" indent="0">
              <a:buNone/>
              <a:defRPr sz="1100"/>
            </a:lvl8pPr>
            <a:lvl9pPr marL="3657509"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CBA7A825-B0AA-4E78-ACCF-72F420F58B8F}" type="datetimeFigureOut">
              <a:rPr lang="en-US" smtClean="0"/>
              <a:t>11/17/2023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1DFC73-0344-4B36-8C36-54A2CE1504E2}" type="slidenum">
              <a:rPr lang="en-US" smtClean="0"/>
              <a:t>‹#›</a:t>
            </a:fld>
            <a:endParaRPr lang="en-US"/>
          </a:p>
        </p:txBody>
      </p:sp>
    </p:spTree>
    <p:extLst>
      <p:ext uri="{BB962C8B-B14F-4D97-AF65-F5344CB8AC3E}">
        <p14:creationId xmlns:p14="http://schemas.microsoft.com/office/powerpoint/2010/main" val="3611907024"/>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500"/>
            </a:lvl2pPr>
            <a:lvl3pPr marL="914377" indent="0">
              <a:buNone/>
              <a:defRPr sz="1200"/>
            </a:lvl3pPr>
            <a:lvl4pPr marL="1371566" indent="0">
              <a:buNone/>
              <a:defRPr sz="1100"/>
            </a:lvl4pPr>
            <a:lvl5pPr marL="1828754" indent="0">
              <a:buNone/>
              <a:defRPr sz="1100"/>
            </a:lvl5pPr>
            <a:lvl6pPr marL="2285943" indent="0">
              <a:buNone/>
              <a:defRPr sz="1100"/>
            </a:lvl6pPr>
            <a:lvl7pPr marL="2743131" indent="0">
              <a:buNone/>
              <a:defRPr sz="1100"/>
            </a:lvl7pPr>
            <a:lvl8pPr marL="3200320" indent="0">
              <a:buNone/>
              <a:defRPr sz="1100"/>
            </a:lvl8pPr>
            <a:lvl9pPr marL="3657509"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CBA7A825-B0AA-4E78-ACCF-72F420F58B8F}" type="datetimeFigureOut">
              <a:rPr lang="en-US" smtClean="0"/>
              <a:t>11/17/2023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1DFC73-0344-4B36-8C36-54A2CE1504E2}" type="slidenum">
              <a:rPr lang="en-US" smtClean="0"/>
              <a:t>‹#›</a:t>
            </a:fld>
            <a:endParaRPr lang="en-US"/>
          </a:p>
        </p:txBody>
      </p:sp>
    </p:spTree>
    <p:extLst>
      <p:ext uri="{BB962C8B-B14F-4D97-AF65-F5344CB8AC3E}">
        <p14:creationId xmlns:p14="http://schemas.microsoft.com/office/powerpoint/2010/main" val="322329773"/>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A7A825-B0AA-4E78-ACCF-72F420F58B8F}" type="datetimeFigureOut">
              <a:rPr lang="en-US" smtClean="0"/>
              <a:t>11/17/2023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DFC73-0344-4B36-8C36-54A2CE1504E2}" type="slidenum">
              <a:rPr lang="en-US" smtClean="0"/>
              <a:t>‹#›</a:t>
            </a:fld>
            <a:endParaRPr lang="en-US"/>
          </a:p>
        </p:txBody>
      </p:sp>
    </p:spTree>
    <p:extLst>
      <p:ext uri="{BB962C8B-B14F-4D97-AF65-F5344CB8AC3E}">
        <p14:creationId xmlns:p14="http://schemas.microsoft.com/office/powerpoint/2010/main" val="2149564737"/>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A7A825-B0AA-4E78-ACCF-72F420F58B8F}" type="datetimeFigureOut">
              <a:rPr lang="en-US" smtClean="0"/>
              <a:t>11/17/2023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DFC73-0344-4B36-8C36-54A2CE1504E2}" type="slidenum">
              <a:rPr lang="en-US" smtClean="0"/>
              <a:t>‹#›</a:t>
            </a:fld>
            <a:endParaRPr lang="en-US"/>
          </a:p>
        </p:txBody>
      </p:sp>
    </p:spTree>
    <p:extLst>
      <p:ext uri="{BB962C8B-B14F-4D97-AF65-F5344CB8AC3E}">
        <p14:creationId xmlns:p14="http://schemas.microsoft.com/office/powerpoint/2010/main" val="157954915"/>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203219-0ED5-4CAD-8F16-4E3B3502CBBA}"/>
              </a:ext>
            </a:extLst>
          </p:cNvPr>
          <p:cNvSpPr>
            <a:spLocks noGrp="1"/>
          </p:cNvSpPr>
          <p:nvPr>
            <p:ph type="dt" sz="half" idx="10"/>
          </p:nvPr>
        </p:nvSpPr>
        <p:spPr/>
        <p:txBody>
          <a:bodyPr/>
          <a:lstStyle/>
          <a:p>
            <a:fld id="{D6D27D59-6977-44DD-8E4E-5EC5FBCC1A34}" type="datetime1">
              <a:rPr lang="en-US" smtClean="0"/>
              <a:t>11/17/2023</a:t>
            </a:fld>
            <a:endParaRPr lang="en-US"/>
          </a:p>
        </p:txBody>
      </p:sp>
      <p:sp>
        <p:nvSpPr>
          <p:cNvPr id="3" name="Footer Placeholder 2">
            <a:extLst>
              <a:ext uri="{FF2B5EF4-FFF2-40B4-BE49-F238E27FC236}">
                <a16:creationId xmlns:a16="http://schemas.microsoft.com/office/drawing/2014/main" id="{D9A89BAB-B41F-4760-996E-A658ABD611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85E896-6A31-4981-B626-05CE0AE3B74C}"/>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425152792"/>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1043673"/>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DF24A9-FBF4-4838-865D-A7C736D98F7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AD16066-85F1-49CE-917C-BFD4A1ACF81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9F656D5-0AFE-4A0A-8FA5-61E3124A37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D008D93-DD36-4D98-9A6B-CAD01B5D2DBB}"/>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6" name="页脚占位符 5">
            <a:extLst>
              <a:ext uri="{FF2B5EF4-FFF2-40B4-BE49-F238E27FC236}">
                <a16:creationId xmlns:a16="http://schemas.microsoft.com/office/drawing/2014/main" id="{DA7AF021-57C8-49B0-99F8-8E02D49166A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D19224C-E34B-447A-A1C8-675FF8C139D4}"/>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060822600"/>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340D5C-4289-4FCE-90B0-7B9629FDD4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B17CDDA-97A7-49DC-BA90-B687DACAD02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E189C6D-6C4B-4696-896F-3DA7B7C6B1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477801C-2544-4CF4-956F-3E1AB9258F00}"/>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2023/11/17</a:t>
            </a:fld>
            <a:endParaRPr lang="zh-CN" altLang="en-US"/>
          </a:p>
        </p:txBody>
      </p:sp>
      <p:sp>
        <p:nvSpPr>
          <p:cNvPr id="6" name="页脚占位符 5">
            <a:extLst>
              <a:ext uri="{FF2B5EF4-FFF2-40B4-BE49-F238E27FC236}">
                <a16:creationId xmlns:a16="http://schemas.microsoft.com/office/drawing/2014/main" id="{A2B81F99-BB12-4CE6-B8DB-7CF3EDBB20B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BC5A750-0BCC-454B-ACFE-6BBEEDAD7D2E}"/>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pic>
        <p:nvPicPr>
          <p:cNvPr id="8" name="Picture 7">
            <a:extLst>
              <a:ext uri="{FF2B5EF4-FFF2-40B4-BE49-F238E27FC236}">
                <a16:creationId xmlns:a16="http://schemas.microsoft.com/office/drawing/2014/main" id="{0CFF4A5A-FD98-49E0-A6B0-5800C2D71C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9" name="Picture 8">
            <a:extLst>
              <a:ext uri="{FF2B5EF4-FFF2-40B4-BE49-F238E27FC236}">
                <a16:creationId xmlns:a16="http://schemas.microsoft.com/office/drawing/2014/main" id="{BFE6D11A-F473-4CF4-BAED-C9DA588033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10" name="Picture 9">
            <a:extLst>
              <a:ext uri="{FF2B5EF4-FFF2-40B4-BE49-F238E27FC236}">
                <a16:creationId xmlns:a16="http://schemas.microsoft.com/office/drawing/2014/main" id="{C7AC0BAE-4D0B-4DBB-8963-A1FE385EDD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459071475"/>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ti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tif"/><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tif"/><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3.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9" name="Picture 8" descr="A white circle with leaves and blue text&#10;&#10;Description automatically generated">
            <a:extLst>
              <a:ext uri="{FF2B5EF4-FFF2-40B4-BE49-F238E27FC236}">
                <a16:creationId xmlns:a16="http://schemas.microsoft.com/office/drawing/2014/main" id="{CCFF0AC9-50B1-4BD3-C925-DEC68A59824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328532" y="312254"/>
            <a:ext cx="1109041" cy="1109041"/>
          </a:xfrm>
          <a:prstGeom prst="rect">
            <a:avLst/>
          </a:prstGeom>
        </p:spPr>
      </p:pic>
    </p:spTree>
    <p:extLst>
      <p:ext uri="{BB962C8B-B14F-4D97-AF65-F5344CB8AC3E}">
        <p14:creationId xmlns:p14="http://schemas.microsoft.com/office/powerpoint/2010/main" val="37350937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41095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0C53C2DB-1177-4B8A-A317-85D8A608990E}"/>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4" name="Picture 13">
            <a:extLst>
              <a:ext uri="{FF2B5EF4-FFF2-40B4-BE49-F238E27FC236}">
                <a16:creationId xmlns:a16="http://schemas.microsoft.com/office/drawing/2014/main" id="{8577235F-0FFC-48C2-BA08-57594706F72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15" name="Picture 14">
            <a:extLst>
              <a:ext uri="{FF2B5EF4-FFF2-40B4-BE49-F238E27FC236}">
                <a16:creationId xmlns:a16="http://schemas.microsoft.com/office/drawing/2014/main" id="{BB9CE1B3-3805-450C-A757-054C0020B51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16" name="Picture 15">
            <a:extLst>
              <a:ext uri="{FF2B5EF4-FFF2-40B4-BE49-F238E27FC236}">
                <a16:creationId xmlns:a16="http://schemas.microsoft.com/office/drawing/2014/main" id="{CB29D90A-8A93-4AE4-8376-E75B318A9F2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196208811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733041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B017492F-E94F-47BD-A20D-F0B7818D5BB1}"/>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87D0DE71-D77B-452D-BFC0-76DF422F3F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DD2D4F2-AE6C-434F-929D-261A806DEC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C9E2656-95FA-460C-B193-60AEDACC46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753C6B-C10F-4E7F-899E-2E78A3035EB4}" type="datetimeFigureOut">
              <a:rPr lang="zh-CN" altLang="en-US" smtClean="0"/>
              <a:t>2023/11/17</a:t>
            </a:fld>
            <a:endParaRPr lang="zh-CN" altLang="en-US"/>
          </a:p>
        </p:txBody>
      </p:sp>
      <p:sp>
        <p:nvSpPr>
          <p:cNvPr id="5" name="页脚占位符 4">
            <a:extLst>
              <a:ext uri="{FF2B5EF4-FFF2-40B4-BE49-F238E27FC236}">
                <a16:creationId xmlns:a16="http://schemas.microsoft.com/office/drawing/2014/main" id="{0A0D1D06-D38C-4BC4-AB38-94C35F5D35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0CEC3C07-901D-42FF-B388-326DF8FDA4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AB5EE6-EA73-4D28-B5DA-D4FFA458B567}" type="slidenum">
              <a:rPr lang="zh-CN" altLang="en-US" smtClean="0"/>
              <a:t>‹#›</a:t>
            </a:fld>
            <a:endParaRPr lang="zh-CN" altLang="en-US"/>
          </a:p>
        </p:txBody>
      </p:sp>
      <p:pic>
        <p:nvPicPr>
          <p:cNvPr id="10" name="Picture 9">
            <a:extLst>
              <a:ext uri="{FF2B5EF4-FFF2-40B4-BE49-F238E27FC236}">
                <a16:creationId xmlns:a16="http://schemas.microsoft.com/office/drawing/2014/main" id="{C43AEFC0-5EAA-4087-86C4-B5D24F5CBA7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11" name="Picture 10">
            <a:extLst>
              <a:ext uri="{FF2B5EF4-FFF2-40B4-BE49-F238E27FC236}">
                <a16:creationId xmlns:a16="http://schemas.microsoft.com/office/drawing/2014/main" id="{F872C9B9-555D-471B-A885-E146EC9FCE4D}"/>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12" name="Picture 11">
            <a:extLst>
              <a:ext uri="{FF2B5EF4-FFF2-40B4-BE49-F238E27FC236}">
                <a16:creationId xmlns:a16="http://schemas.microsoft.com/office/drawing/2014/main" id="{EBCEDFF4-97A9-48CE-B40E-EA773752491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186230331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38" tIns="45719" rIns="91438" bIns="45719"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38" tIns="45719" rIns="91438" bIns="4571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38" tIns="45719" rIns="91438" bIns="45719" rtlCol="0" anchor="ctr"/>
          <a:lstStyle>
            <a:lvl1pPr algn="l">
              <a:defRPr sz="1200">
                <a:solidFill>
                  <a:schemeClr val="tx1">
                    <a:tint val="75000"/>
                  </a:schemeClr>
                </a:solidFill>
              </a:defRPr>
            </a:lvl1pPr>
          </a:lstStyle>
          <a:p>
            <a:fld id="{CBA7A825-B0AA-4E78-ACCF-72F420F58B8F}" type="datetimeFigureOut">
              <a:rPr lang="en-US" smtClean="0"/>
              <a:t>11/17/2023</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38" tIns="45719" rIns="91438" bIns="4571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38" tIns="45719" rIns="91438" bIns="45719" rtlCol="0" anchor="ctr"/>
          <a:lstStyle>
            <a:lvl1pPr algn="r">
              <a:defRPr sz="1200">
                <a:solidFill>
                  <a:schemeClr val="tx1">
                    <a:tint val="75000"/>
                  </a:schemeClr>
                </a:solidFill>
              </a:defRPr>
            </a:lvl1pPr>
          </a:lstStyle>
          <a:p>
            <a:fld id="{AE1DFC73-0344-4B36-8C36-54A2CE1504E2}" type="slidenum">
              <a:rPr lang="en-US" smtClean="0"/>
              <a:t>‹#›</a:t>
            </a:fld>
            <a:endParaRPr lang="en-US"/>
          </a:p>
        </p:txBody>
      </p:sp>
    </p:spTree>
    <p:extLst>
      <p:ext uri="{BB962C8B-B14F-4D97-AF65-F5344CB8AC3E}">
        <p14:creationId xmlns:p14="http://schemas.microsoft.com/office/powerpoint/2010/main" val="10919199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77" rtl="0" eaLnBrk="1" latinLnBrk="0" hangingPunct="1">
        <a:defRPr sz="1900" kern="1200">
          <a:solidFill>
            <a:schemeClr val="tx1"/>
          </a:solidFill>
          <a:latin typeface="+mn-lt"/>
          <a:ea typeface="+mn-ea"/>
          <a:cs typeface="+mn-cs"/>
        </a:defRPr>
      </a:lvl1pPr>
      <a:lvl2pPr marL="457189" algn="l" defTabSz="914377" rtl="0" eaLnBrk="1" latinLnBrk="0" hangingPunct="1">
        <a:defRPr sz="1900" kern="1200">
          <a:solidFill>
            <a:schemeClr val="tx1"/>
          </a:solidFill>
          <a:latin typeface="+mn-lt"/>
          <a:ea typeface="+mn-ea"/>
          <a:cs typeface="+mn-cs"/>
        </a:defRPr>
      </a:lvl2pPr>
      <a:lvl3pPr marL="914377" algn="l" defTabSz="914377" rtl="0" eaLnBrk="1" latinLnBrk="0" hangingPunct="1">
        <a:defRPr sz="1900" kern="1200">
          <a:solidFill>
            <a:schemeClr val="tx1"/>
          </a:solidFill>
          <a:latin typeface="+mn-lt"/>
          <a:ea typeface="+mn-ea"/>
          <a:cs typeface="+mn-cs"/>
        </a:defRPr>
      </a:lvl3pPr>
      <a:lvl4pPr marL="1371566" algn="l" defTabSz="914377" rtl="0" eaLnBrk="1" latinLnBrk="0" hangingPunct="1">
        <a:defRPr sz="1900" kern="1200">
          <a:solidFill>
            <a:schemeClr val="tx1"/>
          </a:solidFill>
          <a:latin typeface="+mn-lt"/>
          <a:ea typeface="+mn-ea"/>
          <a:cs typeface="+mn-cs"/>
        </a:defRPr>
      </a:lvl4pPr>
      <a:lvl5pPr marL="1828754" algn="l" defTabSz="914377" rtl="0" eaLnBrk="1" latinLnBrk="0" hangingPunct="1">
        <a:defRPr sz="1900" kern="1200">
          <a:solidFill>
            <a:schemeClr val="tx1"/>
          </a:solidFill>
          <a:latin typeface="+mn-lt"/>
          <a:ea typeface="+mn-ea"/>
          <a:cs typeface="+mn-cs"/>
        </a:defRPr>
      </a:lvl5pPr>
      <a:lvl6pPr marL="2285943" algn="l" defTabSz="914377" rtl="0" eaLnBrk="1" latinLnBrk="0" hangingPunct="1">
        <a:defRPr sz="1900" kern="1200">
          <a:solidFill>
            <a:schemeClr val="tx1"/>
          </a:solidFill>
          <a:latin typeface="+mn-lt"/>
          <a:ea typeface="+mn-ea"/>
          <a:cs typeface="+mn-cs"/>
        </a:defRPr>
      </a:lvl6pPr>
      <a:lvl7pPr marL="2743131" algn="l" defTabSz="914377" rtl="0" eaLnBrk="1" latinLnBrk="0" hangingPunct="1">
        <a:defRPr sz="1900" kern="1200">
          <a:solidFill>
            <a:schemeClr val="tx1"/>
          </a:solidFill>
          <a:latin typeface="+mn-lt"/>
          <a:ea typeface="+mn-ea"/>
          <a:cs typeface="+mn-cs"/>
        </a:defRPr>
      </a:lvl7pPr>
      <a:lvl8pPr marL="3200320" algn="l" defTabSz="914377" rtl="0" eaLnBrk="1" latinLnBrk="0" hangingPunct="1">
        <a:defRPr sz="1900" kern="1200">
          <a:solidFill>
            <a:schemeClr val="tx1"/>
          </a:solidFill>
          <a:latin typeface="+mn-lt"/>
          <a:ea typeface="+mn-ea"/>
          <a:cs typeface="+mn-cs"/>
        </a:defRPr>
      </a:lvl8pPr>
      <a:lvl9pPr marL="3657509" algn="l" defTabSz="914377"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8.xml"/><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40.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0.xml"/><Relationship Id="rId5" Type="http://schemas.openxmlformats.org/officeDocument/2006/relationships/image" Target="../media/image36.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40.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51.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9.xml"/><Relationship Id="rId7" Type="http://schemas.openxmlformats.org/officeDocument/2006/relationships/image" Target="../media/image13.png"/><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1.png"/><Relationship Id="rId18" Type="http://schemas.openxmlformats.org/officeDocument/2006/relationships/image" Target="../media/image26.png"/><Relationship Id="rId3" Type="http://schemas.openxmlformats.org/officeDocument/2006/relationships/audio" Target="../media/audio1.wav"/><Relationship Id="rId21"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3.xml"/><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29.xml"/><Relationship Id="rId6" Type="http://schemas.openxmlformats.org/officeDocument/2006/relationships/image" Target="../media/image11.png"/><Relationship Id="rId11" Type="http://schemas.openxmlformats.org/officeDocument/2006/relationships/image" Target="../media/image19.png"/><Relationship Id="rId5" Type="http://schemas.openxmlformats.org/officeDocument/2006/relationships/audio" Target="../media/audio3.wav"/><Relationship Id="rId15" Type="http://schemas.openxmlformats.org/officeDocument/2006/relationships/image" Target="../media/image23.png"/><Relationship Id="rId23" Type="http://schemas.openxmlformats.org/officeDocument/2006/relationships/image" Target="../media/image29.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audio" Target="../media/audio2.wav"/><Relationship Id="rId9" Type="http://schemas.openxmlformats.org/officeDocument/2006/relationships/image" Target="../media/image17.png"/><Relationship Id="rId14" Type="http://schemas.openxmlformats.org/officeDocument/2006/relationships/image" Target="../media/image22.gif"/><Relationship Id="rId22"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1.png"/><Relationship Id="rId18" Type="http://schemas.openxmlformats.org/officeDocument/2006/relationships/image" Target="../media/image26.png"/><Relationship Id="rId3" Type="http://schemas.openxmlformats.org/officeDocument/2006/relationships/audio" Target="../media/audio1.wav"/><Relationship Id="rId21"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4.xml"/><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29.xml"/><Relationship Id="rId6" Type="http://schemas.openxmlformats.org/officeDocument/2006/relationships/image" Target="../media/image11.png"/><Relationship Id="rId11" Type="http://schemas.openxmlformats.org/officeDocument/2006/relationships/image" Target="../media/image19.png"/><Relationship Id="rId5" Type="http://schemas.openxmlformats.org/officeDocument/2006/relationships/audio" Target="../media/audio3.wav"/><Relationship Id="rId15" Type="http://schemas.openxmlformats.org/officeDocument/2006/relationships/image" Target="../media/image23.png"/><Relationship Id="rId23" Type="http://schemas.openxmlformats.org/officeDocument/2006/relationships/image" Target="../media/image29.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audio" Target="../media/audio2.wav"/><Relationship Id="rId9" Type="http://schemas.openxmlformats.org/officeDocument/2006/relationships/image" Target="../media/image17.png"/><Relationship Id="rId14" Type="http://schemas.openxmlformats.org/officeDocument/2006/relationships/image" Target="../media/image22.gif"/><Relationship Id="rId22"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1.png"/><Relationship Id="rId18" Type="http://schemas.openxmlformats.org/officeDocument/2006/relationships/image" Target="../media/image26.png"/><Relationship Id="rId3" Type="http://schemas.openxmlformats.org/officeDocument/2006/relationships/audio" Target="../media/audio1.wav"/><Relationship Id="rId21"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5.xml"/><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29.xml"/><Relationship Id="rId6" Type="http://schemas.openxmlformats.org/officeDocument/2006/relationships/image" Target="../media/image11.png"/><Relationship Id="rId11" Type="http://schemas.openxmlformats.org/officeDocument/2006/relationships/image" Target="../media/image19.png"/><Relationship Id="rId5" Type="http://schemas.openxmlformats.org/officeDocument/2006/relationships/audio" Target="../media/audio3.wav"/><Relationship Id="rId15" Type="http://schemas.openxmlformats.org/officeDocument/2006/relationships/image" Target="../media/image23.png"/><Relationship Id="rId23" Type="http://schemas.openxmlformats.org/officeDocument/2006/relationships/image" Target="../media/image29.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audio" Target="../media/audio2.wav"/><Relationship Id="rId9" Type="http://schemas.openxmlformats.org/officeDocument/2006/relationships/image" Target="../media/image17.png"/><Relationship Id="rId14" Type="http://schemas.openxmlformats.org/officeDocument/2006/relationships/image" Target="../media/image22.gif"/><Relationship Id="rId22"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9.xml"/><Relationship Id="rId7" Type="http://schemas.openxmlformats.org/officeDocument/2006/relationships/image" Target="../media/image13.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0.xml"/><Relationship Id="rId5" Type="http://schemas.openxmlformats.org/officeDocument/2006/relationships/image" Target="../media/image3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40.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1683D30-2311-43E1-8E31-6B1C1E05D8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2">
            <a:extLst>
              <a:ext uri="{FF2B5EF4-FFF2-40B4-BE49-F238E27FC236}">
                <a16:creationId xmlns:a16="http://schemas.microsoft.com/office/drawing/2014/main" id="{56AE785C-094B-42F1-B355-FFFAE32E0917}"/>
              </a:ext>
            </a:extLst>
          </p:cNvPr>
          <p:cNvSpPr/>
          <p:nvPr/>
        </p:nvSpPr>
        <p:spPr>
          <a:xfrm>
            <a:off x="7723006" y="4797262"/>
            <a:ext cx="1937084" cy="923330"/>
          </a:xfrm>
          <a:prstGeom prst="rect">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7" name="Rectangle: Rounded Corners 6">
            <a:extLst>
              <a:ext uri="{FF2B5EF4-FFF2-40B4-BE49-F238E27FC236}">
                <a16:creationId xmlns:a16="http://schemas.microsoft.com/office/drawing/2014/main" id="{AA8E5421-35F7-4468-893C-4135BC3F1FCA}"/>
              </a:ext>
            </a:extLst>
          </p:cNvPr>
          <p:cNvSpPr/>
          <p:nvPr/>
        </p:nvSpPr>
        <p:spPr>
          <a:xfrm>
            <a:off x="898491" y="711200"/>
            <a:ext cx="10395017" cy="5797984"/>
          </a:xfrm>
          <a:prstGeom prst="roundRect">
            <a:avLst>
              <a:gd name="adj" fmla="val 9972"/>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8" name="Cloud 7">
            <a:extLst>
              <a:ext uri="{FF2B5EF4-FFF2-40B4-BE49-F238E27FC236}">
                <a16:creationId xmlns:a16="http://schemas.microsoft.com/office/drawing/2014/main" id="{407C69DB-8F1E-442C-9C52-430516AB7C9F}"/>
              </a:ext>
            </a:extLst>
          </p:cNvPr>
          <p:cNvSpPr/>
          <p:nvPr/>
        </p:nvSpPr>
        <p:spPr>
          <a:xfrm rot="368053">
            <a:off x="1801663" y="1175483"/>
            <a:ext cx="8952081" cy="4896202"/>
          </a:xfrm>
          <a:prstGeom prst="cloud">
            <a:avLst/>
          </a:prstGeom>
          <a:solidFill>
            <a:schemeClr val="lt1">
              <a:alpha val="68000"/>
            </a:schemeClr>
          </a:solidFill>
          <a:ln w="38100">
            <a:prstDash val="lgDashDot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9" name="TextBox 8">
            <a:extLst>
              <a:ext uri="{FF2B5EF4-FFF2-40B4-BE49-F238E27FC236}">
                <a16:creationId xmlns:a16="http://schemas.microsoft.com/office/drawing/2014/main" id="{D0848762-9097-4850-8C53-CC3F3704F887}"/>
              </a:ext>
            </a:extLst>
          </p:cNvPr>
          <p:cNvSpPr txBox="1"/>
          <p:nvPr/>
        </p:nvSpPr>
        <p:spPr>
          <a:xfrm>
            <a:off x="3430730" y="1675170"/>
            <a:ext cx="65395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Thứ</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ngày</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tháng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năm</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p>
        </p:txBody>
      </p:sp>
      <p:pic>
        <p:nvPicPr>
          <p:cNvPr id="4" name="Picture 3">
            <a:extLst>
              <a:ext uri="{FF2B5EF4-FFF2-40B4-BE49-F238E27FC236}">
                <a16:creationId xmlns:a16="http://schemas.microsoft.com/office/drawing/2014/main" id="{12DD76B5-FB1B-89F2-CA34-0B863B6DC7BD}"/>
              </a:ext>
            </a:extLst>
          </p:cNvPr>
          <p:cNvPicPr>
            <a:picLocks noChangeAspect="1"/>
          </p:cNvPicPr>
          <p:nvPr/>
        </p:nvPicPr>
        <p:blipFill>
          <a:blip r:embed="rId4"/>
          <a:stretch>
            <a:fillRect/>
          </a:stretch>
        </p:blipFill>
        <p:spPr>
          <a:xfrm>
            <a:off x="5155370" y="2172091"/>
            <a:ext cx="1743607" cy="1176630"/>
          </a:xfrm>
          <a:prstGeom prst="rect">
            <a:avLst/>
          </a:prstGeom>
        </p:spPr>
      </p:pic>
      <p:pic>
        <p:nvPicPr>
          <p:cNvPr id="6" name="Picture 5">
            <a:extLst>
              <a:ext uri="{FF2B5EF4-FFF2-40B4-BE49-F238E27FC236}">
                <a16:creationId xmlns:a16="http://schemas.microsoft.com/office/drawing/2014/main" id="{2B02B46A-906F-8B05-2FB2-FD55E41BDEBE}"/>
              </a:ext>
            </a:extLst>
          </p:cNvPr>
          <p:cNvPicPr>
            <a:picLocks noChangeAspect="1"/>
          </p:cNvPicPr>
          <p:nvPr/>
        </p:nvPicPr>
        <p:blipFill>
          <a:blip r:embed="rId5"/>
          <a:stretch>
            <a:fillRect/>
          </a:stretch>
        </p:blipFill>
        <p:spPr>
          <a:xfrm>
            <a:off x="3864077" y="2778643"/>
            <a:ext cx="3938199" cy="1104062"/>
          </a:xfrm>
          <a:prstGeom prst="rect">
            <a:avLst/>
          </a:prstGeom>
        </p:spPr>
      </p:pic>
      <p:pic>
        <p:nvPicPr>
          <p:cNvPr id="14" name="Picture 13">
            <a:extLst>
              <a:ext uri="{FF2B5EF4-FFF2-40B4-BE49-F238E27FC236}">
                <a16:creationId xmlns:a16="http://schemas.microsoft.com/office/drawing/2014/main" id="{EDE49831-53E2-7F58-7643-30A2CEBD92EB}"/>
              </a:ext>
            </a:extLst>
          </p:cNvPr>
          <p:cNvPicPr>
            <a:picLocks noChangeAspect="1"/>
          </p:cNvPicPr>
          <p:nvPr/>
        </p:nvPicPr>
        <p:blipFill>
          <a:blip r:embed="rId6"/>
          <a:stretch>
            <a:fillRect/>
          </a:stretch>
        </p:blipFill>
        <p:spPr>
          <a:xfrm>
            <a:off x="2136318" y="3706313"/>
            <a:ext cx="7608467" cy="1274174"/>
          </a:xfrm>
          <a:prstGeom prst="rect">
            <a:avLst/>
          </a:prstGeom>
        </p:spPr>
      </p:pic>
    </p:spTree>
    <p:extLst>
      <p:ext uri="{BB962C8B-B14F-4D97-AF65-F5344CB8AC3E}">
        <p14:creationId xmlns:p14="http://schemas.microsoft.com/office/powerpoint/2010/main" val="511011591"/>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500" fill="hold"/>
                                        <p:tgtEl>
                                          <p:spTgt spid="14"/>
                                        </p:tgtEl>
                                        <p:attrNameLst>
                                          <p:attrName>ppt_x</p:attrName>
                                        </p:attrNameLst>
                                      </p:cBhvr>
                                      <p:tavLst>
                                        <p:tav tm="0">
                                          <p:val>
                                            <p:strVal val="#ppt_x"/>
                                          </p:val>
                                        </p:tav>
                                        <p:tav tm="100000">
                                          <p:val>
                                            <p:strVal val="#ppt_x"/>
                                          </p:val>
                                        </p:tav>
                                      </p:tavLst>
                                    </p:anim>
                                    <p:anim calcmode="lin" valueType="num">
                                      <p:cBhvr additive="base">
                                        <p:cTn id="1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able&#10;&#10;Description automatically generated">
            <a:extLst>
              <a:ext uri="{FF2B5EF4-FFF2-40B4-BE49-F238E27FC236}">
                <a16:creationId xmlns:a16="http://schemas.microsoft.com/office/drawing/2014/main" id="{E5628160-111F-48E0-8C7C-D8C6AC8BA067}"/>
              </a:ext>
            </a:extLst>
          </p:cNvPr>
          <p:cNvPicPr>
            <a:picLocks noChangeAspect="1"/>
          </p:cNvPicPr>
          <p:nvPr/>
        </p:nvPicPr>
        <p:blipFill rotWithShape="1">
          <a:blip r:embed="rId3">
            <a:extLst>
              <a:ext uri="{28A0092B-C50C-407E-A947-70E740481C1C}">
                <a14:useLocalDpi xmlns:a14="http://schemas.microsoft.com/office/drawing/2010/main" val="0"/>
              </a:ext>
            </a:extLst>
          </a:blip>
          <a:srcRect r="1315"/>
          <a:stretch/>
        </p:blipFill>
        <p:spPr>
          <a:xfrm>
            <a:off x="-87302" y="-230156"/>
            <a:ext cx="12191980" cy="6856719"/>
          </a:xfrm>
          <a:prstGeom prst="rect">
            <a:avLst/>
          </a:prstGeom>
        </p:spPr>
      </p:pic>
      <p:grpSp>
        <p:nvGrpSpPr>
          <p:cNvPr id="2" name="Group 1">
            <a:extLst>
              <a:ext uri="{FF2B5EF4-FFF2-40B4-BE49-F238E27FC236}">
                <a16:creationId xmlns:a16="http://schemas.microsoft.com/office/drawing/2014/main" id="{63CB6C64-B498-F4FC-0C50-6E4CF63F6B9E}"/>
              </a:ext>
            </a:extLst>
          </p:cNvPr>
          <p:cNvGrpSpPr/>
          <p:nvPr/>
        </p:nvGrpSpPr>
        <p:grpSpPr>
          <a:xfrm>
            <a:off x="2372112" y="1119687"/>
            <a:ext cx="1129254" cy="1982473"/>
            <a:chOff x="5449206" y="2039211"/>
            <a:chExt cx="1129254" cy="1419079"/>
          </a:xfrm>
        </p:grpSpPr>
        <p:cxnSp>
          <p:nvCxnSpPr>
            <p:cNvPr id="7" name="Straight Connector 6">
              <a:extLst>
                <a:ext uri="{FF2B5EF4-FFF2-40B4-BE49-F238E27FC236}">
                  <a16:creationId xmlns:a16="http://schemas.microsoft.com/office/drawing/2014/main" id="{D351C515-C7FA-B258-BF27-FA2965999041}"/>
                </a:ext>
              </a:extLst>
            </p:cNvPr>
            <p:cNvCxnSpPr/>
            <p:nvPr/>
          </p:nvCxnSpPr>
          <p:spPr>
            <a:xfrm>
              <a:off x="5449206" y="2039211"/>
              <a:ext cx="0" cy="1419079"/>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76E800E3-7316-521E-4FCD-E2055F84ADA1}"/>
                </a:ext>
              </a:extLst>
            </p:cNvPr>
            <p:cNvCxnSpPr>
              <a:cxnSpLocks/>
            </p:cNvCxnSpPr>
            <p:nvPr/>
          </p:nvCxnSpPr>
          <p:spPr>
            <a:xfrm>
              <a:off x="5449206" y="2544027"/>
              <a:ext cx="1129254" cy="0"/>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grpSp>
      <p:sp>
        <p:nvSpPr>
          <p:cNvPr id="9" name="TextBox 8">
            <a:extLst>
              <a:ext uri="{FF2B5EF4-FFF2-40B4-BE49-F238E27FC236}">
                <a16:creationId xmlns:a16="http://schemas.microsoft.com/office/drawing/2014/main" id="{4F3E1FDA-31A4-D849-7AC8-34A3F22614E5}"/>
              </a:ext>
            </a:extLst>
          </p:cNvPr>
          <p:cNvSpPr txBox="1"/>
          <p:nvPr/>
        </p:nvSpPr>
        <p:spPr>
          <a:xfrm>
            <a:off x="913614" y="1163302"/>
            <a:ext cx="154825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3592</a:t>
            </a:r>
          </a:p>
        </p:txBody>
      </p:sp>
      <p:sp>
        <p:nvSpPr>
          <p:cNvPr id="10" name="TextBox 9">
            <a:extLst>
              <a:ext uri="{FF2B5EF4-FFF2-40B4-BE49-F238E27FC236}">
                <a16:creationId xmlns:a16="http://schemas.microsoft.com/office/drawing/2014/main" id="{80CC49A3-4FC4-B5D4-96D3-4D1D6CB8363B}"/>
              </a:ext>
            </a:extLst>
          </p:cNvPr>
          <p:cNvSpPr txBox="1"/>
          <p:nvPr/>
        </p:nvSpPr>
        <p:spPr>
          <a:xfrm>
            <a:off x="2408884" y="1154158"/>
            <a:ext cx="89625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34</a:t>
            </a:r>
          </a:p>
        </p:txBody>
      </p:sp>
      <p:sp>
        <p:nvSpPr>
          <p:cNvPr id="12" name="TextBox 11">
            <a:extLst>
              <a:ext uri="{FF2B5EF4-FFF2-40B4-BE49-F238E27FC236}">
                <a16:creationId xmlns:a16="http://schemas.microsoft.com/office/drawing/2014/main" id="{890D1214-4B6A-36F0-4FCE-AF5A2555676C}"/>
              </a:ext>
            </a:extLst>
          </p:cNvPr>
          <p:cNvSpPr txBox="1"/>
          <p:nvPr/>
        </p:nvSpPr>
        <p:spPr>
          <a:xfrm>
            <a:off x="2354020" y="1830814"/>
            <a:ext cx="1257074"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105</a:t>
            </a:r>
          </a:p>
        </p:txBody>
      </p:sp>
      <p:sp>
        <p:nvSpPr>
          <p:cNvPr id="14" name="TextBox 13">
            <a:extLst>
              <a:ext uri="{FF2B5EF4-FFF2-40B4-BE49-F238E27FC236}">
                <a16:creationId xmlns:a16="http://schemas.microsoft.com/office/drawing/2014/main" id="{B0C4AE0D-A386-7401-E020-08B53FC795A0}"/>
              </a:ext>
            </a:extLst>
          </p:cNvPr>
          <p:cNvSpPr txBox="1"/>
          <p:nvPr/>
        </p:nvSpPr>
        <p:spPr>
          <a:xfrm>
            <a:off x="922758" y="1766806"/>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34</a:t>
            </a:r>
          </a:p>
        </p:txBody>
      </p:sp>
      <p:cxnSp>
        <p:nvCxnSpPr>
          <p:cNvPr id="17" name="Straight Connector 16">
            <a:extLst>
              <a:ext uri="{FF2B5EF4-FFF2-40B4-BE49-F238E27FC236}">
                <a16:creationId xmlns:a16="http://schemas.microsoft.com/office/drawing/2014/main" id="{2ED52338-F33E-8E30-3DE3-B30C437612F6}"/>
              </a:ext>
            </a:extLst>
          </p:cNvPr>
          <p:cNvCxnSpPr/>
          <p:nvPr/>
        </p:nvCxnSpPr>
        <p:spPr>
          <a:xfrm>
            <a:off x="922758" y="2494248"/>
            <a:ext cx="128930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086A808-E48A-7DC9-CF76-AB40722BD71E}"/>
              </a:ext>
            </a:extLst>
          </p:cNvPr>
          <p:cNvSpPr txBox="1"/>
          <p:nvPr/>
        </p:nvSpPr>
        <p:spPr>
          <a:xfrm>
            <a:off x="1233654" y="2480038"/>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19</a:t>
            </a:r>
          </a:p>
        </p:txBody>
      </p:sp>
      <p:sp>
        <p:nvSpPr>
          <p:cNvPr id="19" name="TextBox 18">
            <a:extLst>
              <a:ext uri="{FF2B5EF4-FFF2-40B4-BE49-F238E27FC236}">
                <a16:creationId xmlns:a16="http://schemas.microsoft.com/office/drawing/2014/main" id="{B1666312-4C1B-7EFF-3917-A304EF669CCB}"/>
              </a:ext>
            </a:extLst>
          </p:cNvPr>
          <p:cNvSpPr txBox="1"/>
          <p:nvPr/>
        </p:nvSpPr>
        <p:spPr>
          <a:xfrm>
            <a:off x="1261086" y="3074398"/>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00</a:t>
            </a:r>
          </a:p>
        </p:txBody>
      </p:sp>
      <p:cxnSp>
        <p:nvCxnSpPr>
          <p:cNvPr id="20" name="Straight Connector 19">
            <a:extLst>
              <a:ext uri="{FF2B5EF4-FFF2-40B4-BE49-F238E27FC236}">
                <a16:creationId xmlns:a16="http://schemas.microsoft.com/office/drawing/2014/main" id="{B675CD12-5505-07D6-A776-ADFF29106B8D}"/>
              </a:ext>
            </a:extLst>
          </p:cNvPr>
          <p:cNvCxnSpPr/>
          <p:nvPr/>
        </p:nvCxnSpPr>
        <p:spPr>
          <a:xfrm>
            <a:off x="977622" y="3838416"/>
            <a:ext cx="128930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49895154-E8EF-3BE4-43B1-739178E6C198}"/>
              </a:ext>
            </a:extLst>
          </p:cNvPr>
          <p:cNvSpPr txBox="1"/>
          <p:nvPr/>
        </p:nvSpPr>
        <p:spPr>
          <a:xfrm>
            <a:off x="1270230" y="3769342"/>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192</a:t>
            </a:r>
          </a:p>
        </p:txBody>
      </p:sp>
      <p:sp>
        <p:nvSpPr>
          <p:cNvPr id="22" name="TextBox 21">
            <a:extLst>
              <a:ext uri="{FF2B5EF4-FFF2-40B4-BE49-F238E27FC236}">
                <a16:creationId xmlns:a16="http://schemas.microsoft.com/office/drawing/2014/main" id="{884A81EE-714F-6FB7-A7A6-EC639D899762}"/>
              </a:ext>
            </a:extLst>
          </p:cNvPr>
          <p:cNvSpPr txBox="1"/>
          <p:nvPr/>
        </p:nvSpPr>
        <p:spPr>
          <a:xfrm>
            <a:off x="1297662" y="4372846"/>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170</a:t>
            </a:r>
          </a:p>
        </p:txBody>
      </p:sp>
      <p:cxnSp>
        <p:nvCxnSpPr>
          <p:cNvPr id="23" name="Straight Connector 22">
            <a:extLst>
              <a:ext uri="{FF2B5EF4-FFF2-40B4-BE49-F238E27FC236}">
                <a16:creationId xmlns:a16="http://schemas.microsoft.com/office/drawing/2014/main" id="{0D570A52-A40C-41B9-BFF2-75506B7E0000}"/>
              </a:ext>
            </a:extLst>
          </p:cNvPr>
          <p:cNvCxnSpPr/>
          <p:nvPr/>
        </p:nvCxnSpPr>
        <p:spPr>
          <a:xfrm>
            <a:off x="1133070" y="5045424"/>
            <a:ext cx="128930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CB85143-3637-5CBD-C443-584BC2F4F7CC}"/>
              </a:ext>
            </a:extLst>
          </p:cNvPr>
          <p:cNvSpPr txBox="1"/>
          <p:nvPr/>
        </p:nvSpPr>
        <p:spPr>
          <a:xfrm>
            <a:off x="1672566" y="5022070"/>
            <a:ext cx="85039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22</a:t>
            </a:r>
          </a:p>
        </p:txBody>
      </p:sp>
      <p:grpSp>
        <p:nvGrpSpPr>
          <p:cNvPr id="25" name="Group 24">
            <a:extLst>
              <a:ext uri="{FF2B5EF4-FFF2-40B4-BE49-F238E27FC236}">
                <a16:creationId xmlns:a16="http://schemas.microsoft.com/office/drawing/2014/main" id="{78DBABEE-1F6A-3D85-3DA8-270C85291A01}"/>
              </a:ext>
            </a:extLst>
          </p:cNvPr>
          <p:cNvGrpSpPr/>
          <p:nvPr/>
        </p:nvGrpSpPr>
        <p:grpSpPr>
          <a:xfrm>
            <a:off x="6294888" y="1064823"/>
            <a:ext cx="1129254" cy="1982473"/>
            <a:chOff x="5449206" y="2039211"/>
            <a:chExt cx="1129254" cy="1419079"/>
          </a:xfrm>
        </p:grpSpPr>
        <p:cxnSp>
          <p:nvCxnSpPr>
            <p:cNvPr id="26" name="Straight Connector 25">
              <a:extLst>
                <a:ext uri="{FF2B5EF4-FFF2-40B4-BE49-F238E27FC236}">
                  <a16:creationId xmlns:a16="http://schemas.microsoft.com/office/drawing/2014/main" id="{FDB9A405-B28E-3991-8686-548EBAB9CB7B}"/>
                </a:ext>
              </a:extLst>
            </p:cNvPr>
            <p:cNvCxnSpPr/>
            <p:nvPr/>
          </p:nvCxnSpPr>
          <p:spPr>
            <a:xfrm>
              <a:off x="5449206" y="2039211"/>
              <a:ext cx="0" cy="1419079"/>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A08553FC-A464-85A8-D7F5-D3743BF1A51F}"/>
                </a:ext>
              </a:extLst>
            </p:cNvPr>
            <p:cNvCxnSpPr>
              <a:cxnSpLocks/>
            </p:cNvCxnSpPr>
            <p:nvPr/>
          </p:nvCxnSpPr>
          <p:spPr>
            <a:xfrm>
              <a:off x="5449206" y="2544027"/>
              <a:ext cx="1129254" cy="0"/>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grpSp>
      <p:sp>
        <p:nvSpPr>
          <p:cNvPr id="28" name="TextBox 27">
            <a:extLst>
              <a:ext uri="{FF2B5EF4-FFF2-40B4-BE49-F238E27FC236}">
                <a16:creationId xmlns:a16="http://schemas.microsoft.com/office/drawing/2014/main" id="{A1E9B96A-EAFF-9365-4FA6-7C3F1229A365}"/>
              </a:ext>
            </a:extLst>
          </p:cNvPr>
          <p:cNvSpPr txBox="1"/>
          <p:nvPr/>
        </p:nvSpPr>
        <p:spPr>
          <a:xfrm>
            <a:off x="4836390" y="1108438"/>
            <a:ext cx="154825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2021</a:t>
            </a:r>
          </a:p>
        </p:txBody>
      </p:sp>
      <p:sp>
        <p:nvSpPr>
          <p:cNvPr id="29" name="TextBox 28">
            <a:extLst>
              <a:ext uri="{FF2B5EF4-FFF2-40B4-BE49-F238E27FC236}">
                <a16:creationId xmlns:a16="http://schemas.microsoft.com/office/drawing/2014/main" id="{9E21DF07-1C46-7BA0-FDF5-BBAFB0C41CF7}"/>
              </a:ext>
            </a:extLst>
          </p:cNvPr>
          <p:cNvSpPr txBox="1"/>
          <p:nvPr/>
        </p:nvSpPr>
        <p:spPr>
          <a:xfrm>
            <a:off x="6331660" y="1099294"/>
            <a:ext cx="89625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19</a:t>
            </a:r>
          </a:p>
        </p:txBody>
      </p:sp>
      <p:sp>
        <p:nvSpPr>
          <p:cNvPr id="30" name="TextBox 29">
            <a:extLst>
              <a:ext uri="{FF2B5EF4-FFF2-40B4-BE49-F238E27FC236}">
                <a16:creationId xmlns:a16="http://schemas.microsoft.com/office/drawing/2014/main" id="{011D613C-CFA4-F4C3-6143-09A9F5192495}"/>
              </a:ext>
            </a:extLst>
          </p:cNvPr>
          <p:cNvSpPr txBox="1"/>
          <p:nvPr/>
        </p:nvSpPr>
        <p:spPr>
          <a:xfrm>
            <a:off x="6231076" y="1711942"/>
            <a:ext cx="1257074"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106</a:t>
            </a:r>
          </a:p>
        </p:txBody>
      </p:sp>
      <p:sp>
        <p:nvSpPr>
          <p:cNvPr id="31" name="TextBox 30">
            <a:extLst>
              <a:ext uri="{FF2B5EF4-FFF2-40B4-BE49-F238E27FC236}">
                <a16:creationId xmlns:a16="http://schemas.microsoft.com/office/drawing/2014/main" id="{28D79B59-64B5-9A2A-C79D-6B542AD63C00}"/>
              </a:ext>
            </a:extLst>
          </p:cNvPr>
          <p:cNvSpPr txBox="1"/>
          <p:nvPr/>
        </p:nvSpPr>
        <p:spPr>
          <a:xfrm>
            <a:off x="4827246" y="1638790"/>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19</a:t>
            </a:r>
          </a:p>
        </p:txBody>
      </p:sp>
      <p:cxnSp>
        <p:nvCxnSpPr>
          <p:cNvPr id="32" name="Straight Connector 31">
            <a:extLst>
              <a:ext uri="{FF2B5EF4-FFF2-40B4-BE49-F238E27FC236}">
                <a16:creationId xmlns:a16="http://schemas.microsoft.com/office/drawing/2014/main" id="{40084C2A-6E92-2DCB-CB5E-78D377838182}"/>
              </a:ext>
            </a:extLst>
          </p:cNvPr>
          <p:cNvCxnSpPr/>
          <p:nvPr/>
        </p:nvCxnSpPr>
        <p:spPr>
          <a:xfrm>
            <a:off x="4872966" y="2338800"/>
            <a:ext cx="128930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1B501B11-01CA-2C6C-6C8B-AB000D198B17}"/>
              </a:ext>
            </a:extLst>
          </p:cNvPr>
          <p:cNvSpPr txBox="1"/>
          <p:nvPr/>
        </p:nvSpPr>
        <p:spPr>
          <a:xfrm>
            <a:off x="5183862" y="2324590"/>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12</a:t>
            </a:r>
          </a:p>
        </p:txBody>
      </p:sp>
      <p:sp>
        <p:nvSpPr>
          <p:cNvPr id="34" name="TextBox 33">
            <a:extLst>
              <a:ext uri="{FF2B5EF4-FFF2-40B4-BE49-F238E27FC236}">
                <a16:creationId xmlns:a16="http://schemas.microsoft.com/office/drawing/2014/main" id="{6D683784-4DAF-07D0-BBC0-C1578F313706}"/>
              </a:ext>
            </a:extLst>
          </p:cNvPr>
          <p:cNvSpPr txBox="1"/>
          <p:nvPr/>
        </p:nvSpPr>
        <p:spPr>
          <a:xfrm>
            <a:off x="5220438" y="2982958"/>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dirty="0">
                <a:solidFill>
                  <a:schemeClr val="bg1"/>
                </a:solidFill>
                <a:latin typeface="Arial" panose="020B0604020202020204" pitchFamily="34" charset="0"/>
                <a:cs typeface="Arial" panose="020B0604020202020204" pitchFamily="34" charset="0"/>
              </a:rPr>
              <a:t>00</a:t>
            </a:r>
            <a:endPar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cxnSp>
        <p:nvCxnSpPr>
          <p:cNvPr id="36" name="Straight Connector 35">
            <a:extLst>
              <a:ext uri="{FF2B5EF4-FFF2-40B4-BE49-F238E27FC236}">
                <a16:creationId xmlns:a16="http://schemas.microsoft.com/office/drawing/2014/main" id="{DB2B2125-6782-E0EF-DF83-276455EB4CC4}"/>
              </a:ext>
            </a:extLst>
          </p:cNvPr>
          <p:cNvCxnSpPr/>
          <p:nvPr/>
        </p:nvCxnSpPr>
        <p:spPr>
          <a:xfrm>
            <a:off x="4927830" y="3737832"/>
            <a:ext cx="128930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2DCF0426-043E-0EFD-5E77-7BF711A83556}"/>
              </a:ext>
            </a:extLst>
          </p:cNvPr>
          <p:cNvSpPr txBox="1"/>
          <p:nvPr/>
        </p:nvSpPr>
        <p:spPr>
          <a:xfrm>
            <a:off x="5238726" y="3723622"/>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121</a:t>
            </a:r>
          </a:p>
        </p:txBody>
      </p:sp>
      <p:sp>
        <p:nvSpPr>
          <p:cNvPr id="38" name="TextBox 37">
            <a:extLst>
              <a:ext uri="{FF2B5EF4-FFF2-40B4-BE49-F238E27FC236}">
                <a16:creationId xmlns:a16="http://schemas.microsoft.com/office/drawing/2014/main" id="{C995D740-8098-08C1-4FFE-EE9691B2A13E}"/>
              </a:ext>
            </a:extLst>
          </p:cNvPr>
          <p:cNvSpPr txBox="1"/>
          <p:nvPr/>
        </p:nvSpPr>
        <p:spPr>
          <a:xfrm>
            <a:off x="5266158" y="4336270"/>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114</a:t>
            </a:r>
          </a:p>
        </p:txBody>
      </p:sp>
      <p:cxnSp>
        <p:nvCxnSpPr>
          <p:cNvPr id="39" name="Straight Connector 38">
            <a:extLst>
              <a:ext uri="{FF2B5EF4-FFF2-40B4-BE49-F238E27FC236}">
                <a16:creationId xmlns:a16="http://schemas.microsoft.com/office/drawing/2014/main" id="{2ED37DAA-A49C-9E27-0320-01A277863847}"/>
              </a:ext>
            </a:extLst>
          </p:cNvPr>
          <p:cNvCxnSpPr/>
          <p:nvPr/>
        </p:nvCxnSpPr>
        <p:spPr>
          <a:xfrm>
            <a:off x="5092422" y="4990560"/>
            <a:ext cx="128930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EE23A01A-202C-5738-C6D2-773685F4DBC3}"/>
              </a:ext>
            </a:extLst>
          </p:cNvPr>
          <p:cNvSpPr txBox="1"/>
          <p:nvPr/>
        </p:nvSpPr>
        <p:spPr>
          <a:xfrm>
            <a:off x="5814798" y="5003782"/>
            <a:ext cx="64008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7</a:t>
            </a:r>
          </a:p>
        </p:txBody>
      </p:sp>
      <p:grpSp>
        <p:nvGrpSpPr>
          <p:cNvPr id="41" name="Group 40">
            <a:extLst>
              <a:ext uri="{FF2B5EF4-FFF2-40B4-BE49-F238E27FC236}">
                <a16:creationId xmlns:a16="http://schemas.microsoft.com/office/drawing/2014/main" id="{22D9C2FB-FEAD-7EE9-B068-E3C85BF43D11}"/>
              </a:ext>
            </a:extLst>
          </p:cNvPr>
          <p:cNvGrpSpPr/>
          <p:nvPr/>
        </p:nvGrpSpPr>
        <p:grpSpPr>
          <a:xfrm>
            <a:off x="9979920" y="1128831"/>
            <a:ext cx="1129254" cy="1982473"/>
            <a:chOff x="5449206" y="2039211"/>
            <a:chExt cx="1129254" cy="1419079"/>
          </a:xfrm>
        </p:grpSpPr>
        <p:cxnSp>
          <p:nvCxnSpPr>
            <p:cNvPr id="42" name="Straight Connector 41">
              <a:extLst>
                <a:ext uri="{FF2B5EF4-FFF2-40B4-BE49-F238E27FC236}">
                  <a16:creationId xmlns:a16="http://schemas.microsoft.com/office/drawing/2014/main" id="{F293C9C9-D2CC-712A-307D-B50F25A08ABE}"/>
                </a:ext>
              </a:extLst>
            </p:cNvPr>
            <p:cNvCxnSpPr/>
            <p:nvPr/>
          </p:nvCxnSpPr>
          <p:spPr>
            <a:xfrm>
              <a:off x="5449206" y="2039211"/>
              <a:ext cx="0" cy="1419079"/>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B50F2279-01AA-3E58-E773-EF0860BCF14A}"/>
                </a:ext>
              </a:extLst>
            </p:cNvPr>
            <p:cNvCxnSpPr>
              <a:cxnSpLocks/>
            </p:cNvCxnSpPr>
            <p:nvPr/>
          </p:nvCxnSpPr>
          <p:spPr>
            <a:xfrm>
              <a:off x="5449206" y="2544027"/>
              <a:ext cx="1129254" cy="0"/>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grpSp>
      <p:sp>
        <p:nvSpPr>
          <p:cNvPr id="44" name="TextBox 43">
            <a:extLst>
              <a:ext uri="{FF2B5EF4-FFF2-40B4-BE49-F238E27FC236}">
                <a16:creationId xmlns:a16="http://schemas.microsoft.com/office/drawing/2014/main" id="{84DF47D2-9365-C5CE-1D49-0F9EDBC23CDF}"/>
              </a:ext>
            </a:extLst>
          </p:cNvPr>
          <p:cNvSpPr txBox="1"/>
          <p:nvPr/>
        </p:nvSpPr>
        <p:spPr>
          <a:xfrm>
            <a:off x="8521422" y="1172446"/>
            <a:ext cx="154825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5426</a:t>
            </a:r>
          </a:p>
        </p:txBody>
      </p:sp>
      <p:sp>
        <p:nvSpPr>
          <p:cNvPr id="45" name="TextBox 44">
            <a:extLst>
              <a:ext uri="{FF2B5EF4-FFF2-40B4-BE49-F238E27FC236}">
                <a16:creationId xmlns:a16="http://schemas.microsoft.com/office/drawing/2014/main" id="{D70D4DC9-CC80-0755-C10E-F5DC7436E4FC}"/>
              </a:ext>
            </a:extLst>
          </p:cNvPr>
          <p:cNvSpPr txBox="1"/>
          <p:nvPr/>
        </p:nvSpPr>
        <p:spPr>
          <a:xfrm>
            <a:off x="10016692" y="1163302"/>
            <a:ext cx="89625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27</a:t>
            </a:r>
          </a:p>
        </p:txBody>
      </p:sp>
      <p:sp>
        <p:nvSpPr>
          <p:cNvPr id="46" name="TextBox 45">
            <a:extLst>
              <a:ext uri="{FF2B5EF4-FFF2-40B4-BE49-F238E27FC236}">
                <a16:creationId xmlns:a16="http://schemas.microsoft.com/office/drawing/2014/main" id="{80C4E209-5AB3-8319-7331-E2352184C2A9}"/>
              </a:ext>
            </a:extLst>
          </p:cNvPr>
          <p:cNvSpPr txBox="1"/>
          <p:nvPr/>
        </p:nvSpPr>
        <p:spPr>
          <a:xfrm>
            <a:off x="9952684" y="1775950"/>
            <a:ext cx="1257074"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200</a:t>
            </a:r>
          </a:p>
        </p:txBody>
      </p:sp>
      <p:sp>
        <p:nvSpPr>
          <p:cNvPr id="47" name="TextBox 46">
            <a:extLst>
              <a:ext uri="{FF2B5EF4-FFF2-40B4-BE49-F238E27FC236}">
                <a16:creationId xmlns:a16="http://schemas.microsoft.com/office/drawing/2014/main" id="{63B658A3-0CB6-53DB-2738-D58ED8EA89BC}"/>
              </a:ext>
            </a:extLst>
          </p:cNvPr>
          <p:cNvSpPr txBox="1"/>
          <p:nvPr/>
        </p:nvSpPr>
        <p:spPr>
          <a:xfrm>
            <a:off x="8512278" y="1702798"/>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54</a:t>
            </a:r>
          </a:p>
        </p:txBody>
      </p:sp>
      <p:cxnSp>
        <p:nvCxnSpPr>
          <p:cNvPr id="48" name="Straight Connector 47">
            <a:extLst>
              <a:ext uri="{FF2B5EF4-FFF2-40B4-BE49-F238E27FC236}">
                <a16:creationId xmlns:a16="http://schemas.microsoft.com/office/drawing/2014/main" id="{EE90E46B-D340-7694-130D-CE0FAD7DC5AB}"/>
              </a:ext>
            </a:extLst>
          </p:cNvPr>
          <p:cNvCxnSpPr/>
          <p:nvPr/>
        </p:nvCxnSpPr>
        <p:spPr>
          <a:xfrm>
            <a:off x="8557998" y="2402808"/>
            <a:ext cx="128930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D82E2B4C-8224-1ED5-078C-5537428DA5BA}"/>
              </a:ext>
            </a:extLst>
          </p:cNvPr>
          <p:cNvSpPr txBox="1"/>
          <p:nvPr/>
        </p:nvSpPr>
        <p:spPr>
          <a:xfrm>
            <a:off x="8868894" y="2388598"/>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02</a:t>
            </a:r>
          </a:p>
        </p:txBody>
      </p:sp>
      <p:sp>
        <p:nvSpPr>
          <p:cNvPr id="50" name="TextBox 49">
            <a:extLst>
              <a:ext uri="{FF2B5EF4-FFF2-40B4-BE49-F238E27FC236}">
                <a16:creationId xmlns:a16="http://schemas.microsoft.com/office/drawing/2014/main" id="{E592B3E4-2C75-C91E-DF2A-3C43F5357331}"/>
              </a:ext>
            </a:extLst>
          </p:cNvPr>
          <p:cNvSpPr txBox="1"/>
          <p:nvPr/>
        </p:nvSpPr>
        <p:spPr>
          <a:xfrm>
            <a:off x="8905470" y="3046966"/>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dirty="0">
                <a:solidFill>
                  <a:schemeClr val="bg1"/>
                </a:solidFill>
                <a:latin typeface="Arial" panose="020B0604020202020204" pitchFamily="34" charset="0"/>
                <a:cs typeface="Arial" panose="020B0604020202020204" pitchFamily="34" charset="0"/>
              </a:rPr>
              <a:t>00</a:t>
            </a:r>
            <a:endPar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cxnSp>
        <p:nvCxnSpPr>
          <p:cNvPr id="51" name="Straight Connector 50">
            <a:extLst>
              <a:ext uri="{FF2B5EF4-FFF2-40B4-BE49-F238E27FC236}">
                <a16:creationId xmlns:a16="http://schemas.microsoft.com/office/drawing/2014/main" id="{8A72AD2F-9999-5D87-F0D4-47656CF0AD08}"/>
              </a:ext>
            </a:extLst>
          </p:cNvPr>
          <p:cNvCxnSpPr/>
          <p:nvPr/>
        </p:nvCxnSpPr>
        <p:spPr>
          <a:xfrm>
            <a:off x="8612862" y="3801840"/>
            <a:ext cx="128930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631CE9F1-B008-6B4F-8CA0-E2836ED7392F}"/>
              </a:ext>
            </a:extLst>
          </p:cNvPr>
          <p:cNvSpPr txBox="1"/>
          <p:nvPr/>
        </p:nvSpPr>
        <p:spPr>
          <a:xfrm>
            <a:off x="9161502" y="3787630"/>
            <a:ext cx="88696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26</a:t>
            </a:r>
          </a:p>
        </p:txBody>
      </p:sp>
      <p:sp>
        <p:nvSpPr>
          <p:cNvPr id="53" name="TextBox 52">
            <a:extLst>
              <a:ext uri="{FF2B5EF4-FFF2-40B4-BE49-F238E27FC236}">
                <a16:creationId xmlns:a16="http://schemas.microsoft.com/office/drawing/2014/main" id="{816F2CEA-02FA-F2C7-FD18-77706CDB285D}"/>
              </a:ext>
            </a:extLst>
          </p:cNvPr>
          <p:cNvSpPr txBox="1"/>
          <p:nvPr/>
        </p:nvSpPr>
        <p:spPr>
          <a:xfrm>
            <a:off x="9188934" y="4400278"/>
            <a:ext cx="88696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00</a:t>
            </a:r>
          </a:p>
        </p:txBody>
      </p:sp>
      <p:cxnSp>
        <p:nvCxnSpPr>
          <p:cNvPr id="54" name="Straight Connector 53">
            <a:extLst>
              <a:ext uri="{FF2B5EF4-FFF2-40B4-BE49-F238E27FC236}">
                <a16:creationId xmlns:a16="http://schemas.microsoft.com/office/drawing/2014/main" id="{71817DFF-E5C3-5613-8154-FE984B215221}"/>
              </a:ext>
            </a:extLst>
          </p:cNvPr>
          <p:cNvCxnSpPr/>
          <p:nvPr/>
        </p:nvCxnSpPr>
        <p:spPr>
          <a:xfrm>
            <a:off x="8777454" y="5054568"/>
            <a:ext cx="128930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C82B04F9-682E-DCB6-087D-EA98D85D9A00}"/>
              </a:ext>
            </a:extLst>
          </p:cNvPr>
          <p:cNvSpPr txBox="1"/>
          <p:nvPr/>
        </p:nvSpPr>
        <p:spPr>
          <a:xfrm>
            <a:off x="9243798" y="5067790"/>
            <a:ext cx="8961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26</a:t>
            </a:r>
          </a:p>
        </p:txBody>
      </p:sp>
      <p:sp>
        <p:nvSpPr>
          <p:cNvPr id="56" name="TextBox 55">
            <a:extLst>
              <a:ext uri="{FF2B5EF4-FFF2-40B4-BE49-F238E27FC236}">
                <a16:creationId xmlns:a16="http://schemas.microsoft.com/office/drawing/2014/main" id="{8D3EB3ED-CEAD-BFBD-9C5F-98D47EEB916E}"/>
              </a:ext>
            </a:extLst>
          </p:cNvPr>
          <p:cNvSpPr txBox="1"/>
          <p:nvPr/>
        </p:nvSpPr>
        <p:spPr>
          <a:xfrm>
            <a:off x="3677479" y="0"/>
            <a:ext cx="5257800" cy="369332"/>
          </a:xfrm>
          <a:prstGeom prst="rect">
            <a:avLst/>
          </a:prstGeom>
          <a:noFill/>
        </p:spPr>
        <p:txBody>
          <a:bodyPr wrap="square" rtlCol="0">
            <a:spAutoFit/>
          </a:bodyPr>
          <a:lstStyle/>
          <a:p>
            <a:r>
              <a:rPr lang="en-US" dirty="0" err="1">
                <a:solidFill>
                  <a:srgbClr val="FFC000"/>
                </a:solidFill>
              </a:rPr>
              <a:t>Thiết</a:t>
            </a:r>
            <a:r>
              <a:rPr lang="en-US" dirty="0">
                <a:solidFill>
                  <a:srgbClr val="FFC000"/>
                </a:solidFill>
              </a:rPr>
              <a:t> </a:t>
            </a:r>
            <a:r>
              <a:rPr lang="en-US" dirty="0" err="1">
                <a:solidFill>
                  <a:srgbClr val="FFC000"/>
                </a:solidFill>
              </a:rPr>
              <a:t>kế</a:t>
            </a:r>
            <a:r>
              <a:rPr lang="en-US" dirty="0">
                <a:solidFill>
                  <a:srgbClr val="FFC000"/>
                </a:solidFill>
              </a:rPr>
              <a:t>: </a:t>
            </a:r>
            <a:r>
              <a:rPr lang="en-US" dirty="0" err="1">
                <a:solidFill>
                  <a:srgbClr val="FFC000"/>
                </a:solidFill>
              </a:rPr>
              <a:t>Hương</a:t>
            </a:r>
            <a:r>
              <a:rPr lang="en-US" dirty="0">
                <a:solidFill>
                  <a:srgbClr val="FFC000"/>
                </a:solidFill>
              </a:rPr>
              <a:t> </a:t>
            </a:r>
            <a:r>
              <a:rPr lang="en-US" dirty="0" err="1">
                <a:solidFill>
                  <a:srgbClr val="FFC000"/>
                </a:solidFill>
              </a:rPr>
              <a:t>Thảo</a:t>
            </a:r>
            <a:r>
              <a:rPr lang="en-US" dirty="0">
                <a:solidFill>
                  <a:srgbClr val="FFC000"/>
                </a:solidFill>
              </a:rPr>
              <a:t> – </a:t>
            </a:r>
            <a:r>
              <a:rPr lang="en-US" dirty="0" err="1">
                <a:solidFill>
                  <a:srgbClr val="FFC000"/>
                </a:solidFill>
              </a:rPr>
              <a:t>Zalo</a:t>
            </a:r>
            <a:r>
              <a:rPr lang="en-US" dirty="0">
                <a:solidFill>
                  <a:srgbClr val="FFC000"/>
                </a:solidFill>
              </a:rPr>
              <a:t> 0972115126</a:t>
            </a:r>
          </a:p>
        </p:txBody>
      </p:sp>
    </p:spTree>
    <p:extLst>
      <p:ext uri="{BB962C8B-B14F-4D97-AF65-F5344CB8AC3E}">
        <p14:creationId xmlns:p14="http://schemas.microsoft.com/office/powerpoint/2010/main" val="357680383"/>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down)">
                                      <p:cBhvr>
                                        <p:cTn id="16" dur="500"/>
                                        <p:tgtEl>
                                          <p:spTgt spid="19"/>
                                        </p:tgtEl>
                                      </p:cBhvr>
                                    </p:animEffect>
                                  </p:childTnLst>
                                </p:cTn>
                              </p:par>
                              <p:par>
                                <p:cTn id="17" presetID="22" presetClass="entr" presetSubtype="4"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00"/>
                                        <p:tgtEl>
                                          <p:spTgt spid="22"/>
                                        </p:tgtEl>
                                      </p:cBhvr>
                                    </p:animEffect>
                                  </p:childTnLst>
                                </p:cTn>
                              </p:par>
                              <p:par>
                                <p:cTn id="26" presetID="22" presetClass="entr" presetSubtype="4" fill="hold"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down)">
                                      <p:cBhvr>
                                        <p:cTn id="28" dur="500"/>
                                        <p:tgtEl>
                                          <p:spTgt spid="23"/>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down)">
                                      <p:cBhvr>
                                        <p:cTn id="31" dur="500"/>
                                        <p:tgtEl>
                                          <p:spTgt spid="24"/>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down)">
                                      <p:cBhvr>
                                        <p:cTn id="39" dur="500"/>
                                        <p:tgtEl>
                                          <p:spTgt spid="32"/>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down)">
                                      <p:cBhvr>
                                        <p:cTn id="42" dur="500"/>
                                        <p:tgtEl>
                                          <p:spTgt spid="33"/>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wipe(down)">
                                      <p:cBhvr>
                                        <p:cTn id="45" dur="500"/>
                                        <p:tgtEl>
                                          <p:spTgt spid="34"/>
                                        </p:tgtEl>
                                      </p:cBhvr>
                                    </p:animEffect>
                                  </p:childTnLst>
                                </p:cTn>
                              </p:par>
                              <p:par>
                                <p:cTn id="46" presetID="22" presetClass="entr" presetSubtype="4" fill="hold"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wipe(down)">
                                      <p:cBhvr>
                                        <p:cTn id="48" dur="500"/>
                                        <p:tgtEl>
                                          <p:spTgt spid="36"/>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wipe(down)">
                                      <p:cBhvr>
                                        <p:cTn id="51" dur="500"/>
                                        <p:tgtEl>
                                          <p:spTgt spid="37"/>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wipe(down)">
                                      <p:cBhvr>
                                        <p:cTn id="54" dur="500"/>
                                        <p:tgtEl>
                                          <p:spTgt spid="38"/>
                                        </p:tgtEl>
                                      </p:cBhvr>
                                    </p:animEffect>
                                  </p:childTnLst>
                                </p:cTn>
                              </p:par>
                              <p:par>
                                <p:cTn id="55" presetID="22" presetClass="entr" presetSubtype="4" fill="hold" nodeType="with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wipe(down)">
                                      <p:cBhvr>
                                        <p:cTn id="57" dur="500"/>
                                        <p:tgtEl>
                                          <p:spTgt spid="39"/>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wipe(down)">
                                      <p:cBhvr>
                                        <p:cTn id="60" dur="500"/>
                                        <p:tgtEl>
                                          <p:spTgt spid="40"/>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down)">
                                      <p:cBhvr>
                                        <p:cTn id="63" dur="500"/>
                                        <p:tgtEl>
                                          <p:spTgt spid="31"/>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wipe(down)">
                                      <p:cBhvr>
                                        <p:cTn id="66" dur="500"/>
                                        <p:tgtEl>
                                          <p:spTgt spid="30"/>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48"/>
                                        </p:tgtEl>
                                        <p:attrNameLst>
                                          <p:attrName>style.visibility</p:attrName>
                                        </p:attrNameLst>
                                      </p:cBhvr>
                                      <p:to>
                                        <p:strVal val="visible"/>
                                      </p:to>
                                    </p:set>
                                    <p:animEffect transition="in" filter="wipe(down)">
                                      <p:cBhvr>
                                        <p:cTn id="71" dur="500"/>
                                        <p:tgtEl>
                                          <p:spTgt spid="48"/>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49"/>
                                        </p:tgtEl>
                                        <p:attrNameLst>
                                          <p:attrName>style.visibility</p:attrName>
                                        </p:attrNameLst>
                                      </p:cBhvr>
                                      <p:to>
                                        <p:strVal val="visible"/>
                                      </p:to>
                                    </p:set>
                                    <p:animEffect transition="in" filter="wipe(down)">
                                      <p:cBhvr>
                                        <p:cTn id="74" dur="500"/>
                                        <p:tgtEl>
                                          <p:spTgt spid="49"/>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50"/>
                                        </p:tgtEl>
                                        <p:attrNameLst>
                                          <p:attrName>style.visibility</p:attrName>
                                        </p:attrNameLst>
                                      </p:cBhvr>
                                      <p:to>
                                        <p:strVal val="visible"/>
                                      </p:to>
                                    </p:set>
                                    <p:animEffect transition="in" filter="wipe(down)">
                                      <p:cBhvr>
                                        <p:cTn id="77" dur="500"/>
                                        <p:tgtEl>
                                          <p:spTgt spid="50"/>
                                        </p:tgtEl>
                                      </p:cBhvr>
                                    </p:animEffect>
                                  </p:childTnLst>
                                </p:cTn>
                              </p:par>
                              <p:par>
                                <p:cTn id="78" presetID="22" presetClass="entr" presetSubtype="4" fill="hold" nodeType="withEffect">
                                  <p:stCondLst>
                                    <p:cond delay="0"/>
                                  </p:stCondLst>
                                  <p:childTnLst>
                                    <p:set>
                                      <p:cBhvr>
                                        <p:cTn id="79" dur="1" fill="hold">
                                          <p:stCondLst>
                                            <p:cond delay="0"/>
                                          </p:stCondLst>
                                        </p:cTn>
                                        <p:tgtEl>
                                          <p:spTgt spid="51"/>
                                        </p:tgtEl>
                                        <p:attrNameLst>
                                          <p:attrName>style.visibility</p:attrName>
                                        </p:attrNameLst>
                                      </p:cBhvr>
                                      <p:to>
                                        <p:strVal val="visible"/>
                                      </p:to>
                                    </p:set>
                                    <p:animEffect transition="in" filter="wipe(down)">
                                      <p:cBhvr>
                                        <p:cTn id="80" dur="500"/>
                                        <p:tgtEl>
                                          <p:spTgt spid="51"/>
                                        </p:tgtEl>
                                      </p:cBhvr>
                                    </p:animEffect>
                                  </p:childTnLst>
                                </p:cTn>
                              </p:par>
                              <p:par>
                                <p:cTn id="81" presetID="22" presetClass="entr" presetSubtype="4" fill="hold" grpId="0" nodeType="withEffect">
                                  <p:stCondLst>
                                    <p:cond delay="0"/>
                                  </p:stCondLst>
                                  <p:childTnLst>
                                    <p:set>
                                      <p:cBhvr>
                                        <p:cTn id="82" dur="1" fill="hold">
                                          <p:stCondLst>
                                            <p:cond delay="0"/>
                                          </p:stCondLst>
                                        </p:cTn>
                                        <p:tgtEl>
                                          <p:spTgt spid="52"/>
                                        </p:tgtEl>
                                        <p:attrNameLst>
                                          <p:attrName>style.visibility</p:attrName>
                                        </p:attrNameLst>
                                      </p:cBhvr>
                                      <p:to>
                                        <p:strVal val="visible"/>
                                      </p:to>
                                    </p:set>
                                    <p:animEffect transition="in" filter="wipe(down)">
                                      <p:cBhvr>
                                        <p:cTn id="83" dur="500"/>
                                        <p:tgtEl>
                                          <p:spTgt spid="52"/>
                                        </p:tgtEl>
                                      </p:cBhvr>
                                    </p:animEffect>
                                  </p:childTnLst>
                                </p:cTn>
                              </p:par>
                              <p:par>
                                <p:cTn id="84" presetID="22" presetClass="entr" presetSubtype="4" fill="hold" grpId="0" nodeType="withEffect">
                                  <p:stCondLst>
                                    <p:cond delay="0"/>
                                  </p:stCondLst>
                                  <p:childTnLst>
                                    <p:set>
                                      <p:cBhvr>
                                        <p:cTn id="85" dur="1" fill="hold">
                                          <p:stCondLst>
                                            <p:cond delay="0"/>
                                          </p:stCondLst>
                                        </p:cTn>
                                        <p:tgtEl>
                                          <p:spTgt spid="53"/>
                                        </p:tgtEl>
                                        <p:attrNameLst>
                                          <p:attrName>style.visibility</p:attrName>
                                        </p:attrNameLst>
                                      </p:cBhvr>
                                      <p:to>
                                        <p:strVal val="visible"/>
                                      </p:to>
                                    </p:set>
                                    <p:animEffect transition="in" filter="wipe(down)">
                                      <p:cBhvr>
                                        <p:cTn id="86" dur="500"/>
                                        <p:tgtEl>
                                          <p:spTgt spid="53"/>
                                        </p:tgtEl>
                                      </p:cBhvr>
                                    </p:animEffect>
                                  </p:childTnLst>
                                </p:cTn>
                              </p:par>
                              <p:par>
                                <p:cTn id="87" presetID="22" presetClass="entr" presetSubtype="4" fill="hold" nodeType="withEffect">
                                  <p:stCondLst>
                                    <p:cond delay="0"/>
                                  </p:stCondLst>
                                  <p:childTnLst>
                                    <p:set>
                                      <p:cBhvr>
                                        <p:cTn id="88" dur="1" fill="hold">
                                          <p:stCondLst>
                                            <p:cond delay="0"/>
                                          </p:stCondLst>
                                        </p:cTn>
                                        <p:tgtEl>
                                          <p:spTgt spid="54"/>
                                        </p:tgtEl>
                                        <p:attrNameLst>
                                          <p:attrName>style.visibility</p:attrName>
                                        </p:attrNameLst>
                                      </p:cBhvr>
                                      <p:to>
                                        <p:strVal val="visible"/>
                                      </p:to>
                                    </p:set>
                                    <p:animEffect transition="in" filter="wipe(down)">
                                      <p:cBhvr>
                                        <p:cTn id="89" dur="500"/>
                                        <p:tgtEl>
                                          <p:spTgt spid="54"/>
                                        </p:tgtEl>
                                      </p:cBhvr>
                                    </p:animEffect>
                                  </p:childTnLst>
                                </p:cTn>
                              </p:par>
                              <p:par>
                                <p:cTn id="90" presetID="22" presetClass="entr" presetSubtype="4" fill="hold" grpId="0" nodeType="withEffect">
                                  <p:stCondLst>
                                    <p:cond delay="0"/>
                                  </p:stCondLst>
                                  <p:childTnLst>
                                    <p:set>
                                      <p:cBhvr>
                                        <p:cTn id="91" dur="1" fill="hold">
                                          <p:stCondLst>
                                            <p:cond delay="0"/>
                                          </p:stCondLst>
                                        </p:cTn>
                                        <p:tgtEl>
                                          <p:spTgt spid="55"/>
                                        </p:tgtEl>
                                        <p:attrNameLst>
                                          <p:attrName>style.visibility</p:attrName>
                                        </p:attrNameLst>
                                      </p:cBhvr>
                                      <p:to>
                                        <p:strVal val="visible"/>
                                      </p:to>
                                    </p:set>
                                    <p:animEffect transition="in" filter="wipe(down)">
                                      <p:cBhvr>
                                        <p:cTn id="92" dur="500"/>
                                        <p:tgtEl>
                                          <p:spTgt spid="55"/>
                                        </p:tgtEl>
                                      </p:cBhvr>
                                    </p:animEffect>
                                  </p:childTnLst>
                                </p:cTn>
                              </p:par>
                              <p:par>
                                <p:cTn id="93" presetID="22" presetClass="entr" presetSubtype="4" fill="hold" grpId="0" nodeType="withEffect">
                                  <p:stCondLst>
                                    <p:cond delay="0"/>
                                  </p:stCondLst>
                                  <p:childTnLst>
                                    <p:set>
                                      <p:cBhvr>
                                        <p:cTn id="94" dur="1" fill="hold">
                                          <p:stCondLst>
                                            <p:cond delay="0"/>
                                          </p:stCondLst>
                                        </p:cTn>
                                        <p:tgtEl>
                                          <p:spTgt spid="47"/>
                                        </p:tgtEl>
                                        <p:attrNameLst>
                                          <p:attrName>style.visibility</p:attrName>
                                        </p:attrNameLst>
                                      </p:cBhvr>
                                      <p:to>
                                        <p:strVal val="visible"/>
                                      </p:to>
                                    </p:set>
                                    <p:animEffect transition="in" filter="wipe(down)">
                                      <p:cBhvr>
                                        <p:cTn id="95" dur="500"/>
                                        <p:tgtEl>
                                          <p:spTgt spid="47"/>
                                        </p:tgtEl>
                                      </p:cBhvr>
                                    </p:animEffect>
                                  </p:childTnLst>
                                </p:cTn>
                              </p:par>
                              <p:par>
                                <p:cTn id="96" presetID="22" presetClass="entr" presetSubtype="4" fill="hold" grpId="0" nodeType="withEffect">
                                  <p:stCondLst>
                                    <p:cond delay="0"/>
                                  </p:stCondLst>
                                  <p:childTnLst>
                                    <p:set>
                                      <p:cBhvr>
                                        <p:cTn id="97" dur="1" fill="hold">
                                          <p:stCondLst>
                                            <p:cond delay="0"/>
                                          </p:stCondLst>
                                        </p:cTn>
                                        <p:tgtEl>
                                          <p:spTgt spid="46"/>
                                        </p:tgtEl>
                                        <p:attrNameLst>
                                          <p:attrName>style.visibility</p:attrName>
                                        </p:attrNameLst>
                                      </p:cBhvr>
                                      <p:to>
                                        <p:strVal val="visible"/>
                                      </p:to>
                                    </p:set>
                                    <p:animEffect transition="in" filter="wipe(down)">
                                      <p:cBhvr>
                                        <p:cTn id="98"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8" grpId="0"/>
      <p:bldP spid="19" grpId="0"/>
      <p:bldP spid="21" grpId="0"/>
      <p:bldP spid="22" grpId="0"/>
      <p:bldP spid="24" grpId="0"/>
      <p:bldP spid="30" grpId="0"/>
      <p:bldP spid="31" grpId="0"/>
      <p:bldP spid="33" grpId="0"/>
      <p:bldP spid="34" grpId="0"/>
      <p:bldP spid="37" grpId="0"/>
      <p:bldP spid="38" grpId="0"/>
      <p:bldP spid="40" grpId="0"/>
      <p:bldP spid="46" grpId="0"/>
      <p:bldP spid="47" grpId="0"/>
      <p:bldP spid="49" grpId="0"/>
      <p:bldP spid="50" grpId="0"/>
      <p:bldP spid="52" grpId="0"/>
      <p:bldP spid="53" grpId="0"/>
      <p:bldP spid="5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able&#10;&#10;Description automatically generated">
            <a:extLst>
              <a:ext uri="{FF2B5EF4-FFF2-40B4-BE49-F238E27FC236}">
                <a16:creationId xmlns:a16="http://schemas.microsoft.com/office/drawing/2014/main" id="{E5628160-111F-48E0-8C7C-D8C6AC8BA067}"/>
              </a:ext>
            </a:extLst>
          </p:cNvPr>
          <p:cNvPicPr>
            <a:picLocks noChangeAspect="1"/>
          </p:cNvPicPr>
          <p:nvPr/>
        </p:nvPicPr>
        <p:blipFill rotWithShape="1">
          <a:blip r:embed="rId2">
            <a:extLst>
              <a:ext uri="{28A0092B-C50C-407E-A947-70E740481C1C}">
                <a14:useLocalDpi xmlns:a14="http://schemas.microsoft.com/office/drawing/2010/main" val="0"/>
              </a:ext>
            </a:extLst>
          </a:blip>
          <a:srcRect r="1315"/>
          <a:stretch/>
        </p:blipFill>
        <p:spPr>
          <a:xfrm>
            <a:off x="-87302" y="-230156"/>
            <a:ext cx="12191980" cy="6856719"/>
          </a:xfrm>
          <a:prstGeom prst="rect">
            <a:avLst/>
          </a:prstGeom>
        </p:spPr>
      </p:pic>
      <p:grpSp>
        <p:nvGrpSpPr>
          <p:cNvPr id="2" name="Group 1">
            <a:extLst>
              <a:ext uri="{FF2B5EF4-FFF2-40B4-BE49-F238E27FC236}">
                <a16:creationId xmlns:a16="http://schemas.microsoft.com/office/drawing/2014/main" id="{63CB6C64-B498-F4FC-0C50-6E4CF63F6B9E}"/>
              </a:ext>
            </a:extLst>
          </p:cNvPr>
          <p:cNvGrpSpPr/>
          <p:nvPr/>
        </p:nvGrpSpPr>
        <p:grpSpPr>
          <a:xfrm>
            <a:off x="2372112" y="1119687"/>
            <a:ext cx="1129254" cy="1982473"/>
            <a:chOff x="5449206" y="2039211"/>
            <a:chExt cx="1129254" cy="1419079"/>
          </a:xfrm>
        </p:grpSpPr>
        <p:cxnSp>
          <p:nvCxnSpPr>
            <p:cNvPr id="7" name="Straight Connector 6">
              <a:extLst>
                <a:ext uri="{FF2B5EF4-FFF2-40B4-BE49-F238E27FC236}">
                  <a16:creationId xmlns:a16="http://schemas.microsoft.com/office/drawing/2014/main" id="{D351C515-C7FA-B258-BF27-FA2965999041}"/>
                </a:ext>
              </a:extLst>
            </p:cNvPr>
            <p:cNvCxnSpPr/>
            <p:nvPr/>
          </p:nvCxnSpPr>
          <p:spPr>
            <a:xfrm>
              <a:off x="5449206" y="2039211"/>
              <a:ext cx="0" cy="1419079"/>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76E800E3-7316-521E-4FCD-E2055F84ADA1}"/>
                </a:ext>
              </a:extLst>
            </p:cNvPr>
            <p:cNvCxnSpPr>
              <a:cxnSpLocks/>
            </p:cNvCxnSpPr>
            <p:nvPr/>
          </p:nvCxnSpPr>
          <p:spPr>
            <a:xfrm>
              <a:off x="5449206" y="2544027"/>
              <a:ext cx="1129254" cy="0"/>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grpSp>
      <p:sp>
        <p:nvSpPr>
          <p:cNvPr id="9" name="TextBox 8">
            <a:extLst>
              <a:ext uri="{FF2B5EF4-FFF2-40B4-BE49-F238E27FC236}">
                <a16:creationId xmlns:a16="http://schemas.microsoft.com/office/drawing/2014/main" id="{4F3E1FDA-31A4-D849-7AC8-34A3F22614E5}"/>
              </a:ext>
            </a:extLst>
          </p:cNvPr>
          <p:cNvSpPr txBox="1"/>
          <p:nvPr/>
        </p:nvSpPr>
        <p:spPr>
          <a:xfrm>
            <a:off x="913614" y="1163302"/>
            <a:ext cx="154825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dirty="0">
                <a:solidFill>
                  <a:prstClr val="white"/>
                </a:solidFill>
                <a:latin typeface="Arial" panose="020B0604020202020204" pitchFamily="34" charset="0"/>
                <a:cs typeface="Arial" panose="020B0604020202020204" pitchFamily="34" charset="0"/>
              </a:rPr>
              <a:t>6226</a:t>
            </a:r>
            <a:endPar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80CC49A3-4FC4-B5D4-96D3-4D1D6CB8363B}"/>
              </a:ext>
            </a:extLst>
          </p:cNvPr>
          <p:cNvSpPr txBox="1"/>
          <p:nvPr/>
        </p:nvSpPr>
        <p:spPr>
          <a:xfrm>
            <a:off x="2408884" y="1154158"/>
            <a:ext cx="89625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58</a:t>
            </a:r>
          </a:p>
        </p:txBody>
      </p:sp>
      <p:sp>
        <p:nvSpPr>
          <p:cNvPr id="12" name="TextBox 11">
            <a:extLst>
              <a:ext uri="{FF2B5EF4-FFF2-40B4-BE49-F238E27FC236}">
                <a16:creationId xmlns:a16="http://schemas.microsoft.com/office/drawing/2014/main" id="{890D1214-4B6A-36F0-4FCE-AF5A2555676C}"/>
              </a:ext>
            </a:extLst>
          </p:cNvPr>
          <p:cNvSpPr txBox="1"/>
          <p:nvPr/>
        </p:nvSpPr>
        <p:spPr>
          <a:xfrm>
            <a:off x="2354020" y="1830814"/>
            <a:ext cx="1257074"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107</a:t>
            </a:r>
          </a:p>
        </p:txBody>
      </p:sp>
      <p:sp>
        <p:nvSpPr>
          <p:cNvPr id="14" name="TextBox 13">
            <a:extLst>
              <a:ext uri="{FF2B5EF4-FFF2-40B4-BE49-F238E27FC236}">
                <a16:creationId xmlns:a16="http://schemas.microsoft.com/office/drawing/2014/main" id="{B0C4AE0D-A386-7401-E020-08B53FC795A0}"/>
              </a:ext>
            </a:extLst>
          </p:cNvPr>
          <p:cNvSpPr txBox="1"/>
          <p:nvPr/>
        </p:nvSpPr>
        <p:spPr>
          <a:xfrm>
            <a:off x="922758" y="1766806"/>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58</a:t>
            </a:r>
          </a:p>
        </p:txBody>
      </p:sp>
      <p:cxnSp>
        <p:nvCxnSpPr>
          <p:cNvPr id="17" name="Straight Connector 16">
            <a:extLst>
              <a:ext uri="{FF2B5EF4-FFF2-40B4-BE49-F238E27FC236}">
                <a16:creationId xmlns:a16="http://schemas.microsoft.com/office/drawing/2014/main" id="{2ED52338-F33E-8E30-3DE3-B30C437612F6}"/>
              </a:ext>
            </a:extLst>
          </p:cNvPr>
          <p:cNvCxnSpPr/>
          <p:nvPr/>
        </p:nvCxnSpPr>
        <p:spPr>
          <a:xfrm>
            <a:off x="922758" y="2494248"/>
            <a:ext cx="128930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086A808-E48A-7DC9-CF76-AB40722BD71E}"/>
              </a:ext>
            </a:extLst>
          </p:cNvPr>
          <p:cNvSpPr txBox="1"/>
          <p:nvPr/>
        </p:nvSpPr>
        <p:spPr>
          <a:xfrm>
            <a:off x="1233654" y="2480038"/>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42</a:t>
            </a:r>
          </a:p>
        </p:txBody>
      </p:sp>
      <p:sp>
        <p:nvSpPr>
          <p:cNvPr id="19" name="TextBox 18">
            <a:extLst>
              <a:ext uri="{FF2B5EF4-FFF2-40B4-BE49-F238E27FC236}">
                <a16:creationId xmlns:a16="http://schemas.microsoft.com/office/drawing/2014/main" id="{B1666312-4C1B-7EFF-3917-A304EF669CCB}"/>
              </a:ext>
            </a:extLst>
          </p:cNvPr>
          <p:cNvSpPr txBox="1"/>
          <p:nvPr/>
        </p:nvSpPr>
        <p:spPr>
          <a:xfrm>
            <a:off x="1261086" y="3074398"/>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00</a:t>
            </a:r>
          </a:p>
        </p:txBody>
      </p:sp>
      <p:cxnSp>
        <p:nvCxnSpPr>
          <p:cNvPr id="20" name="Straight Connector 19">
            <a:extLst>
              <a:ext uri="{FF2B5EF4-FFF2-40B4-BE49-F238E27FC236}">
                <a16:creationId xmlns:a16="http://schemas.microsoft.com/office/drawing/2014/main" id="{B675CD12-5505-07D6-A776-ADFF29106B8D}"/>
              </a:ext>
            </a:extLst>
          </p:cNvPr>
          <p:cNvCxnSpPr/>
          <p:nvPr/>
        </p:nvCxnSpPr>
        <p:spPr>
          <a:xfrm>
            <a:off x="977622" y="3838416"/>
            <a:ext cx="128930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49895154-E8EF-3BE4-43B1-739178E6C198}"/>
              </a:ext>
            </a:extLst>
          </p:cNvPr>
          <p:cNvSpPr txBox="1"/>
          <p:nvPr/>
        </p:nvSpPr>
        <p:spPr>
          <a:xfrm>
            <a:off x="1270230" y="3769342"/>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426</a:t>
            </a:r>
          </a:p>
        </p:txBody>
      </p:sp>
      <p:sp>
        <p:nvSpPr>
          <p:cNvPr id="22" name="TextBox 21">
            <a:extLst>
              <a:ext uri="{FF2B5EF4-FFF2-40B4-BE49-F238E27FC236}">
                <a16:creationId xmlns:a16="http://schemas.microsoft.com/office/drawing/2014/main" id="{884A81EE-714F-6FB7-A7A6-EC639D899762}"/>
              </a:ext>
            </a:extLst>
          </p:cNvPr>
          <p:cNvSpPr txBox="1"/>
          <p:nvPr/>
        </p:nvSpPr>
        <p:spPr>
          <a:xfrm>
            <a:off x="1297662" y="4372846"/>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406</a:t>
            </a:r>
          </a:p>
        </p:txBody>
      </p:sp>
      <p:cxnSp>
        <p:nvCxnSpPr>
          <p:cNvPr id="23" name="Straight Connector 22">
            <a:extLst>
              <a:ext uri="{FF2B5EF4-FFF2-40B4-BE49-F238E27FC236}">
                <a16:creationId xmlns:a16="http://schemas.microsoft.com/office/drawing/2014/main" id="{0D570A52-A40C-41B9-BFF2-75506B7E0000}"/>
              </a:ext>
            </a:extLst>
          </p:cNvPr>
          <p:cNvCxnSpPr/>
          <p:nvPr/>
        </p:nvCxnSpPr>
        <p:spPr>
          <a:xfrm>
            <a:off x="1133070" y="5045424"/>
            <a:ext cx="128930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CB85143-3637-5CBD-C443-584BC2F4F7CC}"/>
              </a:ext>
            </a:extLst>
          </p:cNvPr>
          <p:cNvSpPr txBox="1"/>
          <p:nvPr/>
        </p:nvSpPr>
        <p:spPr>
          <a:xfrm>
            <a:off x="1672566" y="5022070"/>
            <a:ext cx="85039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a:t>
            </a:r>
          </a:p>
        </p:txBody>
      </p:sp>
      <p:grpSp>
        <p:nvGrpSpPr>
          <p:cNvPr id="25" name="Group 24">
            <a:extLst>
              <a:ext uri="{FF2B5EF4-FFF2-40B4-BE49-F238E27FC236}">
                <a16:creationId xmlns:a16="http://schemas.microsoft.com/office/drawing/2014/main" id="{78DBABEE-1F6A-3D85-3DA8-270C85291A01}"/>
              </a:ext>
            </a:extLst>
          </p:cNvPr>
          <p:cNvGrpSpPr/>
          <p:nvPr/>
        </p:nvGrpSpPr>
        <p:grpSpPr>
          <a:xfrm>
            <a:off x="6294888" y="1064823"/>
            <a:ext cx="1129254" cy="1982473"/>
            <a:chOff x="5449206" y="2039211"/>
            <a:chExt cx="1129254" cy="1419079"/>
          </a:xfrm>
        </p:grpSpPr>
        <p:cxnSp>
          <p:nvCxnSpPr>
            <p:cNvPr id="26" name="Straight Connector 25">
              <a:extLst>
                <a:ext uri="{FF2B5EF4-FFF2-40B4-BE49-F238E27FC236}">
                  <a16:creationId xmlns:a16="http://schemas.microsoft.com/office/drawing/2014/main" id="{FDB9A405-B28E-3991-8686-548EBAB9CB7B}"/>
                </a:ext>
              </a:extLst>
            </p:cNvPr>
            <p:cNvCxnSpPr/>
            <p:nvPr/>
          </p:nvCxnSpPr>
          <p:spPr>
            <a:xfrm>
              <a:off x="5449206" y="2039211"/>
              <a:ext cx="0" cy="1419079"/>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A08553FC-A464-85A8-D7F5-D3743BF1A51F}"/>
                </a:ext>
              </a:extLst>
            </p:cNvPr>
            <p:cNvCxnSpPr>
              <a:cxnSpLocks/>
            </p:cNvCxnSpPr>
            <p:nvPr/>
          </p:nvCxnSpPr>
          <p:spPr>
            <a:xfrm>
              <a:off x="5449206" y="2544027"/>
              <a:ext cx="1129254" cy="0"/>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grpSp>
      <p:sp>
        <p:nvSpPr>
          <p:cNvPr id="28" name="TextBox 27">
            <a:extLst>
              <a:ext uri="{FF2B5EF4-FFF2-40B4-BE49-F238E27FC236}">
                <a16:creationId xmlns:a16="http://schemas.microsoft.com/office/drawing/2014/main" id="{A1E9B96A-EAFF-9365-4FA6-7C3F1229A365}"/>
              </a:ext>
            </a:extLst>
          </p:cNvPr>
          <p:cNvSpPr txBox="1"/>
          <p:nvPr/>
        </p:nvSpPr>
        <p:spPr>
          <a:xfrm>
            <a:off x="4836390" y="1108438"/>
            <a:ext cx="154825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8750</a:t>
            </a:r>
          </a:p>
        </p:txBody>
      </p:sp>
      <p:sp>
        <p:nvSpPr>
          <p:cNvPr id="29" name="TextBox 28">
            <a:extLst>
              <a:ext uri="{FF2B5EF4-FFF2-40B4-BE49-F238E27FC236}">
                <a16:creationId xmlns:a16="http://schemas.microsoft.com/office/drawing/2014/main" id="{9E21DF07-1C46-7BA0-FDF5-BBAFB0C41CF7}"/>
              </a:ext>
            </a:extLst>
          </p:cNvPr>
          <p:cNvSpPr txBox="1"/>
          <p:nvPr/>
        </p:nvSpPr>
        <p:spPr>
          <a:xfrm>
            <a:off x="6331660" y="1099294"/>
            <a:ext cx="89625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35</a:t>
            </a:r>
          </a:p>
        </p:txBody>
      </p:sp>
      <p:sp>
        <p:nvSpPr>
          <p:cNvPr id="30" name="TextBox 29">
            <a:extLst>
              <a:ext uri="{FF2B5EF4-FFF2-40B4-BE49-F238E27FC236}">
                <a16:creationId xmlns:a16="http://schemas.microsoft.com/office/drawing/2014/main" id="{011D613C-CFA4-F4C3-6143-09A9F5192495}"/>
              </a:ext>
            </a:extLst>
          </p:cNvPr>
          <p:cNvSpPr txBox="1"/>
          <p:nvPr/>
        </p:nvSpPr>
        <p:spPr>
          <a:xfrm>
            <a:off x="6231076" y="1711942"/>
            <a:ext cx="1257074"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250</a:t>
            </a:r>
          </a:p>
        </p:txBody>
      </p:sp>
      <p:sp>
        <p:nvSpPr>
          <p:cNvPr id="31" name="TextBox 30">
            <a:extLst>
              <a:ext uri="{FF2B5EF4-FFF2-40B4-BE49-F238E27FC236}">
                <a16:creationId xmlns:a16="http://schemas.microsoft.com/office/drawing/2014/main" id="{28D79B59-64B5-9A2A-C79D-6B542AD63C00}"/>
              </a:ext>
            </a:extLst>
          </p:cNvPr>
          <p:cNvSpPr txBox="1"/>
          <p:nvPr/>
        </p:nvSpPr>
        <p:spPr>
          <a:xfrm>
            <a:off x="4827246" y="1638790"/>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70</a:t>
            </a:r>
          </a:p>
        </p:txBody>
      </p:sp>
      <p:cxnSp>
        <p:nvCxnSpPr>
          <p:cNvPr id="32" name="Straight Connector 31">
            <a:extLst>
              <a:ext uri="{FF2B5EF4-FFF2-40B4-BE49-F238E27FC236}">
                <a16:creationId xmlns:a16="http://schemas.microsoft.com/office/drawing/2014/main" id="{40084C2A-6E92-2DCB-CB5E-78D377838182}"/>
              </a:ext>
            </a:extLst>
          </p:cNvPr>
          <p:cNvCxnSpPr/>
          <p:nvPr/>
        </p:nvCxnSpPr>
        <p:spPr>
          <a:xfrm>
            <a:off x="4872966" y="2338800"/>
            <a:ext cx="128930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1B501B11-01CA-2C6C-6C8B-AB000D198B17}"/>
              </a:ext>
            </a:extLst>
          </p:cNvPr>
          <p:cNvSpPr txBox="1"/>
          <p:nvPr/>
        </p:nvSpPr>
        <p:spPr>
          <a:xfrm>
            <a:off x="4847303" y="2324590"/>
            <a:ext cx="146127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175</a:t>
            </a:r>
          </a:p>
        </p:txBody>
      </p:sp>
      <p:sp>
        <p:nvSpPr>
          <p:cNvPr id="34" name="TextBox 33">
            <a:extLst>
              <a:ext uri="{FF2B5EF4-FFF2-40B4-BE49-F238E27FC236}">
                <a16:creationId xmlns:a16="http://schemas.microsoft.com/office/drawing/2014/main" id="{6D683784-4DAF-07D0-BBC0-C1578F313706}"/>
              </a:ext>
            </a:extLst>
          </p:cNvPr>
          <p:cNvSpPr txBox="1"/>
          <p:nvPr/>
        </p:nvSpPr>
        <p:spPr>
          <a:xfrm>
            <a:off x="4857135" y="2982958"/>
            <a:ext cx="148801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175</a:t>
            </a:r>
          </a:p>
        </p:txBody>
      </p:sp>
      <p:cxnSp>
        <p:nvCxnSpPr>
          <p:cNvPr id="36" name="Straight Connector 35">
            <a:extLst>
              <a:ext uri="{FF2B5EF4-FFF2-40B4-BE49-F238E27FC236}">
                <a16:creationId xmlns:a16="http://schemas.microsoft.com/office/drawing/2014/main" id="{DB2B2125-6782-E0EF-DF83-276455EB4CC4}"/>
              </a:ext>
            </a:extLst>
          </p:cNvPr>
          <p:cNvCxnSpPr/>
          <p:nvPr/>
        </p:nvCxnSpPr>
        <p:spPr>
          <a:xfrm>
            <a:off x="4927830" y="3737832"/>
            <a:ext cx="128930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2DCF0426-043E-0EFD-5E77-7BF711A83556}"/>
              </a:ext>
            </a:extLst>
          </p:cNvPr>
          <p:cNvSpPr txBox="1"/>
          <p:nvPr/>
        </p:nvSpPr>
        <p:spPr>
          <a:xfrm>
            <a:off x="5486400" y="3723622"/>
            <a:ext cx="87703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00</a:t>
            </a:r>
          </a:p>
        </p:txBody>
      </p:sp>
      <p:sp>
        <p:nvSpPr>
          <p:cNvPr id="38" name="TextBox 37">
            <a:extLst>
              <a:ext uri="{FF2B5EF4-FFF2-40B4-BE49-F238E27FC236}">
                <a16:creationId xmlns:a16="http://schemas.microsoft.com/office/drawing/2014/main" id="{C995D740-8098-08C1-4FFE-EE9691B2A13E}"/>
              </a:ext>
            </a:extLst>
          </p:cNvPr>
          <p:cNvSpPr txBox="1"/>
          <p:nvPr/>
        </p:nvSpPr>
        <p:spPr>
          <a:xfrm>
            <a:off x="5476568" y="4336270"/>
            <a:ext cx="91430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00</a:t>
            </a:r>
          </a:p>
        </p:txBody>
      </p:sp>
      <p:cxnSp>
        <p:nvCxnSpPr>
          <p:cNvPr id="39" name="Straight Connector 38">
            <a:extLst>
              <a:ext uri="{FF2B5EF4-FFF2-40B4-BE49-F238E27FC236}">
                <a16:creationId xmlns:a16="http://schemas.microsoft.com/office/drawing/2014/main" id="{2ED37DAA-A49C-9E27-0320-01A277863847}"/>
              </a:ext>
            </a:extLst>
          </p:cNvPr>
          <p:cNvCxnSpPr/>
          <p:nvPr/>
        </p:nvCxnSpPr>
        <p:spPr>
          <a:xfrm>
            <a:off x="5092422" y="4990560"/>
            <a:ext cx="128930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EE23A01A-202C-5738-C6D2-773685F4DBC3}"/>
              </a:ext>
            </a:extLst>
          </p:cNvPr>
          <p:cNvSpPr txBox="1"/>
          <p:nvPr/>
        </p:nvSpPr>
        <p:spPr>
          <a:xfrm>
            <a:off x="5814798" y="5003782"/>
            <a:ext cx="64008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grpSp>
        <p:nvGrpSpPr>
          <p:cNvPr id="41" name="Group 40">
            <a:extLst>
              <a:ext uri="{FF2B5EF4-FFF2-40B4-BE49-F238E27FC236}">
                <a16:creationId xmlns:a16="http://schemas.microsoft.com/office/drawing/2014/main" id="{22D9C2FB-FEAD-7EE9-B068-E3C85BF43D11}"/>
              </a:ext>
            </a:extLst>
          </p:cNvPr>
          <p:cNvGrpSpPr/>
          <p:nvPr/>
        </p:nvGrpSpPr>
        <p:grpSpPr>
          <a:xfrm>
            <a:off x="9930759" y="430740"/>
            <a:ext cx="1523822" cy="1982473"/>
            <a:chOff x="5449206" y="2039211"/>
            <a:chExt cx="1523822" cy="1419079"/>
          </a:xfrm>
        </p:grpSpPr>
        <p:cxnSp>
          <p:nvCxnSpPr>
            <p:cNvPr id="42" name="Straight Connector 41">
              <a:extLst>
                <a:ext uri="{FF2B5EF4-FFF2-40B4-BE49-F238E27FC236}">
                  <a16:creationId xmlns:a16="http://schemas.microsoft.com/office/drawing/2014/main" id="{F293C9C9-D2CC-712A-307D-B50F25A08ABE}"/>
                </a:ext>
              </a:extLst>
            </p:cNvPr>
            <p:cNvCxnSpPr/>
            <p:nvPr/>
          </p:nvCxnSpPr>
          <p:spPr>
            <a:xfrm>
              <a:off x="5449206" y="2039211"/>
              <a:ext cx="0" cy="1419079"/>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B50F2279-01AA-3E58-E773-EF0860BCF14A}"/>
                </a:ext>
              </a:extLst>
            </p:cNvPr>
            <p:cNvCxnSpPr>
              <a:cxnSpLocks/>
            </p:cNvCxnSpPr>
            <p:nvPr/>
          </p:nvCxnSpPr>
          <p:spPr>
            <a:xfrm>
              <a:off x="5449206" y="2544027"/>
              <a:ext cx="1523822" cy="0"/>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grpSp>
      <p:sp>
        <p:nvSpPr>
          <p:cNvPr id="44" name="TextBox 43">
            <a:extLst>
              <a:ext uri="{FF2B5EF4-FFF2-40B4-BE49-F238E27FC236}">
                <a16:creationId xmlns:a16="http://schemas.microsoft.com/office/drawing/2014/main" id="{84DF47D2-9365-C5CE-1D49-0F9EDBC23CDF}"/>
              </a:ext>
            </a:extLst>
          </p:cNvPr>
          <p:cNvSpPr txBox="1"/>
          <p:nvPr/>
        </p:nvSpPr>
        <p:spPr>
          <a:xfrm>
            <a:off x="8131278" y="474355"/>
            <a:ext cx="188923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86129</a:t>
            </a:r>
          </a:p>
        </p:txBody>
      </p:sp>
      <p:sp>
        <p:nvSpPr>
          <p:cNvPr id="45" name="TextBox 44">
            <a:extLst>
              <a:ext uri="{FF2B5EF4-FFF2-40B4-BE49-F238E27FC236}">
                <a16:creationId xmlns:a16="http://schemas.microsoft.com/office/drawing/2014/main" id="{D70D4DC9-CC80-0755-C10E-F5DC7436E4FC}"/>
              </a:ext>
            </a:extLst>
          </p:cNvPr>
          <p:cNvSpPr txBox="1"/>
          <p:nvPr/>
        </p:nvSpPr>
        <p:spPr>
          <a:xfrm>
            <a:off x="9987196" y="416050"/>
            <a:ext cx="89625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43</a:t>
            </a:r>
          </a:p>
        </p:txBody>
      </p:sp>
      <p:sp>
        <p:nvSpPr>
          <p:cNvPr id="46" name="TextBox 45">
            <a:extLst>
              <a:ext uri="{FF2B5EF4-FFF2-40B4-BE49-F238E27FC236}">
                <a16:creationId xmlns:a16="http://schemas.microsoft.com/office/drawing/2014/main" id="{80C4E209-5AB3-8319-7331-E2352184C2A9}"/>
              </a:ext>
            </a:extLst>
          </p:cNvPr>
          <p:cNvSpPr txBox="1"/>
          <p:nvPr/>
        </p:nvSpPr>
        <p:spPr>
          <a:xfrm>
            <a:off x="9874026" y="1176182"/>
            <a:ext cx="168871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2003</a:t>
            </a:r>
          </a:p>
        </p:txBody>
      </p:sp>
      <p:sp>
        <p:nvSpPr>
          <p:cNvPr id="47" name="TextBox 46">
            <a:extLst>
              <a:ext uri="{FF2B5EF4-FFF2-40B4-BE49-F238E27FC236}">
                <a16:creationId xmlns:a16="http://schemas.microsoft.com/office/drawing/2014/main" id="{63B658A3-0CB6-53DB-2738-D58ED8EA89BC}"/>
              </a:ext>
            </a:extLst>
          </p:cNvPr>
          <p:cNvSpPr txBox="1"/>
          <p:nvPr/>
        </p:nvSpPr>
        <p:spPr>
          <a:xfrm>
            <a:off x="8118987" y="1004707"/>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86</a:t>
            </a:r>
          </a:p>
        </p:txBody>
      </p:sp>
      <p:cxnSp>
        <p:nvCxnSpPr>
          <p:cNvPr id="48" name="Straight Connector 47">
            <a:extLst>
              <a:ext uri="{FF2B5EF4-FFF2-40B4-BE49-F238E27FC236}">
                <a16:creationId xmlns:a16="http://schemas.microsoft.com/office/drawing/2014/main" id="{EE90E46B-D340-7694-130D-CE0FAD7DC5AB}"/>
              </a:ext>
            </a:extLst>
          </p:cNvPr>
          <p:cNvCxnSpPr>
            <a:cxnSpLocks/>
          </p:cNvCxnSpPr>
          <p:nvPr/>
        </p:nvCxnSpPr>
        <p:spPr>
          <a:xfrm>
            <a:off x="8145044" y="1694885"/>
            <a:ext cx="158889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D82E2B4C-8224-1ED5-078C-5537428DA5BA}"/>
              </a:ext>
            </a:extLst>
          </p:cNvPr>
          <p:cNvSpPr txBox="1"/>
          <p:nvPr/>
        </p:nvSpPr>
        <p:spPr>
          <a:xfrm>
            <a:off x="8475604" y="1651178"/>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01</a:t>
            </a:r>
          </a:p>
        </p:txBody>
      </p:sp>
      <p:sp>
        <p:nvSpPr>
          <p:cNvPr id="50" name="TextBox 49">
            <a:extLst>
              <a:ext uri="{FF2B5EF4-FFF2-40B4-BE49-F238E27FC236}">
                <a16:creationId xmlns:a16="http://schemas.microsoft.com/office/drawing/2014/main" id="{E592B3E4-2C75-C91E-DF2A-3C43F5357331}"/>
              </a:ext>
            </a:extLst>
          </p:cNvPr>
          <p:cNvSpPr txBox="1"/>
          <p:nvPr/>
        </p:nvSpPr>
        <p:spPr>
          <a:xfrm>
            <a:off x="8423690" y="2270217"/>
            <a:ext cx="112471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00</a:t>
            </a:r>
          </a:p>
        </p:txBody>
      </p:sp>
      <p:cxnSp>
        <p:nvCxnSpPr>
          <p:cNvPr id="51" name="Straight Connector 50">
            <a:extLst>
              <a:ext uri="{FF2B5EF4-FFF2-40B4-BE49-F238E27FC236}">
                <a16:creationId xmlns:a16="http://schemas.microsoft.com/office/drawing/2014/main" id="{8A72AD2F-9999-5D87-F0D4-47656CF0AD08}"/>
              </a:ext>
            </a:extLst>
          </p:cNvPr>
          <p:cNvCxnSpPr>
            <a:cxnSpLocks/>
          </p:cNvCxnSpPr>
          <p:nvPr/>
        </p:nvCxnSpPr>
        <p:spPr>
          <a:xfrm>
            <a:off x="8229404" y="3015259"/>
            <a:ext cx="145537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631CE9F1-B008-6B4F-8CA0-E2836ED7392F}"/>
              </a:ext>
            </a:extLst>
          </p:cNvPr>
          <p:cNvSpPr txBox="1"/>
          <p:nvPr/>
        </p:nvSpPr>
        <p:spPr>
          <a:xfrm>
            <a:off x="8797709" y="3040378"/>
            <a:ext cx="88696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a:t>
            </a:r>
          </a:p>
        </p:txBody>
      </p:sp>
      <p:sp>
        <p:nvSpPr>
          <p:cNvPr id="53" name="TextBox 52">
            <a:extLst>
              <a:ext uri="{FF2B5EF4-FFF2-40B4-BE49-F238E27FC236}">
                <a16:creationId xmlns:a16="http://schemas.microsoft.com/office/drawing/2014/main" id="{816F2CEA-02FA-F2C7-FD18-77706CDB285D}"/>
              </a:ext>
            </a:extLst>
          </p:cNvPr>
          <p:cNvSpPr txBox="1"/>
          <p:nvPr/>
        </p:nvSpPr>
        <p:spPr>
          <a:xfrm>
            <a:off x="8913631" y="3613697"/>
            <a:ext cx="88696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00</a:t>
            </a:r>
          </a:p>
        </p:txBody>
      </p:sp>
      <p:cxnSp>
        <p:nvCxnSpPr>
          <p:cNvPr id="54" name="Straight Connector 53">
            <a:extLst>
              <a:ext uri="{FF2B5EF4-FFF2-40B4-BE49-F238E27FC236}">
                <a16:creationId xmlns:a16="http://schemas.microsoft.com/office/drawing/2014/main" id="{71817DFF-E5C3-5613-8154-FE984B215221}"/>
              </a:ext>
            </a:extLst>
          </p:cNvPr>
          <p:cNvCxnSpPr/>
          <p:nvPr/>
        </p:nvCxnSpPr>
        <p:spPr>
          <a:xfrm>
            <a:off x="8728293" y="4356477"/>
            <a:ext cx="128930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C82B04F9-682E-DCB6-087D-EA98D85D9A00}"/>
              </a:ext>
            </a:extLst>
          </p:cNvPr>
          <p:cNvSpPr txBox="1"/>
          <p:nvPr/>
        </p:nvSpPr>
        <p:spPr>
          <a:xfrm>
            <a:off x="8839200" y="4369699"/>
            <a:ext cx="125154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129</a:t>
            </a:r>
          </a:p>
        </p:txBody>
      </p:sp>
      <p:sp>
        <p:nvSpPr>
          <p:cNvPr id="11" name="TextBox 10">
            <a:extLst>
              <a:ext uri="{FF2B5EF4-FFF2-40B4-BE49-F238E27FC236}">
                <a16:creationId xmlns:a16="http://schemas.microsoft.com/office/drawing/2014/main" id="{3508FCF4-2DC9-2BCB-E61F-6CD9A861F5E3}"/>
              </a:ext>
            </a:extLst>
          </p:cNvPr>
          <p:cNvSpPr txBox="1"/>
          <p:nvPr/>
        </p:nvSpPr>
        <p:spPr>
          <a:xfrm>
            <a:off x="8839200" y="4920306"/>
            <a:ext cx="125154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129</a:t>
            </a:r>
          </a:p>
        </p:txBody>
      </p:sp>
      <p:cxnSp>
        <p:nvCxnSpPr>
          <p:cNvPr id="15" name="Straight Connector 14">
            <a:extLst>
              <a:ext uri="{FF2B5EF4-FFF2-40B4-BE49-F238E27FC236}">
                <a16:creationId xmlns:a16="http://schemas.microsoft.com/office/drawing/2014/main" id="{DCC05734-B0B0-6827-FF63-45DB37D11006}"/>
              </a:ext>
            </a:extLst>
          </p:cNvPr>
          <p:cNvCxnSpPr/>
          <p:nvPr/>
        </p:nvCxnSpPr>
        <p:spPr>
          <a:xfrm>
            <a:off x="8738125" y="5644503"/>
            <a:ext cx="128930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02CF6EB1-4048-54FD-22B9-86D13B0FBAFD}"/>
              </a:ext>
            </a:extLst>
          </p:cNvPr>
          <p:cNvSpPr txBox="1"/>
          <p:nvPr/>
        </p:nvSpPr>
        <p:spPr>
          <a:xfrm>
            <a:off x="9409471" y="5618396"/>
            <a:ext cx="79926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spTree>
    <p:extLst>
      <p:ext uri="{BB962C8B-B14F-4D97-AF65-F5344CB8AC3E}">
        <p14:creationId xmlns:p14="http://schemas.microsoft.com/office/powerpoint/2010/main" val="1437495990"/>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down)">
                                      <p:cBhvr>
                                        <p:cTn id="16" dur="500"/>
                                        <p:tgtEl>
                                          <p:spTgt spid="19"/>
                                        </p:tgtEl>
                                      </p:cBhvr>
                                    </p:animEffect>
                                  </p:childTnLst>
                                </p:cTn>
                              </p:par>
                              <p:par>
                                <p:cTn id="17" presetID="22" presetClass="entr" presetSubtype="4"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00"/>
                                        <p:tgtEl>
                                          <p:spTgt spid="22"/>
                                        </p:tgtEl>
                                      </p:cBhvr>
                                    </p:animEffect>
                                  </p:childTnLst>
                                </p:cTn>
                              </p:par>
                              <p:par>
                                <p:cTn id="26" presetID="22" presetClass="entr" presetSubtype="4" fill="hold"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down)">
                                      <p:cBhvr>
                                        <p:cTn id="28" dur="500"/>
                                        <p:tgtEl>
                                          <p:spTgt spid="23"/>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down)">
                                      <p:cBhvr>
                                        <p:cTn id="31" dur="500"/>
                                        <p:tgtEl>
                                          <p:spTgt spid="24"/>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down)">
                                      <p:cBhvr>
                                        <p:cTn id="39" dur="500"/>
                                        <p:tgtEl>
                                          <p:spTgt spid="32"/>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down)">
                                      <p:cBhvr>
                                        <p:cTn id="42" dur="500"/>
                                        <p:tgtEl>
                                          <p:spTgt spid="33"/>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wipe(down)">
                                      <p:cBhvr>
                                        <p:cTn id="45" dur="500"/>
                                        <p:tgtEl>
                                          <p:spTgt spid="34"/>
                                        </p:tgtEl>
                                      </p:cBhvr>
                                    </p:animEffect>
                                  </p:childTnLst>
                                </p:cTn>
                              </p:par>
                              <p:par>
                                <p:cTn id="46" presetID="22" presetClass="entr" presetSubtype="4" fill="hold"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wipe(down)">
                                      <p:cBhvr>
                                        <p:cTn id="48" dur="500"/>
                                        <p:tgtEl>
                                          <p:spTgt spid="36"/>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wipe(down)">
                                      <p:cBhvr>
                                        <p:cTn id="51" dur="500"/>
                                        <p:tgtEl>
                                          <p:spTgt spid="37"/>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wipe(down)">
                                      <p:cBhvr>
                                        <p:cTn id="54" dur="500"/>
                                        <p:tgtEl>
                                          <p:spTgt spid="38"/>
                                        </p:tgtEl>
                                      </p:cBhvr>
                                    </p:animEffect>
                                  </p:childTnLst>
                                </p:cTn>
                              </p:par>
                              <p:par>
                                <p:cTn id="55" presetID="22" presetClass="entr" presetSubtype="4" fill="hold" nodeType="with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wipe(down)">
                                      <p:cBhvr>
                                        <p:cTn id="57" dur="500"/>
                                        <p:tgtEl>
                                          <p:spTgt spid="39"/>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wipe(down)">
                                      <p:cBhvr>
                                        <p:cTn id="60" dur="500"/>
                                        <p:tgtEl>
                                          <p:spTgt spid="40"/>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down)">
                                      <p:cBhvr>
                                        <p:cTn id="63" dur="500"/>
                                        <p:tgtEl>
                                          <p:spTgt spid="31"/>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wipe(down)">
                                      <p:cBhvr>
                                        <p:cTn id="66" dur="500"/>
                                        <p:tgtEl>
                                          <p:spTgt spid="30"/>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48"/>
                                        </p:tgtEl>
                                        <p:attrNameLst>
                                          <p:attrName>style.visibility</p:attrName>
                                        </p:attrNameLst>
                                      </p:cBhvr>
                                      <p:to>
                                        <p:strVal val="visible"/>
                                      </p:to>
                                    </p:set>
                                    <p:animEffect transition="in" filter="wipe(down)">
                                      <p:cBhvr>
                                        <p:cTn id="71" dur="500"/>
                                        <p:tgtEl>
                                          <p:spTgt spid="48"/>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49"/>
                                        </p:tgtEl>
                                        <p:attrNameLst>
                                          <p:attrName>style.visibility</p:attrName>
                                        </p:attrNameLst>
                                      </p:cBhvr>
                                      <p:to>
                                        <p:strVal val="visible"/>
                                      </p:to>
                                    </p:set>
                                    <p:animEffect transition="in" filter="wipe(down)">
                                      <p:cBhvr>
                                        <p:cTn id="74" dur="500"/>
                                        <p:tgtEl>
                                          <p:spTgt spid="49"/>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50"/>
                                        </p:tgtEl>
                                        <p:attrNameLst>
                                          <p:attrName>style.visibility</p:attrName>
                                        </p:attrNameLst>
                                      </p:cBhvr>
                                      <p:to>
                                        <p:strVal val="visible"/>
                                      </p:to>
                                    </p:set>
                                    <p:animEffect transition="in" filter="wipe(down)">
                                      <p:cBhvr>
                                        <p:cTn id="77" dur="500"/>
                                        <p:tgtEl>
                                          <p:spTgt spid="50"/>
                                        </p:tgtEl>
                                      </p:cBhvr>
                                    </p:animEffect>
                                  </p:childTnLst>
                                </p:cTn>
                              </p:par>
                              <p:par>
                                <p:cTn id="78" presetID="22" presetClass="entr" presetSubtype="4" fill="hold" nodeType="withEffect">
                                  <p:stCondLst>
                                    <p:cond delay="0"/>
                                  </p:stCondLst>
                                  <p:childTnLst>
                                    <p:set>
                                      <p:cBhvr>
                                        <p:cTn id="79" dur="1" fill="hold">
                                          <p:stCondLst>
                                            <p:cond delay="0"/>
                                          </p:stCondLst>
                                        </p:cTn>
                                        <p:tgtEl>
                                          <p:spTgt spid="51"/>
                                        </p:tgtEl>
                                        <p:attrNameLst>
                                          <p:attrName>style.visibility</p:attrName>
                                        </p:attrNameLst>
                                      </p:cBhvr>
                                      <p:to>
                                        <p:strVal val="visible"/>
                                      </p:to>
                                    </p:set>
                                    <p:animEffect transition="in" filter="wipe(down)">
                                      <p:cBhvr>
                                        <p:cTn id="80" dur="500"/>
                                        <p:tgtEl>
                                          <p:spTgt spid="51"/>
                                        </p:tgtEl>
                                      </p:cBhvr>
                                    </p:animEffect>
                                  </p:childTnLst>
                                </p:cTn>
                              </p:par>
                              <p:par>
                                <p:cTn id="81" presetID="22" presetClass="entr" presetSubtype="4" fill="hold" grpId="0" nodeType="withEffect">
                                  <p:stCondLst>
                                    <p:cond delay="0"/>
                                  </p:stCondLst>
                                  <p:childTnLst>
                                    <p:set>
                                      <p:cBhvr>
                                        <p:cTn id="82" dur="1" fill="hold">
                                          <p:stCondLst>
                                            <p:cond delay="0"/>
                                          </p:stCondLst>
                                        </p:cTn>
                                        <p:tgtEl>
                                          <p:spTgt spid="52"/>
                                        </p:tgtEl>
                                        <p:attrNameLst>
                                          <p:attrName>style.visibility</p:attrName>
                                        </p:attrNameLst>
                                      </p:cBhvr>
                                      <p:to>
                                        <p:strVal val="visible"/>
                                      </p:to>
                                    </p:set>
                                    <p:animEffect transition="in" filter="wipe(down)">
                                      <p:cBhvr>
                                        <p:cTn id="83" dur="500"/>
                                        <p:tgtEl>
                                          <p:spTgt spid="52"/>
                                        </p:tgtEl>
                                      </p:cBhvr>
                                    </p:animEffect>
                                  </p:childTnLst>
                                </p:cTn>
                              </p:par>
                              <p:par>
                                <p:cTn id="84" presetID="22" presetClass="entr" presetSubtype="4" fill="hold" grpId="0" nodeType="withEffect">
                                  <p:stCondLst>
                                    <p:cond delay="0"/>
                                  </p:stCondLst>
                                  <p:childTnLst>
                                    <p:set>
                                      <p:cBhvr>
                                        <p:cTn id="85" dur="1" fill="hold">
                                          <p:stCondLst>
                                            <p:cond delay="0"/>
                                          </p:stCondLst>
                                        </p:cTn>
                                        <p:tgtEl>
                                          <p:spTgt spid="53"/>
                                        </p:tgtEl>
                                        <p:attrNameLst>
                                          <p:attrName>style.visibility</p:attrName>
                                        </p:attrNameLst>
                                      </p:cBhvr>
                                      <p:to>
                                        <p:strVal val="visible"/>
                                      </p:to>
                                    </p:set>
                                    <p:animEffect transition="in" filter="wipe(down)">
                                      <p:cBhvr>
                                        <p:cTn id="86" dur="500"/>
                                        <p:tgtEl>
                                          <p:spTgt spid="53"/>
                                        </p:tgtEl>
                                      </p:cBhvr>
                                    </p:animEffect>
                                  </p:childTnLst>
                                </p:cTn>
                              </p:par>
                              <p:par>
                                <p:cTn id="87" presetID="22" presetClass="entr" presetSubtype="4" fill="hold" nodeType="withEffect">
                                  <p:stCondLst>
                                    <p:cond delay="0"/>
                                  </p:stCondLst>
                                  <p:childTnLst>
                                    <p:set>
                                      <p:cBhvr>
                                        <p:cTn id="88" dur="1" fill="hold">
                                          <p:stCondLst>
                                            <p:cond delay="0"/>
                                          </p:stCondLst>
                                        </p:cTn>
                                        <p:tgtEl>
                                          <p:spTgt spid="54"/>
                                        </p:tgtEl>
                                        <p:attrNameLst>
                                          <p:attrName>style.visibility</p:attrName>
                                        </p:attrNameLst>
                                      </p:cBhvr>
                                      <p:to>
                                        <p:strVal val="visible"/>
                                      </p:to>
                                    </p:set>
                                    <p:animEffect transition="in" filter="wipe(down)">
                                      <p:cBhvr>
                                        <p:cTn id="89" dur="500"/>
                                        <p:tgtEl>
                                          <p:spTgt spid="54"/>
                                        </p:tgtEl>
                                      </p:cBhvr>
                                    </p:animEffect>
                                  </p:childTnLst>
                                </p:cTn>
                              </p:par>
                              <p:par>
                                <p:cTn id="90" presetID="22" presetClass="entr" presetSubtype="4" fill="hold" grpId="0" nodeType="withEffect">
                                  <p:stCondLst>
                                    <p:cond delay="0"/>
                                  </p:stCondLst>
                                  <p:childTnLst>
                                    <p:set>
                                      <p:cBhvr>
                                        <p:cTn id="91" dur="1" fill="hold">
                                          <p:stCondLst>
                                            <p:cond delay="0"/>
                                          </p:stCondLst>
                                        </p:cTn>
                                        <p:tgtEl>
                                          <p:spTgt spid="55"/>
                                        </p:tgtEl>
                                        <p:attrNameLst>
                                          <p:attrName>style.visibility</p:attrName>
                                        </p:attrNameLst>
                                      </p:cBhvr>
                                      <p:to>
                                        <p:strVal val="visible"/>
                                      </p:to>
                                    </p:set>
                                    <p:animEffect transition="in" filter="wipe(down)">
                                      <p:cBhvr>
                                        <p:cTn id="92" dur="500"/>
                                        <p:tgtEl>
                                          <p:spTgt spid="55"/>
                                        </p:tgtEl>
                                      </p:cBhvr>
                                    </p:animEffect>
                                  </p:childTnLst>
                                </p:cTn>
                              </p:par>
                              <p:par>
                                <p:cTn id="93" presetID="22" presetClass="entr" presetSubtype="4" fill="hold" grpId="0" nodeType="withEffect">
                                  <p:stCondLst>
                                    <p:cond delay="0"/>
                                  </p:stCondLst>
                                  <p:childTnLst>
                                    <p:set>
                                      <p:cBhvr>
                                        <p:cTn id="94" dur="1" fill="hold">
                                          <p:stCondLst>
                                            <p:cond delay="0"/>
                                          </p:stCondLst>
                                        </p:cTn>
                                        <p:tgtEl>
                                          <p:spTgt spid="47"/>
                                        </p:tgtEl>
                                        <p:attrNameLst>
                                          <p:attrName>style.visibility</p:attrName>
                                        </p:attrNameLst>
                                      </p:cBhvr>
                                      <p:to>
                                        <p:strVal val="visible"/>
                                      </p:to>
                                    </p:set>
                                    <p:animEffect transition="in" filter="wipe(down)">
                                      <p:cBhvr>
                                        <p:cTn id="95" dur="500"/>
                                        <p:tgtEl>
                                          <p:spTgt spid="47"/>
                                        </p:tgtEl>
                                      </p:cBhvr>
                                    </p:animEffect>
                                  </p:childTnLst>
                                </p:cTn>
                              </p:par>
                              <p:par>
                                <p:cTn id="96" presetID="22" presetClass="entr" presetSubtype="4" fill="hold" grpId="0" nodeType="withEffect">
                                  <p:stCondLst>
                                    <p:cond delay="0"/>
                                  </p:stCondLst>
                                  <p:childTnLst>
                                    <p:set>
                                      <p:cBhvr>
                                        <p:cTn id="97" dur="1" fill="hold">
                                          <p:stCondLst>
                                            <p:cond delay="0"/>
                                          </p:stCondLst>
                                        </p:cTn>
                                        <p:tgtEl>
                                          <p:spTgt spid="46"/>
                                        </p:tgtEl>
                                        <p:attrNameLst>
                                          <p:attrName>style.visibility</p:attrName>
                                        </p:attrNameLst>
                                      </p:cBhvr>
                                      <p:to>
                                        <p:strVal val="visible"/>
                                      </p:to>
                                    </p:set>
                                    <p:animEffect transition="in" filter="wipe(down)">
                                      <p:cBhvr>
                                        <p:cTn id="98" dur="500"/>
                                        <p:tgtEl>
                                          <p:spTgt spid="46"/>
                                        </p:tgtEl>
                                      </p:cBhvr>
                                    </p:animEffect>
                                  </p:childTnLst>
                                </p:cTn>
                              </p:par>
                              <p:par>
                                <p:cTn id="99" presetID="22" presetClass="entr" presetSubtype="4" fill="hold" grpId="0" nodeType="withEffect">
                                  <p:stCondLst>
                                    <p:cond delay="0"/>
                                  </p:stCondLst>
                                  <p:childTnLst>
                                    <p:set>
                                      <p:cBhvr>
                                        <p:cTn id="100" dur="1" fill="hold">
                                          <p:stCondLst>
                                            <p:cond delay="0"/>
                                          </p:stCondLst>
                                        </p:cTn>
                                        <p:tgtEl>
                                          <p:spTgt spid="11"/>
                                        </p:tgtEl>
                                        <p:attrNameLst>
                                          <p:attrName>style.visibility</p:attrName>
                                        </p:attrNameLst>
                                      </p:cBhvr>
                                      <p:to>
                                        <p:strVal val="visible"/>
                                      </p:to>
                                    </p:set>
                                    <p:animEffect transition="in" filter="wipe(down)">
                                      <p:cBhvr>
                                        <p:cTn id="101" dur="500"/>
                                        <p:tgtEl>
                                          <p:spTgt spid="11"/>
                                        </p:tgtEl>
                                      </p:cBhvr>
                                    </p:animEffect>
                                  </p:childTnLst>
                                </p:cTn>
                              </p:par>
                              <p:par>
                                <p:cTn id="102" presetID="22" presetClass="entr" presetSubtype="4" fill="hold" nodeType="withEffect">
                                  <p:stCondLst>
                                    <p:cond delay="0"/>
                                  </p:stCondLst>
                                  <p:childTnLst>
                                    <p:set>
                                      <p:cBhvr>
                                        <p:cTn id="103" dur="1" fill="hold">
                                          <p:stCondLst>
                                            <p:cond delay="0"/>
                                          </p:stCondLst>
                                        </p:cTn>
                                        <p:tgtEl>
                                          <p:spTgt spid="15"/>
                                        </p:tgtEl>
                                        <p:attrNameLst>
                                          <p:attrName>style.visibility</p:attrName>
                                        </p:attrNameLst>
                                      </p:cBhvr>
                                      <p:to>
                                        <p:strVal val="visible"/>
                                      </p:to>
                                    </p:set>
                                    <p:animEffect transition="in" filter="wipe(down)">
                                      <p:cBhvr>
                                        <p:cTn id="104" dur="500"/>
                                        <p:tgtEl>
                                          <p:spTgt spid="15"/>
                                        </p:tgtEl>
                                      </p:cBhvr>
                                    </p:animEffect>
                                  </p:childTnLst>
                                </p:cTn>
                              </p:par>
                              <p:par>
                                <p:cTn id="105" presetID="22" presetClass="entr" presetSubtype="4" fill="hold" grpId="0" nodeType="withEffect">
                                  <p:stCondLst>
                                    <p:cond delay="0"/>
                                  </p:stCondLst>
                                  <p:childTnLst>
                                    <p:set>
                                      <p:cBhvr>
                                        <p:cTn id="106" dur="1" fill="hold">
                                          <p:stCondLst>
                                            <p:cond delay="0"/>
                                          </p:stCondLst>
                                        </p:cTn>
                                        <p:tgtEl>
                                          <p:spTgt spid="16"/>
                                        </p:tgtEl>
                                        <p:attrNameLst>
                                          <p:attrName>style.visibility</p:attrName>
                                        </p:attrNameLst>
                                      </p:cBhvr>
                                      <p:to>
                                        <p:strVal val="visible"/>
                                      </p:to>
                                    </p:set>
                                    <p:animEffect transition="in" filter="wipe(down)">
                                      <p:cBhvr>
                                        <p:cTn id="10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8" grpId="0"/>
      <p:bldP spid="19" grpId="0"/>
      <p:bldP spid="21" grpId="0"/>
      <p:bldP spid="22" grpId="0"/>
      <p:bldP spid="24" grpId="0"/>
      <p:bldP spid="30" grpId="0"/>
      <p:bldP spid="31" grpId="0"/>
      <p:bldP spid="33" grpId="0"/>
      <p:bldP spid="34" grpId="0"/>
      <p:bldP spid="37" grpId="0"/>
      <p:bldP spid="38" grpId="0"/>
      <p:bldP spid="40" grpId="0"/>
      <p:bldP spid="46" grpId="0"/>
      <p:bldP spid="47" grpId="0"/>
      <p:bldP spid="49" grpId="0"/>
      <p:bldP spid="50" grpId="0"/>
      <p:bldP spid="52" grpId="0"/>
      <p:bldP spid="53" grpId="0"/>
      <p:bldP spid="55" grpId="0"/>
      <p:bldP spid="11"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3F9079F8-E0A1-4BE4-8680-3D0B951BD31F}"/>
              </a:ext>
            </a:extLst>
          </p:cNvPr>
          <p:cNvPicPr>
            <a:picLocks noChangeAspect="1"/>
          </p:cNvPicPr>
          <p:nvPr/>
        </p:nvPicPr>
        <p:blipFill rotWithShape="1">
          <a:blip r:embed="rId3">
            <a:extLst>
              <a:ext uri="{28A0092B-C50C-407E-A947-70E740481C1C}">
                <a14:useLocalDpi xmlns:a14="http://schemas.microsoft.com/office/drawing/2010/main" val="0"/>
              </a:ext>
            </a:extLst>
          </a:blip>
          <a:srcRect t="22105" b="18421"/>
          <a:stretch/>
        </p:blipFill>
        <p:spPr>
          <a:xfrm>
            <a:off x="-245559" y="-224725"/>
            <a:ext cx="12683118" cy="7608465"/>
          </a:xfrm>
          <a:prstGeom prst="rect">
            <a:avLst/>
          </a:prstGeom>
        </p:spPr>
      </p:pic>
      <p:sp>
        <p:nvSpPr>
          <p:cNvPr id="27" name="Isosceles Triangle 26">
            <a:extLst>
              <a:ext uri="{FF2B5EF4-FFF2-40B4-BE49-F238E27FC236}">
                <a16:creationId xmlns:a16="http://schemas.microsoft.com/office/drawing/2014/main" id="{26576443-DE88-4B4C-9D70-64769C4560AA}"/>
              </a:ext>
            </a:extLst>
          </p:cNvPr>
          <p:cNvSpPr/>
          <p:nvPr/>
        </p:nvSpPr>
        <p:spPr>
          <a:xfrm>
            <a:off x="494067" y="526223"/>
            <a:ext cx="792297" cy="705853"/>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8" name="TextBox 27">
            <a:extLst>
              <a:ext uri="{FF2B5EF4-FFF2-40B4-BE49-F238E27FC236}">
                <a16:creationId xmlns:a16="http://schemas.microsoft.com/office/drawing/2014/main" id="{52FE8C0B-A7BF-4EA7-9589-A362E1691A65}"/>
              </a:ext>
            </a:extLst>
          </p:cNvPr>
          <p:cNvSpPr txBox="1"/>
          <p:nvPr/>
        </p:nvSpPr>
        <p:spPr>
          <a:xfrm>
            <a:off x="1296196" y="526974"/>
            <a:ext cx="10355030" cy="1446550"/>
          </a:xfrm>
          <a:prstGeom prst="rect">
            <a:avLst/>
          </a:prstGeom>
          <a:noFill/>
        </p:spPr>
        <p:txBody>
          <a:bodyPr wrap="square">
            <a:spAutoFit/>
          </a:bodyPr>
          <a:lstStyle/>
          <a:p>
            <a:pPr lvl="0" algn="just">
              <a:defRPr/>
            </a:pPr>
            <a:r>
              <a:rPr lang="vi-VN" sz="2200" b="1" dirty="0">
                <a:solidFill>
                  <a:prstClr val="black"/>
                </a:solidFill>
                <a:cs typeface="Arial" panose="020B0604020202020204" pitchFamily="34" charset="0"/>
              </a:rPr>
              <a:t>Năm nay gia đình bác Minh thu hoạch được 9 690 kg cả thóc và ngô. Bác đóng số thóc vào 42 bao, số ngô vào 53 bao. Hỏi gia đình bác Minh thu hoạch được bao nhiêu ki-lô-gam ngô, bao nhiêu ki-lô-gam thóc?</a:t>
            </a:r>
          </a:p>
          <a:p>
            <a:pPr lvl="0" algn="just">
              <a:defRPr/>
            </a:pPr>
            <a:r>
              <a:rPr lang="vi-VN" sz="2200" b="1" i="1" dirty="0">
                <a:solidFill>
                  <a:prstClr val="black"/>
                </a:solidFill>
                <a:cs typeface="Arial" panose="020B0604020202020204" pitchFamily="34" charset="0"/>
              </a:rPr>
              <a:t>(Biết rằng khối lượng mỗi bao bằng nhau).</a:t>
            </a:r>
            <a:endParaRPr kumimoji="0" lang="en-US" sz="220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10B3ECC8-5373-46EB-9B65-B0CBD2988B8B}"/>
              </a:ext>
            </a:extLst>
          </p:cNvPr>
          <p:cNvSpPr txBox="1"/>
          <p:nvPr/>
        </p:nvSpPr>
        <p:spPr>
          <a:xfrm>
            <a:off x="494066" y="608139"/>
            <a:ext cx="79229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a:t>
            </a:r>
          </a:p>
        </p:txBody>
      </p:sp>
      <p:pic>
        <p:nvPicPr>
          <p:cNvPr id="3" name="Picture 2">
            <a:extLst>
              <a:ext uri="{FF2B5EF4-FFF2-40B4-BE49-F238E27FC236}">
                <a16:creationId xmlns:a16="http://schemas.microsoft.com/office/drawing/2014/main" id="{299EB703-2368-6EBE-3AC7-4B577107D205}"/>
              </a:ext>
            </a:extLst>
          </p:cNvPr>
          <p:cNvPicPr>
            <a:picLocks noChangeAspect="1"/>
          </p:cNvPicPr>
          <p:nvPr/>
        </p:nvPicPr>
        <p:blipFill>
          <a:blip r:embed="rId4"/>
          <a:stretch>
            <a:fillRect/>
          </a:stretch>
        </p:blipFill>
        <p:spPr>
          <a:xfrm>
            <a:off x="6486039" y="1948554"/>
            <a:ext cx="5301862" cy="2186124"/>
          </a:xfrm>
          <a:prstGeom prst="rect">
            <a:avLst/>
          </a:prstGeom>
        </p:spPr>
      </p:pic>
      <p:sp>
        <p:nvSpPr>
          <p:cNvPr id="4" name="TextBox 3">
            <a:extLst>
              <a:ext uri="{FF2B5EF4-FFF2-40B4-BE49-F238E27FC236}">
                <a16:creationId xmlns:a16="http://schemas.microsoft.com/office/drawing/2014/main" id="{E9C48140-A112-735D-81D2-A136C74D90DF}"/>
              </a:ext>
            </a:extLst>
          </p:cNvPr>
          <p:cNvSpPr txBox="1"/>
          <p:nvPr/>
        </p:nvSpPr>
        <p:spPr>
          <a:xfrm>
            <a:off x="298174" y="2325691"/>
            <a:ext cx="7116417" cy="3816429"/>
          </a:xfrm>
          <a:prstGeom prst="rect">
            <a:avLst/>
          </a:prstGeom>
          <a:noFill/>
        </p:spPr>
        <p:txBody>
          <a:bodyPr wrap="square" rtlCol="0">
            <a:spAutoFit/>
          </a:bodyPr>
          <a:lstStyle/>
          <a:p>
            <a:pPr marL="0" marR="0" algn="ctr">
              <a:spcBef>
                <a:spcPts val="0"/>
              </a:spcBef>
              <a:spcAft>
                <a:spcPts val="0"/>
              </a:spcAft>
            </a:pPr>
            <a:r>
              <a:rPr lang="en-US" sz="2200" b="1"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Bài</a:t>
            </a:r>
            <a:r>
              <a:rPr lang="en-US" sz="2200" b="1"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b="1"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giải</a:t>
            </a:r>
            <a:r>
              <a:rPr lang="en-US" sz="2200" b="1"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a:t>
            </a:r>
            <a:endPar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endParaRPr>
          </a:p>
          <a:p>
            <a:pPr marL="0" marR="0" algn="ctr">
              <a:spcBef>
                <a:spcPts val="0"/>
              </a:spcBef>
              <a:spcAft>
                <a:spcPts val="0"/>
              </a:spcAft>
            </a:pP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Tổng</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số</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bao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thóc</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và</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ngô</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nhà</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bác</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Minh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thu</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hoạch</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được</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là</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a:t>
            </a:r>
          </a:p>
          <a:p>
            <a:pPr marL="0" marR="0" algn="ctr">
              <a:spcBef>
                <a:spcPts val="0"/>
              </a:spcBef>
              <a:spcAft>
                <a:spcPts val="0"/>
              </a:spcAft>
            </a:pP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42 + 53 = 95 (bao)</a:t>
            </a:r>
          </a:p>
          <a:p>
            <a:pPr marL="0" marR="0" algn="ctr">
              <a:spcBef>
                <a:spcPts val="0"/>
              </a:spcBef>
              <a:spcAft>
                <a:spcPts val="0"/>
              </a:spcAft>
            </a:pP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Mỗi</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bao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nặng</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số</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ki-</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lô</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-gam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là</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a:t>
            </a:r>
          </a:p>
          <a:p>
            <a:pPr marL="0" marR="0" algn="ctr">
              <a:spcBef>
                <a:spcPts val="0"/>
              </a:spcBef>
              <a:spcAft>
                <a:spcPts val="0"/>
              </a:spcAft>
            </a:pP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9 690 : 95 = 102 (kg)</a:t>
            </a:r>
          </a:p>
          <a:p>
            <a:pPr marL="0" marR="0" algn="ctr">
              <a:spcBef>
                <a:spcPts val="0"/>
              </a:spcBef>
              <a:spcAft>
                <a:spcPts val="0"/>
              </a:spcAft>
            </a:pP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Gia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đình</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bác</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Minh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thu</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hoạch</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được</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số</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ki-</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lô</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-gam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ngô</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là</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a:t>
            </a:r>
          </a:p>
          <a:p>
            <a:pPr marL="0" marR="0" algn="ctr">
              <a:spcBef>
                <a:spcPts val="0"/>
              </a:spcBef>
              <a:spcAft>
                <a:spcPts val="0"/>
              </a:spcAft>
            </a:pP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102 × 53 = 5 406 (kg)</a:t>
            </a:r>
          </a:p>
          <a:p>
            <a:pPr marL="0" marR="0" algn="ctr">
              <a:spcBef>
                <a:spcPts val="0"/>
              </a:spcBef>
              <a:spcAft>
                <a:spcPts val="0"/>
              </a:spcAft>
            </a:pP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Gia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đình</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bác</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Minh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thu</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hoạch</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được</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số</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ki-</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lô</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-gam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thóc</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là</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a:t>
            </a:r>
          </a:p>
          <a:p>
            <a:pPr marL="0" marR="0" algn="ctr">
              <a:spcBef>
                <a:spcPts val="0"/>
              </a:spcBef>
              <a:spcAft>
                <a:spcPts val="0"/>
              </a:spcAft>
            </a:pP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102 × 42 = 4 284 (kg)</a:t>
            </a:r>
          </a:p>
          <a:p>
            <a:pPr marL="0" marR="0" algn="ctr">
              <a:spcBef>
                <a:spcPts val="0"/>
              </a:spcBef>
              <a:spcAft>
                <a:spcPts val="0"/>
              </a:spcAft>
            </a:pP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Đáp</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số</a:t>
            </a: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5 406 kg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ngô</a:t>
            </a:r>
            <a:endPar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endParaRPr>
          </a:p>
          <a:p>
            <a:pPr marL="0" marR="0" algn="ctr">
              <a:spcBef>
                <a:spcPts val="0"/>
              </a:spcBef>
              <a:spcAft>
                <a:spcPts val="0"/>
              </a:spcAft>
            </a:pPr>
            <a:r>
              <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4 284 kg </a:t>
            </a:r>
            <a:r>
              <a:rPr lang="en-US" sz="2200"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thóc</a:t>
            </a:r>
            <a:endParaRPr lang="en-US" sz="2200" dirty="0">
              <a:solidFill>
                <a:srgbClr val="FF0000"/>
              </a:solidFill>
              <a:effectLst/>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4090959895"/>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barn(inVertical)">
                                      <p:cBhvr>
                                        <p:cTn id="10" dur="500"/>
                                        <p:tgtEl>
                                          <p:spTgt spid="2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barn(inVertical)">
                                      <p:cBhvr>
                                        <p:cTn id="13" dur="500"/>
                                        <p:tgtEl>
                                          <p:spTgt spid="3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down)">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down)">
                                      <p:cBhvr>
                                        <p:cTn id="23" dur="500"/>
                                        <p:tgtEl>
                                          <p:spTgt spid="4">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wipe(down)">
                                      <p:cBhvr>
                                        <p:cTn id="28" dur="500"/>
                                        <p:tgtEl>
                                          <p:spTgt spid="4">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Effect transition="in" filter="wipe(down)">
                                      <p:cBhvr>
                                        <p:cTn id="33" dur="500"/>
                                        <p:tgtEl>
                                          <p:spTgt spid="4">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4">
                                            <p:txEl>
                                              <p:pRg st="4" end="4"/>
                                            </p:txEl>
                                          </p:spTgt>
                                        </p:tgtEl>
                                        <p:attrNameLst>
                                          <p:attrName>style.visibility</p:attrName>
                                        </p:attrNameLst>
                                      </p:cBhvr>
                                      <p:to>
                                        <p:strVal val="visible"/>
                                      </p:to>
                                    </p:set>
                                    <p:animEffect transition="in" filter="wipe(down)">
                                      <p:cBhvr>
                                        <p:cTn id="38" dur="500"/>
                                        <p:tgtEl>
                                          <p:spTgt spid="4">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Effect transition="in" filter="wipe(down)">
                                      <p:cBhvr>
                                        <p:cTn id="43" dur="500"/>
                                        <p:tgtEl>
                                          <p:spTgt spid="4">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4">
                                            <p:txEl>
                                              <p:pRg st="6" end="6"/>
                                            </p:txEl>
                                          </p:spTgt>
                                        </p:tgtEl>
                                        <p:attrNameLst>
                                          <p:attrName>style.visibility</p:attrName>
                                        </p:attrNameLst>
                                      </p:cBhvr>
                                      <p:to>
                                        <p:strVal val="visible"/>
                                      </p:to>
                                    </p:set>
                                    <p:animEffect transition="in" filter="wipe(down)">
                                      <p:cBhvr>
                                        <p:cTn id="48" dur="500"/>
                                        <p:tgtEl>
                                          <p:spTgt spid="4">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4">
                                            <p:txEl>
                                              <p:pRg st="7" end="7"/>
                                            </p:txEl>
                                          </p:spTgt>
                                        </p:tgtEl>
                                        <p:attrNameLst>
                                          <p:attrName>style.visibility</p:attrName>
                                        </p:attrNameLst>
                                      </p:cBhvr>
                                      <p:to>
                                        <p:strVal val="visible"/>
                                      </p:to>
                                    </p:set>
                                    <p:animEffect transition="in" filter="wipe(down)">
                                      <p:cBhvr>
                                        <p:cTn id="53" dur="500"/>
                                        <p:tgtEl>
                                          <p:spTgt spid="4">
                                            <p:txEl>
                                              <p:pRg st="7" end="7"/>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4">
                                            <p:txEl>
                                              <p:pRg st="8" end="8"/>
                                            </p:txEl>
                                          </p:spTgt>
                                        </p:tgtEl>
                                        <p:attrNameLst>
                                          <p:attrName>style.visibility</p:attrName>
                                        </p:attrNameLst>
                                      </p:cBhvr>
                                      <p:to>
                                        <p:strVal val="visible"/>
                                      </p:to>
                                    </p:set>
                                    <p:animEffect transition="in" filter="wipe(down)">
                                      <p:cBhvr>
                                        <p:cTn id="58" dur="500"/>
                                        <p:tgtEl>
                                          <p:spTgt spid="4">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4">
                                            <p:txEl>
                                              <p:pRg st="9" end="9"/>
                                            </p:txEl>
                                          </p:spTgt>
                                        </p:tgtEl>
                                        <p:attrNameLst>
                                          <p:attrName>style.visibility</p:attrName>
                                        </p:attrNameLst>
                                      </p:cBhvr>
                                      <p:to>
                                        <p:strVal val="visible"/>
                                      </p:to>
                                    </p:set>
                                    <p:animEffect transition="in" filter="wipe(down)">
                                      <p:cBhvr>
                                        <p:cTn id="63" dur="500"/>
                                        <p:tgtEl>
                                          <p:spTgt spid="4">
                                            <p:txEl>
                                              <p:pRg st="9" end="9"/>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4">
                                            <p:txEl>
                                              <p:pRg st="10" end="10"/>
                                            </p:txEl>
                                          </p:spTgt>
                                        </p:tgtEl>
                                        <p:attrNameLst>
                                          <p:attrName>style.visibility</p:attrName>
                                        </p:attrNameLst>
                                      </p:cBhvr>
                                      <p:to>
                                        <p:strVal val="visible"/>
                                      </p:to>
                                    </p:set>
                                    <p:animEffect transition="in" filter="wipe(down)">
                                      <p:cBhvr>
                                        <p:cTn id="68"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1" grpId="0"/>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3F9079F8-E0A1-4BE4-8680-3D0B951BD31F}"/>
              </a:ext>
            </a:extLst>
          </p:cNvPr>
          <p:cNvPicPr>
            <a:picLocks noChangeAspect="1"/>
          </p:cNvPicPr>
          <p:nvPr/>
        </p:nvPicPr>
        <p:blipFill rotWithShape="1">
          <a:blip r:embed="rId3">
            <a:extLst>
              <a:ext uri="{28A0092B-C50C-407E-A947-70E740481C1C}">
                <a14:useLocalDpi xmlns:a14="http://schemas.microsoft.com/office/drawing/2010/main" val="0"/>
              </a:ext>
            </a:extLst>
          </a:blip>
          <a:srcRect t="22105" b="18421"/>
          <a:stretch/>
        </p:blipFill>
        <p:spPr>
          <a:xfrm>
            <a:off x="-245559" y="-224725"/>
            <a:ext cx="12683118" cy="7608465"/>
          </a:xfrm>
          <a:prstGeom prst="rect">
            <a:avLst/>
          </a:prstGeom>
        </p:spPr>
      </p:pic>
      <p:sp>
        <p:nvSpPr>
          <p:cNvPr id="27" name="Isosceles Triangle 26">
            <a:extLst>
              <a:ext uri="{FF2B5EF4-FFF2-40B4-BE49-F238E27FC236}">
                <a16:creationId xmlns:a16="http://schemas.microsoft.com/office/drawing/2014/main" id="{26576443-DE88-4B4C-9D70-64769C4560AA}"/>
              </a:ext>
            </a:extLst>
          </p:cNvPr>
          <p:cNvSpPr/>
          <p:nvPr/>
        </p:nvSpPr>
        <p:spPr>
          <a:xfrm>
            <a:off x="494067" y="526223"/>
            <a:ext cx="792297" cy="705853"/>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8" name="TextBox 27">
            <a:extLst>
              <a:ext uri="{FF2B5EF4-FFF2-40B4-BE49-F238E27FC236}">
                <a16:creationId xmlns:a16="http://schemas.microsoft.com/office/drawing/2014/main" id="{52FE8C0B-A7BF-4EA7-9589-A362E1691A65}"/>
              </a:ext>
            </a:extLst>
          </p:cNvPr>
          <p:cNvSpPr txBox="1"/>
          <p:nvPr/>
        </p:nvSpPr>
        <p:spPr>
          <a:xfrm>
            <a:off x="1296196" y="526974"/>
            <a:ext cx="10355030" cy="1200329"/>
          </a:xfrm>
          <a:prstGeom prst="rect">
            <a:avLst/>
          </a:prstGeom>
          <a:noFill/>
        </p:spPr>
        <p:txBody>
          <a:bodyPr wrap="square">
            <a:spAutoFit/>
          </a:bodyPr>
          <a:lstStyle/>
          <a:p>
            <a:pPr lvl="0" algn="just">
              <a:defRPr/>
            </a:pPr>
            <a:r>
              <a:rPr lang="vi-VN" sz="2400" b="1" dirty="0">
                <a:solidFill>
                  <a:prstClr val="black"/>
                </a:solidFill>
                <a:cs typeface="Arial" panose="020B0604020202020204" pitchFamily="34" charset="0"/>
              </a:rPr>
              <a:t>Trong 1 phút, tim người khỏe mạnh bình thường đập (co bóp) khoảng 75 lần và lượng máu được lưu chuyển qua tim là 5 250 (ml). Tính số mi-li-lít máu được lưu chuyển qua tim trong mỗi lần đập của tim.</a:t>
            </a:r>
            <a:endParaRPr kumimoji="0" lang="en-US" sz="240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10B3ECC8-5373-46EB-9B65-B0CBD2988B8B}"/>
              </a:ext>
            </a:extLst>
          </p:cNvPr>
          <p:cNvSpPr txBox="1"/>
          <p:nvPr/>
        </p:nvSpPr>
        <p:spPr>
          <a:xfrm>
            <a:off x="494066" y="608139"/>
            <a:ext cx="79229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a:t>
            </a:r>
          </a:p>
        </p:txBody>
      </p:sp>
      <p:sp>
        <p:nvSpPr>
          <p:cNvPr id="2" name="TextBox 1">
            <a:extLst>
              <a:ext uri="{FF2B5EF4-FFF2-40B4-BE49-F238E27FC236}">
                <a16:creationId xmlns:a16="http://schemas.microsoft.com/office/drawing/2014/main" id="{C418EB76-7D5B-0BE4-C027-CE00400E0D7C}"/>
              </a:ext>
            </a:extLst>
          </p:cNvPr>
          <p:cNvSpPr txBox="1"/>
          <p:nvPr/>
        </p:nvSpPr>
        <p:spPr>
          <a:xfrm>
            <a:off x="2037522" y="1719470"/>
            <a:ext cx="8328991" cy="2112951"/>
          </a:xfrm>
          <a:prstGeom prst="rect">
            <a:avLst/>
          </a:prstGeom>
          <a:noFill/>
        </p:spPr>
        <p:txBody>
          <a:bodyPr wrap="square" rtlCol="0">
            <a:spAutoFit/>
          </a:bodyPr>
          <a:lstStyle/>
          <a:p>
            <a:pPr marL="0" marR="0" algn="ctr">
              <a:lnSpc>
                <a:spcPct val="120000"/>
              </a:lnSpc>
              <a:spcBef>
                <a:spcPts val="0"/>
              </a:spcBef>
              <a:spcAft>
                <a:spcPts val="0"/>
              </a:spcAft>
            </a:pPr>
            <a:r>
              <a:rPr lang="nl-NL" sz="2800" b="1" dirty="0">
                <a:effectLst/>
                <a:latin typeface="Cambria" panose="02040503050406030204" pitchFamily="18" charset="0"/>
                <a:ea typeface="Cambria" panose="02040503050406030204" pitchFamily="18" charset="0"/>
              </a:rPr>
              <a:t>Tóm tắt:</a:t>
            </a:r>
            <a:endParaRPr lang="en-US" sz="2800" b="1" dirty="0">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800" dirty="0">
                <a:effectLst/>
                <a:latin typeface="Cambria" panose="02040503050406030204" pitchFamily="18" charset="0"/>
                <a:ea typeface="Cambria" panose="02040503050406030204" pitchFamily="18" charset="0"/>
              </a:rPr>
              <a:t>Tim khoẻ mạnh bình thường đập 1 phút: 75 lần.</a:t>
            </a:r>
            <a:endParaRPr lang="en-US" sz="2800" dirty="0">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800" dirty="0">
                <a:effectLst/>
                <a:latin typeface="Cambria" panose="02040503050406030204" pitchFamily="18" charset="0"/>
                <a:ea typeface="Cambria" panose="02040503050406030204" pitchFamily="18" charset="0"/>
              </a:rPr>
              <a:t>Lượng máu chuyển qua tim: 5 250 </a:t>
            </a:r>
            <a:r>
              <a:rPr lang="nl-NL" sz="2800" i="1" dirty="0">
                <a:effectLst/>
                <a:latin typeface="Cambria" panose="02040503050406030204" pitchFamily="18" charset="0"/>
                <a:ea typeface="Cambria" panose="02040503050406030204" pitchFamily="18" charset="0"/>
              </a:rPr>
              <a:t>ml</a:t>
            </a:r>
            <a:r>
              <a:rPr lang="nl-NL" sz="2800" dirty="0">
                <a:effectLst/>
                <a:latin typeface="Cambria" panose="02040503050406030204" pitchFamily="18" charset="0"/>
                <a:ea typeface="Cambria" panose="02040503050406030204" pitchFamily="18" charset="0"/>
              </a:rPr>
              <a:t>.</a:t>
            </a:r>
            <a:endParaRPr lang="en-US" sz="2800" dirty="0">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800" dirty="0">
                <a:effectLst/>
                <a:latin typeface="Cambria" panose="02040503050406030204" pitchFamily="18" charset="0"/>
                <a:ea typeface="Cambria" panose="02040503050406030204" pitchFamily="18" charset="0"/>
              </a:rPr>
              <a:t>Số </a:t>
            </a:r>
            <a:r>
              <a:rPr lang="vi-VN" sz="2800" i="1" dirty="0">
                <a:effectLst/>
                <a:latin typeface="Cambria" panose="02040503050406030204" pitchFamily="18" charset="0"/>
                <a:ea typeface="Cambria" panose="02040503050406030204" pitchFamily="18" charset="0"/>
              </a:rPr>
              <a:t>mi</a:t>
            </a:r>
            <a:r>
              <a:rPr lang="nl-NL" sz="2800" i="1" dirty="0">
                <a:effectLst/>
                <a:latin typeface="Cambria" panose="02040503050406030204" pitchFamily="18" charset="0"/>
                <a:ea typeface="Cambria" panose="02040503050406030204" pitchFamily="18" charset="0"/>
              </a:rPr>
              <a:t>-</a:t>
            </a:r>
            <a:r>
              <a:rPr lang="vi-VN" sz="2800" i="1" dirty="0">
                <a:effectLst/>
                <a:latin typeface="Cambria" panose="02040503050406030204" pitchFamily="18" charset="0"/>
                <a:ea typeface="Cambria" panose="02040503050406030204" pitchFamily="18" charset="0"/>
              </a:rPr>
              <a:t>li</a:t>
            </a:r>
            <a:r>
              <a:rPr lang="nl-NL" sz="2800" i="1" dirty="0">
                <a:effectLst/>
                <a:latin typeface="Cambria" panose="02040503050406030204" pitchFamily="18" charset="0"/>
                <a:ea typeface="Cambria" panose="02040503050406030204" pitchFamily="18" charset="0"/>
              </a:rPr>
              <a:t>-</a:t>
            </a:r>
            <a:r>
              <a:rPr lang="vi-VN" sz="2800" i="1" dirty="0">
                <a:effectLst/>
                <a:latin typeface="Cambria" panose="02040503050406030204" pitchFamily="18" charset="0"/>
                <a:ea typeface="Cambria" panose="02040503050406030204" pitchFamily="18" charset="0"/>
              </a:rPr>
              <a:t>-lít</a:t>
            </a:r>
            <a:r>
              <a:rPr lang="nl-NL" sz="2800" i="1" dirty="0">
                <a:effectLst/>
                <a:latin typeface="Cambria" panose="02040503050406030204" pitchFamily="18" charset="0"/>
                <a:ea typeface="Cambria" panose="02040503050406030204" pitchFamily="18" charset="0"/>
              </a:rPr>
              <a:t> máu</a:t>
            </a:r>
            <a:r>
              <a:rPr lang="nl-NL" sz="2800" dirty="0">
                <a:effectLst/>
                <a:latin typeface="Cambria" panose="02040503050406030204" pitchFamily="18" charset="0"/>
                <a:ea typeface="Cambria" panose="02040503050406030204" pitchFamily="18" charset="0"/>
              </a:rPr>
              <a:t> : ...?... lưu chuyển qua tim mỗi lần.</a:t>
            </a:r>
            <a:endParaRPr lang="en-US" sz="2800" dirty="0">
              <a:effectLst/>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A04EDB2B-9F5B-0429-0841-C460DDD75691}"/>
              </a:ext>
            </a:extLst>
          </p:cNvPr>
          <p:cNvSpPr txBox="1"/>
          <p:nvPr/>
        </p:nvSpPr>
        <p:spPr>
          <a:xfrm>
            <a:off x="2017643" y="3796748"/>
            <a:ext cx="8328991" cy="2630015"/>
          </a:xfrm>
          <a:prstGeom prst="rect">
            <a:avLst/>
          </a:prstGeom>
          <a:noFill/>
        </p:spPr>
        <p:txBody>
          <a:bodyPr wrap="square" rtlCol="0">
            <a:spAutoFit/>
          </a:bodyPr>
          <a:lstStyle/>
          <a:p>
            <a:pPr algn="ctr">
              <a:lnSpc>
                <a:spcPct val="120000"/>
              </a:lnSpc>
            </a:pPr>
            <a:r>
              <a:rPr lang="vi-VN" sz="2800" b="1" dirty="0">
                <a:solidFill>
                  <a:srgbClr val="FF0000"/>
                </a:solidFill>
                <a:latin typeface="Cambria" panose="02040503050406030204" pitchFamily="18" charset="0"/>
                <a:ea typeface="Cambria" panose="02040503050406030204" pitchFamily="18" charset="0"/>
              </a:rPr>
              <a:t>Bài giải</a:t>
            </a:r>
            <a:r>
              <a:rPr lang="en-US" sz="2800" b="1" dirty="0">
                <a:solidFill>
                  <a:srgbClr val="FF0000"/>
                </a:solidFill>
                <a:latin typeface="Cambria" panose="02040503050406030204" pitchFamily="18" charset="0"/>
                <a:ea typeface="Cambria" panose="02040503050406030204" pitchFamily="18" charset="0"/>
              </a:rPr>
              <a:t>:</a:t>
            </a:r>
            <a:endParaRPr lang="vi-VN" sz="2800" b="1" dirty="0">
              <a:solidFill>
                <a:srgbClr val="FF0000"/>
              </a:solidFill>
              <a:latin typeface="Cambria" panose="02040503050406030204" pitchFamily="18" charset="0"/>
              <a:ea typeface="Cambria" panose="02040503050406030204" pitchFamily="18" charset="0"/>
            </a:endParaRPr>
          </a:p>
          <a:p>
            <a:pPr algn="ctr">
              <a:lnSpc>
                <a:spcPct val="120000"/>
              </a:lnSpc>
            </a:pPr>
            <a:r>
              <a:rPr lang="vi-VN" sz="2800" b="1" dirty="0">
                <a:solidFill>
                  <a:srgbClr val="FF0000"/>
                </a:solidFill>
                <a:latin typeface="Cambria" panose="02040503050406030204" pitchFamily="18" charset="0"/>
                <a:ea typeface="Cambria" panose="02040503050406030204" pitchFamily="18" charset="0"/>
              </a:rPr>
              <a:t>Số mi-li-lít máu được lưu chuyển qua tim trong mỗi lần tập của tim là:</a:t>
            </a:r>
          </a:p>
          <a:p>
            <a:pPr algn="ctr">
              <a:lnSpc>
                <a:spcPct val="120000"/>
              </a:lnSpc>
            </a:pPr>
            <a:r>
              <a:rPr lang="vi-VN" sz="2800" b="1" dirty="0">
                <a:solidFill>
                  <a:srgbClr val="FF0000"/>
                </a:solidFill>
                <a:latin typeface="Cambria" panose="02040503050406030204" pitchFamily="18" charset="0"/>
                <a:ea typeface="Cambria" panose="02040503050406030204" pitchFamily="18" charset="0"/>
              </a:rPr>
              <a:t>5 250 : 75 = 70 (ml)</a:t>
            </a:r>
          </a:p>
          <a:p>
            <a:pPr algn="r">
              <a:lnSpc>
                <a:spcPct val="120000"/>
              </a:lnSpc>
            </a:pPr>
            <a:r>
              <a:rPr lang="vi-VN" sz="2800" b="1" dirty="0">
                <a:solidFill>
                  <a:srgbClr val="FF0000"/>
                </a:solidFill>
                <a:latin typeface="Cambria" panose="02040503050406030204" pitchFamily="18" charset="0"/>
                <a:ea typeface="Cambria" panose="02040503050406030204" pitchFamily="18" charset="0"/>
              </a:rPr>
              <a:t>Đáp số: 70 mi-li-lít</a:t>
            </a:r>
          </a:p>
        </p:txBody>
      </p:sp>
    </p:spTree>
    <p:extLst>
      <p:ext uri="{BB962C8B-B14F-4D97-AF65-F5344CB8AC3E}">
        <p14:creationId xmlns:p14="http://schemas.microsoft.com/office/powerpoint/2010/main" val="4247825546"/>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barn(inVertical)">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wipe(down)">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wipe(down)">
                                      <p:cBhvr>
                                        <p:cTn id="25" dur="500"/>
                                        <p:tgtEl>
                                          <p:spTgt spid="5">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wipe(down)">
                                      <p:cBhvr>
                                        <p:cTn id="30" dur="500"/>
                                        <p:tgtEl>
                                          <p:spTgt spid="5">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wipe(down)">
                                      <p:cBhvr>
                                        <p:cTn id="35"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1" grpId="0"/>
      <p:bldP spid="2" grpId="0"/>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hịp tim bao nhiêu là bình thường_">
            <a:hlinkClick r:id="" action="ppaction://media"/>
            <a:extLst>
              <a:ext uri="{FF2B5EF4-FFF2-40B4-BE49-F238E27FC236}">
                <a16:creationId xmlns:a16="http://schemas.microsoft.com/office/drawing/2014/main" id="{45CEB0D8-8E04-F7F7-CF2D-0706A7D92E1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82848757"/>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2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CBEE254-F431-4167-8641-2442002848F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428"/>
          <a:stretch/>
        </p:blipFill>
        <p:spPr>
          <a:xfrm>
            <a:off x="0" y="-1"/>
            <a:ext cx="12973378" cy="6858001"/>
          </a:xfrm>
          <a:prstGeom prst="rect">
            <a:avLst/>
          </a:prstGeom>
        </p:spPr>
      </p:pic>
      <p:sp>
        <p:nvSpPr>
          <p:cNvPr id="4" name="椭圆 3">
            <a:extLst>
              <a:ext uri="{FF2B5EF4-FFF2-40B4-BE49-F238E27FC236}">
                <a16:creationId xmlns:a16="http://schemas.microsoft.com/office/drawing/2014/main" id="{046EF372-D0F7-438C-991A-8A6167F47968}"/>
              </a:ext>
            </a:extLst>
          </p:cNvPr>
          <p:cNvSpPr/>
          <p:nvPr/>
        </p:nvSpPr>
        <p:spPr>
          <a:xfrm rot="920767">
            <a:off x="4113440" y="1340867"/>
            <a:ext cx="4746496" cy="4559025"/>
          </a:xfrm>
          <a:prstGeom prst="ellipse">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7" name="图片 6">
            <a:extLst>
              <a:ext uri="{FF2B5EF4-FFF2-40B4-BE49-F238E27FC236}">
                <a16:creationId xmlns:a16="http://schemas.microsoft.com/office/drawing/2014/main" id="{A0CD6521-23D5-48FC-BC72-5B2A2B9333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8046" b="12019"/>
          <a:stretch/>
        </p:blipFill>
        <p:spPr>
          <a:xfrm rot="20009610">
            <a:off x="1420388" y="3161571"/>
            <a:ext cx="3941052" cy="2756192"/>
          </a:xfrm>
          <a:prstGeom prst="rect">
            <a:avLst/>
          </a:prstGeom>
        </p:spPr>
      </p:pic>
      <p:pic>
        <p:nvPicPr>
          <p:cNvPr id="6" name="Picture 5">
            <a:extLst>
              <a:ext uri="{FF2B5EF4-FFF2-40B4-BE49-F238E27FC236}">
                <a16:creationId xmlns:a16="http://schemas.microsoft.com/office/drawing/2014/main" id="{565BE62A-5C5E-C4BA-609C-FB560A5E2F9E}"/>
              </a:ext>
            </a:extLst>
          </p:cNvPr>
          <p:cNvPicPr>
            <a:picLocks noChangeAspect="1"/>
          </p:cNvPicPr>
          <p:nvPr/>
        </p:nvPicPr>
        <p:blipFill>
          <a:blip r:embed="rId5"/>
          <a:stretch>
            <a:fillRect/>
          </a:stretch>
        </p:blipFill>
        <p:spPr>
          <a:xfrm>
            <a:off x="4577279" y="2565765"/>
            <a:ext cx="3554276" cy="2780017"/>
          </a:xfrm>
          <a:prstGeom prst="rect">
            <a:avLst/>
          </a:prstGeom>
        </p:spPr>
      </p:pic>
    </p:spTree>
    <p:extLst>
      <p:ext uri="{BB962C8B-B14F-4D97-AF65-F5344CB8AC3E}">
        <p14:creationId xmlns:p14="http://schemas.microsoft.com/office/powerpoint/2010/main" val="1705339315"/>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3F9079F8-E0A1-4BE4-8680-3D0B951BD31F}"/>
              </a:ext>
            </a:extLst>
          </p:cNvPr>
          <p:cNvPicPr>
            <a:picLocks noChangeAspect="1"/>
          </p:cNvPicPr>
          <p:nvPr/>
        </p:nvPicPr>
        <p:blipFill rotWithShape="1">
          <a:blip r:embed="rId3">
            <a:extLst>
              <a:ext uri="{28A0092B-C50C-407E-A947-70E740481C1C}">
                <a14:useLocalDpi xmlns:a14="http://schemas.microsoft.com/office/drawing/2010/main" val="0"/>
              </a:ext>
            </a:extLst>
          </a:blip>
          <a:srcRect t="22105" b="18421"/>
          <a:stretch/>
        </p:blipFill>
        <p:spPr>
          <a:xfrm>
            <a:off x="-245559" y="-224725"/>
            <a:ext cx="12683118" cy="7608465"/>
          </a:xfrm>
          <a:prstGeom prst="rect">
            <a:avLst/>
          </a:prstGeom>
        </p:spPr>
      </p:pic>
      <p:pic>
        <p:nvPicPr>
          <p:cNvPr id="3" name="图片 5">
            <a:extLst>
              <a:ext uri="{FF2B5EF4-FFF2-40B4-BE49-F238E27FC236}">
                <a16:creationId xmlns:a16="http://schemas.microsoft.com/office/drawing/2014/main" id="{8D0225B6-D242-B2BB-3C4A-2149AFEE79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3197" y="3796747"/>
            <a:ext cx="4459545" cy="2261825"/>
          </a:xfrm>
          <a:prstGeom prst="rect">
            <a:avLst/>
          </a:prstGeom>
        </p:spPr>
      </p:pic>
      <p:sp>
        <p:nvSpPr>
          <p:cNvPr id="4" name="Speech Bubble: Rectangle with Corners Rounded 3">
            <a:extLst>
              <a:ext uri="{FF2B5EF4-FFF2-40B4-BE49-F238E27FC236}">
                <a16:creationId xmlns:a16="http://schemas.microsoft.com/office/drawing/2014/main" id="{886C0E36-1428-FC3D-FE2F-870893541B81}"/>
              </a:ext>
            </a:extLst>
          </p:cNvPr>
          <p:cNvSpPr/>
          <p:nvPr/>
        </p:nvSpPr>
        <p:spPr>
          <a:xfrm>
            <a:off x="983975" y="1103243"/>
            <a:ext cx="5824330" cy="1858616"/>
          </a:xfrm>
          <a:prstGeom prst="wedgeRoundRectCallout">
            <a:avLst>
              <a:gd name="adj1" fmla="val -42799"/>
              <a:gd name="adj2" fmla="val 88286"/>
              <a:gd name="adj3" fmla="val 16667"/>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effectLst/>
                <a:latin typeface="Cambria" panose="02040503050406030204" pitchFamily="18" charset="0"/>
                <a:ea typeface="Cambria" panose="02040503050406030204" pitchFamily="18" charset="0"/>
                <a:cs typeface="Times New Roman" panose="02020603050405020304" pitchFamily="18" charset="0"/>
              </a:rPr>
              <a:t>Khi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thực</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hiện</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được</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phép</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chia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cho</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số</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có</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hai</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chữ</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số</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trong</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trường</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hợp</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có</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chữ</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số</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0 ở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thương</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em</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cần</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lưu</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ý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những</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gì</a:t>
            </a:r>
            <a:r>
              <a:rPr lang="en-US" sz="2800" b="1" dirty="0">
                <a:effectLst/>
                <a:latin typeface="Cambria" panose="02040503050406030204" pitchFamily="18" charset="0"/>
                <a:ea typeface="Cambria" panose="02040503050406030204" pitchFamily="18" charset="0"/>
                <a:cs typeface="Times New Roman" panose="02020603050405020304" pitchFamily="18" charset="0"/>
              </a:rPr>
              <a:t>?</a:t>
            </a:r>
          </a:p>
        </p:txBody>
      </p:sp>
      <p:sp>
        <p:nvSpPr>
          <p:cNvPr id="6" name="Rounded Rectangle 10">
            <a:extLst>
              <a:ext uri="{FF2B5EF4-FFF2-40B4-BE49-F238E27FC236}">
                <a16:creationId xmlns:a16="http://schemas.microsoft.com/office/drawing/2014/main" id="{C61799BD-F61F-56E2-C9D8-E82F4C535126}"/>
              </a:ext>
            </a:extLst>
          </p:cNvPr>
          <p:cNvSpPr/>
          <p:nvPr/>
        </p:nvSpPr>
        <p:spPr>
          <a:xfrm>
            <a:off x="5088836" y="3317526"/>
            <a:ext cx="6758608" cy="3172725"/>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marL="342900" lvl="0" indent="-342900" algn="just">
              <a:buFont typeface="Arial" panose="020B0604020202020204" pitchFamily="34" charset="0"/>
              <a:buChar char="•"/>
              <a:defRPr/>
            </a:pPr>
            <a:r>
              <a:rPr lang="vi-VN" sz="2400" dirty="0"/>
              <a:t>Trong phép chia có chữ số 0 ở thương, ta vẫn thực hiện các thao tác chia, nhân, trừ, hạ giống như các phép chia khác.</a:t>
            </a:r>
            <a:endParaRPr lang="en-US" sz="2400" dirty="0"/>
          </a:p>
          <a:p>
            <a:pPr marL="342900" lvl="0" indent="-342900" algn="just">
              <a:buFont typeface="Arial" panose="020B0604020202020204" pitchFamily="34" charset="0"/>
              <a:buChar char="•"/>
              <a:defRPr/>
            </a:pPr>
            <a:r>
              <a:rPr lang="vi-VN" sz="2400" dirty="0"/>
              <a:t>Trong từng lượt chia cần nắm chắc đâu là số bị chia, thương, số dư và nắm chắc cách chia, cách xử lí trong những lượt chia có số bị chia bé hơn số chia (hoặc số bị chia bằng 0) thì thương bằng 0.</a:t>
            </a:r>
          </a:p>
        </p:txBody>
      </p:sp>
    </p:spTree>
    <p:extLst>
      <p:ext uri="{BB962C8B-B14F-4D97-AF65-F5344CB8AC3E}">
        <p14:creationId xmlns:p14="http://schemas.microsoft.com/office/powerpoint/2010/main" val="3477663524"/>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1683D30-2311-43E1-8E31-6B1C1E05D8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42A126A2-CA64-425B-B786-8EE91217BF4A}"/>
              </a:ext>
            </a:extLst>
          </p:cNvPr>
          <p:cNvPicPr>
            <a:picLocks noChangeAspect="1"/>
          </p:cNvPicPr>
          <p:nvPr/>
        </p:nvPicPr>
        <p:blipFill>
          <a:blip r:embed="rId4"/>
          <a:stretch>
            <a:fillRect/>
          </a:stretch>
        </p:blipFill>
        <p:spPr>
          <a:xfrm>
            <a:off x="6096000" y="661176"/>
            <a:ext cx="5194242" cy="5535648"/>
          </a:xfrm>
          <a:prstGeom prst="rect">
            <a:avLst/>
          </a:prstGeom>
        </p:spPr>
      </p:pic>
    </p:spTree>
    <p:extLst>
      <p:ext uri="{BB962C8B-B14F-4D97-AF65-F5344CB8AC3E}">
        <p14:creationId xmlns:p14="http://schemas.microsoft.com/office/powerpoint/2010/main" val="2698558874"/>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CBEE254-F431-4167-8641-2442002848F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428"/>
          <a:stretch/>
        </p:blipFill>
        <p:spPr>
          <a:xfrm>
            <a:off x="0" y="-1"/>
            <a:ext cx="12973378" cy="6858001"/>
          </a:xfrm>
          <a:prstGeom prst="rect">
            <a:avLst/>
          </a:prstGeom>
        </p:spPr>
      </p:pic>
      <p:sp>
        <p:nvSpPr>
          <p:cNvPr id="4" name="椭圆 3">
            <a:extLst>
              <a:ext uri="{FF2B5EF4-FFF2-40B4-BE49-F238E27FC236}">
                <a16:creationId xmlns:a16="http://schemas.microsoft.com/office/drawing/2014/main" id="{046EF372-D0F7-438C-991A-8A6167F47968}"/>
              </a:ext>
            </a:extLst>
          </p:cNvPr>
          <p:cNvSpPr/>
          <p:nvPr/>
        </p:nvSpPr>
        <p:spPr>
          <a:xfrm rot="920767">
            <a:off x="4113440" y="1340867"/>
            <a:ext cx="4746496" cy="4559025"/>
          </a:xfrm>
          <a:prstGeom prst="ellipse">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7" name="图片 6">
            <a:extLst>
              <a:ext uri="{FF2B5EF4-FFF2-40B4-BE49-F238E27FC236}">
                <a16:creationId xmlns:a16="http://schemas.microsoft.com/office/drawing/2014/main" id="{A0CD6521-23D5-48FC-BC72-5B2A2B9333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8046" b="12019"/>
          <a:stretch/>
        </p:blipFill>
        <p:spPr>
          <a:xfrm rot="20009610">
            <a:off x="1420388" y="3161571"/>
            <a:ext cx="3941052" cy="2756192"/>
          </a:xfrm>
          <a:prstGeom prst="rect">
            <a:avLst/>
          </a:prstGeom>
        </p:spPr>
      </p:pic>
      <p:pic>
        <p:nvPicPr>
          <p:cNvPr id="2" name="Picture 1">
            <a:extLst>
              <a:ext uri="{FF2B5EF4-FFF2-40B4-BE49-F238E27FC236}">
                <a16:creationId xmlns:a16="http://schemas.microsoft.com/office/drawing/2014/main" id="{3E6709D3-5E60-4295-947E-EDA561533487}"/>
              </a:ext>
            </a:extLst>
          </p:cNvPr>
          <p:cNvPicPr>
            <a:picLocks noChangeAspect="1"/>
          </p:cNvPicPr>
          <p:nvPr/>
        </p:nvPicPr>
        <p:blipFill>
          <a:blip r:embed="rId5"/>
          <a:stretch>
            <a:fillRect/>
          </a:stretch>
        </p:blipFill>
        <p:spPr>
          <a:xfrm>
            <a:off x="4252310" y="2287837"/>
            <a:ext cx="4468755" cy="3115326"/>
          </a:xfrm>
          <a:prstGeom prst="rect">
            <a:avLst/>
          </a:prstGeom>
        </p:spPr>
      </p:pic>
    </p:spTree>
    <p:extLst>
      <p:ext uri="{BB962C8B-B14F-4D97-AF65-F5344CB8AC3E}">
        <p14:creationId xmlns:p14="http://schemas.microsoft.com/office/powerpoint/2010/main" val="1687987390"/>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36B9B1-9CFB-4C70-A977-BF73180AD62D}"/>
              </a:ext>
            </a:extLst>
          </p:cNvPr>
          <p:cNvPicPr>
            <a:picLocks noChangeAspect="1"/>
          </p:cNvPicPr>
          <p:nvPr/>
        </p:nvPicPr>
        <p:blipFill>
          <a:blip r:embed="rId4"/>
          <a:stretch>
            <a:fillRect/>
          </a:stretch>
        </p:blipFill>
        <p:spPr>
          <a:xfrm>
            <a:off x="0" y="0"/>
            <a:ext cx="12192000" cy="6858000"/>
          </a:xfrm>
          <a:prstGeom prst="rect">
            <a:avLst/>
          </a:prstGeom>
        </p:spPr>
      </p:pic>
      <p:pic>
        <p:nvPicPr>
          <p:cNvPr id="1028" name="Picture 4" descr="Flying white rocket isolated on white background. Download a Free Preview  or High Quality Adobe Illustrator Ai,… | Space party, Space birthday party,  Space birthday">
            <a:extLst>
              <a:ext uri="{FF2B5EF4-FFF2-40B4-BE49-F238E27FC236}">
                <a16:creationId xmlns:a16="http://schemas.microsoft.com/office/drawing/2014/main" id="{DB053C82-34D0-4F6B-945D-ABE89C2D21B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0185" l="0" r="100000">
                        <a14:foregroundMark x1="13000" y1="69074" x2="22000" y2="81667"/>
                        <a14:foregroundMark x1="26600" y1="79722" x2="26600" y2="81019"/>
                        <a14:foregroundMark x1="5500" y1="80741" x2="8900" y2="79537"/>
                      </a14:backgroundRemoval>
                    </a14:imgEffect>
                  </a14:imgLayer>
                </a14:imgProps>
              </a:ext>
              <a:ext uri="{28A0092B-C50C-407E-A947-70E740481C1C}">
                <a14:useLocalDpi xmlns:a14="http://schemas.microsoft.com/office/drawing/2010/main" val="0"/>
              </a:ext>
            </a:extLst>
          </a:blip>
          <a:srcRect/>
          <a:stretch>
            <a:fillRect/>
          </a:stretch>
        </p:blipFill>
        <p:spPr bwMode="auto">
          <a:xfrm rot="814507">
            <a:off x="6408776" y="2132164"/>
            <a:ext cx="5199582" cy="561554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rotWithShape="1">
          <a:blip r:embed="rId7">
            <a:extLst>
              <a:ext uri="{28A0092B-C50C-407E-A947-70E740481C1C}">
                <a14:useLocalDpi xmlns:a14="http://schemas.microsoft.com/office/drawing/2010/main" val="0"/>
              </a:ext>
            </a:extLst>
          </a:blip>
          <a:srcRect l="19405" t="1385" r="16787" b="2170"/>
          <a:stretch/>
        </p:blipFill>
        <p:spPr>
          <a:xfrm>
            <a:off x="2613338" y="260803"/>
            <a:ext cx="6418053" cy="6003985"/>
          </a:xfrm>
          <a:prstGeom prst="rect">
            <a:avLst/>
          </a:prstGeom>
        </p:spPr>
      </p:pic>
      <p:pic>
        <p:nvPicPr>
          <p:cNvPr id="23" name="Picture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3422" y="894016"/>
            <a:ext cx="2909847" cy="5631575"/>
          </a:xfrm>
          <a:prstGeom prst="rect">
            <a:avLst/>
          </a:prstGeom>
        </p:spPr>
      </p:pic>
      <p:pic>
        <p:nvPicPr>
          <p:cNvPr id="10" name="tiếng trò chơi xuất hiện">
            <a:hlinkClick r:id="" action="ppaction://media"/>
            <a:extLst>
              <a:ext uri="{FF2B5EF4-FFF2-40B4-BE49-F238E27FC236}">
                <a16:creationId xmlns:a16="http://schemas.microsoft.com/office/drawing/2014/main" id="{0C8FA431-7443-460A-B17D-A35EAD33D365}"/>
              </a:ext>
            </a:extLst>
          </p:cNvPr>
          <p:cNvPicPr>
            <a:picLocks noChangeAspect="1"/>
          </p:cNvPicPr>
          <p:nvPr>
            <a:audioFile r:link="rId1"/>
            <p:extLst>
              <p:ext uri="{DAA4B4D4-6D71-4841-9C94-3DE7FCFB9230}">
                <p14:media xmlns:p14="http://schemas.microsoft.com/office/powerpoint/2010/main" r:embed="rId2">
                  <p14:trim st="4048" end="3001"/>
                </p14:media>
              </p:ext>
            </p:extLst>
          </p:nvPr>
        </p:nvPicPr>
        <p:blipFill>
          <a:blip r:embed="rId9"/>
          <a:stretch>
            <a:fillRect/>
          </a:stretch>
        </p:blipFill>
        <p:spPr>
          <a:xfrm>
            <a:off x="-861311" y="6322391"/>
            <a:ext cx="406400" cy="406400"/>
          </a:xfrm>
          <a:prstGeom prst="rect">
            <a:avLst/>
          </a:prstGeom>
        </p:spPr>
      </p:pic>
    </p:spTree>
    <p:extLst>
      <p:ext uri="{BB962C8B-B14F-4D97-AF65-F5344CB8AC3E}">
        <p14:creationId xmlns:p14="http://schemas.microsoft.com/office/powerpoint/2010/main" val="2295455232"/>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5000" fill="hold" nodeType="withEffect">
                                  <p:stCondLst>
                                    <p:cond delay="0"/>
                                  </p:stCondLst>
                                  <p:childTnLst>
                                    <p:animRot by="120000">
                                      <p:cBhvr>
                                        <p:cTn id="6" dur="100" fill="hold">
                                          <p:stCondLst>
                                            <p:cond delay="0"/>
                                          </p:stCondLst>
                                        </p:cTn>
                                        <p:tgtEl>
                                          <p:spTgt spid="23"/>
                                        </p:tgtEl>
                                        <p:attrNameLst>
                                          <p:attrName>r</p:attrName>
                                        </p:attrNameLst>
                                      </p:cBhvr>
                                    </p:animRot>
                                    <p:animRot by="-240000">
                                      <p:cBhvr>
                                        <p:cTn id="7" dur="200" fill="hold">
                                          <p:stCondLst>
                                            <p:cond delay="200"/>
                                          </p:stCondLst>
                                        </p:cTn>
                                        <p:tgtEl>
                                          <p:spTgt spid="23"/>
                                        </p:tgtEl>
                                        <p:attrNameLst>
                                          <p:attrName>r</p:attrName>
                                        </p:attrNameLst>
                                      </p:cBhvr>
                                    </p:animRot>
                                    <p:animRot by="240000">
                                      <p:cBhvr>
                                        <p:cTn id="8" dur="200" fill="hold">
                                          <p:stCondLst>
                                            <p:cond delay="400"/>
                                          </p:stCondLst>
                                        </p:cTn>
                                        <p:tgtEl>
                                          <p:spTgt spid="23"/>
                                        </p:tgtEl>
                                        <p:attrNameLst>
                                          <p:attrName>r</p:attrName>
                                        </p:attrNameLst>
                                      </p:cBhvr>
                                    </p:animRot>
                                    <p:animRot by="-240000">
                                      <p:cBhvr>
                                        <p:cTn id="9" dur="200" fill="hold">
                                          <p:stCondLst>
                                            <p:cond delay="600"/>
                                          </p:stCondLst>
                                        </p:cTn>
                                        <p:tgtEl>
                                          <p:spTgt spid="23"/>
                                        </p:tgtEl>
                                        <p:attrNameLst>
                                          <p:attrName>r</p:attrName>
                                        </p:attrNameLst>
                                      </p:cBhvr>
                                    </p:animRot>
                                    <p:animRot by="120000">
                                      <p:cBhvr>
                                        <p:cTn id="10" dur="200" fill="hold">
                                          <p:stCondLst>
                                            <p:cond delay="800"/>
                                          </p:stCondLst>
                                        </p:cTn>
                                        <p:tgtEl>
                                          <p:spTgt spid="23"/>
                                        </p:tgtEl>
                                        <p:attrNameLst>
                                          <p:attrName>r</p:attrName>
                                        </p:attrNameLst>
                                      </p:cBhvr>
                                    </p:animRot>
                                  </p:childTnLst>
                                </p:cTn>
                              </p:par>
                              <p:par>
                                <p:cTn id="11" presetID="1" presetClass="mediacall" presetSubtype="0" fill="hold" nodeType="withEffect">
                                  <p:stCondLst>
                                    <p:cond delay="0"/>
                                  </p:stCondLst>
                                  <p:childTnLst>
                                    <p:cmd type="call" cmd="playFrom(0.0)">
                                      <p:cBhvr>
                                        <p:cTn id="12" dur="4471" fill="hold"/>
                                        <p:tgtEl>
                                          <p:spTgt spid="10"/>
                                        </p:tgtEl>
                                      </p:cBhvr>
                                    </p:cmd>
                                  </p:childTnLst>
                                </p:cTn>
                              </p:par>
                              <p:par>
                                <p:cTn id="13" presetID="53" presetClass="entr" presetSubtype="16"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500" fill="hold"/>
                                        <p:tgtEl>
                                          <p:spTgt spid="22"/>
                                        </p:tgtEl>
                                        <p:attrNameLst>
                                          <p:attrName>ppt_w</p:attrName>
                                        </p:attrNameLst>
                                      </p:cBhvr>
                                      <p:tavLst>
                                        <p:tav tm="0">
                                          <p:val>
                                            <p:fltVal val="0"/>
                                          </p:val>
                                        </p:tav>
                                        <p:tav tm="100000">
                                          <p:val>
                                            <p:strVal val="#ppt_w"/>
                                          </p:val>
                                        </p:tav>
                                      </p:tavLst>
                                    </p:anim>
                                    <p:anim calcmode="lin" valueType="num">
                                      <p:cBhvr>
                                        <p:cTn id="16" dur="500" fill="hold"/>
                                        <p:tgtEl>
                                          <p:spTgt spid="22"/>
                                        </p:tgtEl>
                                        <p:attrNameLst>
                                          <p:attrName>ppt_h</p:attrName>
                                        </p:attrNameLst>
                                      </p:cBhvr>
                                      <p:tavLst>
                                        <p:tav tm="0">
                                          <p:val>
                                            <p:fltVal val="0"/>
                                          </p:val>
                                        </p:tav>
                                        <p:tav tm="100000">
                                          <p:val>
                                            <p:strVal val="#ppt_h"/>
                                          </p:val>
                                        </p:tav>
                                      </p:tavLst>
                                    </p:anim>
                                    <p:animEffect transition="in" filter="fade">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8" fill="hold" display="0">
                  <p:stCondLst>
                    <p:cond delay="indefinite"/>
                  </p:stCondLst>
                  <p:endCondLst>
                    <p:cond evt="onStopAudio" delay="0">
                      <p:tgtEl>
                        <p:sldTgt/>
                      </p:tgtEl>
                    </p:cond>
                  </p:endCondLst>
                </p:cTn>
                <p:tgtEl>
                  <p:spTgt spid="1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6D267512-9FC6-4707-BA27-079FFF8ECBC6}"/>
              </a:ext>
            </a:extLst>
          </p:cNvPr>
          <p:cNvPicPr>
            <a:picLocks noChangeAspect="1"/>
          </p:cNvPicPr>
          <p:nvPr/>
        </p:nvPicPr>
        <p:blipFill>
          <a:blip r:embed="rId6"/>
          <a:stretch>
            <a:fillRect/>
          </a:stretch>
        </p:blipFill>
        <p:spPr>
          <a:xfrm>
            <a:off x="0" y="0"/>
            <a:ext cx="12192000" cy="6858000"/>
          </a:xfrm>
          <a:prstGeom prst="rect">
            <a:avLst/>
          </a:prstGeom>
        </p:spPr>
      </p:pic>
      <p:sp>
        <p:nvSpPr>
          <p:cNvPr id="42" name="Rectangle: Rounded Corners 41">
            <a:extLst>
              <a:ext uri="{FF2B5EF4-FFF2-40B4-BE49-F238E27FC236}">
                <a16:creationId xmlns:a16="http://schemas.microsoft.com/office/drawing/2014/main" id="{82828B46-C3D4-4181-B084-342EA7A61220}"/>
              </a:ext>
            </a:extLst>
          </p:cNvPr>
          <p:cNvSpPr/>
          <p:nvPr/>
        </p:nvSpPr>
        <p:spPr>
          <a:xfrm>
            <a:off x="8556224" y="1673176"/>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sngStrike" kern="1200" cap="none" spc="0" normalizeH="0" baseline="0" noProof="0">
              <a:ln>
                <a:noFill/>
              </a:ln>
              <a:solidFill>
                <a:prstClr val="white"/>
              </a:solidFill>
              <a:effectLst/>
              <a:uLnTx/>
              <a:uFillTx/>
              <a:latin typeface="等线"/>
              <a:ea typeface="+mn-ea"/>
              <a:cs typeface="+mn-cs"/>
            </a:endParaRPr>
          </a:p>
        </p:txBody>
      </p:sp>
      <p:sp>
        <p:nvSpPr>
          <p:cNvPr id="43" name="Rectangle: Rounded Corners 42">
            <a:extLst>
              <a:ext uri="{FF2B5EF4-FFF2-40B4-BE49-F238E27FC236}">
                <a16:creationId xmlns:a16="http://schemas.microsoft.com/office/drawing/2014/main" id="{D451A0B9-B1E4-4C66-9E20-F2B4C584C7F0}"/>
              </a:ext>
            </a:extLst>
          </p:cNvPr>
          <p:cNvSpPr/>
          <p:nvPr/>
        </p:nvSpPr>
        <p:spPr>
          <a:xfrm>
            <a:off x="8556224" y="3184000"/>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sngStrike" kern="1200" cap="none" spc="0" normalizeH="0" baseline="0" noProof="0">
              <a:ln>
                <a:noFill/>
              </a:ln>
              <a:solidFill>
                <a:prstClr val="white"/>
              </a:solidFill>
              <a:effectLst/>
              <a:uLnTx/>
              <a:uFillTx/>
              <a:latin typeface="等线"/>
              <a:ea typeface="+mn-ea"/>
              <a:cs typeface="+mn-cs"/>
            </a:endParaRPr>
          </a:p>
        </p:txBody>
      </p:sp>
      <p:sp>
        <p:nvSpPr>
          <p:cNvPr id="44" name="Rectangle: Rounded Corners 43">
            <a:extLst>
              <a:ext uri="{FF2B5EF4-FFF2-40B4-BE49-F238E27FC236}">
                <a16:creationId xmlns:a16="http://schemas.microsoft.com/office/drawing/2014/main" id="{C8A88E9F-D623-4566-A228-53F940C3FFEA}"/>
              </a:ext>
            </a:extLst>
          </p:cNvPr>
          <p:cNvSpPr/>
          <p:nvPr/>
        </p:nvSpPr>
        <p:spPr>
          <a:xfrm>
            <a:off x="8562559" y="4620597"/>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sngStrike" kern="1200" cap="none" spc="0" normalizeH="0" baseline="0" noProof="0">
              <a:ln>
                <a:noFill/>
              </a:ln>
              <a:solidFill>
                <a:prstClr val="white"/>
              </a:solidFill>
              <a:effectLst/>
              <a:uLnTx/>
              <a:uFillTx/>
              <a:latin typeface="等线"/>
              <a:ea typeface="+mn-ea"/>
              <a:cs typeface="+mn-cs"/>
            </a:endParaRPr>
          </a:p>
        </p:txBody>
      </p:sp>
      <p:sp>
        <p:nvSpPr>
          <p:cNvPr id="14" name="Rectangle: Rounded Corners 13">
            <a:extLst>
              <a:ext uri="{FF2B5EF4-FFF2-40B4-BE49-F238E27FC236}">
                <a16:creationId xmlns:a16="http://schemas.microsoft.com/office/drawing/2014/main" id="{4C81DBC7-AE1D-4D2E-A75A-319B0286F1F4}"/>
              </a:ext>
            </a:extLst>
          </p:cNvPr>
          <p:cNvSpPr/>
          <p:nvPr/>
        </p:nvSpPr>
        <p:spPr>
          <a:xfrm>
            <a:off x="8540821" y="238802"/>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sngStrike" kern="1200" cap="none" spc="0" normalizeH="0" baseline="0" noProof="0">
              <a:ln>
                <a:noFill/>
              </a:ln>
              <a:solidFill>
                <a:prstClr val="white"/>
              </a:solidFill>
              <a:effectLst/>
              <a:uLnTx/>
              <a:uFillTx/>
              <a:latin typeface="等线"/>
              <a:ea typeface="+mn-ea"/>
              <a:cs typeface="+mn-cs"/>
            </a:endParaRPr>
          </a:p>
        </p:txBody>
      </p:sp>
      <p:grpSp>
        <p:nvGrpSpPr>
          <p:cNvPr id="22" name="A"/>
          <p:cNvGrpSpPr/>
          <p:nvPr/>
        </p:nvGrpSpPr>
        <p:grpSpPr>
          <a:xfrm>
            <a:off x="7829963" y="459284"/>
            <a:ext cx="2744725" cy="817338"/>
            <a:chOff x="8422160" y="1489938"/>
            <a:chExt cx="3336739" cy="993630"/>
          </a:xfrm>
        </p:grpSpPr>
        <p:pic>
          <p:nvPicPr>
            <p:cNvPr id="6" name="Picture 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100000" l="0" r="23885">
                          <a14:foregroundMark x1="21007" y1="45732" x2="20144" y2="62195"/>
                          <a14:foregroundMark x1="21151" y1="49390" x2="20576" y2="61585"/>
                          <a14:backgroundMark x1="23165" y1="18293" x2="23165" y2="18293"/>
                          <a14:backgroundMark x1="23165" y1="18293" x2="22014" y2="91463"/>
                          <a14:backgroundMark x1="22014" y1="43293" x2="22014" y2="64634"/>
                        </a14:backgroundRemoval>
                      </a14:imgEffect>
                    </a14:imgLayer>
                  </a14:imgProps>
                </a:ext>
                <a:ext uri="{28A0092B-C50C-407E-A947-70E740481C1C}">
                  <a14:useLocalDpi xmlns:a14="http://schemas.microsoft.com/office/drawing/2010/main" val="0"/>
                </a:ext>
              </a:extLst>
            </a:blip>
            <a:srcRect t="1" r="75649" b="-3870"/>
            <a:stretch/>
          </p:blipFill>
          <p:spPr>
            <a:xfrm>
              <a:off x="8422160" y="1622430"/>
              <a:ext cx="854282" cy="861138"/>
            </a:xfrm>
            <a:prstGeom prst="rect">
              <a:avLst/>
            </a:prstGeom>
          </p:spPr>
        </p:pic>
        <p:sp>
          <p:nvSpPr>
            <p:cNvPr id="12" name="TextBox 11"/>
            <p:cNvSpPr txBox="1"/>
            <p:nvPr/>
          </p:nvSpPr>
          <p:spPr>
            <a:xfrm>
              <a:off x="9624620" y="1489938"/>
              <a:ext cx="2134279" cy="954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205</a:t>
              </a:r>
            </a:p>
          </p:txBody>
        </p:sp>
      </p:grpSp>
      <p:grpSp>
        <p:nvGrpSpPr>
          <p:cNvPr id="23" name="B"/>
          <p:cNvGrpSpPr/>
          <p:nvPr/>
        </p:nvGrpSpPr>
        <p:grpSpPr>
          <a:xfrm>
            <a:off x="7829983" y="1938632"/>
            <a:ext cx="3932370" cy="784830"/>
            <a:chOff x="8422168" y="2846690"/>
            <a:chExt cx="4780544" cy="954111"/>
          </a:xfrm>
        </p:grpSpPr>
        <p:pic>
          <p:nvPicPr>
            <p:cNvPr id="7" name="Picture 6"/>
            <p:cNvPicPr>
              <a:picLocks noChangeAspect="1"/>
            </p:cNvPicPr>
            <p:nvPr/>
          </p:nvPicPr>
          <p:blipFill rotWithShape="1">
            <a:blip r:embed="rId9" cstate="print">
              <a:extLst>
                <a:ext uri="{28A0092B-C50C-407E-A947-70E740481C1C}">
                  <a14:useLocalDpi xmlns:a14="http://schemas.microsoft.com/office/drawing/2010/main" val="0"/>
                </a:ext>
              </a:extLst>
            </a:blip>
            <a:srcRect r="78665"/>
            <a:stretch/>
          </p:blipFill>
          <p:spPr>
            <a:xfrm>
              <a:off x="8422168" y="2894499"/>
              <a:ext cx="748454" cy="829058"/>
            </a:xfrm>
            <a:prstGeom prst="rect">
              <a:avLst/>
            </a:prstGeom>
          </p:spPr>
        </p:pic>
        <p:sp>
          <p:nvSpPr>
            <p:cNvPr id="13" name="TextBox 12"/>
            <p:cNvSpPr txBox="1"/>
            <p:nvPr/>
          </p:nvSpPr>
          <p:spPr>
            <a:xfrm>
              <a:off x="9595177" y="2846690"/>
              <a:ext cx="3607535" cy="95411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 205 </a:t>
              </a:r>
              <a:r>
                <a:rPr kumimoji="0" lang="en-US" sz="4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dư</a:t>
              </a:r>
              <a:r>
                <a:rPr kumimoji="0" lang="en-US" sz="4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a:t>
              </a:r>
              <a:endParaRPr kumimoji="0" lang="en-US" sz="4500" b="1"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24" name="C"/>
          <p:cNvGrpSpPr/>
          <p:nvPr/>
        </p:nvGrpSpPr>
        <p:grpSpPr>
          <a:xfrm>
            <a:off x="7829976" y="3367660"/>
            <a:ext cx="3948407" cy="799636"/>
            <a:chOff x="8422168" y="3702145"/>
            <a:chExt cx="4800044" cy="972109"/>
          </a:xfrm>
        </p:grpSpPr>
        <p:pic>
          <p:nvPicPr>
            <p:cNvPr id="8" name="Picture 7"/>
            <p:cNvPicPr>
              <a:picLocks noChangeAspect="1"/>
            </p:cNvPicPr>
            <p:nvPr/>
          </p:nvPicPr>
          <p:blipFill rotWithShape="1">
            <a:blip r:embed="rId10" cstate="print">
              <a:extLst>
                <a:ext uri="{28A0092B-C50C-407E-A947-70E740481C1C}">
                  <a14:useLocalDpi xmlns:a14="http://schemas.microsoft.com/office/drawing/2010/main" val="0"/>
                </a:ext>
              </a:extLst>
            </a:blip>
            <a:srcRect r="78666"/>
            <a:stretch/>
          </p:blipFill>
          <p:spPr>
            <a:xfrm>
              <a:off x="8422168" y="3845196"/>
              <a:ext cx="748452" cy="829058"/>
            </a:xfrm>
            <a:prstGeom prst="rect">
              <a:avLst/>
            </a:prstGeom>
          </p:spPr>
        </p:pic>
        <p:sp>
          <p:nvSpPr>
            <p:cNvPr id="18" name="TextBox 17"/>
            <p:cNvSpPr txBox="1"/>
            <p:nvPr/>
          </p:nvSpPr>
          <p:spPr>
            <a:xfrm>
              <a:off x="9575699" y="3702145"/>
              <a:ext cx="3646513" cy="954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 206 </a:t>
              </a:r>
              <a:r>
                <a:rPr kumimoji="0" lang="en-US" sz="4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dư</a:t>
              </a:r>
              <a:r>
                <a:rPr kumimoji="0" lang="en-US" sz="4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a:t>
              </a:r>
              <a:endParaRPr kumimoji="0" lang="en-US" sz="4500" b="1"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25" name="D"/>
          <p:cNvGrpSpPr/>
          <p:nvPr/>
        </p:nvGrpSpPr>
        <p:grpSpPr>
          <a:xfrm>
            <a:off x="7829971" y="4840938"/>
            <a:ext cx="2736026" cy="784830"/>
            <a:chOff x="8469285" y="4670840"/>
            <a:chExt cx="3326163" cy="954111"/>
          </a:xfrm>
        </p:grpSpPr>
        <p:pic>
          <p:nvPicPr>
            <p:cNvPr id="9" name="Picture 8"/>
            <p:cNvPicPr>
              <a:picLocks noChangeAspect="1"/>
            </p:cNvPicPr>
            <p:nvPr/>
          </p:nvPicPr>
          <p:blipFill rotWithShape="1">
            <a:blip r:embed="rId11" cstate="print">
              <a:extLst>
                <a:ext uri="{28A0092B-C50C-407E-A947-70E740481C1C}">
                  <a14:useLocalDpi xmlns:a14="http://schemas.microsoft.com/office/drawing/2010/main" val="0"/>
                </a:ext>
              </a:extLst>
            </a:blip>
            <a:srcRect l="1" r="78665"/>
            <a:stretch/>
          </p:blipFill>
          <p:spPr>
            <a:xfrm>
              <a:off x="8469285" y="4795893"/>
              <a:ext cx="748451" cy="829058"/>
            </a:xfrm>
            <a:prstGeom prst="rect">
              <a:avLst/>
            </a:prstGeom>
          </p:spPr>
        </p:pic>
        <p:sp>
          <p:nvSpPr>
            <p:cNvPr id="21" name="TextBox 20"/>
            <p:cNvSpPr txBox="1"/>
            <p:nvPr/>
          </p:nvSpPr>
          <p:spPr>
            <a:xfrm>
              <a:off x="9661169" y="4670840"/>
              <a:ext cx="2134279" cy="95411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 206</a:t>
              </a:r>
            </a:p>
          </p:txBody>
        </p:sp>
      </p:grpSp>
      <p:pic>
        <p:nvPicPr>
          <p:cNvPr id="29" name="DAP AN"/>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253012" y="5789388"/>
            <a:ext cx="2326412" cy="838211"/>
          </a:xfrm>
          <a:prstGeom prst="rect">
            <a:avLst/>
          </a:prstGeom>
        </p:spPr>
      </p:pic>
      <p:pic>
        <p:nvPicPr>
          <p:cNvPr id="30" name="BAT DAU"/>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256239" y="5789388"/>
            <a:ext cx="2326412" cy="838211"/>
          </a:xfrm>
          <a:prstGeom prst="rect">
            <a:avLst/>
          </a:prstGeom>
        </p:spPr>
      </p:pic>
      <p:pic>
        <p:nvPicPr>
          <p:cNvPr id="31" name="DONG HO CAT"/>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705642" y="167352"/>
            <a:ext cx="900532" cy="1198046"/>
          </a:xfrm>
          <a:prstGeom prst="rect">
            <a:avLst/>
          </a:prstGeom>
        </p:spPr>
      </p:pic>
      <p:pic>
        <p:nvPicPr>
          <p:cNvPr id="32" name="Picture 3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35624" y="188565"/>
            <a:ext cx="1588750" cy="1087357"/>
          </a:xfrm>
          <a:prstGeom prst="rect">
            <a:avLst/>
          </a:prstGeom>
        </p:spPr>
      </p:pic>
      <p:pic>
        <p:nvPicPr>
          <p:cNvPr id="33" name="Picture 3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4912" y="188567"/>
            <a:ext cx="1588750" cy="1087357"/>
          </a:xfrm>
          <a:prstGeom prst="rect">
            <a:avLst/>
          </a:prstGeom>
        </p:spPr>
      </p:pic>
      <p:pic>
        <p:nvPicPr>
          <p:cNvPr id="34" name="Picture 3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35624" y="188567"/>
            <a:ext cx="1588750" cy="1087357"/>
          </a:xfrm>
          <a:prstGeom prst="rect">
            <a:avLst/>
          </a:prstGeom>
        </p:spPr>
      </p:pic>
      <p:pic>
        <p:nvPicPr>
          <p:cNvPr id="35" name="Picture 3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4912" y="188568"/>
            <a:ext cx="1588750" cy="1087357"/>
          </a:xfrm>
          <a:prstGeom prst="rect">
            <a:avLst/>
          </a:prstGeom>
        </p:spPr>
      </p:pic>
      <p:pic>
        <p:nvPicPr>
          <p:cNvPr id="36" name="Picture 35"/>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4912" y="188569"/>
            <a:ext cx="1588750" cy="1087357"/>
          </a:xfrm>
          <a:prstGeom prst="rect">
            <a:avLst/>
          </a:prstGeom>
        </p:spPr>
      </p:pic>
      <p:pic>
        <p:nvPicPr>
          <p:cNvPr id="37" name="Picture 36"/>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76335" y="188569"/>
            <a:ext cx="1588750" cy="1087357"/>
          </a:xfrm>
          <a:prstGeom prst="rect">
            <a:avLst/>
          </a:prstGeom>
        </p:spPr>
      </p:pic>
      <p:pic>
        <p:nvPicPr>
          <p:cNvPr id="40" name="Picture 4" descr="Flying white rocket isolated on white background. Download a Free Preview  or High Quality Adobe Illustrator Ai,… | Space party, Space birthday party,  Space birthday">
            <a:extLst>
              <a:ext uri="{FF2B5EF4-FFF2-40B4-BE49-F238E27FC236}">
                <a16:creationId xmlns:a16="http://schemas.microsoft.com/office/drawing/2014/main" id="{D87BE630-AE1B-4554-B7CA-CFB107A969A5}"/>
              </a:ext>
            </a:extLst>
          </p:cNvPr>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0" b="90185" l="0" r="100000">
                        <a14:foregroundMark x1="13000" y1="69074" x2="22000" y2="81667"/>
                        <a14:foregroundMark x1="26600" y1="79722" x2="26600" y2="81019"/>
                        <a14:foregroundMark x1="5500" y1="80741" x2="8900" y2="79537"/>
                      </a14:backgroundRemoval>
                    </a14:imgEffect>
                  </a14:imgLayer>
                </a14:imgProps>
              </a:ext>
              <a:ext uri="{28A0092B-C50C-407E-A947-70E740481C1C}">
                <a14:useLocalDpi xmlns:a14="http://schemas.microsoft.com/office/drawing/2010/main" val="0"/>
              </a:ext>
            </a:extLst>
          </a:blip>
          <a:srcRect/>
          <a:stretch>
            <a:fillRect/>
          </a:stretch>
        </p:blipFill>
        <p:spPr bwMode="auto">
          <a:xfrm rot="18932766">
            <a:off x="-688214" y="2211022"/>
            <a:ext cx="3573048" cy="3858892"/>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9D354803-59D5-4B78-AD19-EC210200D38F}"/>
              </a:ext>
            </a:extLst>
          </p:cNvPr>
          <p:cNvGrpSpPr/>
          <p:nvPr/>
        </p:nvGrpSpPr>
        <p:grpSpPr>
          <a:xfrm>
            <a:off x="2192132" y="145863"/>
            <a:ext cx="5894349" cy="5532547"/>
            <a:chOff x="2192132" y="145863"/>
            <a:chExt cx="5894349" cy="5532547"/>
          </a:xfrm>
        </p:grpSpPr>
        <p:pic>
          <p:nvPicPr>
            <p:cNvPr id="4" name="BANG CAU HOI"/>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192132" y="145863"/>
              <a:ext cx="5894349" cy="5532547"/>
            </a:xfrm>
            <a:prstGeom prst="rect">
              <a:avLst/>
            </a:prstGeom>
          </p:spPr>
        </p:pic>
        <p:sp>
          <p:nvSpPr>
            <p:cNvPr id="3" name="Rectangle: Rounded Corners 2">
              <a:extLst>
                <a:ext uri="{FF2B5EF4-FFF2-40B4-BE49-F238E27FC236}">
                  <a16:creationId xmlns:a16="http://schemas.microsoft.com/office/drawing/2014/main" id="{19B65117-C220-48B9-AC76-AD47A401C261}"/>
                </a:ext>
              </a:extLst>
            </p:cNvPr>
            <p:cNvSpPr/>
            <p:nvPr/>
          </p:nvSpPr>
          <p:spPr>
            <a:xfrm>
              <a:off x="6314173" y="1275922"/>
              <a:ext cx="279132" cy="298877"/>
            </a:xfrm>
            <a:prstGeom prst="roundRect">
              <a:avLst/>
            </a:prstGeom>
            <a:solidFill>
              <a:srgbClr val="ED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38" name="Rectangle: Rounded Corners 37">
              <a:extLst>
                <a:ext uri="{FF2B5EF4-FFF2-40B4-BE49-F238E27FC236}">
                  <a16:creationId xmlns:a16="http://schemas.microsoft.com/office/drawing/2014/main" id="{C4081270-534D-49CE-980C-69C01A806360}"/>
                </a:ext>
              </a:extLst>
            </p:cNvPr>
            <p:cNvSpPr/>
            <p:nvPr/>
          </p:nvSpPr>
          <p:spPr>
            <a:xfrm>
              <a:off x="6296711" y="1560678"/>
              <a:ext cx="279132" cy="88735"/>
            </a:xfrm>
            <a:prstGeom prst="roundRect">
              <a:avLst/>
            </a:prstGeom>
            <a:solidFill>
              <a:srgbClr val="EBB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41" name="Rectangle: Rounded Corners 40">
              <a:extLst>
                <a:ext uri="{FF2B5EF4-FFF2-40B4-BE49-F238E27FC236}">
                  <a16:creationId xmlns:a16="http://schemas.microsoft.com/office/drawing/2014/main" id="{15198C8B-4BDA-45AD-93BB-08E319D3B2D4}"/>
                </a:ext>
              </a:extLst>
            </p:cNvPr>
            <p:cNvSpPr/>
            <p:nvPr/>
          </p:nvSpPr>
          <p:spPr>
            <a:xfrm>
              <a:off x="6296711" y="1637782"/>
              <a:ext cx="279132" cy="76192"/>
            </a:xfrm>
            <a:prstGeom prst="roundRect">
              <a:avLst/>
            </a:prstGeom>
            <a:solidFill>
              <a:srgbClr val="E9A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 name="Rectangle 4">
              <a:extLst>
                <a:ext uri="{FF2B5EF4-FFF2-40B4-BE49-F238E27FC236}">
                  <a16:creationId xmlns:a16="http://schemas.microsoft.com/office/drawing/2014/main" id="{F91DF3D9-338B-4F59-98D1-534185E3A12E}"/>
                </a:ext>
              </a:extLst>
            </p:cNvPr>
            <p:cNvSpPr/>
            <p:nvPr/>
          </p:nvSpPr>
          <p:spPr>
            <a:xfrm>
              <a:off x="6196445" y="1064074"/>
              <a:ext cx="439544"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a:ln w="0"/>
                  <a:solidFill>
                    <a:srgbClr val="973537"/>
                  </a:solidFill>
                  <a:effectLst>
                    <a:outerShdw blurRad="38100" dist="19050" dir="2700000" algn="tl" rotWithShape="0">
                      <a:prstClr val="black">
                        <a:alpha val="40000"/>
                      </a:prstClr>
                    </a:outerShdw>
                  </a:effectLst>
                  <a:uLnTx/>
                  <a:uFillTx/>
                  <a:latin typeface="UTM Showcard" panose="02040603050506020204" pitchFamily="18" charset="0"/>
                  <a:ea typeface="+mn-ea"/>
                  <a:cs typeface="+mn-cs"/>
                </a:rPr>
                <a:t>1</a:t>
              </a:r>
              <a:endParaRPr kumimoji="0" lang="en-US" sz="4800" b="0" i="0" u="none" strike="noStrike" kern="1200" cap="none" spc="0" normalizeH="0" baseline="0" noProof="0">
                <a:ln w="0"/>
                <a:solidFill>
                  <a:srgbClr val="973537"/>
                </a:solidFill>
                <a:effectLst>
                  <a:outerShdw blurRad="38100" dist="19050" dir="2700000" algn="tl" rotWithShape="0">
                    <a:prstClr val="black">
                      <a:alpha val="40000"/>
                    </a:prstClr>
                  </a:outerShdw>
                </a:effectLst>
                <a:uLnTx/>
                <a:uFillTx/>
                <a:latin typeface="UTM Showcard" panose="02040603050506020204" pitchFamily="18" charset="0"/>
                <a:ea typeface="+mn-ea"/>
                <a:cs typeface="+mn-cs"/>
              </a:endParaRPr>
            </a:p>
          </p:txBody>
        </p:sp>
      </p:grpSp>
      <p:grpSp>
        <p:nvGrpSpPr>
          <p:cNvPr id="45" name="Group 44">
            <a:extLst>
              <a:ext uri="{FF2B5EF4-FFF2-40B4-BE49-F238E27FC236}">
                <a16:creationId xmlns:a16="http://schemas.microsoft.com/office/drawing/2014/main" id="{7A8C843C-A57D-4802-9AB3-27C9213620A6}"/>
              </a:ext>
            </a:extLst>
          </p:cNvPr>
          <p:cNvGrpSpPr/>
          <p:nvPr/>
        </p:nvGrpSpPr>
        <p:grpSpPr>
          <a:xfrm>
            <a:off x="3767328" y="2686886"/>
            <a:ext cx="2163009" cy="1724657"/>
            <a:chOff x="2192743" y="2331994"/>
            <a:chExt cx="2163009" cy="1724657"/>
          </a:xfrm>
        </p:grpSpPr>
        <p:grpSp>
          <p:nvGrpSpPr>
            <p:cNvPr id="46" name="Group 45">
              <a:extLst>
                <a:ext uri="{FF2B5EF4-FFF2-40B4-BE49-F238E27FC236}">
                  <a16:creationId xmlns:a16="http://schemas.microsoft.com/office/drawing/2014/main" id="{91BE3E84-46B0-4DF6-B693-45A3DF56E743}"/>
                </a:ext>
              </a:extLst>
            </p:cNvPr>
            <p:cNvGrpSpPr/>
            <p:nvPr/>
          </p:nvGrpSpPr>
          <p:grpSpPr>
            <a:xfrm>
              <a:off x="3336255" y="2333444"/>
              <a:ext cx="831592" cy="1723207"/>
              <a:chOff x="5449206" y="1698766"/>
              <a:chExt cx="831592" cy="1759524"/>
            </a:xfrm>
          </p:grpSpPr>
          <p:cxnSp>
            <p:nvCxnSpPr>
              <p:cNvPr id="53" name="Straight Connector 52">
                <a:extLst>
                  <a:ext uri="{FF2B5EF4-FFF2-40B4-BE49-F238E27FC236}">
                    <a16:creationId xmlns:a16="http://schemas.microsoft.com/office/drawing/2014/main" id="{EECFF121-9C63-4FB2-8A9A-8D7E7C96C3AA}"/>
                  </a:ext>
                </a:extLst>
              </p:cNvPr>
              <p:cNvCxnSpPr>
                <a:cxnSpLocks/>
              </p:cNvCxnSpPr>
              <p:nvPr/>
            </p:nvCxnSpPr>
            <p:spPr>
              <a:xfrm>
                <a:off x="5449206" y="1698766"/>
                <a:ext cx="0" cy="1759524"/>
              </a:xfrm>
              <a:prstGeom prst="line">
                <a:avLst/>
              </a:prstGeom>
              <a:ln w="38100"/>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E6EA9981-2527-48B3-8554-AE1CC3925BE9}"/>
                  </a:ext>
                </a:extLst>
              </p:cNvPr>
              <p:cNvCxnSpPr>
                <a:cxnSpLocks/>
              </p:cNvCxnSpPr>
              <p:nvPr/>
            </p:nvCxnSpPr>
            <p:spPr>
              <a:xfrm>
                <a:off x="5449206" y="2390482"/>
                <a:ext cx="831592" cy="0"/>
              </a:xfrm>
              <a:prstGeom prst="line">
                <a:avLst/>
              </a:prstGeom>
              <a:ln w="38100"/>
            </p:spPr>
            <p:style>
              <a:lnRef idx="1">
                <a:schemeClr val="dk1"/>
              </a:lnRef>
              <a:fillRef idx="0">
                <a:schemeClr val="dk1"/>
              </a:fillRef>
              <a:effectRef idx="0">
                <a:schemeClr val="dk1"/>
              </a:effectRef>
              <a:fontRef idx="minor">
                <a:schemeClr val="tx1"/>
              </a:fontRef>
            </p:style>
          </p:cxnSp>
        </p:grpSp>
        <p:sp>
          <p:nvSpPr>
            <p:cNvPr id="49" name="TextBox 48">
              <a:extLst>
                <a:ext uri="{FF2B5EF4-FFF2-40B4-BE49-F238E27FC236}">
                  <a16:creationId xmlns:a16="http://schemas.microsoft.com/office/drawing/2014/main" id="{DA5E36AD-020D-4DE8-98A1-AFBE695A26A8}"/>
                </a:ext>
              </a:extLst>
            </p:cNvPr>
            <p:cNvSpPr txBox="1"/>
            <p:nvPr/>
          </p:nvSpPr>
          <p:spPr>
            <a:xfrm>
              <a:off x="2192743" y="2331994"/>
              <a:ext cx="216300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738  23</a:t>
              </a:r>
            </a:p>
          </p:txBody>
        </p:sp>
      </p:grpSp>
    </p:spTree>
    <p:extLst>
      <p:ext uri="{BB962C8B-B14F-4D97-AF65-F5344CB8AC3E}">
        <p14:creationId xmlns:p14="http://schemas.microsoft.com/office/powerpoint/2010/main" val="481955160"/>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ing WAV.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Ting WAV.wav"/>
                                        </p:tgtEl>
                                      </p:cMediaNode>
                                    </p:audio>
                                  </p:subTnLst>
                                </p:cTn>
                              </p:par>
                              <p:par>
                                <p:cTn id="20" presetID="42" presetClass="entr" presetSubtype="0" fill="hold" grpId="0" nodeType="with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1000"/>
                                        <p:tgtEl>
                                          <p:spTgt spid="42"/>
                                        </p:tgtEl>
                                      </p:cBhvr>
                                    </p:animEffect>
                                    <p:anim calcmode="lin" valueType="num">
                                      <p:cBhvr>
                                        <p:cTn id="23" dur="1000" fill="hold"/>
                                        <p:tgtEl>
                                          <p:spTgt spid="42"/>
                                        </p:tgtEl>
                                        <p:attrNameLst>
                                          <p:attrName>ppt_x</p:attrName>
                                        </p:attrNameLst>
                                      </p:cBhvr>
                                      <p:tavLst>
                                        <p:tav tm="0">
                                          <p:val>
                                            <p:strVal val="#ppt_x"/>
                                          </p:val>
                                        </p:tav>
                                        <p:tav tm="100000">
                                          <p:val>
                                            <p:strVal val="#ppt_x"/>
                                          </p:val>
                                        </p:tav>
                                      </p:tavLst>
                                    </p:anim>
                                    <p:anim calcmode="lin" valueType="num">
                                      <p:cBhvr>
                                        <p:cTn id="24" dur="1000" fill="hold"/>
                                        <p:tgtEl>
                                          <p:spTgt spid="4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1000"/>
                                        <p:tgtEl>
                                          <p:spTgt spid="24"/>
                                        </p:tgtEl>
                                      </p:cBhvr>
                                    </p:animEffect>
                                    <p:anim calcmode="lin" valueType="num">
                                      <p:cBhvr>
                                        <p:cTn id="28" dur="1000" fill="hold"/>
                                        <p:tgtEl>
                                          <p:spTgt spid="24"/>
                                        </p:tgtEl>
                                        <p:attrNameLst>
                                          <p:attrName>ppt_x</p:attrName>
                                        </p:attrNameLst>
                                      </p:cBhvr>
                                      <p:tavLst>
                                        <p:tav tm="0">
                                          <p:val>
                                            <p:strVal val="#ppt_x"/>
                                          </p:val>
                                        </p:tav>
                                        <p:tav tm="100000">
                                          <p:val>
                                            <p:strVal val="#ppt_x"/>
                                          </p:val>
                                        </p:tav>
                                      </p:tavLst>
                                    </p:anim>
                                    <p:anim calcmode="lin" valueType="num">
                                      <p:cBhvr>
                                        <p:cTn id="29" dur="1000" fill="hold"/>
                                        <p:tgtEl>
                                          <p:spTgt spid="2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Ting WAV.wav"/>
                                        </p:tgtEl>
                                      </p:cMediaNode>
                                    </p:audio>
                                  </p:subTnLst>
                                </p:cTn>
                              </p:par>
                              <p:par>
                                <p:cTn id="30" presetID="42" presetClass="entr" presetSubtype="0" fill="hold" grpId="0" nodeType="with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1000"/>
                                        <p:tgtEl>
                                          <p:spTgt spid="43"/>
                                        </p:tgtEl>
                                      </p:cBhvr>
                                    </p:animEffect>
                                    <p:anim calcmode="lin" valueType="num">
                                      <p:cBhvr>
                                        <p:cTn id="33" dur="1000" fill="hold"/>
                                        <p:tgtEl>
                                          <p:spTgt spid="43"/>
                                        </p:tgtEl>
                                        <p:attrNameLst>
                                          <p:attrName>ppt_x</p:attrName>
                                        </p:attrNameLst>
                                      </p:cBhvr>
                                      <p:tavLst>
                                        <p:tav tm="0">
                                          <p:val>
                                            <p:strVal val="#ppt_x"/>
                                          </p:val>
                                        </p:tav>
                                        <p:tav tm="100000">
                                          <p:val>
                                            <p:strVal val="#ppt_x"/>
                                          </p:val>
                                        </p:tav>
                                      </p:tavLst>
                                    </p:anim>
                                    <p:anim calcmode="lin" valueType="num">
                                      <p:cBhvr>
                                        <p:cTn id="34" dur="1000" fill="hold"/>
                                        <p:tgtEl>
                                          <p:spTgt spid="43"/>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1000"/>
                                        <p:tgtEl>
                                          <p:spTgt spid="25"/>
                                        </p:tgtEl>
                                      </p:cBhvr>
                                    </p:animEffect>
                                    <p:anim calcmode="lin" valueType="num">
                                      <p:cBhvr>
                                        <p:cTn id="38" dur="1000" fill="hold"/>
                                        <p:tgtEl>
                                          <p:spTgt spid="25"/>
                                        </p:tgtEl>
                                        <p:attrNameLst>
                                          <p:attrName>ppt_x</p:attrName>
                                        </p:attrNameLst>
                                      </p:cBhvr>
                                      <p:tavLst>
                                        <p:tav tm="0">
                                          <p:val>
                                            <p:strVal val="#ppt_x"/>
                                          </p:val>
                                        </p:tav>
                                        <p:tav tm="100000">
                                          <p:val>
                                            <p:strVal val="#ppt_x"/>
                                          </p:val>
                                        </p:tav>
                                      </p:tavLst>
                                    </p:anim>
                                    <p:anim calcmode="lin" valueType="num">
                                      <p:cBhvr>
                                        <p:cTn id="39" dur="1000" fill="hold"/>
                                        <p:tgtEl>
                                          <p:spTgt spid="2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Ting WAV.wav"/>
                                        </p:tgtEl>
                                      </p:cMediaNode>
                                    </p:audio>
                                  </p:subTnLst>
                                </p:cTn>
                              </p:par>
                              <p:par>
                                <p:cTn id="40" presetID="42" presetClass="entr" presetSubtype="0" fill="hold" grpId="0" nodeType="with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fade">
                                      <p:cBhvr>
                                        <p:cTn id="42" dur="1000"/>
                                        <p:tgtEl>
                                          <p:spTgt spid="44"/>
                                        </p:tgtEl>
                                      </p:cBhvr>
                                    </p:animEffect>
                                    <p:anim calcmode="lin" valueType="num">
                                      <p:cBhvr>
                                        <p:cTn id="43" dur="1000" fill="hold"/>
                                        <p:tgtEl>
                                          <p:spTgt spid="44"/>
                                        </p:tgtEl>
                                        <p:attrNameLst>
                                          <p:attrName>ppt_x</p:attrName>
                                        </p:attrNameLst>
                                      </p:cBhvr>
                                      <p:tavLst>
                                        <p:tav tm="0">
                                          <p:val>
                                            <p:strVal val="#ppt_x"/>
                                          </p:val>
                                        </p:tav>
                                        <p:tav tm="100000">
                                          <p:val>
                                            <p:strVal val="#ppt_x"/>
                                          </p:val>
                                        </p:tav>
                                      </p:tavLst>
                                    </p:anim>
                                    <p:anim calcmode="lin" valueType="num">
                                      <p:cBhvr>
                                        <p:cTn id="44"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30"/>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nodeType="withEffect">
                                  <p:stCondLst>
                                    <p:cond delay="0"/>
                                  </p:stCondLst>
                                  <p:childTnLst>
                                    <p:set>
                                      <p:cBhvr>
                                        <p:cTn id="49"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4" name="5 giay.wav"/>
                                        </p:tgtEl>
                                      </p:cMediaNode>
                                    </p:audio>
                                  </p:subTnLst>
                                </p:cTn>
                              </p:par>
                              <p:par>
                                <p:cTn id="50" presetID="1" presetClass="entr" presetSubtype="0"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childTnLst>
                                </p:cTn>
                              </p:par>
                              <p:par>
                                <p:cTn id="52" presetID="1" presetClass="exit" presetSubtype="0" fill="hold" nodeType="withEffect">
                                  <p:stCondLst>
                                    <p:cond delay="0"/>
                                  </p:stCondLst>
                                  <p:childTnLst>
                                    <p:set>
                                      <p:cBhvr>
                                        <p:cTn id="53" dur="1" fill="hold">
                                          <p:stCondLst>
                                            <p:cond delay="999"/>
                                          </p:stCondLst>
                                        </p:cTn>
                                        <p:tgtEl>
                                          <p:spTgt spid="37"/>
                                        </p:tgtEl>
                                        <p:attrNameLst>
                                          <p:attrName>style.visibility</p:attrName>
                                        </p:attrNameLst>
                                      </p:cBhvr>
                                      <p:to>
                                        <p:strVal val="hidden"/>
                                      </p:to>
                                    </p:set>
                                  </p:childTnLst>
                                </p:cTn>
                              </p:par>
                            </p:childTnLst>
                          </p:cTn>
                        </p:par>
                        <p:par>
                          <p:cTn id="54" fill="hold">
                            <p:stCondLst>
                              <p:cond delay="1000"/>
                            </p:stCondLst>
                            <p:childTnLst>
                              <p:par>
                                <p:cTn id="55" presetID="1" presetClass="entr" presetSubtype="0" fill="hold" nodeType="afterEffect">
                                  <p:stCondLst>
                                    <p:cond delay="0"/>
                                  </p:stCondLst>
                                  <p:childTnLst>
                                    <p:set>
                                      <p:cBhvr>
                                        <p:cTn id="56" dur="1" fill="hold">
                                          <p:stCondLst>
                                            <p:cond delay="0"/>
                                          </p:stCondLst>
                                        </p:cTn>
                                        <p:tgtEl>
                                          <p:spTgt spid="36"/>
                                        </p:tgtEl>
                                        <p:attrNameLst>
                                          <p:attrName>style.visibility</p:attrName>
                                        </p:attrNameLst>
                                      </p:cBhvr>
                                      <p:to>
                                        <p:strVal val="visible"/>
                                      </p:to>
                                    </p:set>
                                  </p:childTnLst>
                                </p:cTn>
                              </p:par>
                            </p:childTnLst>
                          </p:cTn>
                        </p:par>
                        <p:par>
                          <p:cTn id="57" fill="hold">
                            <p:stCondLst>
                              <p:cond delay="1000"/>
                            </p:stCondLst>
                            <p:childTnLst>
                              <p:par>
                                <p:cTn id="58" presetID="1" presetClass="exit" presetSubtype="0" fill="hold" nodeType="afterEffect">
                                  <p:stCondLst>
                                    <p:cond delay="0"/>
                                  </p:stCondLst>
                                  <p:childTnLst>
                                    <p:set>
                                      <p:cBhvr>
                                        <p:cTn id="59" dur="1" fill="hold">
                                          <p:stCondLst>
                                            <p:cond delay="999"/>
                                          </p:stCondLst>
                                        </p:cTn>
                                        <p:tgtEl>
                                          <p:spTgt spid="36"/>
                                        </p:tgtEl>
                                        <p:attrNameLst>
                                          <p:attrName>style.visibility</p:attrName>
                                        </p:attrNameLst>
                                      </p:cBhvr>
                                      <p:to>
                                        <p:strVal val="hidden"/>
                                      </p:to>
                                    </p:set>
                                  </p:childTnLst>
                                </p:cTn>
                              </p:par>
                            </p:childTnLst>
                          </p:cTn>
                        </p:par>
                        <p:par>
                          <p:cTn id="60" fill="hold">
                            <p:stCondLst>
                              <p:cond delay="2000"/>
                            </p:stCondLst>
                            <p:childTnLst>
                              <p:par>
                                <p:cTn id="61" presetID="1" presetClass="entr" presetSubtype="0" fill="hold" nodeType="afterEffect">
                                  <p:stCondLst>
                                    <p:cond delay="0"/>
                                  </p:stCondLst>
                                  <p:childTnLst>
                                    <p:set>
                                      <p:cBhvr>
                                        <p:cTn id="62" dur="1" fill="hold">
                                          <p:stCondLst>
                                            <p:cond delay="0"/>
                                          </p:stCondLst>
                                        </p:cTn>
                                        <p:tgtEl>
                                          <p:spTgt spid="35"/>
                                        </p:tgtEl>
                                        <p:attrNameLst>
                                          <p:attrName>style.visibility</p:attrName>
                                        </p:attrNameLst>
                                      </p:cBhvr>
                                      <p:to>
                                        <p:strVal val="visible"/>
                                      </p:to>
                                    </p:set>
                                  </p:childTnLst>
                                </p:cTn>
                              </p:par>
                            </p:childTnLst>
                          </p:cTn>
                        </p:par>
                        <p:par>
                          <p:cTn id="63" fill="hold">
                            <p:stCondLst>
                              <p:cond delay="2000"/>
                            </p:stCondLst>
                            <p:childTnLst>
                              <p:par>
                                <p:cTn id="64" presetID="1" presetClass="exit" presetSubtype="0" fill="hold" nodeType="afterEffect">
                                  <p:stCondLst>
                                    <p:cond delay="0"/>
                                  </p:stCondLst>
                                  <p:childTnLst>
                                    <p:set>
                                      <p:cBhvr>
                                        <p:cTn id="65" dur="1" fill="hold">
                                          <p:stCondLst>
                                            <p:cond delay="999"/>
                                          </p:stCondLst>
                                        </p:cTn>
                                        <p:tgtEl>
                                          <p:spTgt spid="35"/>
                                        </p:tgtEl>
                                        <p:attrNameLst>
                                          <p:attrName>style.visibility</p:attrName>
                                        </p:attrNameLst>
                                      </p:cBhvr>
                                      <p:to>
                                        <p:strVal val="hidden"/>
                                      </p:to>
                                    </p:set>
                                  </p:childTnLst>
                                </p:cTn>
                              </p:par>
                            </p:childTnLst>
                          </p:cTn>
                        </p:par>
                        <p:par>
                          <p:cTn id="66" fill="hold">
                            <p:stCondLst>
                              <p:cond delay="3000"/>
                            </p:stCondLst>
                            <p:childTnLst>
                              <p:par>
                                <p:cTn id="67" presetID="1" presetClass="entr" presetSubtype="0" fill="hold" nodeType="afterEffect">
                                  <p:stCondLst>
                                    <p:cond delay="0"/>
                                  </p:stCondLst>
                                  <p:childTnLst>
                                    <p:set>
                                      <p:cBhvr>
                                        <p:cTn id="68" dur="1" fill="hold">
                                          <p:stCondLst>
                                            <p:cond delay="0"/>
                                          </p:stCondLst>
                                        </p:cTn>
                                        <p:tgtEl>
                                          <p:spTgt spid="34"/>
                                        </p:tgtEl>
                                        <p:attrNameLst>
                                          <p:attrName>style.visibility</p:attrName>
                                        </p:attrNameLst>
                                      </p:cBhvr>
                                      <p:to>
                                        <p:strVal val="visible"/>
                                      </p:to>
                                    </p:set>
                                  </p:childTnLst>
                                </p:cTn>
                              </p:par>
                            </p:childTnLst>
                          </p:cTn>
                        </p:par>
                        <p:par>
                          <p:cTn id="69" fill="hold">
                            <p:stCondLst>
                              <p:cond delay="3000"/>
                            </p:stCondLst>
                            <p:childTnLst>
                              <p:par>
                                <p:cTn id="70" presetID="1" presetClass="exit" presetSubtype="0" fill="hold" nodeType="afterEffect">
                                  <p:stCondLst>
                                    <p:cond delay="0"/>
                                  </p:stCondLst>
                                  <p:childTnLst>
                                    <p:set>
                                      <p:cBhvr>
                                        <p:cTn id="71" dur="1" fill="hold">
                                          <p:stCondLst>
                                            <p:cond delay="999"/>
                                          </p:stCondLst>
                                        </p:cTn>
                                        <p:tgtEl>
                                          <p:spTgt spid="34"/>
                                        </p:tgtEl>
                                        <p:attrNameLst>
                                          <p:attrName>style.visibility</p:attrName>
                                        </p:attrNameLst>
                                      </p:cBhvr>
                                      <p:to>
                                        <p:strVal val="hidden"/>
                                      </p:to>
                                    </p:set>
                                  </p:childTnLst>
                                </p:cTn>
                              </p:par>
                            </p:childTnLst>
                          </p:cTn>
                        </p:par>
                        <p:par>
                          <p:cTn id="72" fill="hold">
                            <p:stCondLst>
                              <p:cond delay="4000"/>
                            </p:stCondLst>
                            <p:childTnLst>
                              <p:par>
                                <p:cTn id="73" presetID="1" presetClass="entr" presetSubtype="0" fill="hold" nodeType="afterEffect">
                                  <p:stCondLst>
                                    <p:cond delay="0"/>
                                  </p:stCondLst>
                                  <p:childTnLst>
                                    <p:set>
                                      <p:cBhvr>
                                        <p:cTn id="74" dur="1" fill="hold">
                                          <p:stCondLst>
                                            <p:cond delay="0"/>
                                          </p:stCondLst>
                                        </p:cTn>
                                        <p:tgtEl>
                                          <p:spTgt spid="33"/>
                                        </p:tgtEl>
                                        <p:attrNameLst>
                                          <p:attrName>style.visibility</p:attrName>
                                        </p:attrNameLst>
                                      </p:cBhvr>
                                      <p:to>
                                        <p:strVal val="visible"/>
                                      </p:to>
                                    </p:set>
                                  </p:childTnLst>
                                </p:cTn>
                              </p:par>
                            </p:childTnLst>
                          </p:cTn>
                        </p:par>
                        <p:par>
                          <p:cTn id="75" fill="hold">
                            <p:stCondLst>
                              <p:cond delay="4000"/>
                            </p:stCondLst>
                            <p:childTnLst>
                              <p:par>
                                <p:cTn id="76" presetID="1" presetClass="exit" presetSubtype="0" fill="hold" nodeType="afterEffect">
                                  <p:stCondLst>
                                    <p:cond delay="0"/>
                                  </p:stCondLst>
                                  <p:childTnLst>
                                    <p:set>
                                      <p:cBhvr>
                                        <p:cTn id="77" dur="1" fill="hold">
                                          <p:stCondLst>
                                            <p:cond delay="999"/>
                                          </p:stCondLst>
                                        </p:cTn>
                                        <p:tgtEl>
                                          <p:spTgt spid="33"/>
                                        </p:tgtEl>
                                        <p:attrNameLst>
                                          <p:attrName>style.visibility</p:attrName>
                                        </p:attrNameLst>
                                      </p:cBhvr>
                                      <p:to>
                                        <p:strVal val="hidden"/>
                                      </p:to>
                                    </p:set>
                                  </p:childTnLst>
                                </p:cTn>
                              </p:par>
                            </p:childTnLst>
                          </p:cTn>
                        </p:par>
                        <p:par>
                          <p:cTn id="78" fill="hold">
                            <p:stCondLst>
                              <p:cond delay="5000"/>
                            </p:stCondLst>
                            <p:childTnLst>
                              <p:par>
                                <p:cTn id="79" presetID="1" presetClass="entr" presetSubtype="0" fill="hold" nodeType="afterEffect">
                                  <p:stCondLst>
                                    <p:cond delay="0"/>
                                  </p:stCondLst>
                                  <p:childTnLst>
                                    <p:set>
                                      <p:cBhvr>
                                        <p:cTn id="80"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81" restart="whenNotActive" fill="hold" evtFilter="cancelBubble" nodeType="interactiveSeq">
                <p:stCondLst>
                  <p:cond evt="onClick" delay="0">
                    <p:tgtEl>
                      <p:spTgt spid="29"/>
                    </p:tgtEl>
                  </p:cond>
                </p:stCondLst>
                <p:endSync evt="end" delay="0">
                  <p:rtn val="all"/>
                </p:endSync>
                <p:childTnLst>
                  <p:par>
                    <p:cTn id="82" fill="hold">
                      <p:stCondLst>
                        <p:cond delay="0"/>
                      </p:stCondLst>
                      <p:childTnLst>
                        <p:par>
                          <p:cTn id="83" fill="hold">
                            <p:stCondLst>
                              <p:cond delay="0"/>
                            </p:stCondLst>
                            <p:childTnLst>
                              <p:par>
                                <p:cTn id="84" presetID="9" presetClass="emph" presetSubtype="0" nodeType="clickEffect">
                                  <p:stCondLst>
                                    <p:cond delay="100"/>
                                  </p:stCondLst>
                                  <p:childTnLst>
                                    <p:set>
                                      <p:cBhvr rctx="PPT">
                                        <p:cTn id="85" dur="indefinite"/>
                                        <p:tgtEl>
                                          <p:spTgt spid="22"/>
                                        </p:tgtEl>
                                        <p:attrNameLst>
                                          <p:attrName>style.opacity</p:attrName>
                                        </p:attrNameLst>
                                      </p:cBhvr>
                                      <p:to>
                                        <p:strVal val="0.05"/>
                                      </p:to>
                                    </p:set>
                                    <p:animEffect filter="image" prLst="opacity: 0.05">
                                      <p:cBhvr rctx="IE">
                                        <p:cTn id="86" dur="indefinite"/>
                                        <p:tgtEl>
                                          <p:spTgt spid="22"/>
                                        </p:tgtEl>
                                      </p:cBhvr>
                                    </p:animEffect>
                                  </p:childTnLst>
                                  <p:subTnLst>
                                    <p:audio>
                                      <p:cMediaNode>
                                        <p:cTn display="0" masterRel="sameClick">
                                          <p:stCondLst>
                                            <p:cond evt="begin" delay="0">
                                              <p:tn val="84"/>
                                            </p:cond>
                                          </p:stCondLst>
                                          <p:endCondLst>
                                            <p:cond evt="onStopAudio" delay="0">
                                              <p:tgtEl>
                                                <p:sldTgt/>
                                              </p:tgtEl>
                                            </p:cond>
                                          </p:endCondLst>
                                        </p:cTn>
                                        <p:tgtEl>
                                          <p:sndTgt r:embed="rId5" name="WIN WIN.wav"/>
                                        </p:tgtEl>
                                      </p:cMediaNode>
                                    </p:audio>
                                  </p:subTnLst>
                                </p:cTn>
                              </p:par>
                              <p:par>
                                <p:cTn id="87" presetID="9" presetClass="emph" presetSubtype="0" grpId="1" nodeType="withEffect">
                                  <p:stCondLst>
                                    <p:cond delay="100"/>
                                  </p:stCondLst>
                                  <p:childTnLst>
                                    <p:set>
                                      <p:cBhvr>
                                        <p:cTn id="88" dur="indefinite"/>
                                        <p:tgtEl>
                                          <p:spTgt spid="14"/>
                                        </p:tgtEl>
                                        <p:attrNameLst>
                                          <p:attrName>style.opacity</p:attrName>
                                        </p:attrNameLst>
                                      </p:cBhvr>
                                      <p:to>
                                        <p:strVal val="0.25"/>
                                      </p:to>
                                    </p:set>
                                    <p:animEffect filter="image" prLst="opacity: 0.25">
                                      <p:cBhvr rctx="IE">
                                        <p:cTn id="89" dur="indefinite"/>
                                        <p:tgtEl>
                                          <p:spTgt spid="14"/>
                                        </p:tgtEl>
                                      </p:cBhvr>
                                    </p:animEffect>
                                  </p:childTnLst>
                                </p:cTn>
                              </p:par>
                              <p:par>
                                <p:cTn id="90" presetID="9" presetClass="emph" presetSubtype="0" nodeType="withEffect">
                                  <p:stCondLst>
                                    <p:cond delay="100"/>
                                  </p:stCondLst>
                                  <p:childTnLst>
                                    <p:set>
                                      <p:cBhvr>
                                        <p:cTn id="91" dur="indefinite"/>
                                        <p:tgtEl>
                                          <p:spTgt spid="24"/>
                                        </p:tgtEl>
                                        <p:attrNameLst>
                                          <p:attrName>style.opacity</p:attrName>
                                        </p:attrNameLst>
                                      </p:cBhvr>
                                      <p:to>
                                        <p:strVal val="0.25"/>
                                      </p:to>
                                    </p:set>
                                    <p:animEffect filter="image" prLst="opacity: 0.25">
                                      <p:cBhvr rctx="IE">
                                        <p:cTn id="92" dur="indefinite"/>
                                        <p:tgtEl>
                                          <p:spTgt spid="24"/>
                                        </p:tgtEl>
                                      </p:cBhvr>
                                    </p:animEffect>
                                  </p:childTnLst>
                                </p:cTn>
                              </p:par>
                              <p:par>
                                <p:cTn id="93" presetID="9" presetClass="emph" presetSubtype="0" nodeType="withEffect">
                                  <p:stCondLst>
                                    <p:cond delay="100"/>
                                  </p:stCondLst>
                                  <p:childTnLst>
                                    <p:set>
                                      <p:cBhvr>
                                        <p:cTn id="94" dur="indefinite"/>
                                        <p:tgtEl>
                                          <p:spTgt spid="23"/>
                                        </p:tgtEl>
                                        <p:attrNameLst>
                                          <p:attrName>style.opacity</p:attrName>
                                        </p:attrNameLst>
                                      </p:cBhvr>
                                      <p:to>
                                        <p:strVal val="0.25"/>
                                      </p:to>
                                    </p:set>
                                    <p:animEffect filter="image" prLst="opacity: 0.25">
                                      <p:cBhvr rctx="IE">
                                        <p:cTn id="95" dur="indefinite"/>
                                        <p:tgtEl>
                                          <p:spTgt spid="23"/>
                                        </p:tgtEl>
                                      </p:cBhvr>
                                    </p:animEffect>
                                  </p:childTnLst>
                                </p:cTn>
                              </p:par>
                              <p:par>
                                <p:cTn id="96" presetID="9" presetClass="emph" presetSubtype="0" grpId="1" nodeType="withEffect">
                                  <p:stCondLst>
                                    <p:cond delay="100"/>
                                  </p:stCondLst>
                                  <p:childTnLst>
                                    <p:set>
                                      <p:cBhvr>
                                        <p:cTn id="97" dur="indefinite"/>
                                        <p:tgtEl>
                                          <p:spTgt spid="42"/>
                                        </p:tgtEl>
                                        <p:attrNameLst>
                                          <p:attrName>style.opacity</p:attrName>
                                        </p:attrNameLst>
                                      </p:cBhvr>
                                      <p:to>
                                        <p:strVal val="0.25"/>
                                      </p:to>
                                    </p:set>
                                    <p:animEffect filter="image" prLst="opacity: 0.25">
                                      <p:cBhvr rctx="IE">
                                        <p:cTn id="98" dur="indefinite"/>
                                        <p:tgtEl>
                                          <p:spTgt spid="42"/>
                                        </p:tgtEl>
                                      </p:cBhvr>
                                    </p:animEffect>
                                  </p:childTnLst>
                                </p:cTn>
                              </p:par>
                              <p:par>
                                <p:cTn id="99" presetID="9" presetClass="emph" presetSubtype="0" grpId="1" nodeType="withEffect">
                                  <p:stCondLst>
                                    <p:cond delay="100"/>
                                  </p:stCondLst>
                                  <p:childTnLst>
                                    <p:set>
                                      <p:cBhvr>
                                        <p:cTn id="100" dur="indefinite"/>
                                        <p:tgtEl>
                                          <p:spTgt spid="43"/>
                                        </p:tgtEl>
                                        <p:attrNameLst>
                                          <p:attrName>style.opacity</p:attrName>
                                        </p:attrNameLst>
                                      </p:cBhvr>
                                      <p:to>
                                        <p:strVal val="0.25"/>
                                      </p:to>
                                    </p:set>
                                    <p:animEffect filter="image" prLst="opacity: 0.25">
                                      <p:cBhvr rctx="IE">
                                        <p:cTn id="101" dur="indefinite"/>
                                        <p:tgtEl>
                                          <p:spTgt spid="43"/>
                                        </p:tgtEl>
                                      </p:cBhvr>
                                    </p:animEffect>
                                  </p:childTnLst>
                                </p:cTn>
                              </p:par>
                            </p:childTnLst>
                          </p:cTn>
                        </p:par>
                        <p:par>
                          <p:cTn id="102" fill="hold">
                            <p:stCondLst>
                              <p:cond delay="100"/>
                            </p:stCondLst>
                            <p:childTnLst>
                              <p:par>
                                <p:cTn id="103" presetID="42" presetClass="path" presetSubtype="0" accel="50000" decel="50000" fill="hold" nodeType="afterEffect">
                                  <p:stCondLst>
                                    <p:cond delay="0"/>
                                  </p:stCondLst>
                                  <p:childTnLst>
                                    <p:animMotion origin="layout" path="M -3.95833E-6 -3.7037E-6 L -3.95833E-6 -1 " pathEditMode="relative" rAng="0" ptsTypes="AA">
                                      <p:cBhvr>
                                        <p:cTn id="104" dur="2000" fill="hold"/>
                                        <p:tgtEl>
                                          <p:spTgt spid="40"/>
                                        </p:tgtEl>
                                        <p:attrNameLst>
                                          <p:attrName>ppt_x</p:attrName>
                                          <p:attrName>ppt_y</p:attrName>
                                        </p:attrNameLst>
                                      </p:cBhvr>
                                      <p:rCtr x="0" y="-50000"/>
                                    </p:animMotion>
                                  </p:childTnLst>
                                </p:cTn>
                              </p:par>
                            </p:childTnLst>
                          </p:cTn>
                        </p:par>
                      </p:childTnLst>
                    </p:cTn>
                  </p:par>
                </p:childTnLst>
              </p:cTn>
              <p:nextCondLst>
                <p:cond evt="onClick" delay="0">
                  <p:tgtEl>
                    <p:spTgt spid="29"/>
                  </p:tgtEl>
                </p:cond>
              </p:nextCondLst>
            </p:seq>
          </p:childTnLst>
        </p:cTn>
      </p:par>
    </p:tnLst>
    <p:bldLst>
      <p:bldP spid="42" grpId="0" animBg="1"/>
      <p:bldP spid="42" grpId="1" animBg="1"/>
      <p:bldP spid="43" grpId="0" animBg="1"/>
      <p:bldP spid="43" grpId="1" animBg="1"/>
      <p:bldP spid="44" grpId="0" animBg="1"/>
      <p:bldP spid="14" grpId="0" animBg="1"/>
      <p:bldP spid="14"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6D267512-9FC6-4707-BA27-079FFF8ECBC6}"/>
              </a:ext>
            </a:extLst>
          </p:cNvPr>
          <p:cNvPicPr>
            <a:picLocks noChangeAspect="1"/>
          </p:cNvPicPr>
          <p:nvPr/>
        </p:nvPicPr>
        <p:blipFill>
          <a:blip r:embed="rId6"/>
          <a:stretch>
            <a:fillRect/>
          </a:stretch>
        </p:blipFill>
        <p:spPr>
          <a:xfrm>
            <a:off x="0" y="0"/>
            <a:ext cx="12192000" cy="6858000"/>
          </a:xfrm>
          <a:prstGeom prst="rect">
            <a:avLst/>
          </a:prstGeom>
        </p:spPr>
      </p:pic>
      <p:sp>
        <p:nvSpPr>
          <p:cNvPr id="42" name="Rectangle: Rounded Corners 41">
            <a:extLst>
              <a:ext uri="{FF2B5EF4-FFF2-40B4-BE49-F238E27FC236}">
                <a16:creationId xmlns:a16="http://schemas.microsoft.com/office/drawing/2014/main" id="{82828B46-C3D4-4181-B084-342EA7A61220}"/>
              </a:ext>
            </a:extLst>
          </p:cNvPr>
          <p:cNvSpPr/>
          <p:nvPr/>
        </p:nvSpPr>
        <p:spPr>
          <a:xfrm>
            <a:off x="8556224" y="1673176"/>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sngStrike" kern="1200" cap="none" spc="0" normalizeH="0" baseline="0" noProof="0">
              <a:ln>
                <a:noFill/>
              </a:ln>
              <a:solidFill>
                <a:prstClr val="white"/>
              </a:solidFill>
              <a:effectLst/>
              <a:uLnTx/>
              <a:uFillTx/>
              <a:latin typeface="等线"/>
              <a:ea typeface="+mn-ea"/>
              <a:cs typeface="+mn-cs"/>
            </a:endParaRPr>
          </a:p>
        </p:txBody>
      </p:sp>
      <p:sp>
        <p:nvSpPr>
          <p:cNvPr id="43" name="Rectangle: Rounded Corners 42">
            <a:extLst>
              <a:ext uri="{FF2B5EF4-FFF2-40B4-BE49-F238E27FC236}">
                <a16:creationId xmlns:a16="http://schemas.microsoft.com/office/drawing/2014/main" id="{D451A0B9-B1E4-4C66-9E20-F2B4C584C7F0}"/>
              </a:ext>
            </a:extLst>
          </p:cNvPr>
          <p:cNvSpPr/>
          <p:nvPr/>
        </p:nvSpPr>
        <p:spPr>
          <a:xfrm>
            <a:off x="8556224" y="3184000"/>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sngStrike" kern="1200" cap="none" spc="0" normalizeH="0" baseline="0" noProof="0">
              <a:ln>
                <a:noFill/>
              </a:ln>
              <a:solidFill>
                <a:prstClr val="white"/>
              </a:solidFill>
              <a:effectLst/>
              <a:uLnTx/>
              <a:uFillTx/>
              <a:latin typeface="等线"/>
              <a:ea typeface="+mn-ea"/>
              <a:cs typeface="+mn-cs"/>
            </a:endParaRPr>
          </a:p>
        </p:txBody>
      </p:sp>
      <p:sp>
        <p:nvSpPr>
          <p:cNvPr id="44" name="Rectangle: Rounded Corners 43">
            <a:extLst>
              <a:ext uri="{FF2B5EF4-FFF2-40B4-BE49-F238E27FC236}">
                <a16:creationId xmlns:a16="http://schemas.microsoft.com/office/drawing/2014/main" id="{C8A88E9F-D623-4566-A228-53F940C3FFEA}"/>
              </a:ext>
            </a:extLst>
          </p:cNvPr>
          <p:cNvSpPr/>
          <p:nvPr/>
        </p:nvSpPr>
        <p:spPr>
          <a:xfrm>
            <a:off x="8562559" y="4620597"/>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sngStrike" kern="1200" cap="none" spc="0" normalizeH="0" baseline="0" noProof="0">
              <a:ln>
                <a:noFill/>
              </a:ln>
              <a:solidFill>
                <a:prstClr val="white"/>
              </a:solidFill>
              <a:effectLst/>
              <a:uLnTx/>
              <a:uFillTx/>
              <a:latin typeface="等线"/>
              <a:ea typeface="+mn-ea"/>
              <a:cs typeface="+mn-cs"/>
            </a:endParaRPr>
          </a:p>
        </p:txBody>
      </p:sp>
      <p:sp>
        <p:nvSpPr>
          <p:cNvPr id="14" name="Rectangle: Rounded Corners 13">
            <a:extLst>
              <a:ext uri="{FF2B5EF4-FFF2-40B4-BE49-F238E27FC236}">
                <a16:creationId xmlns:a16="http://schemas.microsoft.com/office/drawing/2014/main" id="{4C81DBC7-AE1D-4D2E-A75A-319B0286F1F4}"/>
              </a:ext>
            </a:extLst>
          </p:cNvPr>
          <p:cNvSpPr/>
          <p:nvPr/>
        </p:nvSpPr>
        <p:spPr>
          <a:xfrm>
            <a:off x="8540821" y="238802"/>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sngStrike" kern="1200" cap="none" spc="0" normalizeH="0" baseline="0" noProof="0">
              <a:ln>
                <a:noFill/>
              </a:ln>
              <a:solidFill>
                <a:prstClr val="white"/>
              </a:solidFill>
              <a:effectLst/>
              <a:uLnTx/>
              <a:uFillTx/>
              <a:latin typeface="等线"/>
              <a:ea typeface="+mn-ea"/>
              <a:cs typeface="+mn-cs"/>
            </a:endParaRPr>
          </a:p>
        </p:txBody>
      </p:sp>
      <p:grpSp>
        <p:nvGrpSpPr>
          <p:cNvPr id="22" name="A"/>
          <p:cNvGrpSpPr/>
          <p:nvPr/>
        </p:nvGrpSpPr>
        <p:grpSpPr>
          <a:xfrm>
            <a:off x="7829985" y="422247"/>
            <a:ext cx="4072147" cy="861774"/>
            <a:chOff x="8422160" y="1444912"/>
            <a:chExt cx="4950464" cy="1047649"/>
          </a:xfrm>
        </p:grpSpPr>
        <p:pic>
          <p:nvPicPr>
            <p:cNvPr id="6" name="Picture 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100000" l="0" r="23885">
                          <a14:foregroundMark x1="21007" y1="45732" x2="20144" y2="62195"/>
                          <a14:foregroundMark x1="21151" y1="49390" x2="20576" y2="61585"/>
                          <a14:backgroundMark x1="23165" y1="18293" x2="23165" y2="18293"/>
                          <a14:backgroundMark x1="23165" y1="18293" x2="22014" y2="91463"/>
                          <a14:backgroundMark x1="22014" y1="43293" x2="22014" y2="64634"/>
                        </a14:backgroundRemoval>
                      </a14:imgEffect>
                    </a14:imgLayer>
                  </a14:imgProps>
                </a:ext>
                <a:ext uri="{28A0092B-C50C-407E-A947-70E740481C1C}">
                  <a14:useLocalDpi xmlns:a14="http://schemas.microsoft.com/office/drawing/2010/main" val="0"/>
                </a:ext>
              </a:extLst>
            </a:blip>
            <a:srcRect t="1" r="75649" b="-3870"/>
            <a:stretch/>
          </p:blipFill>
          <p:spPr>
            <a:xfrm>
              <a:off x="8422160" y="1622430"/>
              <a:ext cx="854282" cy="861138"/>
            </a:xfrm>
            <a:prstGeom prst="rect">
              <a:avLst/>
            </a:prstGeom>
          </p:spPr>
        </p:pic>
        <p:sp>
          <p:nvSpPr>
            <p:cNvPr id="12" name="TextBox 11"/>
            <p:cNvSpPr txBox="1"/>
            <p:nvPr/>
          </p:nvSpPr>
          <p:spPr>
            <a:xfrm>
              <a:off x="9346111" y="1444912"/>
              <a:ext cx="4026513" cy="104764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203 </a:t>
              </a:r>
              <a:r>
                <a:rPr kumimoji="0" lang="en-US" sz="5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dư</a:t>
              </a:r>
              <a:r>
                <a:rPr kumimoji="0" lang="en-US" sz="5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a:t>
              </a:r>
            </a:p>
          </p:txBody>
        </p:sp>
      </p:grpSp>
      <p:grpSp>
        <p:nvGrpSpPr>
          <p:cNvPr id="23" name="B"/>
          <p:cNvGrpSpPr/>
          <p:nvPr/>
        </p:nvGrpSpPr>
        <p:grpSpPr>
          <a:xfrm>
            <a:off x="7829971" y="1906783"/>
            <a:ext cx="4054521" cy="861774"/>
            <a:chOff x="8422168" y="2807976"/>
            <a:chExt cx="4929047" cy="1047652"/>
          </a:xfrm>
        </p:grpSpPr>
        <p:pic>
          <p:nvPicPr>
            <p:cNvPr id="7" name="Picture 6"/>
            <p:cNvPicPr>
              <a:picLocks noChangeAspect="1"/>
            </p:cNvPicPr>
            <p:nvPr/>
          </p:nvPicPr>
          <p:blipFill rotWithShape="1">
            <a:blip r:embed="rId9" cstate="print">
              <a:extLst>
                <a:ext uri="{28A0092B-C50C-407E-A947-70E740481C1C}">
                  <a14:useLocalDpi xmlns:a14="http://schemas.microsoft.com/office/drawing/2010/main" val="0"/>
                </a:ext>
              </a:extLst>
            </a:blip>
            <a:srcRect r="78665"/>
            <a:stretch/>
          </p:blipFill>
          <p:spPr>
            <a:xfrm>
              <a:off x="8422168" y="2894499"/>
              <a:ext cx="748454" cy="829058"/>
            </a:xfrm>
            <a:prstGeom prst="rect">
              <a:avLst/>
            </a:prstGeom>
          </p:spPr>
        </p:pic>
        <p:sp>
          <p:nvSpPr>
            <p:cNvPr id="13" name="TextBox 12"/>
            <p:cNvSpPr txBox="1"/>
            <p:nvPr/>
          </p:nvSpPr>
          <p:spPr>
            <a:xfrm>
              <a:off x="9367565" y="2807976"/>
              <a:ext cx="3983650" cy="104765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 203 </a:t>
              </a:r>
              <a:r>
                <a:rPr kumimoji="0" lang="en-US" sz="5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dư</a:t>
              </a:r>
              <a:r>
                <a:rPr kumimoji="0" lang="en-US" sz="5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a:t>
              </a:r>
            </a:p>
          </p:txBody>
        </p:sp>
      </p:grpSp>
      <p:grpSp>
        <p:nvGrpSpPr>
          <p:cNvPr id="24" name="C"/>
          <p:cNvGrpSpPr/>
          <p:nvPr/>
        </p:nvGrpSpPr>
        <p:grpSpPr>
          <a:xfrm>
            <a:off x="7829986" y="3395426"/>
            <a:ext cx="4067080" cy="861774"/>
            <a:chOff x="8422168" y="3735900"/>
            <a:chExt cx="4944305" cy="1047650"/>
          </a:xfrm>
        </p:grpSpPr>
        <p:pic>
          <p:nvPicPr>
            <p:cNvPr id="8" name="Picture 7"/>
            <p:cNvPicPr>
              <a:picLocks noChangeAspect="1"/>
            </p:cNvPicPr>
            <p:nvPr/>
          </p:nvPicPr>
          <p:blipFill rotWithShape="1">
            <a:blip r:embed="rId10" cstate="print">
              <a:extLst>
                <a:ext uri="{28A0092B-C50C-407E-A947-70E740481C1C}">
                  <a14:useLocalDpi xmlns:a14="http://schemas.microsoft.com/office/drawing/2010/main" val="0"/>
                </a:ext>
              </a:extLst>
            </a:blip>
            <a:srcRect r="78666"/>
            <a:stretch/>
          </p:blipFill>
          <p:spPr>
            <a:xfrm>
              <a:off x="8422168" y="3845196"/>
              <a:ext cx="748452" cy="829058"/>
            </a:xfrm>
            <a:prstGeom prst="rect">
              <a:avLst/>
            </a:prstGeom>
          </p:spPr>
        </p:pic>
        <p:sp>
          <p:nvSpPr>
            <p:cNvPr id="18" name="TextBox 17"/>
            <p:cNvSpPr txBox="1"/>
            <p:nvPr/>
          </p:nvSpPr>
          <p:spPr>
            <a:xfrm>
              <a:off x="9339959" y="3735900"/>
              <a:ext cx="4026514" cy="104765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 203 </a:t>
              </a:r>
              <a:r>
                <a:rPr kumimoji="0" lang="en-US" sz="5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dư</a:t>
              </a:r>
              <a:r>
                <a:rPr kumimoji="0" lang="en-US" sz="5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a:t>
              </a:r>
            </a:p>
          </p:txBody>
        </p:sp>
      </p:grpSp>
      <p:grpSp>
        <p:nvGrpSpPr>
          <p:cNvPr id="25" name="D"/>
          <p:cNvGrpSpPr/>
          <p:nvPr/>
        </p:nvGrpSpPr>
        <p:grpSpPr>
          <a:xfrm>
            <a:off x="7829962" y="4816636"/>
            <a:ext cx="3434521" cy="861774"/>
            <a:chOff x="8469285" y="4641292"/>
            <a:chExt cx="4175321" cy="1047650"/>
          </a:xfrm>
        </p:grpSpPr>
        <p:pic>
          <p:nvPicPr>
            <p:cNvPr id="9" name="Picture 8"/>
            <p:cNvPicPr>
              <a:picLocks noChangeAspect="1"/>
            </p:cNvPicPr>
            <p:nvPr/>
          </p:nvPicPr>
          <p:blipFill rotWithShape="1">
            <a:blip r:embed="rId11" cstate="print">
              <a:extLst>
                <a:ext uri="{28A0092B-C50C-407E-A947-70E740481C1C}">
                  <a14:useLocalDpi xmlns:a14="http://schemas.microsoft.com/office/drawing/2010/main" val="0"/>
                </a:ext>
              </a:extLst>
            </a:blip>
            <a:srcRect l="1" r="78665"/>
            <a:stretch/>
          </p:blipFill>
          <p:spPr>
            <a:xfrm>
              <a:off x="8469285" y="4795893"/>
              <a:ext cx="748451" cy="829058"/>
            </a:xfrm>
            <a:prstGeom prst="rect">
              <a:avLst/>
            </a:prstGeom>
          </p:spPr>
        </p:pic>
        <p:sp>
          <p:nvSpPr>
            <p:cNvPr id="21" name="TextBox 20"/>
            <p:cNvSpPr txBox="1"/>
            <p:nvPr/>
          </p:nvSpPr>
          <p:spPr>
            <a:xfrm>
              <a:off x="8677215" y="4641292"/>
              <a:ext cx="3967391" cy="10476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 203</a:t>
              </a:r>
            </a:p>
          </p:txBody>
        </p:sp>
      </p:grpSp>
      <p:pic>
        <p:nvPicPr>
          <p:cNvPr id="29" name="DAP AN"/>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253012" y="5789388"/>
            <a:ext cx="2326412" cy="838211"/>
          </a:xfrm>
          <a:prstGeom prst="rect">
            <a:avLst/>
          </a:prstGeom>
        </p:spPr>
      </p:pic>
      <p:pic>
        <p:nvPicPr>
          <p:cNvPr id="30" name="BAT DAU"/>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256239" y="5789388"/>
            <a:ext cx="2326412" cy="838211"/>
          </a:xfrm>
          <a:prstGeom prst="rect">
            <a:avLst/>
          </a:prstGeom>
        </p:spPr>
      </p:pic>
      <p:pic>
        <p:nvPicPr>
          <p:cNvPr id="31" name="DONG HO CAT"/>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705642" y="167352"/>
            <a:ext cx="900532" cy="1198046"/>
          </a:xfrm>
          <a:prstGeom prst="rect">
            <a:avLst/>
          </a:prstGeom>
        </p:spPr>
      </p:pic>
      <p:pic>
        <p:nvPicPr>
          <p:cNvPr id="32" name="Picture 3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35624" y="188565"/>
            <a:ext cx="1588750" cy="1087357"/>
          </a:xfrm>
          <a:prstGeom prst="rect">
            <a:avLst/>
          </a:prstGeom>
        </p:spPr>
      </p:pic>
      <p:pic>
        <p:nvPicPr>
          <p:cNvPr id="33" name="Picture 3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4912" y="188567"/>
            <a:ext cx="1588750" cy="1087357"/>
          </a:xfrm>
          <a:prstGeom prst="rect">
            <a:avLst/>
          </a:prstGeom>
        </p:spPr>
      </p:pic>
      <p:pic>
        <p:nvPicPr>
          <p:cNvPr id="34" name="Picture 3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35624" y="188567"/>
            <a:ext cx="1588750" cy="1087357"/>
          </a:xfrm>
          <a:prstGeom prst="rect">
            <a:avLst/>
          </a:prstGeom>
        </p:spPr>
      </p:pic>
      <p:pic>
        <p:nvPicPr>
          <p:cNvPr id="35" name="Picture 3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4912" y="188568"/>
            <a:ext cx="1588750" cy="1087357"/>
          </a:xfrm>
          <a:prstGeom prst="rect">
            <a:avLst/>
          </a:prstGeom>
        </p:spPr>
      </p:pic>
      <p:pic>
        <p:nvPicPr>
          <p:cNvPr id="36" name="Picture 35"/>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4912" y="188569"/>
            <a:ext cx="1588750" cy="1087357"/>
          </a:xfrm>
          <a:prstGeom prst="rect">
            <a:avLst/>
          </a:prstGeom>
        </p:spPr>
      </p:pic>
      <p:pic>
        <p:nvPicPr>
          <p:cNvPr id="37" name="Picture 36"/>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76335" y="188569"/>
            <a:ext cx="1588750" cy="1087357"/>
          </a:xfrm>
          <a:prstGeom prst="rect">
            <a:avLst/>
          </a:prstGeom>
        </p:spPr>
      </p:pic>
      <p:pic>
        <p:nvPicPr>
          <p:cNvPr id="40" name="Picture 4" descr="Flying white rocket isolated on white background. Download a Free Preview  or High Quality Adobe Illustrator Ai,… | Space party, Space birthday party,  Space birthday">
            <a:extLst>
              <a:ext uri="{FF2B5EF4-FFF2-40B4-BE49-F238E27FC236}">
                <a16:creationId xmlns:a16="http://schemas.microsoft.com/office/drawing/2014/main" id="{D87BE630-AE1B-4554-B7CA-CFB107A969A5}"/>
              </a:ext>
            </a:extLst>
          </p:cNvPr>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0" b="90185" l="0" r="100000">
                        <a14:foregroundMark x1="13000" y1="69074" x2="22000" y2="81667"/>
                        <a14:foregroundMark x1="26600" y1="79722" x2="26600" y2="81019"/>
                        <a14:foregroundMark x1="5500" y1="80741" x2="8900" y2="79537"/>
                      </a14:backgroundRemoval>
                    </a14:imgEffect>
                  </a14:imgLayer>
                </a14:imgProps>
              </a:ext>
              <a:ext uri="{28A0092B-C50C-407E-A947-70E740481C1C}">
                <a14:useLocalDpi xmlns:a14="http://schemas.microsoft.com/office/drawing/2010/main" val="0"/>
              </a:ext>
            </a:extLst>
          </a:blip>
          <a:srcRect/>
          <a:stretch>
            <a:fillRect/>
          </a:stretch>
        </p:blipFill>
        <p:spPr bwMode="auto">
          <a:xfrm rot="18932766">
            <a:off x="-688214" y="2211022"/>
            <a:ext cx="3573048" cy="3858892"/>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9D354803-59D5-4B78-AD19-EC210200D38F}"/>
              </a:ext>
            </a:extLst>
          </p:cNvPr>
          <p:cNvGrpSpPr/>
          <p:nvPr/>
        </p:nvGrpSpPr>
        <p:grpSpPr>
          <a:xfrm>
            <a:off x="2192132" y="145863"/>
            <a:ext cx="5894349" cy="5532547"/>
            <a:chOff x="2192132" y="145863"/>
            <a:chExt cx="5894349" cy="5532547"/>
          </a:xfrm>
        </p:grpSpPr>
        <p:pic>
          <p:nvPicPr>
            <p:cNvPr id="4" name="BANG CAU HOI"/>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192132" y="145863"/>
              <a:ext cx="5894349" cy="5532547"/>
            </a:xfrm>
            <a:prstGeom prst="rect">
              <a:avLst/>
            </a:prstGeom>
          </p:spPr>
        </p:pic>
        <p:sp>
          <p:nvSpPr>
            <p:cNvPr id="3" name="Rectangle: Rounded Corners 2">
              <a:extLst>
                <a:ext uri="{FF2B5EF4-FFF2-40B4-BE49-F238E27FC236}">
                  <a16:creationId xmlns:a16="http://schemas.microsoft.com/office/drawing/2014/main" id="{19B65117-C220-48B9-AC76-AD47A401C261}"/>
                </a:ext>
              </a:extLst>
            </p:cNvPr>
            <p:cNvSpPr/>
            <p:nvPr/>
          </p:nvSpPr>
          <p:spPr>
            <a:xfrm>
              <a:off x="6314173" y="1275922"/>
              <a:ext cx="279132" cy="298877"/>
            </a:xfrm>
            <a:prstGeom prst="roundRect">
              <a:avLst/>
            </a:prstGeom>
            <a:solidFill>
              <a:srgbClr val="ED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38" name="Rectangle: Rounded Corners 37">
              <a:extLst>
                <a:ext uri="{FF2B5EF4-FFF2-40B4-BE49-F238E27FC236}">
                  <a16:creationId xmlns:a16="http://schemas.microsoft.com/office/drawing/2014/main" id="{C4081270-534D-49CE-980C-69C01A806360}"/>
                </a:ext>
              </a:extLst>
            </p:cNvPr>
            <p:cNvSpPr/>
            <p:nvPr/>
          </p:nvSpPr>
          <p:spPr>
            <a:xfrm>
              <a:off x="6296711" y="1560678"/>
              <a:ext cx="279132" cy="88735"/>
            </a:xfrm>
            <a:prstGeom prst="roundRect">
              <a:avLst/>
            </a:prstGeom>
            <a:solidFill>
              <a:srgbClr val="EBB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41" name="Rectangle: Rounded Corners 40">
              <a:extLst>
                <a:ext uri="{FF2B5EF4-FFF2-40B4-BE49-F238E27FC236}">
                  <a16:creationId xmlns:a16="http://schemas.microsoft.com/office/drawing/2014/main" id="{15198C8B-4BDA-45AD-93BB-08E319D3B2D4}"/>
                </a:ext>
              </a:extLst>
            </p:cNvPr>
            <p:cNvSpPr/>
            <p:nvPr/>
          </p:nvSpPr>
          <p:spPr>
            <a:xfrm>
              <a:off x="6296711" y="1637782"/>
              <a:ext cx="279132" cy="76192"/>
            </a:xfrm>
            <a:prstGeom prst="roundRect">
              <a:avLst/>
            </a:prstGeom>
            <a:solidFill>
              <a:srgbClr val="E9A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 name="Rectangle 4">
              <a:extLst>
                <a:ext uri="{FF2B5EF4-FFF2-40B4-BE49-F238E27FC236}">
                  <a16:creationId xmlns:a16="http://schemas.microsoft.com/office/drawing/2014/main" id="{F91DF3D9-338B-4F59-98D1-534185E3A12E}"/>
                </a:ext>
              </a:extLst>
            </p:cNvPr>
            <p:cNvSpPr/>
            <p:nvPr/>
          </p:nvSpPr>
          <p:spPr>
            <a:xfrm>
              <a:off x="6182019" y="1064074"/>
              <a:ext cx="468397"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a:ln w="0"/>
                  <a:solidFill>
                    <a:srgbClr val="973537"/>
                  </a:solidFill>
                  <a:effectLst>
                    <a:outerShdw blurRad="38100" dist="19050" dir="2700000" algn="tl" rotWithShape="0">
                      <a:prstClr val="black">
                        <a:alpha val="40000"/>
                      </a:prstClr>
                    </a:outerShdw>
                  </a:effectLst>
                  <a:uLnTx/>
                  <a:uFillTx/>
                  <a:latin typeface="UTM Showcard" panose="02040603050506020204" pitchFamily="18" charset="0"/>
                  <a:ea typeface="+mn-ea"/>
                  <a:cs typeface="+mn-cs"/>
                </a:rPr>
                <a:t>2</a:t>
              </a:r>
              <a:endParaRPr kumimoji="0" lang="en-US" sz="4800" b="0" i="0" u="none" strike="noStrike" kern="1200" cap="none" spc="0" normalizeH="0" baseline="0" noProof="0">
                <a:ln w="0"/>
                <a:solidFill>
                  <a:srgbClr val="973537"/>
                </a:solidFill>
                <a:effectLst>
                  <a:outerShdw blurRad="38100" dist="19050" dir="2700000" algn="tl" rotWithShape="0">
                    <a:prstClr val="black">
                      <a:alpha val="40000"/>
                    </a:prstClr>
                  </a:outerShdw>
                </a:effectLst>
                <a:uLnTx/>
                <a:uFillTx/>
                <a:latin typeface="UTM Showcard" panose="02040603050506020204" pitchFamily="18" charset="0"/>
                <a:ea typeface="+mn-ea"/>
                <a:cs typeface="+mn-cs"/>
              </a:endParaRPr>
            </a:p>
          </p:txBody>
        </p:sp>
      </p:grpSp>
      <p:grpSp>
        <p:nvGrpSpPr>
          <p:cNvPr id="45" name="Group 44">
            <a:extLst>
              <a:ext uri="{FF2B5EF4-FFF2-40B4-BE49-F238E27FC236}">
                <a16:creationId xmlns:a16="http://schemas.microsoft.com/office/drawing/2014/main" id="{860D2A99-66F7-4B56-8E66-F88B364C7D8D}"/>
              </a:ext>
            </a:extLst>
          </p:cNvPr>
          <p:cNvGrpSpPr/>
          <p:nvPr/>
        </p:nvGrpSpPr>
        <p:grpSpPr>
          <a:xfrm>
            <a:off x="3218688" y="2705174"/>
            <a:ext cx="2675073" cy="1706368"/>
            <a:chOff x="1644103" y="2350282"/>
            <a:chExt cx="2675073" cy="1706368"/>
          </a:xfrm>
        </p:grpSpPr>
        <p:grpSp>
          <p:nvGrpSpPr>
            <p:cNvPr id="46" name="Group 45">
              <a:extLst>
                <a:ext uri="{FF2B5EF4-FFF2-40B4-BE49-F238E27FC236}">
                  <a16:creationId xmlns:a16="http://schemas.microsoft.com/office/drawing/2014/main" id="{0AC3474D-FA2F-482C-843E-53332F2986C8}"/>
                </a:ext>
              </a:extLst>
            </p:cNvPr>
            <p:cNvGrpSpPr/>
            <p:nvPr/>
          </p:nvGrpSpPr>
          <p:grpSpPr>
            <a:xfrm>
              <a:off x="3336255" y="2488891"/>
              <a:ext cx="923032" cy="1567759"/>
              <a:chOff x="5449206" y="1857490"/>
              <a:chExt cx="923032" cy="1600800"/>
            </a:xfrm>
          </p:grpSpPr>
          <p:cxnSp>
            <p:nvCxnSpPr>
              <p:cNvPr id="48" name="Straight Connector 47">
                <a:extLst>
                  <a:ext uri="{FF2B5EF4-FFF2-40B4-BE49-F238E27FC236}">
                    <a16:creationId xmlns:a16="http://schemas.microsoft.com/office/drawing/2014/main" id="{FBE507B4-016C-43E7-BAFA-B988E90B079F}"/>
                  </a:ext>
                </a:extLst>
              </p:cNvPr>
              <p:cNvCxnSpPr>
                <a:cxnSpLocks/>
              </p:cNvCxnSpPr>
              <p:nvPr/>
            </p:nvCxnSpPr>
            <p:spPr>
              <a:xfrm>
                <a:off x="5449206" y="1857490"/>
                <a:ext cx="0" cy="1600800"/>
              </a:xfrm>
              <a:prstGeom prst="line">
                <a:avLst/>
              </a:prstGeom>
              <a:ln w="38100"/>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64017B25-0521-431C-813A-FC10A76F823D}"/>
                  </a:ext>
                </a:extLst>
              </p:cNvPr>
              <p:cNvCxnSpPr>
                <a:cxnSpLocks/>
              </p:cNvCxnSpPr>
              <p:nvPr/>
            </p:nvCxnSpPr>
            <p:spPr>
              <a:xfrm>
                <a:off x="5449206" y="2390482"/>
                <a:ext cx="923032" cy="0"/>
              </a:xfrm>
              <a:prstGeom prst="line">
                <a:avLst/>
              </a:prstGeom>
              <a:ln w="38100"/>
            </p:spPr>
            <p:style>
              <a:lnRef idx="1">
                <a:schemeClr val="dk1"/>
              </a:lnRef>
              <a:fillRef idx="0">
                <a:schemeClr val="dk1"/>
              </a:fillRef>
              <a:effectRef idx="0">
                <a:schemeClr val="dk1"/>
              </a:effectRef>
              <a:fontRef idx="minor">
                <a:schemeClr val="tx1"/>
              </a:fontRef>
            </p:style>
          </p:cxnSp>
        </p:grpSp>
        <p:sp>
          <p:nvSpPr>
            <p:cNvPr id="47" name="TextBox 46">
              <a:extLst>
                <a:ext uri="{FF2B5EF4-FFF2-40B4-BE49-F238E27FC236}">
                  <a16:creationId xmlns:a16="http://schemas.microsoft.com/office/drawing/2014/main" id="{69E7BB7F-BFCE-4D2D-A31B-424BF6A1271E}"/>
                </a:ext>
              </a:extLst>
            </p:cNvPr>
            <p:cNvSpPr txBox="1"/>
            <p:nvPr/>
          </p:nvSpPr>
          <p:spPr>
            <a:xfrm>
              <a:off x="1644103" y="2350282"/>
              <a:ext cx="2675073"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8 325  41</a:t>
              </a:r>
            </a:p>
          </p:txBody>
        </p:sp>
      </p:grpSp>
    </p:spTree>
    <p:extLst>
      <p:ext uri="{BB962C8B-B14F-4D97-AF65-F5344CB8AC3E}">
        <p14:creationId xmlns:p14="http://schemas.microsoft.com/office/powerpoint/2010/main" val="772933083"/>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ing WAV.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Ting WAV.wav"/>
                                        </p:tgtEl>
                                      </p:cMediaNode>
                                    </p:audio>
                                  </p:subTnLst>
                                </p:cTn>
                              </p:par>
                              <p:par>
                                <p:cTn id="20" presetID="42" presetClass="entr" presetSubtype="0" fill="hold" grpId="0" nodeType="with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1000"/>
                                        <p:tgtEl>
                                          <p:spTgt spid="42"/>
                                        </p:tgtEl>
                                      </p:cBhvr>
                                    </p:animEffect>
                                    <p:anim calcmode="lin" valueType="num">
                                      <p:cBhvr>
                                        <p:cTn id="23" dur="1000" fill="hold"/>
                                        <p:tgtEl>
                                          <p:spTgt spid="42"/>
                                        </p:tgtEl>
                                        <p:attrNameLst>
                                          <p:attrName>ppt_x</p:attrName>
                                        </p:attrNameLst>
                                      </p:cBhvr>
                                      <p:tavLst>
                                        <p:tav tm="0">
                                          <p:val>
                                            <p:strVal val="#ppt_x"/>
                                          </p:val>
                                        </p:tav>
                                        <p:tav tm="100000">
                                          <p:val>
                                            <p:strVal val="#ppt_x"/>
                                          </p:val>
                                        </p:tav>
                                      </p:tavLst>
                                    </p:anim>
                                    <p:anim calcmode="lin" valueType="num">
                                      <p:cBhvr>
                                        <p:cTn id="24" dur="1000" fill="hold"/>
                                        <p:tgtEl>
                                          <p:spTgt spid="4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1000"/>
                                        <p:tgtEl>
                                          <p:spTgt spid="24"/>
                                        </p:tgtEl>
                                      </p:cBhvr>
                                    </p:animEffect>
                                    <p:anim calcmode="lin" valueType="num">
                                      <p:cBhvr>
                                        <p:cTn id="28" dur="1000" fill="hold"/>
                                        <p:tgtEl>
                                          <p:spTgt spid="24"/>
                                        </p:tgtEl>
                                        <p:attrNameLst>
                                          <p:attrName>ppt_x</p:attrName>
                                        </p:attrNameLst>
                                      </p:cBhvr>
                                      <p:tavLst>
                                        <p:tav tm="0">
                                          <p:val>
                                            <p:strVal val="#ppt_x"/>
                                          </p:val>
                                        </p:tav>
                                        <p:tav tm="100000">
                                          <p:val>
                                            <p:strVal val="#ppt_x"/>
                                          </p:val>
                                        </p:tav>
                                      </p:tavLst>
                                    </p:anim>
                                    <p:anim calcmode="lin" valueType="num">
                                      <p:cBhvr>
                                        <p:cTn id="29" dur="1000" fill="hold"/>
                                        <p:tgtEl>
                                          <p:spTgt spid="2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Ting WAV.wav"/>
                                        </p:tgtEl>
                                      </p:cMediaNode>
                                    </p:audio>
                                  </p:subTnLst>
                                </p:cTn>
                              </p:par>
                              <p:par>
                                <p:cTn id="30" presetID="42" presetClass="entr" presetSubtype="0" fill="hold" grpId="0" nodeType="with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1000"/>
                                        <p:tgtEl>
                                          <p:spTgt spid="43"/>
                                        </p:tgtEl>
                                      </p:cBhvr>
                                    </p:animEffect>
                                    <p:anim calcmode="lin" valueType="num">
                                      <p:cBhvr>
                                        <p:cTn id="33" dur="1000" fill="hold"/>
                                        <p:tgtEl>
                                          <p:spTgt spid="43"/>
                                        </p:tgtEl>
                                        <p:attrNameLst>
                                          <p:attrName>ppt_x</p:attrName>
                                        </p:attrNameLst>
                                      </p:cBhvr>
                                      <p:tavLst>
                                        <p:tav tm="0">
                                          <p:val>
                                            <p:strVal val="#ppt_x"/>
                                          </p:val>
                                        </p:tav>
                                        <p:tav tm="100000">
                                          <p:val>
                                            <p:strVal val="#ppt_x"/>
                                          </p:val>
                                        </p:tav>
                                      </p:tavLst>
                                    </p:anim>
                                    <p:anim calcmode="lin" valueType="num">
                                      <p:cBhvr>
                                        <p:cTn id="34" dur="1000" fill="hold"/>
                                        <p:tgtEl>
                                          <p:spTgt spid="43"/>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1000"/>
                                        <p:tgtEl>
                                          <p:spTgt spid="25"/>
                                        </p:tgtEl>
                                      </p:cBhvr>
                                    </p:animEffect>
                                    <p:anim calcmode="lin" valueType="num">
                                      <p:cBhvr>
                                        <p:cTn id="38" dur="1000" fill="hold"/>
                                        <p:tgtEl>
                                          <p:spTgt spid="25"/>
                                        </p:tgtEl>
                                        <p:attrNameLst>
                                          <p:attrName>ppt_x</p:attrName>
                                        </p:attrNameLst>
                                      </p:cBhvr>
                                      <p:tavLst>
                                        <p:tav tm="0">
                                          <p:val>
                                            <p:strVal val="#ppt_x"/>
                                          </p:val>
                                        </p:tav>
                                        <p:tav tm="100000">
                                          <p:val>
                                            <p:strVal val="#ppt_x"/>
                                          </p:val>
                                        </p:tav>
                                      </p:tavLst>
                                    </p:anim>
                                    <p:anim calcmode="lin" valueType="num">
                                      <p:cBhvr>
                                        <p:cTn id="39" dur="1000" fill="hold"/>
                                        <p:tgtEl>
                                          <p:spTgt spid="2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Ting WAV.wav"/>
                                        </p:tgtEl>
                                      </p:cMediaNode>
                                    </p:audio>
                                  </p:subTnLst>
                                </p:cTn>
                              </p:par>
                              <p:par>
                                <p:cTn id="40" presetID="42" presetClass="entr" presetSubtype="0" fill="hold" grpId="0" nodeType="with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fade">
                                      <p:cBhvr>
                                        <p:cTn id="42" dur="1000"/>
                                        <p:tgtEl>
                                          <p:spTgt spid="44"/>
                                        </p:tgtEl>
                                      </p:cBhvr>
                                    </p:animEffect>
                                    <p:anim calcmode="lin" valueType="num">
                                      <p:cBhvr>
                                        <p:cTn id="43" dur="1000" fill="hold"/>
                                        <p:tgtEl>
                                          <p:spTgt spid="44"/>
                                        </p:tgtEl>
                                        <p:attrNameLst>
                                          <p:attrName>ppt_x</p:attrName>
                                        </p:attrNameLst>
                                      </p:cBhvr>
                                      <p:tavLst>
                                        <p:tav tm="0">
                                          <p:val>
                                            <p:strVal val="#ppt_x"/>
                                          </p:val>
                                        </p:tav>
                                        <p:tav tm="100000">
                                          <p:val>
                                            <p:strVal val="#ppt_x"/>
                                          </p:val>
                                        </p:tav>
                                      </p:tavLst>
                                    </p:anim>
                                    <p:anim calcmode="lin" valueType="num">
                                      <p:cBhvr>
                                        <p:cTn id="44"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30"/>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nodeType="withEffect">
                                  <p:stCondLst>
                                    <p:cond delay="0"/>
                                  </p:stCondLst>
                                  <p:childTnLst>
                                    <p:set>
                                      <p:cBhvr>
                                        <p:cTn id="49"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4" name="5 giay.wav"/>
                                        </p:tgtEl>
                                      </p:cMediaNode>
                                    </p:audio>
                                  </p:subTnLst>
                                </p:cTn>
                              </p:par>
                              <p:par>
                                <p:cTn id="50" presetID="1" presetClass="entr" presetSubtype="0"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childTnLst>
                                </p:cTn>
                              </p:par>
                              <p:par>
                                <p:cTn id="52" presetID="1" presetClass="exit" presetSubtype="0" fill="hold" nodeType="withEffect">
                                  <p:stCondLst>
                                    <p:cond delay="0"/>
                                  </p:stCondLst>
                                  <p:childTnLst>
                                    <p:set>
                                      <p:cBhvr>
                                        <p:cTn id="53" dur="1" fill="hold">
                                          <p:stCondLst>
                                            <p:cond delay="999"/>
                                          </p:stCondLst>
                                        </p:cTn>
                                        <p:tgtEl>
                                          <p:spTgt spid="37"/>
                                        </p:tgtEl>
                                        <p:attrNameLst>
                                          <p:attrName>style.visibility</p:attrName>
                                        </p:attrNameLst>
                                      </p:cBhvr>
                                      <p:to>
                                        <p:strVal val="hidden"/>
                                      </p:to>
                                    </p:set>
                                  </p:childTnLst>
                                </p:cTn>
                              </p:par>
                            </p:childTnLst>
                          </p:cTn>
                        </p:par>
                        <p:par>
                          <p:cTn id="54" fill="hold">
                            <p:stCondLst>
                              <p:cond delay="1000"/>
                            </p:stCondLst>
                            <p:childTnLst>
                              <p:par>
                                <p:cTn id="55" presetID="1" presetClass="entr" presetSubtype="0" fill="hold" nodeType="afterEffect">
                                  <p:stCondLst>
                                    <p:cond delay="0"/>
                                  </p:stCondLst>
                                  <p:childTnLst>
                                    <p:set>
                                      <p:cBhvr>
                                        <p:cTn id="56" dur="1" fill="hold">
                                          <p:stCondLst>
                                            <p:cond delay="0"/>
                                          </p:stCondLst>
                                        </p:cTn>
                                        <p:tgtEl>
                                          <p:spTgt spid="36"/>
                                        </p:tgtEl>
                                        <p:attrNameLst>
                                          <p:attrName>style.visibility</p:attrName>
                                        </p:attrNameLst>
                                      </p:cBhvr>
                                      <p:to>
                                        <p:strVal val="visible"/>
                                      </p:to>
                                    </p:set>
                                  </p:childTnLst>
                                </p:cTn>
                              </p:par>
                            </p:childTnLst>
                          </p:cTn>
                        </p:par>
                        <p:par>
                          <p:cTn id="57" fill="hold">
                            <p:stCondLst>
                              <p:cond delay="1000"/>
                            </p:stCondLst>
                            <p:childTnLst>
                              <p:par>
                                <p:cTn id="58" presetID="1" presetClass="exit" presetSubtype="0" fill="hold" nodeType="afterEffect">
                                  <p:stCondLst>
                                    <p:cond delay="0"/>
                                  </p:stCondLst>
                                  <p:childTnLst>
                                    <p:set>
                                      <p:cBhvr>
                                        <p:cTn id="59" dur="1" fill="hold">
                                          <p:stCondLst>
                                            <p:cond delay="999"/>
                                          </p:stCondLst>
                                        </p:cTn>
                                        <p:tgtEl>
                                          <p:spTgt spid="36"/>
                                        </p:tgtEl>
                                        <p:attrNameLst>
                                          <p:attrName>style.visibility</p:attrName>
                                        </p:attrNameLst>
                                      </p:cBhvr>
                                      <p:to>
                                        <p:strVal val="hidden"/>
                                      </p:to>
                                    </p:set>
                                  </p:childTnLst>
                                </p:cTn>
                              </p:par>
                            </p:childTnLst>
                          </p:cTn>
                        </p:par>
                        <p:par>
                          <p:cTn id="60" fill="hold">
                            <p:stCondLst>
                              <p:cond delay="2000"/>
                            </p:stCondLst>
                            <p:childTnLst>
                              <p:par>
                                <p:cTn id="61" presetID="1" presetClass="entr" presetSubtype="0" fill="hold" nodeType="afterEffect">
                                  <p:stCondLst>
                                    <p:cond delay="0"/>
                                  </p:stCondLst>
                                  <p:childTnLst>
                                    <p:set>
                                      <p:cBhvr>
                                        <p:cTn id="62" dur="1" fill="hold">
                                          <p:stCondLst>
                                            <p:cond delay="0"/>
                                          </p:stCondLst>
                                        </p:cTn>
                                        <p:tgtEl>
                                          <p:spTgt spid="35"/>
                                        </p:tgtEl>
                                        <p:attrNameLst>
                                          <p:attrName>style.visibility</p:attrName>
                                        </p:attrNameLst>
                                      </p:cBhvr>
                                      <p:to>
                                        <p:strVal val="visible"/>
                                      </p:to>
                                    </p:set>
                                  </p:childTnLst>
                                </p:cTn>
                              </p:par>
                            </p:childTnLst>
                          </p:cTn>
                        </p:par>
                        <p:par>
                          <p:cTn id="63" fill="hold">
                            <p:stCondLst>
                              <p:cond delay="2000"/>
                            </p:stCondLst>
                            <p:childTnLst>
                              <p:par>
                                <p:cTn id="64" presetID="1" presetClass="exit" presetSubtype="0" fill="hold" nodeType="afterEffect">
                                  <p:stCondLst>
                                    <p:cond delay="0"/>
                                  </p:stCondLst>
                                  <p:childTnLst>
                                    <p:set>
                                      <p:cBhvr>
                                        <p:cTn id="65" dur="1" fill="hold">
                                          <p:stCondLst>
                                            <p:cond delay="999"/>
                                          </p:stCondLst>
                                        </p:cTn>
                                        <p:tgtEl>
                                          <p:spTgt spid="35"/>
                                        </p:tgtEl>
                                        <p:attrNameLst>
                                          <p:attrName>style.visibility</p:attrName>
                                        </p:attrNameLst>
                                      </p:cBhvr>
                                      <p:to>
                                        <p:strVal val="hidden"/>
                                      </p:to>
                                    </p:set>
                                  </p:childTnLst>
                                </p:cTn>
                              </p:par>
                            </p:childTnLst>
                          </p:cTn>
                        </p:par>
                        <p:par>
                          <p:cTn id="66" fill="hold">
                            <p:stCondLst>
                              <p:cond delay="3000"/>
                            </p:stCondLst>
                            <p:childTnLst>
                              <p:par>
                                <p:cTn id="67" presetID="1" presetClass="entr" presetSubtype="0" fill="hold" nodeType="afterEffect">
                                  <p:stCondLst>
                                    <p:cond delay="0"/>
                                  </p:stCondLst>
                                  <p:childTnLst>
                                    <p:set>
                                      <p:cBhvr>
                                        <p:cTn id="68" dur="1" fill="hold">
                                          <p:stCondLst>
                                            <p:cond delay="0"/>
                                          </p:stCondLst>
                                        </p:cTn>
                                        <p:tgtEl>
                                          <p:spTgt spid="34"/>
                                        </p:tgtEl>
                                        <p:attrNameLst>
                                          <p:attrName>style.visibility</p:attrName>
                                        </p:attrNameLst>
                                      </p:cBhvr>
                                      <p:to>
                                        <p:strVal val="visible"/>
                                      </p:to>
                                    </p:set>
                                  </p:childTnLst>
                                </p:cTn>
                              </p:par>
                            </p:childTnLst>
                          </p:cTn>
                        </p:par>
                        <p:par>
                          <p:cTn id="69" fill="hold">
                            <p:stCondLst>
                              <p:cond delay="3000"/>
                            </p:stCondLst>
                            <p:childTnLst>
                              <p:par>
                                <p:cTn id="70" presetID="1" presetClass="exit" presetSubtype="0" fill="hold" nodeType="afterEffect">
                                  <p:stCondLst>
                                    <p:cond delay="0"/>
                                  </p:stCondLst>
                                  <p:childTnLst>
                                    <p:set>
                                      <p:cBhvr>
                                        <p:cTn id="71" dur="1" fill="hold">
                                          <p:stCondLst>
                                            <p:cond delay="999"/>
                                          </p:stCondLst>
                                        </p:cTn>
                                        <p:tgtEl>
                                          <p:spTgt spid="34"/>
                                        </p:tgtEl>
                                        <p:attrNameLst>
                                          <p:attrName>style.visibility</p:attrName>
                                        </p:attrNameLst>
                                      </p:cBhvr>
                                      <p:to>
                                        <p:strVal val="hidden"/>
                                      </p:to>
                                    </p:set>
                                  </p:childTnLst>
                                </p:cTn>
                              </p:par>
                            </p:childTnLst>
                          </p:cTn>
                        </p:par>
                        <p:par>
                          <p:cTn id="72" fill="hold">
                            <p:stCondLst>
                              <p:cond delay="4000"/>
                            </p:stCondLst>
                            <p:childTnLst>
                              <p:par>
                                <p:cTn id="73" presetID="1" presetClass="entr" presetSubtype="0" fill="hold" nodeType="afterEffect">
                                  <p:stCondLst>
                                    <p:cond delay="0"/>
                                  </p:stCondLst>
                                  <p:childTnLst>
                                    <p:set>
                                      <p:cBhvr>
                                        <p:cTn id="74" dur="1" fill="hold">
                                          <p:stCondLst>
                                            <p:cond delay="0"/>
                                          </p:stCondLst>
                                        </p:cTn>
                                        <p:tgtEl>
                                          <p:spTgt spid="33"/>
                                        </p:tgtEl>
                                        <p:attrNameLst>
                                          <p:attrName>style.visibility</p:attrName>
                                        </p:attrNameLst>
                                      </p:cBhvr>
                                      <p:to>
                                        <p:strVal val="visible"/>
                                      </p:to>
                                    </p:set>
                                  </p:childTnLst>
                                </p:cTn>
                              </p:par>
                            </p:childTnLst>
                          </p:cTn>
                        </p:par>
                        <p:par>
                          <p:cTn id="75" fill="hold">
                            <p:stCondLst>
                              <p:cond delay="4000"/>
                            </p:stCondLst>
                            <p:childTnLst>
                              <p:par>
                                <p:cTn id="76" presetID="1" presetClass="exit" presetSubtype="0" fill="hold" nodeType="afterEffect">
                                  <p:stCondLst>
                                    <p:cond delay="0"/>
                                  </p:stCondLst>
                                  <p:childTnLst>
                                    <p:set>
                                      <p:cBhvr>
                                        <p:cTn id="77" dur="1" fill="hold">
                                          <p:stCondLst>
                                            <p:cond delay="999"/>
                                          </p:stCondLst>
                                        </p:cTn>
                                        <p:tgtEl>
                                          <p:spTgt spid="33"/>
                                        </p:tgtEl>
                                        <p:attrNameLst>
                                          <p:attrName>style.visibility</p:attrName>
                                        </p:attrNameLst>
                                      </p:cBhvr>
                                      <p:to>
                                        <p:strVal val="hidden"/>
                                      </p:to>
                                    </p:set>
                                  </p:childTnLst>
                                </p:cTn>
                              </p:par>
                            </p:childTnLst>
                          </p:cTn>
                        </p:par>
                        <p:par>
                          <p:cTn id="78" fill="hold">
                            <p:stCondLst>
                              <p:cond delay="5000"/>
                            </p:stCondLst>
                            <p:childTnLst>
                              <p:par>
                                <p:cTn id="79" presetID="1" presetClass="entr" presetSubtype="0" fill="hold" nodeType="afterEffect">
                                  <p:stCondLst>
                                    <p:cond delay="0"/>
                                  </p:stCondLst>
                                  <p:childTnLst>
                                    <p:set>
                                      <p:cBhvr>
                                        <p:cTn id="80"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81" restart="whenNotActive" fill="hold" evtFilter="cancelBubble" nodeType="interactiveSeq">
                <p:stCondLst>
                  <p:cond evt="onClick" delay="0">
                    <p:tgtEl>
                      <p:spTgt spid="29"/>
                    </p:tgtEl>
                  </p:cond>
                </p:stCondLst>
                <p:endSync evt="end" delay="0">
                  <p:rtn val="all"/>
                </p:endSync>
                <p:childTnLst>
                  <p:par>
                    <p:cTn id="82" fill="hold">
                      <p:stCondLst>
                        <p:cond delay="0"/>
                      </p:stCondLst>
                      <p:childTnLst>
                        <p:par>
                          <p:cTn id="83" fill="hold">
                            <p:stCondLst>
                              <p:cond delay="0"/>
                            </p:stCondLst>
                            <p:childTnLst>
                              <p:par>
                                <p:cTn id="84" presetID="9" presetClass="emph" presetSubtype="0" nodeType="clickEffect">
                                  <p:stCondLst>
                                    <p:cond delay="100"/>
                                  </p:stCondLst>
                                  <p:childTnLst>
                                    <p:set>
                                      <p:cBhvr rctx="PPT">
                                        <p:cTn id="85" dur="indefinite"/>
                                        <p:tgtEl>
                                          <p:spTgt spid="22"/>
                                        </p:tgtEl>
                                        <p:attrNameLst>
                                          <p:attrName>style.opacity</p:attrName>
                                        </p:attrNameLst>
                                      </p:cBhvr>
                                      <p:to>
                                        <p:strVal val="0.05"/>
                                      </p:to>
                                    </p:set>
                                    <p:animEffect filter="image" prLst="opacity: 0.05">
                                      <p:cBhvr rctx="IE">
                                        <p:cTn id="86" dur="indefinite"/>
                                        <p:tgtEl>
                                          <p:spTgt spid="22"/>
                                        </p:tgtEl>
                                      </p:cBhvr>
                                    </p:animEffect>
                                  </p:childTnLst>
                                  <p:subTnLst>
                                    <p:audio>
                                      <p:cMediaNode>
                                        <p:cTn display="0" masterRel="sameClick">
                                          <p:stCondLst>
                                            <p:cond evt="begin" delay="0">
                                              <p:tn val="84"/>
                                            </p:cond>
                                          </p:stCondLst>
                                          <p:endCondLst>
                                            <p:cond evt="onStopAudio" delay="0">
                                              <p:tgtEl>
                                                <p:sldTgt/>
                                              </p:tgtEl>
                                            </p:cond>
                                          </p:endCondLst>
                                        </p:cTn>
                                        <p:tgtEl>
                                          <p:sndTgt r:embed="rId5" name="WIN WIN.wav"/>
                                        </p:tgtEl>
                                      </p:cMediaNode>
                                    </p:audio>
                                  </p:subTnLst>
                                </p:cTn>
                              </p:par>
                              <p:par>
                                <p:cTn id="87" presetID="9" presetClass="emph" presetSubtype="0" grpId="1" nodeType="withEffect">
                                  <p:stCondLst>
                                    <p:cond delay="100"/>
                                  </p:stCondLst>
                                  <p:childTnLst>
                                    <p:set>
                                      <p:cBhvr>
                                        <p:cTn id="88" dur="indefinite"/>
                                        <p:tgtEl>
                                          <p:spTgt spid="14"/>
                                        </p:tgtEl>
                                        <p:attrNameLst>
                                          <p:attrName>style.opacity</p:attrName>
                                        </p:attrNameLst>
                                      </p:cBhvr>
                                      <p:to>
                                        <p:strVal val="0.25"/>
                                      </p:to>
                                    </p:set>
                                    <p:animEffect filter="image" prLst="opacity: 0.25">
                                      <p:cBhvr rctx="IE">
                                        <p:cTn id="89" dur="indefinite"/>
                                        <p:tgtEl>
                                          <p:spTgt spid="14"/>
                                        </p:tgtEl>
                                      </p:cBhvr>
                                    </p:animEffect>
                                  </p:childTnLst>
                                </p:cTn>
                              </p:par>
                              <p:par>
                                <p:cTn id="90" presetID="9" presetClass="emph" presetSubtype="0" nodeType="withEffect">
                                  <p:stCondLst>
                                    <p:cond delay="100"/>
                                  </p:stCondLst>
                                  <p:childTnLst>
                                    <p:set>
                                      <p:cBhvr>
                                        <p:cTn id="91" dur="indefinite"/>
                                        <p:tgtEl>
                                          <p:spTgt spid="24"/>
                                        </p:tgtEl>
                                        <p:attrNameLst>
                                          <p:attrName>style.opacity</p:attrName>
                                        </p:attrNameLst>
                                      </p:cBhvr>
                                      <p:to>
                                        <p:strVal val="0.25"/>
                                      </p:to>
                                    </p:set>
                                    <p:animEffect filter="image" prLst="opacity: 0.25">
                                      <p:cBhvr rctx="IE">
                                        <p:cTn id="92" dur="indefinite"/>
                                        <p:tgtEl>
                                          <p:spTgt spid="24"/>
                                        </p:tgtEl>
                                      </p:cBhvr>
                                    </p:animEffect>
                                  </p:childTnLst>
                                </p:cTn>
                              </p:par>
                              <p:par>
                                <p:cTn id="93" presetID="9" presetClass="emph" presetSubtype="0" grpId="1" nodeType="withEffect">
                                  <p:stCondLst>
                                    <p:cond delay="100"/>
                                  </p:stCondLst>
                                  <p:childTnLst>
                                    <p:set>
                                      <p:cBhvr>
                                        <p:cTn id="94" dur="indefinite"/>
                                        <p:tgtEl>
                                          <p:spTgt spid="43"/>
                                        </p:tgtEl>
                                        <p:attrNameLst>
                                          <p:attrName>style.opacity</p:attrName>
                                        </p:attrNameLst>
                                      </p:cBhvr>
                                      <p:to>
                                        <p:strVal val="0.25"/>
                                      </p:to>
                                    </p:set>
                                    <p:animEffect filter="image" prLst="opacity: 0.25">
                                      <p:cBhvr rctx="IE">
                                        <p:cTn id="95" dur="indefinite"/>
                                        <p:tgtEl>
                                          <p:spTgt spid="43"/>
                                        </p:tgtEl>
                                      </p:cBhvr>
                                    </p:animEffect>
                                  </p:childTnLst>
                                </p:cTn>
                              </p:par>
                              <p:par>
                                <p:cTn id="96" presetID="9" presetClass="emph" presetSubtype="0" grpId="1" nodeType="withEffect">
                                  <p:stCondLst>
                                    <p:cond delay="100"/>
                                  </p:stCondLst>
                                  <p:childTnLst>
                                    <p:set>
                                      <p:cBhvr>
                                        <p:cTn id="97" dur="indefinite"/>
                                        <p:tgtEl>
                                          <p:spTgt spid="44"/>
                                        </p:tgtEl>
                                        <p:attrNameLst>
                                          <p:attrName>style.opacity</p:attrName>
                                        </p:attrNameLst>
                                      </p:cBhvr>
                                      <p:to>
                                        <p:strVal val="0.25"/>
                                      </p:to>
                                    </p:set>
                                    <p:animEffect filter="image" prLst="opacity: 0.25">
                                      <p:cBhvr rctx="IE">
                                        <p:cTn id="98" dur="indefinite"/>
                                        <p:tgtEl>
                                          <p:spTgt spid="44"/>
                                        </p:tgtEl>
                                      </p:cBhvr>
                                    </p:animEffect>
                                  </p:childTnLst>
                                </p:cTn>
                              </p:par>
                              <p:par>
                                <p:cTn id="99" presetID="9" presetClass="emph" presetSubtype="0" nodeType="withEffect">
                                  <p:stCondLst>
                                    <p:cond delay="0"/>
                                  </p:stCondLst>
                                  <p:childTnLst>
                                    <p:set>
                                      <p:cBhvr rctx="PPT">
                                        <p:cTn id="100" dur="indefinite"/>
                                        <p:tgtEl>
                                          <p:spTgt spid="25"/>
                                        </p:tgtEl>
                                        <p:attrNameLst>
                                          <p:attrName>style.opacity</p:attrName>
                                        </p:attrNameLst>
                                      </p:cBhvr>
                                      <p:to>
                                        <p:strVal val="0.05"/>
                                      </p:to>
                                    </p:set>
                                    <p:animEffect filter="image" prLst="opacity: 0.05">
                                      <p:cBhvr rctx="IE">
                                        <p:cTn id="101" dur="indefinite"/>
                                        <p:tgtEl>
                                          <p:spTgt spid="25"/>
                                        </p:tgtEl>
                                      </p:cBhvr>
                                    </p:animEffect>
                                  </p:childTnLst>
                                  <p:subTnLst>
                                    <p:audio>
                                      <p:cMediaNode>
                                        <p:cTn display="0" masterRel="sameClick">
                                          <p:stCondLst>
                                            <p:cond evt="begin" delay="0">
                                              <p:tn val="99"/>
                                            </p:cond>
                                          </p:stCondLst>
                                          <p:endCondLst>
                                            <p:cond evt="onStopAudio" delay="0">
                                              <p:tgtEl>
                                                <p:sldTgt/>
                                              </p:tgtEl>
                                            </p:cond>
                                          </p:endCondLst>
                                        </p:cTn>
                                        <p:tgtEl>
                                          <p:sndTgt r:embed="rId5" name="WIN WIN.wav"/>
                                        </p:tgtEl>
                                      </p:cMediaNode>
                                    </p:audio>
                                  </p:subTnLst>
                                </p:cTn>
                              </p:par>
                            </p:childTnLst>
                          </p:cTn>
                        </p:par>
                        <p:par>
                          <p:cTn id="102" fill="hold">
                            <p:stCondLst>
                              <p:cond delay="100"/>
                            </p:stCondLst>
                            <p:childTnLst>
                              <p:par>
                                <p:cTn id="103" presetID="42" presetClass="path" presetSubtype="0" accel="50000" decel="50000" fill="hold" nodeType="afterEffect">
                                  <p:stCondLst>
                                    <p:cond delay="0"/>
                                  </p:stCondLst>
                                  <p:childTnLst>
                                    <p:animMotion origin="layout" path="M -3.95833E-6 -3.7037E-6 L -3.95833E-6 -1 " pathEditMode="relative" rAng="0" ptsTypes="AA">
                                      <p:cBhvr>
                                        <p:cTn id="104" dur="2000" fill="hold"/>
                                        <p:tgtEl>
                                          <p:spTgt spid="40"/>
                                        </p:tgtEl>
                                        <p:attrNameLst>
                                          <p:attrName>ppt_x</p:attrName>
                                          <p:attrName>ppt_y</p:attrName>
                                        </p:attrNameLst>
                                      </p:cBhvr>
                                      <p:rCtr x="0" y="-50000"/>
                                    </p:animMotion>
                                  </p:childTnLst>
                                </p:cTn>
                              </p:par>
                            </p:childTnLst>
                          </p:cTn>
                        </p:par>
                      </p:childTnLst>
                    </p:cTn>
                  </p:par>
                </p:childTnLst>
              </p:cTn>
              <p:nextCondLst>
                <p:cond evt="onClick" delay="0">
                  <p:tgtEl>
                    <p:spTgt spid="29"/>
                  </p:tgtEl>
                </p:cond>
              </p:nextCondLst>
            </p:seq>
          </p:childTnLst>
        </p:cTn>
      </p:par>
    </p:tnLst>
    <p:bldLst>
      <p:bldP spid="42" grpId="0" animBg="1"/>
      <p:bldP spid="43" grpId="0" animBg="1"/>
      <p:bldP spid="43" grpId="1" animBg="1"/>
      <p:bldP spid="44" grpId="0" animBg="1"/>
      <p:bldP spid="44" grpId="1" animBg="1"/>
      <p:bldP spid="14" grpId="0" animBg="1"/>
      <p:bldP spid="1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6D267512-9FC6-4707-BA27-079FFF8ECBC6}"/>
              </a:ext>
            </a:extLst>
          </p:cNvPr>
          <p:cNvPicPr>
            <a:picLocks noChangeAspect="1"/>
          </p:cNvPicPr>
          <p:nvPr/>
        </p:nvPicPr>
        <p:blipFill>
          <a:blip r:embed="rId6"/>
          <a:stretch>
            <a:fillRect/>
          </a:stretch>
        </p:blipFill>
        <p:spPr>
          <a:xfrm>
            <a:off x="0" y="0"/>
            <a:ext cx="12192000" cy="6858000"/>
          </a:xfrm>
          <a:prstGeom prst="rect">
            <a:avLst/>
          </a:prstGeom>
        </p:spPr>
      </p:pic>
      <p:sp>
        <p:nvSpPr>
          <p:cNvPr id="42" name="Rectangle: Rounded Corners 41">
            <a:extLst>
              <a:ext uri="{FF2B5EF4-FFF2-40B4-BE49-F238E27FC236}">
                <a16:creationId xmlns:a16="http://schemas.microsoft.com/office/drawing/2014/main" id="{82828B46-C3D4-4181-B084-342EA7A61220}"/>
              </a:ext>
            </a:extLst>
          </p:cNvPr>
          <p:cNvSpPr/>
          <p:nvPr/>
        </p:nvSpPr>
        <p:spPr>
          <a:xfrm>
            <a:off x="8556224" y="1673176"/>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sngStrike" kern="1200" cap="none" spc="0" normalizeH="0" baseline="0" noProof="0">
              <a:ln>
                <a:noFill/>
              </a:ln>
              <a:solidFill>
                <a:prstClr val="white"/>
              </a:solidFill>
              <a:effectLst/>
              <a:uLnTx/>
              <a:uFillTx/>
              <a:latin typeface="等线"/>
              <a:ea typeface="+mn-ea"/>
              <a:cs typeface="+mn-cs"/>
            </a:endParaRPr>
          </a:p>
        </p:txBody>
      </p:sp>
      <p:sp>
        <p:nvSpPr>
          <p:cNvPr id="43" name="Rectangle: Rounded Corners 42">
            <a:extLst>
              <a:ext uri="{FF2B5EF4-FFF2-40B4-BE49-F238E27FC236}">
                <a16:creationId xmlns:a16="http://schemas.microsoft.com/office/drawing/2014/main" id="{D451A0B9-B1E4-4C66-9E20-F2B4C584C7F0}"/>
              </a:ext>
            </a:extLst>
          </p:cNvPr>
          <p:cNvSpPr/>
          <p:nvPr/>
        </p:nvSpPr>
        <p:spPr>
          <a:xfrm>
            <a:off x="8556224" y="3184000"/>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sngStrike" kern="1200" cap="none" spc="0" normalizeH="0" baseline="0" noProof="0">
              <a:ln>
                <a:noFill/>
              </a:ln>
              <a:solidFill>
                <a:prstClr val="white"/>
              </a:solidFill>
              <a:effectLst/>
              <a:uLnTx/>
              <a:uFillTx/>
              <a:latin typeface="等线"/>
              <a:ea typeface="+mn-ea"/>
              <a:cs typeface="+mn-cs"/>
            </a:endParaRPr>
          </a:p>
        </p:txBody>
      </p:sp>
      <p:sp>
        <p:nvSpPr>
          <p:cNvPr id="44" name="Rectangle: Rounded Corners 43">
            <a:extLst>
              <a:ext uri="{FF2B5EF4-FFF2-40B4-BE49-F238E27FC236}">
                <a16:creationId xmlns:a16="http://schemas.microsoft.com/office/drawing/2014/main" id="{C8A88E9F-D623-4566-A228-53F940C3FFEA}"/>
              </a:ext>
            </a:extLst>
          </p:cNvPr>
          <p:cNvSpPr/>
          <p:nvPr/>
        </p:nvSpPr>
        <p:spPr>
          <a:xfrm>
            <a:off x="8562559" y="4620597"/>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sngStrike" kern="1200" cap="none" spc="0" normalizeH="0" baseline="0" noProof="0">
              <a:ln>
                <a:noFill/>
              </a:ln>
              <a:solidFill>
                <a:prstClr val="white"/>
              </a:solidFill>
              <a:effectLst/>
              <a:uLnTx/>
              <a:uFillTx/>
              <a:latin typeface="等线"/>
              <a:ea typeface="+mn-ea"/>
              <a:cs typeface="+mn-cs"/>
            </a:endParaRPr>
          </a:p>
        </p:txBody>
      </p:sp>
      <p:sp>
        <p:nvSpPr>
          <p:cNvPr id="14" name="Rectangle: Rounded Corners 13">
            <a:extLst>
              <a:ext uri="{FF2B5EF4-FFF2-40B4-BE49-F238E27FC236}">
                <a16:creationId xmlns:a16="http://schemas.microsoft.com/office/drawing/2014/main" id="{4C81DBC7-AE1D-4D2E-A75A-319B0286F1F4}"/>
              </a:ext>
            </a:extLst>
          </p:cNvPr>
          <p:cNvSpPr/>
          <p:nvPr/>
        </p:nvSpPr>
        <p:spPr>
          <a:xfrm>
            <a:off x="8540821" y="238802"/>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sngStrike" kern="1200" cap="none" spc="0" normalizeH="0" baseline="0" noProof="0">
              <a:ln>
                <a:noFill/>
              </a:ln>
              <a:solidFill>
                <a:prstClr val="white"/>
              </a:solidFill>
              <a:effectLst/>
              <a:uLnTx/>
              <a:uFillTx/>
              <a:latin typeface="等线"/>
              <a:ea typeface="+mn-ea"/>
              <a:cs typeface="+mn-cs"/>
            </a:endParaRPr>
          </a:p>
        </p:txBody>
      </p:sp>
      <p:grpSp>
        <p:nvGrpSpPr>
          <p:cNvPr id="22" name="A"/>
          <p:cNvGrpSpPr/>
          <p:nvPr/>
        </p:nvGrpSpPr>
        <p:grpSpPr>
          <a:xfrm>
            <a:off x="7829961" y="505003"/>
            <a:ext cx="3869609" cy="784831"/>
            <a:chOff x="8422160" y="1545519"/>
            <a:chExt cx="4704252" cy="954112"/>
          </a:xfrm>
        </p:grpSpPr>
        <p:pic>
          <p:nvPicPr>
            <p:cNvPr id="6" name="Picture 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100000" l="0" r="23885">
                          <a14:foregroundMark x1="21007" y1="45732" x2="20144" y2="62195"/>
                          <a14:foregroundMark x1="21151" y1="49390" x2="20576" y2="61585"/>
                          <a14:backgroundMark x1="23165" y1="18293" x2="23165" y2="18293"/>
                          <a14:backgroundMark x1="23165" y1="18293" x2="22014" y2="91463"/>
                          <a14:backgroundMark x1="22014" y1="43293" x2="22014" y2="64634"/>
                        </a14:backgroundRemoval>
                      </a14:imgEffect>
                    </a14:imgLayer>
                  </a14:imgProps>
                </a:ext>
                <a:ext uri="{28A0092B-C50C-407E-A947-70E740481C1C}">
                  <a14:useLocalDpi xmlns:a14="http://schemas.microsoft.com/office/drawing/2010/main" val="0"/>
                </a:ext>
              </a:extLst>
            </a:blip>
            <a:srcRect t="1" r="75649" b="-3870"/>
            <a:stretch/>
          </p:blipFill>
          <p:spPr>
            <a:xfrm>
              <a:off x="8422160" y="1622430"/>
              <a:ext cx="854282" cy="861138"/>
            </a:xfrm>
            <a:prstGeom prst="rect">
              <a:avLst/>
            </a:prstGeom>
          </p:spPr>
        </p:pic>
        <p:sp>
          <p:nvSpPr>
            <p:cNvPr id="12" name="TextBox 11"/>
            <p:cNvSpPr txBox="1"/>
            <p:nvPr/>
          </p:nvSpPr>
          <p:spPr>
            <a:xfrm>
              <a:off x="9479898" y="1545519"/>
              <a:ext cx="3646514" cy="95411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160 </a:t>
              </a:r>
              <a:r>
                <a:rPr kumimoji="0" lang="en-US" sz="4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dư</a:t>
              </a:r>
              <a:r>
                <a:rPr kumimoji="0" lang="en-US" sz="4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4</a:t>
              </a:r>
            </a:p>
          </p:txBody>
        </p:sp>
      </p:grpSp>
      <p:grpSp>
        <p:nvGrpSpPr>
          <p:cNvPr id="23" name="B"/>
          <p:cNvGrpSpPr/>
          <p:nvPr/>
        </p:nvGrpSpPr>
        <p:grpSpPr>
          <a:xfrm>
            <a:off x="7829983" y="1938632"/>
            <a:ext cx="3948401" cy="784830"/>
            <a:chOff x="8422168" y="2846690"/>
            <a:chExt cx="4800033" cy="954111"/>
          </a:xfrm>
        </p:grpSpPr>
        <p:pic>
          <p:nvPicPr>
            <p:cNvPr id="7" name="Picture 6"/>
            <p:cNvPicPr>
              <a:picLocks noChangeAspect="1"/>
            </p:cNvPicPr>
            <p:nvPr/>
          </p:nvPicPr>
          <p:blipFill rotWithShape="1">
            <a:blip r:embed="rId9" cstate="print">
              <a:extLst>
                <a:ext uri="{28A0092B-C50C-407E-A947-70E740481C1C}">
                  <a14:useLocalDpi xmlns:a14="http://schemas.microsoft.com/office/drawing/2010/main" val="0"/>
                </a:ext>
              </a:extLst>
            </a:blip>
            <a:srcRect r="78665"/>
            <a:stretch/>
          </p:blipFill>
          <p:spPr>
            <a:xfrm>
              <a:off x="8422168" y="2894499"/>
              <a:ext cx="748454" cy="829058"/>
            </a:xfrm>
            <a:prstGeom prst="rect">
              <a:avLst/>
            </a:prstGeom>
          </p:spPr>
        </p:pic>
        <p:sp>
          <p:nvSpPr>
            <p:cNvPr id="13" name="TextBox 12"/>
            <p:cNvSpPr txBox="1"/>
            <p:nvPr/>
          </p:nvSpPr>
          <p:spPr>
            <a:xfrm>
              <a:off x="9575689" y="2846690"/>
              <a:ext cx="3646512" cy="95411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 160 </a:t>
              </a:r>
              <a:r>
                <a:rPr kumimoji="0" lang="en-US" sz="4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dư</a:t>
              </a:r>
              <a:r>
                <a:rPr kumimoji="0" lang="en-US" sz="4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5</a:t>
              </a:r>
            </a:p>
          </p:txBody>
        </p:sp>
      </p:grpSp>
      <p:grpSp>
        <p:nvGrpSpPr>
          <p:cNvPr id="24" name="C"/>
          <p:cNvGrpSpPr/>
          <p:nvPr/>
        </p:nvGrpSpPr>
        <p:grpSpPr>
          <a:xfrm>
            <a:off x="7829978" y="3367660"/>
            <a:ext cx="3948407" cy="799636"/>
            <a:chOff x="8422168" y="3702145"/>
            <a:chExt cx="4800043" cy="972109"/>
          </a:xfrm>
        </p:grpSpPr>
        <p:pic>
          <p:nvPicPr>
            <p:cNvPr id="8" name="Picture 7"/>
            <p:cNvPicPr>
              <a:picLocks noChangeAspect="1"/>
            </p:cNvPicPr>
            <p:nvPr/>
          </p:nvPicPr>
          <p:blipFill rotWithShape="1">
            <a:blip r:embed="rId10" cstate="print">
              <a:extLst>
                <a:ext uri="{28A0092B-C50C-407E-A947-70E740481C1C}">
                  <a14:useLocalDpi xmlns:a14="http://schemas.microsoft.com/office/drawing/2010/main" val="0"/>
                </a:ext>
              </a:extLst>
            </a:blip>
            <a:srcRect r="78666"/>
            <a:stretch/>
          </p:blipFill>
          <p:spPr>
            <a:xfrm>
              <a:off x="8422168" y="3845196"/>
              <a:ext cx="748452" cy="829058"/>
            </a:xfrm>
            <a:prstGeom prst="rect">
              <a:avLst/>
            </a:prstGeom>
          </p:spPr>
        </p:pic>
        <p:sp>
          <p:nvSpPr>
            <p:cNvPr id="18" name="TextBox 17"/>
            <p:cNvSpPr txBox="1"/>
            <p:nvPr/>
          </p:nvSpPr>
          <p:spPr>
            <a:xfrm>
              <a:off x="9575698" y="3702145"/>
              <a:ext cx="3646513" cy="954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500" b="1" dirty="0">
                  <a:solidFill>
                    <a:prstClr val="black"/>
                  </a:solidFill>
                  <a:latin typeface="Times New Roman" panose="02020603050405020304" pitchFamily="18" charset="0"/>
                  <a:cs typeface="Times New Roman" panose="02020603050405020304" pitchFamily="18" charset="0"/>
                </a:rPr>
                <a:t>C</a:t>
              </a:r>
              <a:r>
                <a:rPr kumimoji="0" lang="en-US" sz="4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160 </a:t>
              </a:r>
              <a:r>
                <a:rPr kumimoji="0" lang="en-US" sz="4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dư</a:t>
              </a:r>
              <a:r>
                <a:rPr kumimoji="0" lang="en-US" sz="4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6</a:t>
              </a:r>
            </a:p>
          </p:txBody>
        </p:sp>
      </p:grpSp>
      <p:grpSp>
        <p:nvGrpSpPr>
          <p:cNvPr id="25" name="D"/>
          <p:cNvGrpSpPr/>
          <p:nvPr/>
        </p:nvGrpSpPr>
        <p:grpSpPr>
          <a:xfrm>
            <a:off x="7829971" y="4840938"/>
            <a:ext cx="3824337" cy="784830"/>
            <a:chOff x="8469285" y="4670840"/>
            <a:chExt cx="4649213" cy="954111"/>
          </a:xfrm>
        </p:grpSpPr>
        <p:pic>
          <p:nvPicPr>
            <p:cNvPr id="9" name="Picture 8"/>
            <p:cNvPicPr>
              <a:picLocks noChangeAspect="1"/>
            </p:cNvPicPr>
            <p:nvPr/>
          </p:nvPicPr>
          <p:blipFill rotWithShape="1">
            <a:blip r:embed="rId11" cstate="print">
              <a:extLst>
                <a:ext uri="{28A0092B-C50C-407E-A947-70E740481C1C}">
                  <a14:useLocalDpi xmlns:a14="http://schemas.microsoft.com/office/drawing/2010/main" val="0"/>
                </a:ext>
              </a:extLst>
            </a:blip>
            <a:srcRect l="1" r="78665"/>
            <a:stretch/>
          </p:blipFill>
          <p:spPr>
            <a:xfrm>
              <a:off x="8469285" y="4795893"/>
              <a:ext cx="748451" cy="829058"/>
            </a:xfrm>
            <a:prstGeom prst="rect">
              <a:avLst/>
            </a:prstGeom>
          </p:spPr>
        </p:pic>
        <p:sp>
          <p:nvSpPr>
            <p:cNvPr id="21" name="TextBox 20"/>
            <p:cNvSpPr txBox="1"/>
            <p:nvPr/>
          </p:nvSpPr>
          <p:spPr>
            <a:xfrm>
              <a:off x="9471985" y="4670840"/>
              <a:ext cx="3646513" cy="95411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 160 </a:t>
              </a:r>
              <a:r>
                <a:rPr kumimoji="0" lang="en-US" sz="4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dư</a:t>
              </a:r>
              <a:r>
                <a:rPr kumimoji="0" lang="en-US" sz="4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7</a:t>
              </a:r>
            </a:p>
          </p:txBody>
        </p:sp>
      </p:grpSp>
      <p:pic>
        <p:nvPicPr>
          <p:cNvPr id="29" name="DAP AN"/>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253012" y="5789388"/>
            <a:ext cx="2326412" cy="838211"/>
          </a:xfrm>
          <a:prstGeom prst="rect">
            <a:avLst/>
          </a:prstGeom>
        </p:spPr>
      </p:pic>
      <p:pic>
        <p:nvPicPr>
          <p:cNvPr id="30" name="BAT DAU"/>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256239" y="5789388"/>
            <a:ext cx="2326412" cy="838211"/>
          </a:xfrm>
          <a:prstGeom prst="rect">
            <a:avLst/>
          </a:prstGeom>
        </p:spPr>
      </p:pic>
      <p:pic>
        <p:nvPicPr>
          <p:cNvPr id="31" name="DONG HO CAT"/>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705642" y="167352"/>
            <a:ext cx="900532" cy="1198046"/>
          </a:xfrm>
          <a:prstGeom prst="rect">
            <a:avLst/>
          </a:prstGeom>
        </p:spPr>
      </p:pic>
      <p:pic>
        <p:nvPicPr>
          <p:cNvPr id="32" name="Picture 3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35624" y="188565"/>
            <a:ext cx="1588750" cy="1087357"/>
          </a:xfrm>
          <a:prstGeom prst="rect">
            <a:avLst/>
          </a:prstGeom>
        </p:spPr>
      </p:pic>
      <p:pic>
        <p:nvPicPr>
          <p:cNvPr id="33" name="Picture 3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4912" y="188567"/>
            <a:ext cx="1588750" cy="1087357"/>
          </a:xfrm>
          <a:prstGeom prst="rect">
            <a:avLst/>
          </a:prstGeom>
        </p:spPr>
      </p:pic>
      <p:pic>
        <p:nvPicPr>
          <p:cNvPr id="34" name="Picture 3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35624" y="188567"/>
            <a:ext cx="1588750" cy="1087357"/>
          </a:xfrm>
          <a:prstGeom prst="rect">
            <a:avLst/>
          </a:prstGeom>
        </p:spPr>
      </p:pic>
      <p:pic>
        <p:nvPicPr>
          <p:cNvPr id="35" name="Picture 3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4912" y="188568"/>
            <a:ext cx="1588750" cy="1087357"/>
          </a:xfrm>
          <a:prstGeom prst="rect">
            <a:avLst/>
          </a:prstGeom>
        </p:spPr>
      </p:pic>
      <p:pic>
        <p:nvPicPr>
          <p:cNvPr id="36" name="Picture 35"/>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4912" y="188569"/>
            <a:ext cx="1588750" cy="1087357"/>
          </a:xfrm>
          <a:prstGeom prst="rect">
            <a:avLst/>
          </a:prstGeom>
        </p:spPr>
      </p:pic>
      <p:pic>
        <p:nvPicPr>
          <p:cNvPr id="37" name="Picture 36"/>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76335" y="188569"/>
            <a:ext cx="1588750" cy="1087357"/>
          </a:xfrm>
          <a:prstGeom prst="rect">
            <a:avLst/>
          </a:prstGeom>
        </p:spPr>
      </p:pic>
      <p:pic>
        <p:nvPicPr>
          <p:cNvPr id="40" name="Picture 4" descr="Flying white rocket isolated on white background. Download a Free Preview  or High Quality Adobe Illustrator Ai,… | Space party, Space birthday party,  Space birthday">
            <a:extLst>
              <a:ext uri="{FF2B5EF4-FFF2-40B4-BE49-F238E27FC236}">
                <a16:creationId xmlns:a16="http://schemas.microsoft.com/office/drawing/2014/main" id="{D87BE630-AE1B-4554-B7CA-CFB107A969A5}"/>
              </a:ext>
            </a:extLst>
          </p:cNvPr>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0" b="90185" l="0" r="100000">
                        <a14:foregroundMark x1="13000" y1="69074" x2="22000" y2="81667"/>
                        <a14:foregroundMark x1="26600" y1="79722" x2="26600" y2="81019"/>
                        <a14:foregroundMark x1="5500" y1="80741" x2="8900" y2="79537"/>
                      </a14:backgroundRemoval>
                    </a14:imgEffect>
                  </a14:imgLayer>
                </a14:imgProps>
              </a:ext>
              <a:ext uri="{28A0092B-C50C-407E-A947-70E740481C1C}">
                <a14:useLocalDpi xmlns:a14="http://schemas.microsoft.com/office/drawing/2010/main" val="0"/>
              </a:ext>
            </a:extLst>
          </a:blip>
          <a:srcRect/>
          <a:stretch>
            <a:fillRect/>
          </a:stretch>
        </p:blipFill>
        <p:spPr bwMode="auto">
          <a:xfrm rot="18932766">
            <a:off x="-688214" y="2211022"/>
            <a:ext cx="3573048" cy="3858892"/>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9D354803-59D5-4B78-AD19-EC210200D38F}"/>
              </a:ext>
            </a:extLst>
          </p:cNvPr>
          <p:cNvGrpSpPr/>
          <p:nvPr/>
        </p:nvGrpSpPr>
        <p:grpSpPr>
          <a:xfrm>
            <a:off x="2192132" y="145863"/>
            <a:ext cx="5894349" cy="5532547"/>
            <a:chOff x="2192132" y="145863"/>
            <a:chExt cx="5894349" cy="5532547"/>
          </a:xfrm>
        </p:grpSpPr>
        <p:pic>
          <p:nvPicPr>
            <p:cNvPr id="4" name="BANG CAU HOI"/>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192132" y="145863"/>
              <a:ext cx="5894349" cy="5532547"/>
            </a:xfrm>
            <a:prstGeom prst="rect">
              <a:avLst/>
            </a:prstGeom>
          </p:spPr>
        </p:pic>
        <p:sp>
          <p:nvSpPr>
            <p:cNvPr id="3" name="Rectangle: Rounded Corners 2">
              <a:extLst>
                <a:ext uri="{FF2B5EF4-FFF2-40B4-BE49-F238E27FC236}">
                  <a16:creationId xmlns:a16="http://schemas.microsoft.com/office/drawing/2014/main" id="{19B65117-C220-48B9-AC76-AD47A401C261}"/>
                </a:ext>
              </a:extLst>
            </p:cNvPr>
            <p:cNvSpPr/>
            <p:nvPr/>
          </p:nvSpPr>
          <p:spPr>
            <a:xfrm>
              <a:off x="6314173" y="1275922"/>
              <a:ext cx="279132" cy="298877"/>
            </a:xfrm>
            <a:prstGeom prst="roundRect">
              <a:avLst/>
            </a:prstGeom>
            <a:solidFill>
              <a:srgbClr val="ED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38" name="Rectangle: Rounded Corners 37">
              <a:extLst>
                <a:ext uri="{FF2B5EF4-FFF2-40B4-BE49-F238E27FC236}">
                  <a16:creationId xmlns:a16="http://schemas.microsoft.com/office/drawing/2014/main" id="{C4081270-534D-49CE-980C-69C01A806360}"/>
                </a:ext>
              </a:extLst>
            </p:cNvPr>
            <p:cNvSpPr/>
            <p:nvPr/>
          </p:nvSpPr>
          <p:spPr>
            <a:xfrm>
              <a:off x="6296711" y="1560678"/>
              <a:ext cx="279132" cy="88735"/>
            </a:xfrm>
            <a:prstGeom prst="roundRect">
              <a:avLst/>
            </a:prstGeom>
            <a:solidFill>
              <a:srgbClr val="EBB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41" name="Rectangle: Rounded Corners 40">
              <a:extLst>
                <a:ext uri="{FF2B5EF4-FFF2-40B4-BE49-F238E27FC236}">
                  <a16:creationId xmlns:a16="http://schemas.microsoft.com/office/drawing/2014/main" id="{15198C8B-4BDA-45AD-93BB-08E319D3B2D4}"/>
                </a:ext>
              </a:extLst>
            </p:cNvPr>
            <p:cNvSpPr/>
            <p:nvPr/>
          </p:nvSpPr>
          <p:spPr>
            <a:xfrm>
              <a:off x="6296711" y="1637782"/>
              <a:ext cx="279132" cy="76192"/>
            </a:xfrm>
            <a:prstGeom prst="roundRect">
              <a:avLst/>
            </a:prstGeom>
            <a:solidFill>
              <a:srgbClr val="E9A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 name="Rectangle 4">
              <a:extLst>
                <a:ext uri="{FF2B5EF4-FFF2-40B4-BE49-F238E27FC236}">
                  <a16:creationId xmlns:a16="http://schemas.microsoft.com/office/drawing/2014/main" id="{F91DF3D9-338B-4F59-98D1-534185E3A12E}"/>
                </a:ext>
              </a:extLst>
            </p:cNvPr>
            <p:cNvSpPr/>
            <p:nvPr/>
          </p:nvSpPr>
          <p:spPr>
            <a:xfrm>
              <a:off x="6172400" y="1064074"/>
              <a:ext cx="487634" cy="83099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w="0"/>
                  <a:solidFill>
                    <a:srgbClr val="973537"/>
                  </a:solidFill>
                  <a:effectLst>
                    <a:outerShdw blurRad="38100" dist="19050" dir="2700000" algn="tl" rotWithShape="0">
                      <a:prstClr val="black">
                        <a:alpha val="40000"/>
                      </a:prstClr>
                    </a:outerShdw>
                  </a:effectLst>
                  <a:uLnTx/>
                  <a:uFillTx/>
                  <a:latin typeface="UTM Showcard" panose="02040603050506020204" pitchFamily="18" charset="0"/>
                  <a:ea typeface="+mn-ea"/>
                  <a:cs typeface="+mn-cs"/>
                </a:rPr>
                <a:t>3</a:t>
              </a:r>
            </a:p>
          </p:txBody>
        </p:sp>
      </p:grpSp>
      <p:grpSp>
        <p:nvGrpSpPr>
          <p:cNvPr id="45" name="Group 44">
            <a:extLst>
              <a:ext uri="{FF2B5EF4-FFF2-40B4-BE49-F238E27FC236}">
                <a16:creationId xmlns:a16="http://schemas.microsoft.com/office/drawing/2014/main" id="{7A8C843C-A57D-4802-9AB3-27C9213620A6}"/>
              </a:ext>
            </a:extLst>
          </p:cNvPr>
          <p:cNvGrpSpPr/>
          <p:nvPr/>
        </p:nvGrpSpPr>
        <p:grpSpPr>
          <a:xfrm>
            <a:off x="3209544" y="2686886"/>
            <a:ext cx="2720793" cy="1724657"/>
            <a:chOff x="1634959" y="2331994"/>
            <a:chExt cx="2720793" cy="1724657"/>
          </a:xfrm>
        </p:grpSpPr>
        <p:grpSp>
          <p:nvGrpSpPr>
            <p:cNvPr id="46" name="Group 45">
              <a:extLst>
                <a:ext uri="{FF2B5EF4-FFF2-40B4-BE49-F238E27FC236}">
                  <a16:creationId xmlns:a16="http://schemas.microsoft.com/office/drawing/2014/main" id="{91BE3E84-46B0-4DF6-B693-45A3DF56E743}"/>
                </a:ext>
              </a:extLst>
            </p:cNvPr>
            <p:cNvGrpSpPr/>
            <p:nvPr/>
          </p:nvGrpSpPr>
          <p:grpSpPr>
            <a:xfrm>
              <a:off x="3336255" y="2333444"/>
              <a:ext cx="831592" cy="1723207"/>
              <a:chOff x="5449206" y="1698766"/>
              <a:chExt cx="831592" cy="1759524"/>
            </a:xfrm>
          </p:grpSpPr>
          <p:cxnSp>
            <p:nvCxnSpPr>
              <p:cNvPr id="53" name="Straight Connector 52">
                <a:extLst>
                  <a:ext uri="{FF2B5EF4-FFF2-40B4-BE49-F238E27FC236}">
                    <a16:creationId xmlns:a16="http://schemas.microsoft.com/office/drawing/2014/main" id="{EECFF121-9C63-4FB2-8A9A-8D7E7C96C3AA}"/>
                  </a:ext>
                </a:extLst>
              </p:cNvPr>
              <p:cNvCxnSpPr>
                <a:cxnSpLocks/>
              </p:cNvCxnSpPr>
              <p:nvPr/>
            </p:nvCxnSpPr>
            <p:spPr>
              <a:xfrm>
                <a:off x="5449206" y="1698766"/>
                <a:ext cx="0" cy="1759524"/>
              </a:xfrm>
              <a:prstGeom prst="line">
                <a:avLst/>
              </a:prstGeom>
              <a:ln w="38100"/>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E6EA9981-2527-48B3-8554-AE1CC3925BE9}"/>
                  </a:ext>
                </a:extLst>
              </p:cNvPr>
              <p:cNvCxnSpPr>
                <a:cxnSpLocks/>
              </p:cNvCxnSpPr>
              <p:nvPr/>
            </p:nvCxnSpPr>
            <p:spPr>
              <a:xfrm>
                <a:off x="5449206" y="2390482"/>
                <a:ext cx="831592" cy="0"/>
              </a:xfrm>
              <a:prstGeom prst="line">
                <a:avLst/>
              </a:prstGeom>
              <a:ln w="38100"/>
            </p:spPr>
            <p:style>
              <a:lnRef idx="1">
                <a:schemeClr val="dk1"/>
              </a:lnRef>
              <a:fillRef idx="0">
                <a:schemeClr val="dk1"/>
              </a:fillRef>
              <a:effectRef idx="0">
                <a:schemeClr val="dk1"/>
              </a:effectRef>
              <a:fontRef idx="minor">
                <a:schemeClr val="tx1"/>
              </a:fontRef>
            </p:style>
          </p:cxnSp>
        </p:grpSp>
        <p:sp>
          <p:nvSpPr>
            <p:cNvPr id="49" name="TextBox 48">
              <a:extLst>
                <a:ext uri="{FF2B5EF4-FFF2-40B4-BE49-F238E27FC236}">
                  <a16:creationId xmlns:a16="http://schemas.microsoft.com/office/drawing/2014/main" id="{DA5E36AD-020D-4DE8-98A1-AFBE695A26A8}"/>
                </a:ext>
              </a:extLst>
            </p:cNvPr>
            <p:cNvSpPr txBox="1"/>
            <p:nvPr/>
          </p:nvSpPr>
          <p:spPr>
            <a:xfrm>
              <a:off x="1634959" y="2331994"/>
              <a:ext cx="2720793"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5 767  36</a:t>
              </a:r>
            </a:p>
          </p:txBody>
        </p:sp>
      </p:grpSp>
    </p:spTree>
    <p:extLst>
      <p:ext uri="{BB962C8B-B14F-4D97-AF65-F5344CB8AC3E}">
        <p14:creationId xmlns:p14="http://schemas.microsoft.com/office/powerpoint/2010/main" val="3709463858"/>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ing WAV.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Ting WAV.wav"/>
                                        </p:tgtEl>
                                      </p:cMediaNode>
                                    </p:audio>
                                  </p:subTnLst>
                                </p:cTn>
                              </p:par>
                              <p:par>
                                <p:cTn id="20" presetID="42" presetClass="entr" presetSubtype="0" fill="hold" grpId="0" nodeType="with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1000"/>
                                        <p:tgtEl>
                                          <p:spTgt spid="42"/>
                                        </p:tgtEl>
                                      </p:cBhvr>
                                    </p:animEffect>
                                    <p:anim calcmode="lin" valueType="num">
                                      <p:cBhvr>
                                        <p:cTn id="23" dur="1000" fill="hold"/>
                                        <p:tgtEl>
                                          <p:spTgt spid="42"/>
                                        </p:tgtEl>
                                        <p:attrNameLst>
                                          <p:attrName>ppt_x</p:attrName>
                                        </p:attrNameLst>
                                      </p:cBhvr>
                                      <p:tavLst>
                                        <p:tav tm="0">
                                          <p:val>
                                            <p:strVal val="#ppt_x"/>
                                          </p:val>
                                        </p:tav>
                                        <p:tav tm="100000">
                                          <p:val>
                                            <p:strVal val="#ppt_x"/>
                                          </p:val>
                                        </p:tav>
                                      </p:tavLst>
                                    </p:anim>
                                    <p:anim calcmode="lin" valueType="num">
                                      <p:cBhvr>
                                        <p:cTn id="24" dur="1000" fill="hold"/>
                                        <p:tgtEl>
                                          <p:spTgt spid="4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1000"/>
                                        <p:tgtEl>
                                          <p:spTgt spid="24"/>
                                        </p:tgtEl>
                                      </p:cBhvr>
                                    </p:animEffect>
                                    <p:anim calcmode="lin" valueType="num">
                                      <p:cBhvr>
                                        <p:cTn id="28" dur="1000" fill="hold"/>
                                        <p:tgtEl>
                                          <p:spTgt spid="24"/>
                                        </p:tgtEl>
                                        <p:attrNameLst>
                                          <p:attrName>ppt_x</p:attrName>
                                        </p:attrNameLst>
                                      </p:cBhvr>
                                      <p:tavLst>
                                        <p:tav tm="0">
                                          <p:val>
                                            <p:strVal val="#ppt_x"/>
                                          </p:val>
                                        </p:tav>
                                        <p:tav tm="100000">
                                          <p:val>
                                            <p:strVal val="#ppt_x"/>
                                          </p:val>
                                        </p:tav>
                                      </p:tavLst>
                                    </p:anim>
                                    <p:anim calcmode="lin" valueType="num">
                                      <p:cBhvr>
                                        <p:cTn id="29" dur="1000" fill="hold"/>
                                        <p:tgtEl>
                                          <p:spTgt spid="2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Ting WAV.wav"/>
                                        </p:tgtEl>
                                      </p:cMediaNode>
                                    </p:audio>
                                  </p:subTnLst>
                                </p:cTn>
                              </p:par>
                              <p:par>
                                <p:cTn id="30" presetID="42" presetClass="entr" presetSubtype="0" fill="hold" grpId="0" nodeType="with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1000"/>
                                        <p:tgtEl>
                                          <p:spTgt spid="43"/>
                                        </p:tgtEl>
                                      </p:cBhvr>
                                    </p:animEffect>
                                    <p:anim calcmode="lin" valueType="num">
                                      <p:cBhvr>
                                        <p:cTn id="33" dur="1000" fill="hold"/>
                                        <p:tgtEl>
                                          <p:spTgt spid="43"/>
                                        </p:tgtEl>
                                        <p:attrNameLst>
                                          <p:attrName>ppt_x</p:attrName>
                                        </p:attrNameLst>
                                      </p:cBhvr>
                                      <p:tavLst>
                                        <p:tav tm="0">
                                          <p:val>
                                            <p:strVal val="#ppt_x"/>
                                          </p:val>
                                        </p:tav>
                                        <p:tav tm="100000">
                                          <p:val>
                                            <p:strVal val="#ppt_x"/>
                                          </p:val>
                                        </p:tav>
                                      </p:tavLst>
                                    </p:anim>
                                    <p:anim calcmode="lin" valueType="num">
                                      <p:cBhvr>
                                        <p:cTn id="34" dur="1000" fill="hold"/>
                                        <p:tgtEl>
                                          <p:spTgt spid="43"/>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1000"/>
                                        <p:tgtEl>
                                          <p:spTgt spid="25"/>
                                        </p:tgtEl>
                                      </p:cBhvr>
                                    </p:animEffect>
                                    <p:anim calcmode="lin" valueType="num">
                                      <p:cBhvr>
                                        <p:cTn id="38" dur="1000" fill="hold"/>
                                        <p:tgtEl>
                                          <p:spTgt spid="25"/>
                                        </p:tgtEl>
                                        <p:attrNameLst>
                                          <p:attrName>ppt_x</p:attrName>
                                        </p:attrNameLst>
                                      </p:cBhvr>
                                      <p:tavLst>
                                        <p:tav tm="0">
                                          <p:val>
                                            <p:strVal val="#ppt_x"/>
                                          </p:val>
                                        </p:tav>
                                        <p:tav tm="100000">
                                          <p:val>
                                            <p:strVal val="#ppt_x"/>
                                          </p:val>
                                        </p:tav>
                                      </p:tavLst>
                                    </p:anim>
                                    <p:anim calcmode="lin" valueType="num">
                                      <p:cBhvr>
                                        <p:cTn id="39" dur="1000" fill="hold"/>
                                        <p:tgtEl>
                                          <p:spTgt spid="2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Ting WAV.wav"/>
                                        </p:tgtEl>
                                      </p:cMediaNode>
                                    </p:audio>
                                  </p:subTnLst>
                                </p:cTn>
                              </p:par>
                              <p:par>
                                <p:cTn id="40" presetID="42" presetClass="entr" presetSubtype="0" fill="hold" grpId="0" nodeType="with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fade">
                                      <p:cBhvr>
                                        <p:cTn id="42" dur="1000"/>
                                        <p:tgtEl>
                                          <p:spTgt spid="44"/>
                                        </p:tgtEl>
                                      </p:cBhvr>
                                    </p:animEffect>
                                    <p:anim calcmode="lin" valueType="num">
                                      <p:cBhvr>
                                        <p:cTn id="43" dur="1000" fill="hold"/>
                                        <p:tgtEl>
                                          <p:spTgt spid="44"/>
                                        </p:tgtEl>
                                        <p:attrNameLst>
                                          <p:attrName>ppt_x</p:attrName>
                                        </p:attrNameLst>
                                      </p:cBhvr>
                                      <p:tavLst>
                                        <p:tav tm="0">
                                          <p:val>
                                            <p:strVal val="#ppt_x"/>
                                          </p:val>
                                        </p:tav>
                                        <p:tav tm="100000">
                                          <p:val>
                                            <p:strVal val="#ppt_x"/>
                                          </p:val>
                                        </p:tav>
                                      </p:tavLst>
                                    </p:anim>
                                    <p:anim calcmode="lin" valueType="num">
                                      <p:cBhvr>
                                        <p:cTn id="44"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30"/>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nodeType="withEffect">
                                  <p:stCondLst>
                                    <p:cond delay="0"/>
                                  </p:stCondLst>
                                  <p:childTnLst>
                                    <p:set>
                                      <p:cBhvr>
                                        <p:cTn id="49"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4" name="5 giay.wav"/>
                                        </p:tgtEl>
                                      </p:cMediaNode>
                                    </p:audio>
                                  </p:subTnLst>
                                </p:cTn>
                              </p:par>
                              <p:par>
                                <p:cTn id="50" presetID="1" presetClass="entr" presetSubtype="0"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childTnLst>
                                </p:cTn>
                              </p:par>
                              <p:par>
                                <p:cTn id="52" presetID="1" presetClass="exit" presetSubtype="0" fill="hold" nodeType="withEffect">
                                  <p:stCondLst>
                                    <p:cond delay="0"/>
                                  </p:stCondLst>
                                  <p:childTnLst>
                                    <p:set>
                                      <p:cBhvr>
                                        <p:cTn id="53" dur="1" fill="hold">
                                          <p:stCondLst>
                                            <p:cond delay="999"/>
                                          </p:stCondLst>
                                        </p:cTn>
                                        <p:tgtEl>
                                          <p:spTgt spid="37"/>
                                        </p:tgtEl>
                                        <p:attrNameLst>
                                          <p:attrName>style.visibility</p:attrName>
                                        </p:attrNameLst>
                                      </p:cBhvr>
                                      <p:to>
                                        <p:strVal val="hidden"/>
                                      </p:to>
                                    </p:set>
                                  </p:childTnLst>
                                </p:cTn>
                              </p:par>
                            </p:childTnLst>
                          </p:cTn>
                        </p:par>
                        <p:par>
                          <p:cTn id="54" fill="hold">
                            <p:stCondLst>
                              <p:cond delay="1000"/>
                            </p:stCondLst>
                            <p:childTnLst>
                              <p:par>
                                <p:cTn id="55" presetID="1" presetClass="entr" presetSubtype="0" fill="hold" nodeType="afterEffect">
                                  <p:stCondLst>
                                    <p:cond delay="0"/>
                                  </p:stCondLst>
                                  <p:childTnLst>
                                    <p:set>
                                      <p:cBhvr>
                                        <p:cTn id="56" dur="1" fill="hold">
                                          <p:stCondLst>
                                            <p:cond delay="0"/>
                                          </p:stCondLst>
                                        </p:cTn>
                                        <p:tgtEl>
                                          <p:spTgt spid="36"/>
                                        </p:tgtEl>
                                        <p:attrNameLst>
                                          <p:attrName>style.visibility</p:attrName>
                                        </p:attrNameLst>
                                      </p:cBhvr>
                                      <p:to>
                                        <p:strVal val="visible"/>
                                      </p:to>
                                    </p:set>
                                  </p:childTnLst>
                                </p:cTn>
                              </p:par>
                            </p:childTnLst>
                          </p:cTn>
                        </p:par>
                        <p:par>
                          <p:cTn id="57" fill="hold">
                            <p:stCondLst>
                              <p:cond delay="1000"/>
                            </p:stCondLst>
                            <p:childTnLst>
                              <p:par>
                                <p:cTn id="58" presetID="1" presetClass="exit" presetSubtype="0" fill="hold" nodeType="afterEffect">
                                  <p:stCondLst>
                                    <p:cond delay="0"/>
                                  </p:stCondLst>
                                  <p:childTnLst>
                                    <p:set>
                                      <p:cBhvr>
                                        <p:cTn id="59" dur="1" fill="hold">
                                          <p:stCondLst>
                                            <p:cond delay="999"/>
                                          </p:stCondLst>
                                        </p:cTn>
                                        <p:tgtEl>
                                          <p:spTgt spid="36"/>
                                        </p:tgtEl>
                                        <p:attrNameLst>
                                          <p:attrName>style.visibility</p:attrName>
                                        </p:attrNameLst>
                                      </p:cBhvr>
                                      <p:to>
                                        <p:strVal val="hidden"/>
                                      </p:to>
                                    </p:set>
                                  </p:childTnLst>
                                </p:cTn>
                              </p:par>
                            </p:childTnLst>
                          </p:cTn>
                        </p:par>
                        <p:par>
                          <p:cTn id="60" fill="hold">
                            <p:stCondLst>
                              <p:cond delay="2000"/>
                            </p:stCondLst>
                            <p:childTnLst>
                              <p:par>
                                <p:cTn id="61" presetID="1" presetClass="entr" presetSubtype="0" fill="hold" nodeType="afterEffect">
                                  <p:stCondLst>
                                    <p:cond delay="0"/>
                                  </p:stCondLst>
                                  <p:childTnLst>
                                    <p:set>
                                      <p:cBhvr>
                                        <p:cTn id="62" dur="1" fill="hold">
                                          <p:stCondLst>
                                            <p:cond delay="0"/>
                                          </p:stCondLst>
                                        </p:cTn>
                                        <p:tgtEl>
                                          <p:spTgt spid="35"/>
                                        </p:tgtEl>
                                        <p:attrNameLst>
                                          <p:attrName>style.visibility</p:attrName>
                                        </p:attrNameLst>
                                      </p:cBhvr>
                                      <p:to>
                                        <p:strVal val="visible"/>
                                      </p:to>
                                    </p:set>
                                  </p:childTnLst>
                                </p:cTn>
                              </p:par>
                            </p:childTnLst>
                          </p:cTn>
                        </p:par>
                        <p:par>
                          <p:cTn id="63" fill="hold">
                            <p:stCondLst>
                              <p:cond delay="2000"/>
                            </p:stCondLst>
                            <p:childTnLst>
                              <p:par>
                                <p:cTn id="64" presetID="1" presetClass="exit" presetSubtype="0" fill="hold" nodeType="afterEffect">
                                  <p:stCondLst>
                                    <p:cond delay="0"/>
                                  </p:stCondLst>
                                  <p:childTnLst>
                                    <p:set>
                                      <p:cBhvr>
                                        <p:cTn id="65" dur="1" fill="hold">
                                          <p:stCondLst>
                                            <p:cond delay="999"/>
                                          </p:stCondLst>
                                        </p:cTn>
                                        <p:tgtEl>
                                          <p:spTgt spid="35"/>
                                        </p:tgtEl>
                                        <p:attrNameLst>
                                          <p:attrName>style.visibility</p:attrName>
                                        </p:attrNameLst>
                                      </p:cBhvr>
                                      <p:to>
                                        <p:strVal val="hidden"/>
                                      </p:to>
                                    </p:set>
                                  </p:childTnLst>
                                </p:cTn>
                              </p:par>
                            </p:childTnLst>
                          </p:cTn>
                        </p:par>
                        <p:par>
                          <p:cTn id="66" fill="hold">
                            <p:stCondLst>
                              <p:cond delay="3000"/>
                            </p:stCondLst>
                            <p:childTnLst>
                              <p:par>
                                <p:cTn id="67" presetID="1" presetClass="entr" presetSubtype="0" fill="hold" nodeType="afterEffect">
                                  <p:stCondLst>
                                    <p:cond delay="0"/>
                                  </p:stCondLst>
                                  <p:childTnLst>
                                    <p:set>
                                      <p:cBhvr>
                                        <p:cTn id="68" dur="1" fill="hold">
                                          <p:stCondLst>
                                            <p:cond delay="0"/>
                                          </p:stCondLst>
                                        </p:cTn>
                                        <p:tgtEl>
                                          <p:spTgt spid="34"/>
                                        </p:tgtEl>
                                        <p:attrNameLst>
                                          <p:attrName>style.visibility</p:attrName>
                                        </p:attrNameLst>
                                      </p:cBhvr>
                                      <p:to>
                                        <p:strVal val="visible"/>
                                      </p:to>
                                    </p:set>
                                  </p:childTnLst>
                                </p:cTn>
                              </p:par>
                            </p:childTnLst>
                          </p:cTn>
                        </p:par>
                        <p:par>
                          <p:cTn id="69" fill="hold">
                            <p:stCondLst>
                              <p:cond delay="3000"/>
                            </p:stCondLst>
                            <p:childTnLst>
                              <p:par>
                                <p:cTn id="70" presetID="1" presetClass="exit" presetSubtype="0" fill="hold" nodeType="afterEffect">
                                  <p:stCondLst>
                                    <p:cond delay="0"/>
                                  </p:stCondLst>
                                  <p:childTnLst>
                                    <p:set>
                                      <p:cBhvr>
                                        <p:cTn id="71" dur="1" fill="hold">
                                          <p:stCondLst>
                                            <p:cond delay="999"/>
                                          </p:stCondLst>
                                        </p:cTn>
                                        <p:tgtEl>
                                          <p:spTgt spid="34"/>
                                        </p:tgtEl>
                                        <p:attrNameLst>
                                          <p:attrName>style.visibility</p:attrName>
                                        </p:attrNameLst>
                                      </p:cBhvr>
                                      <p:to>
                                        <p:strVal val="hidden"/>
                                      </p:to>
                                    </p:set>
                                  </p:childTnLst>
                                </p:cTn>
                              </p:par>
                            </p:childTnLst>
                          </p:cTn>
                        </p:par>
                        <p:par>
                          <p:cTn id="72" fill="hold">
                            <p:stCondLst>
                              <p:cond delay="4000"/>
                            </p:stCondLst>
                            <p:childTnLst>
                              <p:par>
                                <p:cTn id="73" presetID="1" presetClass="entr" presetSubtype="0" fill="hold" nodeType="afterEffect">
                                  <p:stCondLst>
                                    <p:cond delay="0"/>
                                  </p:stCondLst>
                                  <p:childTnLst>
                                    <p:set>
                                      <p:cBhvr>
                                        <p:cTn id="74" dur="1" fill="hold">
                                          <p:stCondLst>
                                            <p:cond delay="0"/>
                                          </p:stCondLst>
                                        </p:cTn>
                                        <p:tgtEl>
                                          <p:spTgt spid="33"/>
                                        </p:tgtEl>
                                        <p:attrNameLst>
                                          <p:attrName>style.visibility</p:attrName>
                                        </p:attrNameLst>
                                      </p:cBhvr>
                                      <p:to>
                                        <p:strVal val="visible"/>
                                      </p:to>
                                    </p:set>
                                  </p:childTnLst>
                                </p:cTn>
                              </p:par>
                            </p:childTnLst>
                          </p:cTn>
                        </p:par>
                        <p:par>
                          <p:cTn id="75" fill="hold">
                            <p:stCondLst>
                              <p:cond delay="4000"/>
                            </p:stCondLst>
                            <p:childTnLst>
                              <p:par>
                                <p:cTn id="76" presetID="1" presetClass="exit" presetSubtype="0" fill="hold" nodeType="afterEffect">
                                  <p:stCondLst>
                                    <p:cond delay="0"/>
                                  </p:stCondLst>
                                  <p:childTnLst>
                                    <p:set>
                                      <p:cBhvr>
                                        <p:cTn id="77" dur="1" fill="hold">
                                          <p:stCondLst>
                                            <p:cond delay="999"/>
                                          </p:stCondLst>
                                        </p:cTn>
                                        <p:tgtEl>
                                          <p:spTgt spid="33"/>
                                        </p:tgtEl>
                                        <p:attrNameLst>
                                          <p:attrName>style.visibility</p:attrName>
                                        </p:attrNameLst>
                                      </p:cBhvr>
                                      <p:to>
                                        <p:strVal val="hidden"/>
                                      </p:to>
                                    </p:set>
                                  </p:childTnLst>
                                </p:cTn>
                              </p:par>
                            </p:childTnLst>
                          </p:cTn>
                        </p:par>
                        <p:par>
                          <p:cTn id="78" fill="hold">
                            <p:stCondLst>
                              <p:cond delay="5000"/>
                            </p:stCondLst>
                            <p:childTnLst>
                              <p:par>
                                <p:cTn id="79" presetID="1" presetClass="entr" presetSubtype="0" fill="hold" nodeType="afterEffect">
                                  <p:stCondLst>
                                    <p:cond delay="0"/>
                                  </p:stCondLst>
                                  <p:childTnLst>
                                    <p:set>
                                      <p:cBhvr>
                                        <p:cTn id="80"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81" restart="whenNotActive" fill="hold" evtFilter="cancelBubble" nodeType="interactiveSeq">
                <p:stCondLst>
                  <p:cond evt="onClick" delay="0">
                    <p:tgtEl>
                      <p:spTgt spid="29"/>
                    </p:tgtEl>
                  </p:cond>
                </p:stCondLst>
                <p:endSync evt="end" delay="0">
                  <p:rtn val="all"/>
                </p:endSync>
                <p:childTnLst>
                  <p:par>
                    <p:cTn id="82" fill="hold">
                      <p:stCondLst>
                        <p:cond delay="0"/>
                      </p:stCondLst>
                      <p:childTnLst>
                        <p:par>
                          <p:cTn id="83" fill="hold">
                            <p:stCondLst>
                              <p:cond delay="0"/>
                            </p:stCondLst>
                            <p:childTnLst>
                              <p:par>
                                <p:cTn id="84" presetID="9" presetClass="emph" presetSubtype="0" nodeType="clickEffect">
                                  <p:stCondLst>
                                    <p:cond delay="100"/>
                                  </p:stCondLst>
                                  <p:childTnLst>
                                    <p:set>
                                      <p:cBhvr rctx="PPT">
                                        <p:cTn id="85" dur="indefinite"/>
                                        <p:tgtEl>
                                          <p:spTgt spid="22"/>
                                        </p:tgtEl>
                                        <p:attrNameLst>
                                          <p:attrName>style.opacity</p:attrName>
                                        </p:attrNameLst>
                                      </p:cBhvr>
                                      <p:to>
                                        <p:strVal val="0.05"/>
                                      </p:to>
                                    </p:set>
                                    <p:animEffect filter="image" prLst="opacity: 0.05">
                                      <p:cBhvr rctx="IE">
                                        <p:cTn id="86" dur="indefinite"/>
                                        <p:tgtEl>
                                          <p:spTgt spid="22"/>
                                        </p:tgtEl>
                                      </p:cBhvr>
                                    </p:animEffect>
                                  </p:childTnLst>
                                  <p:subTnLst>
                                    <p:audio>
                                      <p:cMediaNode>
                                        <p:cTn display="0" masterRel="sameClick">
                                          <p:stCondLst>
                                            <p:cond evt="begin" delay="0">
                                              <p:tn val="84"/>
                                            </p:cond>
                                          </p:stCondLst>
                                          <p:endCondLst>
                                            <p:cond evt="onStopAudio" delay="0">
                                              <p:tgtEl>
                                                <p:sldTgt/>
                                              </p:tgtEl>
                                            </p:cond>
                                          </p:endCondLst>
                                        </p:cTn>
                                        <p:tgtEl>
                                          <p:sndTgt r:embed="rId5" name="WIN WIN.wav"/>
                                        </p:tgtEl>
                                      </p:cMediaNode>
                                    </p:audio>
                                  </p:subTnLst>
                                </p:cTn>
                              </p:par>
                              <p:par>
                                <p:cTn id="87" presetID="9" presetClass="emph" presetSubtype="0" grpId="1" nodeType="withEffect">
                                  <p:stCondLst>
                                    <p:cond delay="100"/>
                                  </p:stCondLst>
                                  <p:childTnLst>
                                    <p:set>
                                      <p:cBhvr>
                                        <p:cTn id="88" dur="indefinite"/>
                                        <p:tgtEl>
                                          <p:spTgt spid="14"/>
                                        </p:tgtEl>
                                        <p:attrNameLst>
                                          <p:attrName>style.opacity</p:attrName>
                                        </p:attrNameLst>
                                      </p:cBhvr>
                                      <p:to>
                                        <p:strVal val="0.25"/>
                                      </p:to>
                                    </p:set>
                                    <p:animEffect filter="image" prLst="opacity: 0.25">
                                      <p:cBhvr rctx="IE">
                                        <p:cTn id="89" dur="indefinite"/>
                                        <p:tgtEl>
                                          <p:spTgt spid="14"/>
                                        </p:tgtEl>
                                      </p:cBhvr>
                                    </p:animEffect>
                                  </p:childTnLst>
                                </p:cTn>
                              </p:par>
                              <p:par>
                                <p:cTn id="90" presetID="9" presetClass="emph" presetSubtype="0" nodeType="withEffect">
                                  <p:stCondLst>
                                    <p:cond delay="100"/>
                                  </p:stCondLst>
                                  <p:childTnLst>
                                    <p:set>
                                      <p:cBhvr>
                                        <p:cTn id="91" dur="indefinite"/>
                                        <p:tgtEl>
                                          <p:spTgt spid="24"/>
                                        </p:tgtEl>
                                        <p:attrNameLst>
                                          <p:attrName>style.opacity</p:attrName>
                                        </p:attrNameLst>
                                      </p:cBhvr>
                                      <p:to>
                                        <p:strVal val="0.25"/>
                                      </p:to>
                                    </p:set>
                                    <p:animEffect filter="image" prLst="opacity: 0.25">
                                      <p:cBhvr rctx="IE">
                                        <p:cTn id="92" dur="indefinite"/>
                                        <p:tgtEl>
                                          <p:spTgt spid="24"/>
                                        </p:tgtEl>
                                      </p:cBhvr>
                                    </p:animEffect>
                                  </p:childTnLst>
                                </p:cTn>
                              </p:par>
                              <p:par>
                                <p:cTn id="93" presetID="9" presetClass="emph" presetSubtype="0" nodeType="withEffect">
                                  <p:stCondLst>
                                    <p:cond delay="100"/>
                                  </p:stCondLst>
                                  <p:childTnLst>
                                    <p:set>
                                      <p:cBhvr>
                                        <p:cTn id="94" dur="indefinite"/>
                                        <p:tgtEl>
                                          <p:spTgt spid="23"/>
                                        </p:tgtEl>
                                        <p:attrNameLst>
                                          <p:attrName>style.opacity</p:attrName>
                                        </p:attrNameLst>
                                      </p:cBhvr>
                                      <p:to>
                                        <p:strVal val="0.25"/>
                                      </p:to>
                                    </p:set>
                                    <p:animEffect filter="image" prLst="opacity: 0.25">
                                      <p:cBhvr rctx="IE">
                                        <p:cTn id="95" dur="indefinite"/>
                                        <p:tgtEl>
                                          <p:spTgt spid="23"/>
                                        </p:tgtEl>
                                      </p:cBhvr>
                                    </p:animEffect>
                                  </p:childTnLst>
                                </p:cTn>
                              </p:par>
                              <p:par>
                                <p:cTn id="96" presetID="9" presetClass="emph" presetSubtype="0" grpId="1" nodeType="withEffect">
                                  <p:stCondLst>
                                    <p:cond delay="100"/>
                                  </p:stCondLst>
                                  <p:childTnLst>
                                    <p:set>
                                      <p:cBhvr>
                                        <p:cTn id="97" dur="indefinite"/>
                                        <p:tgtEl>
                                          <p:spTgt spid="42"/>
                                        </p:tgtEl>
                                        <p:attrNameLst>
                                          <p:attrName>style.opacity</p:attrName>
                                        </p:attrNameLst>
                                      </p:cBhvr>
                                      <p:to>
                                        <p:strVal val="0.25"/>
                                      </p:to>
                                    </p:set>
                                    <p:animEffect filter="image" prLst="opacity: 0.25">
                                      <p:cBhvr rctx="IE">
                                        <p:cTn id="98" dur="indefinite"/>
                                        <p:tgtEl>
                                          <p:spTgt spid="42"/>
                                        </p:tgtEl>
                                      </p:cBhvr>
                                    </p:animEffect>
                                  </p:childTnLst>
                                </p:cTn>
                              </p:par>
                              <p:par>
                                <p:cTn id="99" presetID="9" presetClass="emph" presetSubtype="0" grpId="1" nodeType="withEffect">
                                  <p:stCondLst>
                                    <p:cond delay="100"/>
                                  </p:stCondLst>
                                  <p:childTnLst>
                                    <p:set>
                                      <p:cBhvr>
                                        <p:cTn id="100" dur="indefinite"/>
                                        <p:tgtEl>
                                          <p:spTgt spid="43"/>
                                        </p:tgtEl>
                                        <p:attrNameLst>
                                          <p:attrName>style.opacity</p:attrName>
                                        </p:attrNameLst>
                                      </p:cBhvr>
                                      <p:to>
                                        <p:strVal val="0.25"/>
                                      </p:to>
                                    </p:set>
                                    <p:animEffect filter="image" prLst="opacity: 0.25">
                                      <p:cBhvr rctx="IE">
                                        <p:cTn id="101" dur="indefinite"/>
                                        <p:tgtEl>
                                          <p:spTgt spid="43"/>
                                        </p:tgtEl>
                                      </p:cBhvr>
                                    </p:animEffect>
                                  </p:childTnLst>
                                </p:cTn>
                              </p:par>
                            </p:childTnLst>
                          </p:cTn>
                        </p:par>
                        <p:par>
                          <p:cTn id="102" fill="hold">
                            <p:stCondLst>
                              <p:cond delay="100"/>
                            </p:stCondLst>
                            <p:childTnLst>
                              <p:par>
                                <p:cTn id="103" presetID="42" presetClass="path" presetSubtype="0" accel="50000" decel="50000" fill="hold" nodeType="afterEffect">
                                  <p:stCondLst>
                                    <p:cond delay="0"/>
                                  </p:stCondLst>
                                  <p:childTnLst>
                                    <p:animMotion origin="layout" path="M -3.95833E-6 -3.7037E-6 L -3.95833E-6 -1 " pathEditMode="relative" rAng="0" ptsTypes="AA">
                                      <p:cBhvr>
                                        <p:cTn id="104" dur="2000" fill="hold"/>
                                        <p:tgtEl>
                                          <p:spTgt spid="40"/>
                                        </p:tgtEl>
                                        <p:attrNameLst>
                                          <p:attrName>ppt_x</p:attrName>
                                          <p:attrName>ppt_y</p:attrName>
                                        </p:attrNameLst>
                                      </p:cBhvr>
                                      <p:rCtr x="0" y="-50000"/>
                                    </p:animMotion>
                                  </p:childTnLst>
                                </p:cTn>
                              </p:par>
                            </p:childTnLst>
                          </p:cTn>
                        </p:par>
                      </p:childTnLst>
                    </p:cTn>
                  </p:par>
                </p:childTnLst>
              </p:cTn>
              <p:nextCondLst>
                <p:cond evt="onClick" delay="0">
                  <p:tgtEl>
                    <p:spTgt spid="29"/>
                  </p:tgtEl>
                </p:cond>
              </p:nextCondLst>
            </p:seq>
          </p:childTnLst>
        </p:cTn>
      </p:par>
    </p:tnLst>
    <p:bldLst>
      <p:bldP spid="42" grpId="0" animBg="1"/>
      <p:bldP spid="42" grpId="1" animBg="1"/>
      <p:bldP spid="43" grpId="0" animBg="1"/>
      <p:bldP spid="43" grpId="1" animBg="1"/>
      <p:bldP spid="44" grpId="0" animBg="1"/>
      <p:bldP spid="14" grpId="0" animBg="1"/>
      <p:bldP spid="14"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36B9B1-9CFB-4C70-A977-BF73180AD62D}"/>
              </a:ext>
            </a:extLst>
          </p:cNvPr>
          <p:cNvPicPr>
            <a:picLocks noChangeAspect="1"/>
          </p:cNvPicPr>
          <p:nvPr/>
        </p:nvPicPr>
        <p:blipFill>
          <a:blip r:embed="rId4"/>
          <a:stretch>
            <a:fillRect/>
          </a:stretch>
        </p:blipFill>
        <p:spPr>
          <a:xfrm>
            <a:off x="0" y="0"/>
            <a:ext cx="12192000" cy="6858000"/>
          </a:xfrm>
          <a:prstGeom prst="rect">
            <a:avLst/>
          </a:prstGeom>
        </p:spPr>
      </p:pic>
      <p:pic>
        <p:nvPicPr>
          <p:cNvPr id="1028" name="Picture 4" descr="Flying white rocket isolated on white background. Download a Free Preview  or High Quality Adobe Illustrator Ai,… | Space party, Space birthday party,  Space birthday">
            <a:extLst>
              <a:ext uri="{FF2B5EF4-FFF2-40B4-BE49-F238E27FC236}">
                <a16:creationId xmlns:a16="http://schemas.microsoft.com/office/drawing/2014/main" id="{DB053C82-34D0-4F6B-945D-ABE89C2D21B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0185" l="0" r="100000">
                        <a14:foregroundMark x1="13000" y1="69074" x2="22000" y2="81667"/>
                        <a14:foregroundMark x1="26600" y1="79722" x2="26600" y2="81019"/>
                        <a14:foregroundMark x1="5500" y1="80741" x2="8900" y2="79537"/>
                      </a14:backgroundRemoval>
                    </a14:imgEffect>
                  </a14:imgLayer>
                </a14:imgProps>
              </a:ext>
              <a:ext uri="{28A0092B-C50C-407E-A947-70E740481C1C}">
                <a14:useLocalDpi xmlns:a14="http://schemas.microsoft.com/office/drawing/2010/main" val="0"/>
              </a:ext>
            </a:extLst>
          </a:blip>
          <a:srcRect/>
          <a:stretch>
            <a:fillRect/>
          </a:stretch>
        </p:blipFill>
        <p:spPr bwMode="auto">
          <a:xfrm rot="814507">
            <a:off x="6408776" y="2132164"/>
            <a:ext cx="5199582" cy="561554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rotWithShape="1">
          <a:blip r:embed="rId7">
            <a:extLst>
              <a:ext uri="{28A0092B-C50C-407E-A947-70E740481C1C}">
                <a14:useLocalDpi xmlns:a14="http://schemas.microsoft.com/office/drawing/2010/main" val="0"/>
              </a:ext>
            </a:extLst>
          </a:blip>
          <a:srcRect l="19405" t="1385" r="16787" b="2170"/>
          <a:stretch/>
        </p:blipFill>
        <p:spPr>
          <a:xfrm>
            <a:off x="2613338" y="260803"/>
            <a:ext cx="6418053" cy="6003985"/>
          </a:xfrm>
          <a:prstGeom prst="rect">
            <a:avLst/>
          </a:prstGeom>
        </p:spPr>
      </p:pic>
      <p:pic>
        <p:nvPicPr>
          <p:cNvPr id="23" name="Picture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3422" y="894016"/>
            <a:ext cx="2909847" cy="5631575"/>
          </a:xfrm>
          <a:prstGeom prst="rect">
            <a:avLst/>
          </a:prstGeom>
        </p:spPr>
      </p:pic>
      <p:pic>
        <p:nvPicPr>
          <p:cNvPr id="3" name="Tieng-yeah-tre-con-www_nhacchuongvui_com (1)">
            <a:hlinkClick r:id="" action="ppaction://media"/>
            <a:extLst>
              <a:ext uri="{FF2B5EF4-FFF2-40B4-BE49-F238E27FC236}">
                <a16:creationId xmlns:a16="http://schemas.microsoft.com/office/drawing/2014/main" id="{5C84E2CE-01A2-4B17-8646-20BF8A854BB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23211" y="6119191"/>
            <a:ext cx="406400" cy="406400"/>
          </a:xfrm>
          <a:prstGeom prst="rect">
            <a:avLst/>
          </a:prstGeom>
        </p:spPr>
      </p:pic>
    </p:spTree>
    <p:extLst>
      <p:ext uri="{BB962C8B-B14F-4D97-AF65-F5344CB8AC3E}">
        <p14:creationId xmlns:p14="http://schemas.microsoft.com/office/powerpoint/2010/main" val="3876911031"/>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5000" fill="hold" nodeType="withEffect">
                                  <p:stCondLst>
                                    <p:cond delay="0"/>
                                  </p:stCondLst>
                                  <p:childTnLst>
                                    <p:animRot by="120000">
                                      <p:cBhvr>
                                        <p:cTn id="6" dur="100" fill="hold">
                                          <p:stCondLst>
                                            <p:cond delay="0"/>
                                          </p:stCondLst>
                                        </p:cTn>
                                        <p:tgtEl>
                                          <p:spTgt spid="23"/>
                                        </p:tgtEl>
                                        <p:attrNameLst>
                                          <p:attrName>r</p:attrName>
                                        </p:attrNameLst>
                                      </p:cBhvr>
                                    </p:animRot>
                                    <p:animRot by="-240000">
                                      <p:cBhvr>
                                        <p:cTn id="7" dur="200" fill="hold">
                                          <p:stCondLst>
                                            <p:cond delay="200"/>
                                          </p:stCondLst>
                                        </p:cTn>
                                        <p:tgtEl>
                                          <p:spTgt spid="23"/>
                                        </p:tgtEl>
                                        <p:attrNameLst>
                                          <p:attrName>r</p:attrName>
                                        </p:attrNameLst>
                                      </p:cBhvr>
                                    </p:animRot>
                                    <p:animRot by="240000">
                                      <p:cBhvr>
                                        <p:cTn id="8" dur="200" fill="hold">
                                          <p:stCondLst>
                                            <p:cond delay="400"/>
                                          </p:stCondLst>
                                        </p:cTn>
                                        <p:tgtEl>
                                          <p:spTgt spid="23"/>
                                        </p:tgtEl>
                                        <p:attrNameLst>
                                          <p:attrName>r</p:attrName>
                                        </p:attrNameLst>
                                      </p:cBhvr>
                                    </p:animRot>
                                    <p:animRot by="-240000">
                                      <p:cBhvr>
                                        <p:cTn id="9" dur="200" fill="hold">
                                          <p:stCondLst>
                                            <p:cond delay="600"/>
                                          </p:stCondLst>
                                        </p:cTn>
                                        <p:tgtEl>
                                          <p:spTgt spid="23"/>
                                        </p:tgtEl>
                                        <p:attrNameLst>
                                          <p:attrName>r</p:attrName>
                                        </p:attrNameLst>
                                      </p:cBhvr>
                                    </p:animRot>
                                    <p:animRot by="120000">
                                      <p:cBhvr>
                                        <p:cTn id="10" dur="200" fill="hold">
                                          <p:stCondLst>
                                            <p:cond delay="800"/>
                                          </p:stCondLst>
                                        </p:cTn>
                                        <p:tgtEl>
                                          <p:spTgt spid="23"/>
                                        </p:tgtEl>
                                        <p:attrNameLst>
                                          <p:attrName>r</p:attrName>
                                        </p:attrNameLst>
                                      </p:cBhvr>
                                    </p:animRot>
                                  </p:childTnLst>
                                </p:cTn>
                              </p:par>
                              <p:par>
                                <p:cTn id="11" presetID="1" presetClass="mediacall" presetSubtype="0" fill="hold" nodeType="withEffect">
                                  <p:stCondLst>
                                    <p:cond delay="0"/>
                                  </p:stCondLst>
                                  <p:childTnLst>
                                    <p:cmd type="call" cmd="playFrom(0.0)">
                                      <p:cBhvr>
                                        <p:cTn id="12" dur="44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CBEE254-F431-4167-8641-2442002848F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428"/>
          <a:stretch/>
        </p:blipFill>
        <p:spPr>
          <a:xfrm>
            <a:off x="0" y="-1"/>
            <a:ext cx="12973378" cy="6858001"/>
          </a:xfrm>
          <a:prstGeom prst="rect">
            <a:avLst/>
          </a:prstGeom>
        </p:spPr>
      </p:pic>
      <p:sp>
        <p:nvSpPr>
          <p:cNvPr id="4" name="椭圆 3">
            <a:extLst>
              <a:ext uri="{FF2B5EF4-FFF2-40B4-BE49-F238E27FC236}">
                <a16:creationId xmlns:a16="http://schemas.microsoft.com/office/drawing/2014/main" id="{046EF372-D0F7-438C-991A-8A6167F47968}"/>
              </a:ext>
            </a:extLst>
          </p:cNvPr>
          <p:cNvSpPr/>
          <p:nvPr/>
        </p:nvSpPr>
        <p:spPr>
          <a:xfrm rot="920767">
            <a:off x="4113440" y="1340867"/>
            <a:ext cx="4746496" cy="4559025"/>
          </a:xfrm>
          <a:prstGeom prst="ellipse">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7" name="图片 6">
            <a:extLst>
              <a:ext uri="{FF2B5EF4-FFF2-40B4-BE49-F238E27FC236}">
                <a16:creationId xmlns:a16="http://schemas.microsoft.com/office/drawing/2014/main" id="{A0CD6521-23D5-48FC-BC72-5B2A2B9333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8046" b="12019"/>
          <a:stretch/>
        </p:blipFill>
        <p:spPr>
          <a:xfrm rot="20009610">
            <a:off x="1420388" y="3161571"/>
            <a:ext cx="3941052" cy="2756192"/>
          </a:xfrm>
          <a:prstGeom prst="rect">
            <a:avLst/>
          </a:prstGeom>
        </p:spPr>
      </p:pic>
      <p:pic>
        <p:nvPicPr>
          <p:cNvPr id="6" name="Picture 5">
            <a:extLst>
              <a:ext uri="{FF2B5EF4-FFF2-40B4-BE49-F238E27FC236}">
                <a16:creationId xmlns:a16="http://schemas.microsoft.com/office/drawing/2014/main" id="{5814932A-2B2D-14D2-1E00-AE6FEA659E81}"/>
              </a:ext>
            </a:extLst>
          </p:cNvPr>
          <p:cNvPicPr>
            <a:picLocks noChangeAspect="1"/>
          </p:cNvPicPr>
          <p:nvPr/>
        </p:nvPicPr>
        <p:blipFill>
          <a:blip r:embed="rId5"/>
          <a:stretch>
            <a:fillRect/>
          </a:stretch>
        </p:blipFill>
        <p:spPr>
          <a:xfrm>
            <a:off x="4239570" y="2450454"/>
            <a:ext cx="4572396" cy="3182388"/>
          </a:xfrm>
          <a:prstGeom prst="rect">
            <a:avLst/>
          </a:prstGeom>
        </p:spPr>
      </p:pic>
    </p:spTree>
    <p:extLst>
      <p:ext uri="{BB962C8B-B14F-4D97-AF65-F5344CB8AC3E}">
        <p14:creationId xmlns:p14="http://schemas.microsoft.com/office/powerpoint/2010/main" val="4002629028"/>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3F9079F8-E0A1-4BE4-8680-3D0B951BD31F}"/>
              </a:ext>
            </a:extLst>
          </p:cNvPr>
          <p:cNvPicPr>
            <a:picLocks noChangeAspect="1"/>
          </p:cNvPicPr>
          <p:nvPr/>
        </p:nvPicPr>
        <p:blipFill rotWithShape="1">
          <a:blip r:embed="rId3">
            <a:extLst>
              <a:ext uri="{28A0092B-C50C-407E-A947-70E740481C1C}">
                <a14:useLocalDpi xmlns:a14="http://schemas.microsoft.com/office/drawing/2010/main" val="0"/>
              </a:ext>
            </a:extLst>
          </a:blip>
          <a:srcRect t="22105" b="18421"/>
          <a:stretch/>
        </p:blipFill>
        <p:spPr>
          <a:xfrm>
            <a:off x="-245559" y="-224725"/>
            <a:ext cx="12683118" cy="7608465"/>
          </a:xfrm>
          <a:prstGeom prst="rect">
            <a:avLst/>
          </a:prstGeom>
        </p:spPr>
      </p:pic>
      <p:sp>
        <p:nvSpPr>
          <p:cNvPr id="27" name="Isosceles Triangle 26">
            <a:extLst>
              <a:ext uri="{FF2B5EF4-FFF2-40B4-BE49-F238E27FC236}">
                <a16:creationId xmlns:a16="http://schemas.microsoft.com/office/drawing/2014/main" id="{26576443-DE88-4B4C-9D70-64769C4560AA}"/>
              </a:ext>
            </a:extLst>
          </p:cNvPr>
          <p:cNvSpPr/>
          <p:nvPr/>
        </p:nvSpPr>
        <p:spPr>
          <a:xfrm>
            <a:off x="1251151" y="565552"/>
            <a:ext cx="792297" cy="705853"/>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8" name="TextBox 27">
            <a:extLst>
              <a:ext uri="{FF2B5EF4-FFF2-40B4-BE49-F238E27FC236}">
                <a16:creationId xmlns:a16="http://schemas.microsoft.com/office/drawing/2014/main" id="{52FE8C0B-A7BF-4EA7-9589-A362E1691A65}"/>
              </a:ext>
            </a:extLst>
          </p:cNvPr>
          <p:cNvSpPr txBox="1"/>
          <p:nvPr/>
        </p:nvSpPr>
        <p:spPr>
          <a:xfrm>
            <a:off x="1759984" y="605435"/>
            <a:ext cx="4448701"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Đặt</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tính</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rồi</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tính</a:t>
            </a:r>
            <a:endPar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 name="TextBox 30">
            <a:extLst>
              <a:ext uri="{FF2B5EF4-FFF2-40B4-BE49-F238E27FC236}">
                <a16:creationId xmlns:a16="http://schemas.microsoft.com/office/drawing/2014/main" id="{10B3ECC8-5373-46EB-9B65-B0CBD2988B8B}"/>
              </a:ext>
            </a:extLst>
          </p:cNvPr>
          <p:cNvSpPr txBox="1"/>
          <p:nvPr/>
        </p:nvSpPr>
        <p:spPr>
          <a:xfrm>
            <a:off x="1251150" y="647468"/>
            <a:ext cx="79229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p>
        </p:txBody>
      </p:sp>
      <p:pic>
        <p:nvPicPr>
          <p:cNvPr id="3" name="Picture 2">
            <a:extLst>
              <a:ext uri="{FF2B5EF4-FFF2-40B4-BE49-F238E27FC236}">
                <a16:creationId xmlns:a16="http://schemas.microsoft.com/office/drawing/2014/main" id="{568C5A0A-BBC2-9E70-8FCB-A28DBEBD4990}"/>
              </a:ext>
            </a:extLst>
          </p:cNvPr>
          <p:cNvPicPr>
            <a:picLocks noChangeAspect="1"/>
          </p:cNvPicPr>
          <p:nvPr/>
        </p:nvPicPr>
        <p:blipFill>
          <a:blip r:embed="rId4"/>
          <a:stretch>
            <a:fillRect/>
          </a:stretch>
        </p:blipFill>
        <p:spPr>
          <a:xfrm>
            <a:off x="566928" y="2121364"/>
            <a:ext cx="11076432" cy="1932031"/>
          </a:xfrm>
          <a:prstGeom prst="rect">
            <a:avLst/>
          </a:prstGeom>
        </p:spPr>
      </p:pic>
    </p:spTree>
    <p:extLst>
      <p:ext uri="{BB962C8B-B14F-4D97-AF65-F5344CB8AC3E}">
        <p14:creationId xmlns:p14="http://schemas.microsoft.com/office/powerpoint/2010/main" val="1496338336"/>
      </p:ext>
    </p:extLst>
  </p:cSld>
  <p:clrMapOvr>
    <a:masterClrMapping/>
  </p:clrMapOvr>
  <mc:AlternateContent xmlns:mc="http://schemas.openxmlformats.org/markup-compatibility/2006">
    <mc:Choice xmlns:p14="http://schemas.microsoft.com/office/powerpoint/2010/main" Requires="p14">
      <p:transition p14:dur="1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553</Words>
  <Application>Microsoft Office PowerPoint</Application>
  <PresentationFormat>Widescreen</PresentationFormat>
  <Paragraphs>119</Paragraphs>
  <Slides>17</Slides>
  <Notes>13</Notes>
  <HiddenSlides>0</HiddenSlides>
  <MMClips>3</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17</vt:i4>
      </vt:variant>
    </vt:vector>
  </HeadingPairs>
  <TitlesOfParts>
    <vt:vector size="31" baseType="lpstr">
      <vt:lpstr>等线</vt:lpstr>
      <vt:lpstr>等线 Light</vt:lpstr>
      <vt:lpstr>Arial</vt:lpstr>
      <vt:lpstr>Calibri</vt:lpstr>
      <vt:lpstr>Calibri Light</vt:lpstr>
      <vt:lpstr>Cambria</vt:lpstr>
      <vt:lpstr>Times New Roman</vt:lpstr>
      <vt:lpstr>UTM Showcard</vt:lpstr>
      <vt:lpstr>1_Office 主题​​</vt:lpstr>
      <vt:lpstr>2_Office 主题​​</vt:lpstr>
      <vt:lpstr>Office 主题​​</vt:lpstr>
      <vt:lpstr>3_Office 主题​​</vt:lpstr>
      <vt:lpstr>5_Office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35</cp:revision>
  <dcterms:created xsi:type="dcterms:W3CDTF">2023-11-17T07:04:11Z</dcterms:created>
  <dcterms:modified xsi:type="dcterms:W3CDTF">2023-11-17T07:48:06Z</dcterms:modified>
</cp:coreProperties>
</file>