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99" r:id="rId3"/>
  </p:sldMasterIdLst>
  <p:notesMasterIdLst>
    <p:notesMasterId r:id="rId27"/>
  </p:notesMasterIdLst>
  <p:sldIdLst>
    <p:sldId id="259" r:id="rId4"/>
    <p:sldId id="257" r:id="rId5"/>
    <p:sldId id="330" r:id="rId6"/>
    <p:sldId id="331" r:id="rId7"/>
    <p:sldId id="332" r:id="rId8"/>
    <p:sldId id="299" r:id="rId9"/>
    <p:sldId id="293" r:id="rId10"/>
    <p:sldId id="300" r:id="rId11"/>
    <p:sldId id="294" r:id="rId12"/>
    <p:sldId id="333" r:id="rId13"/>
    <p:sldId id="287" r:id="rId14"/>
    <p:sldId id="334" r:id="rId15"/>
    <p:sldId id="335" r:id="rId16"/>
    <p:sldId id="336" r:id="rId17"/>
    <p:sldId id="33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26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F0955-C18B-42C9-9EB2-EF7854AF3860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D7998-6D0D-4E3B-BAA8-3C9511BF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585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03478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379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7931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698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03677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5239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4357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4939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1550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6150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5613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312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D95568-98E1-4F58-8C39-BFC148F1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4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: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-&gt;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 Pane </a:t>
            </a:r>
            <a:r>
              <a:rPr lang="en-US" dirty="0"/>
              <a:t>-&gt;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b="1" dirty="0" err="1"/>
              <a:t>phím</a:t>
            </a:r>
            <a:r>
              <a:rPr lang="en-US" b="1" dirty="0"/>
              <a:t> Ctrl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b="1" dirty="0"/>
              <a:t>Content </a:t>
            </a:r>
            <a:r>
              <a:rPr lang="en-US" b="1" dirty="0" err="1"/>
              <a:t>Placehoder</a:t>
            </a:r>
            <a:r>
              <a:rPr lang="en-US" b="1" dirty="0"/>
              <a:t> 12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b="1" dirty="0"/>
              <a:t>Picture 26 </a:t>
            </a:r>
            <a:r>
              <a:rPr lang="en-US" dirty="0"/>
              <a:t>-&gt;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b="1" dirty="0"/>
              <a:t>Duration</a:t>
            </a:r>
            <a:r>
              <a:rPr lang="en-US" dirty="0"/>
              <a:t>: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ý </a:t>
            </a:r>
            <a:r>
              <a:rPr lang="en-US" dirty="0" err="1"/>
              <a:t>muốn</a:t>
            </a:r>
            <a:r>
              <a:rPr lang="en-US" dirty="0"/>
              <a:t> (VD: 10s, 20s, … l</a:t>
            </a:r>
            <a:r>
              <a:rPr lang="vi-VN" dirty="0"/>
              <a:t>ư</a:t>
            </a:r>
            <a:r>
              <a:rPr lang="en-US" dirty="0"/>
              <a:t>u ý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60s</a:t>
            </a:r>
            <a:r>
              <a:rPr lang="en-US" i="1" dirty="0"/>
              <a:t>). </a:t>
            </a:r>
            <a:r>
              <a:rPr lang="en-US" i="1" dirty="0" err="1"/>
              <a:t>Làm</a:t>
            </a:r>
            <a:r>
              <a:rPr lang="en-US" i="1" dirty="0"/>
              <a:t> t</a:t>
            </a:r>
            <a:r>
              <a:rPr lang="vi-VN" i="1" dirty="0"/>
              <a:t>ư</a:t>
            </a:r>
            <a:r>
              <a:rPr lang="en-US" i="1" dirty="0" err="1"/>
              <a:t>ơng</a:t>
            </a:r>
            <a:r>
              <a:rPr lang="en-US" i="1" dirty="0"/>
              <a:t> </a:t>
            </a:r>
            <a:r>
              <a:rPr lang="en-US" i="1" dirty="0" err="1"/>
              <a:t>tự</a:t>
            </a:r>
            <a:r>
              <a:rPr lang="en-US" i="1" dirty="0"/>
              <a:t> </a:t>
            </a:r>
            <a:r>
              <a:rPr lang="en-US" i="1" dirty="0" err="1"/>
              <a:t>với</a:t>
            </a:r>
            <a:r>
              <a:rPr lang="en-US" i="1" dirty="0"/>
              <a:t> </a:t>
            </a:r>
            <a:r>
              <a:rPr lang="en-US" i="1" dirty="0" err="1"/>
              <a:t>các</a:t>
            </a:r>
            <a:r>
              <a:rPr lang="en-US" i="1" dirty="0"/>
              <a:t> slide </a:t>
            </a:r>
            <a:r>
              <a:rPr lang="en-US" i="1" dirty="0" err="1"/>
              <a:t>câu</a:t>
            </a:r>
            <a:r>
              <a:rPr lang="en-US" i="1" dirty="0"/>
              <a:t> </a:t>
            </a:r>
            <a:r>
              <a:rPr lang="en-US" i="1" dirty="0" err="1"/>
              <a:t>hỏi</a:t>
            </a:r>
            <a:r>
              <a:rPr lang="en-US" i="1" dirty="0"/>
              <a:t> </a:t>
            </a:r>
            <a:r>
              <a:rPr lang="en-US" i="1" dirty="0" err="1"/>
              <a:t>còn</a:t>
            </a:r>
            <a:r>
              <a:rPr lang="en-US" i="1" dirty="0"/>
              <a:t> </a:t>
            </a:r>
            <a:r>
              <a:rPr lang="en-US" i="1" dirty="0" err="1"/>
              <a:t>lại</a:t>
            </a:r>
            <a:r>
              <a:rPr lang="en-US" i="1" dirty="0"/>
              <a:t>.</a:t>
            </a:r>
            <a:br>
              <a:rPr lang="en-US" i="1" dirty="0"/>
            </a:b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b="1" i="1" dirty="0" err="1"/>
              <a:t>hình</a:t>
            </a:r>
            <a:r>
              <a:rPr lang="en-US" b="1" i="1" dirty="0"/>
              <a:t> </a:t>
            </a:r>
            <a:r>
              <a:rPr lang="en-US" b="1" i="1" dirty="0" err="1"/>
              <a:t>tên</a:t>
            </a:r>
            <a:r>
              <a:rPr lang="en-US" b="1" i="1" dirty="0"/>
              <a:t> </a:t>
            </a:r>
            <a:r>
              <a:rPr lang="en-US" b="1" i="1" dirty="0" err="1"/>
              <a:t>lửa</a:t>
            </a:r>
            <a:r>
              <a:rPr lang="en-US" b="1" i="1" dirty="0"/>
              <a:t> </a:t>
            </a:r>
            <a:r>
              <a:rPr lang="en-US" b="1" i="1" dirty="0" err="1"/>
              <a:t>để</a:t>
            </a:r>
            <a:r>
              <a:rPr lang="en-US" b="1" i="1" dirty="0"/>
              <a:t> quay </a:t>
            </a:r>
            <a:r>
              <a:rPr lang="en-US" b="1" i="1" dirty="0" err="1"/>
              <a:t>về</a:t>
            </a:r>
            <a:r>
              <a:rPr lang="en-US" b="1" i="1" dirty="0"/>
              <a:t> </a:t>
            </a:r>
            <a:r>
              <a:rPr lang="en-US" b="1" i="1" dirty="0" err="1"/>
              <a:t>trang</a:t>
            </a:r>
            <a:r>
              <a:rPr lang="en-US" b="1" i="1" dirty="0"/>
              <a:t> </a:t>
            </a:r>
            <a:r>
              <a:rPr lang="en-US" b="1" i="1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D95568-98E1-4F58-8C39-BFC148F1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5234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: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-&gt;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 Pane </a:t>
            </a:r>
            <a:r>
              <a:rPr lang="en-US" dirty="0"/>
              <a:t>-&gt;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b="1" dirty="0" err="1"/>
              <a:t>phím</a:t>
            </a:r>
            <a:r>
              <a:rPr lang="en-US" b="1" dirty="0"/>
              <a:t> Ctrl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b="1" dirty="0"/>
              <a:t>Content </a:t>
            </a:r>
            <a:r>
              <a:rPr lang="en-US" b="1" dirty="0" err="1"/>
              <a:t>Placehoder</a:t>
            </a:r>
            <a:r>
              <a:rPr lang="en-US" b="1" dirty="0"/>
              <a:t> 12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b="1" dirty="0"/>
              <a:t>Picture 26 </a:t>
            </a:r>
            <a:r>
              <a:rPr lang="en-US" dirty="0"/>
              <a:t>-&gt;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b="1" dirty="0"/>
              <a:t>Duration</a:t>
            </a:r>
            <a:r>
              <a:rPr lang="en-US" dirty="0"/>
              <a:t>: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ý </a:t>
            </a:r>
            <a:r>
              <a:rPr lang="en-US" dirty="0" err="1"/>
              <a:t>muốn</a:t>
            </a:r>
            <a:r>
              <a:rPr lang="en-US" dirty="0"/>
              <a:t> (VD: 10s, 20s, … l</a:t>
            </a:r>
            <a:r>
              <a:rPr lang="vi-VN" dirty="0"/>
              <a:t>ư</a:t>
            </a:r>
            <a:r>
              <a:rPr lang="en-US" dirty="0"/>
              <a:t>u ý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60s</a:t>
            </a:r>
            <a:r>
              <a:rPr lang="en-US" i="1" dirty="0"/>
              <a:t>). </a:t>
            </a:r>
            <a:r>
              <a:rPr lang="en-US" i="1" dirty="0" err="1"/>
              <a:t>Làm</a:t>
            </a:r>
            <a:r>
              <a:rPr lang="en-US" i="1" dirty="0"/>
              <a:t> t</a:t>
            </a:r>
            <a:r>
              <a:rPr lang="vi-VN" i="1" dirty="0"/>
              <a:t>ư</a:t>
            </a:r>
            <a:r>
              <a:rPr lang="en-US" i="1" dirty="0" err="1"/>
              <a:t>ơng</a:t>
            </a:r>
            <a:r>
              <a:rPr lang="en-US" i="1" dirty="0"/>
              <a:t> </a:t>
            </a:r>
            <a:r>
              <a:rPr lang="en-US" i="1" dirty="0" err="1"/>
              <a:t>tự</a:t>
            </a:r>
            <a:r>
              <a:rPr lang="en-US" i="1" dirty="0"/>
              <a:t> </a:t>
            </a:r>
            <a:r>
              <a:rPr lang="en-US" i="1" dirty="0" err="1"/>
              <a:t>với</a:t>
            </a:r>
            <a:r>
              <a:rPr lang="en-US" i="1" dirty="0"/>
              <a:t> </a:t>
            </a:r>
            <a:r>
              <a:rPr lang="en-US" i="1" dirty="0" err="1"/>
              <a:t>các</a:t>
            </a:r>
            <a:r>
              <a:rPr lang="en-US" i="1" dirty="0"/>
              <a:t> slide </a:t>
            </a:r>
            <a:r>
              <a:rPr lang="en-US" i="1" dirty="0" err="1"/>
              <a:t>câu</a:t>
            </a:r>
            <a:r>
              <a:rPr lang="en-US" i="1" dirty="0"/>
              <a:t> </a:t>
            </a:r>
            <a:r>
              <a:rPr lang="en-US" i="1" dirty="0" err="1"/>
              <a:t>hỏi</a:t>
            </a:r>
            <a:r>
              <a:rPr lang="en-US" i="1" dirty="0"/>
              <a:t> </a:t>
            </a:r>
            <a:r>
              <a:rPr lang="en-US" i="1" dirty="0" err="1"/>
              <a:t>còn</a:t>
            </a:r>
            <a:r>
              <a:rPr lang="en-US" i="1" dirty="0"/>
              <a:t> </a:t>
            </a:r>
            <a:r>
              <a:rPr lang="en-US" i="1" dirty="0" err="1"/>
              <a:t>lại</a:t>
            </a:r>
            <a:r>
              <a:rPr lang="en-US" i="1" dirty="0"/>
              <a:t>.</a:t>
            </a:r>
            <a:br>
              <a:rPr lang="en-US" i="1" dirty="0"/>
            </a:b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b="1" i="1" dirty="0" err="1"/>
              <a:t>hình</a:t>
            </a:r>
            <a:r>
              <a:rPr lang="en-US" b="1" i="1" dirty="0"/>
              <a:t> </a:t>
            </a:r>
            <a:r>
              <a:rPr lang="en-US" b="1" i="1" dirty="0" err="1"/>
              <a:t>tên</a:t>
            </a:r>
            <a:r>
              <a:rPr lang="en-US" b="1" i="1" dirty="0"/>
              <a:t> </a:t>
            </a:r>
            <a:r>
              <a:rPr lang="en-US" b="1" i="1" dirty="0" err="1"/>
              <a:t>lửa</a:t>
            </a:r>
            <a:r>
              <a:rPr lang="en-US" b="1" i="1" dirty="0"/>
              <a:t> </a:t>
            </a:r>
            <a:r>
              <a:rPr lang="en-US" b="1" i="1" dirty="0" err="1"/>
              <a:t>để</a:t>
            </a:r>
            <a:r>
              <a:rPr lang="en-US" b="1" i="1" dirty="0"/>
              <a:t> quay </a:t>
            </a:r>
            <a:r>
              <a:rPr lang="en-US" b="1" i="1" dirty="0" err="1"/>
              <a:t>về</a:t>
            </a:r>
            <a:r>
              <a:rPr lang="en-US" b="1" i="1" dirty="0"/>
              <a:t> </a:t>
            </a:r>
            <a:r>
              <a:rPr lang="en-US" b="1" i="1" dirty="0" err="1"/>
              <a:t>trang</a:t>
            </a:r>
            <a:r>
              <a:rPr lang="en-US" b="1" i="1" dirty="0"/>
              <a:t> </a:t>
            </a:r>
            <a:r>
              <a:rPr lang="en-US" b="1" i="1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D95568-98E1-4F58-8C39-BFC148F1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781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: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-&gt;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 Pane </a:t>
            </a:r>
            <a:r>
              <a:rPr lang="en-US" dirty="0"/>
              <a:t>-&gt;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b="1" dirty="0" err="1"/>
              <a:t>phím</a:t>
            </a:r>
            <a:r>
              <a:rPr lang="en-US" b="1" dirty="0"/>
              <a:t> Ctrl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b="1" dirty="0"/>
              <a:t>Content </a:t>
            </a:r>
            <a:r>
              <a:rPr lang="en-US" b="1" dirty="0" err="1"/>
              <a:t>Placehoder</a:t>
            </a:r>
            <a:r>
              <a:rPr lang="en-US" b="1" dirty="0"/>
              <a:t> 12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b="1" dirty="0"/>
              <a:t>Picture 26 </a:t>
            </a:r>
            <a:r>
              <a:rPr lang="en-US" dirty="0"/>
              <a:t>-&gt;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b="1" dirty="0"/>
              <a:t>Duration</a:t>
            </a:r>
            <a:r>
              <a:rPr lang="en-US" dirty="0"/>
              <a:t>: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ý </a:t>
            </a:r>
            <a:r>
              <a:rPr lang="en-US" dirty="0" err="1"/>
              <a:t>muốn</a:t>
            </a:r>
            <a:r>
              <a:rPr lang="en-US" dirty="0"/>
              <a:t> (VD: 10s, 20s, … l</a:t>
            </a:r>
            <a:r>
              <a:rPr lang="vi-VN" dirty="0"/>
              <a:t>ư</a:t>
            </a:r>
            <a:r>
              <a:rPr lang="en-US" dirty="0"/>
              <a:t>u ý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60s</a:t>
            </a:r>
            <a:r>
              <a:rPr lang="en-US" i="1" dirty="0"/>
              <a:t>). </a:t>
            </a:r>
            <a:r>
              <a:rPr lang="en-US" i="1" dirty="0" err="1"/>
              <a:t>Làm</a:t>
            </a:r>
            <a:r>
              <a:rPr lang="en-US" i="1" dirty="0"/>
              <a:t> t</a:t>
            </a:r>
            <a:r>
              <a:rPr lang="vi-VN" i="1" dirty="0"/>
              <a:t>ư</a:t>
            </a:r>
            <a:r>
              <a:rPr lang="en-US" i="1" dirty="0" err="1"/>
              <a:t>ơng</a:t>
            </a:r>
            <a:r>
              <a:rPr lang="en-US" i="1" dirty="0"/>
              <a:t> </a:t>
            </a:r>
            <a:r>
              <a:rPr lang="en-US" i="1" dirty="0" err="1"/>
              <a:t>tự</a:t>
            </a:r>
            <a:r>
              <a:rPr lang="en-US" i="1" dirty="0"/>
              <a:t> </a:t>
            </a:r>
            <a:r>
              <a:rPr lang="en-US" i="1" dirty="0" err="1"/>
              <a:t>với</a:t>
            </a:r>
            <a:r>
              <a:rPr lang="en-US" i="1" dirty="0"/>
              <a:t> </a:t>
            </a:r>
            <a:r>
              <a:rPr lang="en-US" i="1" dirty="0" err="1"/>
              <a:t>các</a:t>
            </a:r>
            <a:r>
              <a:rPr lang="en-US" i="1" dirty="0"/>
              <a:t> slide </a:t>
            </a:r>
            <a:r>
              <a:rPr lang="en-US" i="1" dirty="0" err="1"/>
              <a:t>câu</a:t>
            </a:r>
            <a:r>
              <a:rPr lang="en-US" i="1" dirty="0"/>
              <a:t> </a:t>
            </a:r>
            <a:r>
              <a:rPr lang="en-US" i="1" dirty="0" err="1"/>
              <a:t>hỏi</a:t>
            </a:r>
            <a:r>
              <a:rPr lang="en-US" i="1" dirty="0"/>
              <a:t> </a:t>
            </a:r>
            <a:r>
              <a:rPr lang="en-US" i="1" dirty="0" err="1"/>
              <a:t>còn</a:t>
            </a:r>
            <a:r>
              <a:rPr lang="en-US" i="1" dirty="0"/>
              <a:t> </a:t>
            </a:r>
            <a:r>
              <a:rPr lang="en-US" i="1" dirty="0" err="1"/>
              <a:t>lại</a:t>
            </a:r>
            <a:r>
              <a:rPr lang="en-US" i="1" dirty="0"/>
              <a:t>.</a:t>
            </a:r>
            <a:br>
              <a:rPr lang="en-US" i="1" dirty="0"/>
            </a:b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b="1" i="1" dirty="0" err="1"/>
              <a:t>hình</a:t>
            </a:r>
            <a:r>
              <a:rPr lang="en-US" b="1" i="1" dirty="0"/>
              <a:t> </a:t>
            </a:r>
            <a:r>
              <a:rPr lang="en-US" b="1" i="1" dirty="0" err="1"/>
              <a:t>tên</a:t>
            </a:r>
            <a:r>
              <a:rPr lang="en-US" b="1" i="1" dirty="0"/>
              <a:t> </a:t>
            </a:r>
            <a:r>
              <a:rPr lang="en-US" b="1" i="1" dirty="0" err="1"/>
              <a:t>lửa</a:t>
            </a:r>
            <a:r>
              <a:rPr lang="en-US" b="1" i="1" dirty="0"/>
              <a:t> </a:t>
            </a:r>
            <a:r>
              <a:rPr lang="en-US" b="1" i="1" dirty="0" err="1"/>
              <a:t>để</a:t>
            </a:r>
            <a:r>
              <a:rPr lang="en-US" b="1" i="1" dirty="0"/>
              <a:t> quay </a:t>
            </a:r>
            <a:r>
              <a:rPr lang="en-US" b="1" i="1" dirty="0" err="1"/>
              <a:t>về</a:t>
            </a:r>
            <a:r>
              <a:rPr lang="en-US" b="1" i="1" dirty="0"/>
              <a:t> </a:t>
            </a:r>
            <a:r>
              <a:rPr lang="en-US" b="1" i="1" dirty="0" err="1"/>
              <a:t>trang</a:t>
            </a:r>
            <a:r>
              <a:rPr lang="en-US" b="1" i="1" dirty="0"/>
              <a:t> </a:t>
            </a:r>
            <a:r>
              <a:rPr lang="en-US" b="1" i="1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D95568-98E1-4F58-8C39-BFC148F189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725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331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7947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826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2081596-4BE4-4D08-A58C-4E9A54830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C5B485D-8CA7-4CE9-9BD0-F6CAE0DC32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0354"/>
            <a:ext cx="8361802" cy="574764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BA0696E-4B6D-4764-94DE-C249F5C480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83" y="5036936"/>
            <a:ext cx="2798369" cy="182106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13171BF-B997-42EC-B2B2-D14EFC6A6A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B005E6E-3EFC-449A-80AC-D9222C3C3C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2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661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408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21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6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8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6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51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9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5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5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25A5DBA-31C7-44D4-B88A-56A973CA63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D616D68-CB9E-4FFD-8C31-09E6F837B1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6" y="4441937"/>
            <a:ext cx="3712684" cy="241606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F941490-D6BC-4BC9-9599-1286B5605D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773DA5A-5A91-4AE5-9304-B5B0692882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3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41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4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65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070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23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32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14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9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08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CC7CAC7-0C09-4B28-8540-75571BB764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2E8810F-ADBC-4AB8-B094-F2A24FD1D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28F42A5-D6B1-41E4-AE9E-5A6D9A4ACC9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201" y="4428962"/>
            <a:ext cx="2666081" cy="173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06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359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46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418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88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>
            <a:extLst>
              <a:ext uri="{FF2B5EF4-FFF2-40B4-BE49-F238E27FC236}">
                <a16:creationId xmlns:a16="http://schemas.microsoft.com/office/drawing/2014/main" id="{2B1333AE-77E2-4DE9-96DA-55B391BC7AAB}"/>
              </a:ext>
            </a:extLst>
          </p:cNvPr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11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6D94A-219B-C141-93AD-DC5D54407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ED55C-B86E-234B-9DD1-B5CC8B178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67B71-66D5-C747-86D2-5F5AE0B21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09DAA-9277-354C-8A64-46563B12E61B}" type="datetimeFigureOut">
              <a:rPr lang="x-none" smtClean="0"/>
              <a:t>9/8/2023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7ED90-2719-E443-87A7-4ED635755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6BDA6-217D-3449-B1F6-86932595B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EF9F5-2628-734B-B985-A33472AB557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6638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6D94A-219B-C141-93AD-DC5D54407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ED55C-B86E-234B-9DD1-B5CC8B178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67B71-66D5-C747-86D2-5F5AE0B21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09DAA-9277-354C-8A64-46563B12E61B}" type="datetimeFigureOut">
              <a:rPr lang="x-none" smtClean="0"/>
              <a:t>9/8/2023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7ED90-2719-E443-87A7-4ED635755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6BDA6-217D-3449-B1F6-86932595B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EF9F5-2628-734B-B985-A33472AB557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8055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2081596-4BE4-4D08-A58C-4E9A54830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C5B485D-8CA7-4CE9-9BD0-F6CAE0DC32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0354"/>
            <a:ext cx="8361802" cy="574764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BA0696E-4B6D-4764-94DE-C249F5C480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83" y="5036936"/>
            <a:ext cx="2798369" cy="182106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13171BF-B997-42EC-B2B2-D14EFC6A6A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B005E6E-3EFC-449A-80AC-D9222C3C3C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2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25A5DBA-31C7-44D4-B88A-56A973CA63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D616D68-CB9E-4FFD-8C31-09E6F837B1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6" y="4441937"/>
            <a:ext cx="3712684" cy="241606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F941490-D6BC-4BC9-9599-1286B5605D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773DA5A-5A91-4AE5-9304-B5B0692882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0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A91486A-023B-4491-B288-65548C07C3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57266BB-0252-4F9A-A112-287B204F2924}"/>
              </a:ext>
            </a:extLst>
          </p:cNvPr>
          <p:cNvSpPr/>
          <p:nvPr userDrawn="1"/>
        </p:nvSpPr>
        <p:spPr>
          <a:xfrm>
            <a:off x="314324" y="409575"/>
            <a:ext cx="11687175" cy="614362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5A2643A-CBA1-402A-B775-9F1F161C1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 flipH="1">
            <a:off x="0" y="-1"/>
            <a:ext cx="1543050" cy="208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35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CC7CAC7-0C09-4B28-8540-75571BB764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2E8810F-ADBC-4AB8-B094-F2A24FD1D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28F42A5-D6B1-41E4-AE9E-5A6D9A4ACC9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201" y="4428962"/>
            <a:ext cx="2666081" cy="173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2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A91486A-023B-4491-B288-65548C07C3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57266BB-0252-4F9A-A112-287B204F2924}"/>
              </a:ext>
            </a:extLst>
          </p:cNvPr>
          <p:cNvSpPr/>
          <p:nvPr userDrawn="1"/>
        </p:nvSpPr>
        <p:spPr>
          <a:xfrm>
            <a:off x="314324" y="409575"/>
            <a:ext cx="11687175" cy="614362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5A2643A-CBA1-402A-B775-9F1F161C1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 flipH="1">
            <a:off x="0" y="-1"/>
            <a:ext cx="1543050" cy="208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45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04A8DE07-6811-4433-9C79-C31EC7F594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2CD3589E-3559-41E0-B310-A85ECC8A2FB3}"/>
              </a:ext>
            </a:extLst>
          </p:cNvPr>
          <p:cNvSpPr/>
          <p:nvPr userDrawn="1"/>
        </p:nvSpPr>
        <p:spPr>
          <a:xfrm>
            <a:off x="1057619" y="669273"/>
            <a:ext cx="10091451" cy="6348471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F1F8FFA-DB64-446A-A460-658CA60A98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FE9BE6F-1857-45F2-A0A5-B48803CD2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ECE76F2-EE32-4A30-B800-734DCD6C0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D7D4419-46C1-4BE3-8B01-47FCB0AA07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E9F4B1C5-921F-4882-9954-FBD21B7757FB}"/>
              </a:ext>
            </a:extLst>
          </p:cNvPr>
          <p:cNvSpPr/>
          <p:nvPr userDrawn="1"/>
        </p:nvSpPr>
        <p:spPr>
          <a:xfrm>
            <a:off x="1057619" y="669273"/>
            <a:ext cx="10091451" cy="548915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19773D3-3510-41D3-BBC5-748D0E2E1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637A452-5FAC-45DE-A714-1F78BB1248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8E1A90-123B-4630-994C-9FFBBA78EA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6510"/>
            <a:ext cx="4395730" cy="302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10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8BC8764-13A5-4262-AFB0-F71D4D8D8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A88ADA07-8D36-442D-847B-B17F6BCAA5CA}"/>
              </a:ext>
            </a:extLst>
          </p:cNvPr>
          <p:cNvSpPr/>
          <p:nvPr userDrawn="1"/>
        </p:nvSpPr>
        <p:spPr>
          <a:xfrm>
            <a:off x="1057619" y="669273"/>
            <a:ext cx="10091451" cy="548915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2D01ED8-A83F-4505-B3BC-5C0A5FA7D1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96270" y="3836510"/>
            <a:ext cx="4395730" cy="30214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CCCD043-1C6F-4023-96D3-4E2BF9ED7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 flipH="1">
            <a:off x="0" y="-1"/>
            <a:ext cx="2152701" cy="290845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B1F6707-17E9-41FD-A44A-5D987CDB46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 flipH="1">
            <a:off x="1498295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5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B7A3DAD-A263-4D80-853F-A00A46612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FBBDE5-50A1-4972-AA2A-9ED3787E17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0354"/>
            <a:ext cx="8361802" cy="57476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9BA8B42-BEE1-4BC1-A796-A993F72D2F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83" y="5036936"/>
            <a:ext cx="2798369" cy="182106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8A2F6D6-B447-44D3-A9A2-0F6E1AE46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E3BB6F-5B7B-4A23-8291-3DCC8725B5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8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9878001-413B-4914-B37B-3DE659562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85A48E9-D6B2-4A06-8126-65D9646C56DE}"/>
              </a:ext>
            </a:extLst>
          </p:cNvPr>
          <p:cNvSpPr/>
          <p:nvPr userDrawn="1"/>
        </p:nvSpPr>
        <p:spPr>
          <a:xfrm>
            <a:off x="1057619" y="669273"/>
            <a:ext cx="10091451" cy="6348471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262DC79-1061-47FA-94F8-30BF0E273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05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04A8DE07-6811-4433-9C79-C31EC7F594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2CD3589E-3559-41E0-B310-A85ECC8A2FB3}"/>
              </a:ext>
            </a:extLst>
          </p:cNvPr>
          <p:cNvSpPr/>
          <p:nvPr userDrawn="1"/>
        </p:nvSpPr>
        <p:spPr>
          <a:xfrm>
            <a:off x="1057619" y="669273"/>
            <a:ext cx="10091451" cy="6348471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F1F8FFA-DB64-446A-A460-658CA60A98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FE9BE6F-1857-45F2-A0A5-B48803CD2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ECE76F2-EE32-4A30-B800-734DCD6C0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0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D7D4419-46C1-4BE3-8B01-47FCB0AA07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E9F4B1C5-921F-4882-9954-FBD21B7757FB}"/>
              </a:ext>
            </a:extLst>
          </p:cNvPr>
          <p:cNvSpPr/>
          <p:nvPr userDrawn="1"/>
        </p:nvSpPr>
        <p:spPr>
          <a:xfrm>
            <a:off x="1057619" y="669273"/>
            <a:ext cx="10091451" cy="548915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19773D3-3510-41D3-BBC5-748D0E2E1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637A452-5FAC-45DE-A714-1F78BB1248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8E1A90-123B-4630-994C-9FFBBA78EA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6510"/>
            <a:ext cx="4395730" cy="302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6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8BC8764-13A5-4262-AFB0-F71D4D8D8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A88ADA07-8D36-442D-847B-B17F6BCAA5CA}"/>
              </a:ext>
            </a:extLst>
          </p:cNvPr>
          <p:cNvSpPr/>
          <p:nvPr userDrawn="1"/>
        </p:nvSpPr>
        <p:spPr>
          <a:xfrm>
            <a:off x="1057619" y="669273"/>
            <a:ext cx="10091451" cy="548915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2D01ED8-A83F-4505-B3BC-5C0A5FA7D1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96270" y="3836510"/>
            <a:ext cx="4395730" cy="30214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CCCD043-1C6F-4023-96D3-4E2BF9ED7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 flipH="1">
            <a:off x="0" y="-1"/>
            <a:ext cx="2152701" cy="290845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B1F6707-17E9-41FD-A44A-5D987CDB46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 flipH="1">
            <a:off x="1498295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B7A3DAD-A263-4D80-853F-A00A46612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FBBDE5-50A1-4972-AA2A-9ED3787E17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0354"/>
            <a:ext cx="8361802" cy="57476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9BA8B42-BEE1-4BC1-A796-A993F72D2F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83" y="5036936"/>
            <a:ext cx="2798369" cy="182106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8A2F6D6-B447-44D3-A9A2-0F6E1AE46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E3BB6F-5B7B-4A23-8291-3DCC8725B5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6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9878001-413B-4914-B37B-3DE659562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85A48E9-D6B2-4A06-8126-65D9646C56DE}"/>
              </a:ext>
            </a:extLst>
          </p:cNvPr>
          <p:cNvSpPr/>
          <p:nvPr userDrawn="1"/>
        </p:nvSpPr>
        <p:spPr>
          <a:xfrm>
            <a:off x="1057619" y="669273"/>
            <a:ext cx="10091451" cy="6348471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262DC79-1061-47FA-94F8-30BF0E273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5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35.xml"/><Relationship Id="rId3" Type="http://schemas.openxmlformats.org/officeDocument/2006/relationships/slideLayout" Target="../slideLayouts/slideLayout12.xml"/><Relationship Id="rId21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29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32.xml"/><Relationship Id="rId28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31.xml"/><Relationship Id="rId27" Type="http://schemas.openxmlformats.org/officeDocument/2006/relationships/slideLayout" Target="../slideLayouts/slideLayout36.xml"/><Relationship Id="rId30" Type="http://schemas.openxmlformats.org/officeDocument/2006/relationships/image" Target="../media/image8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CE9EE7E-659A-E620-5E76-B3BEE7DE2A4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8775" y="133349"/>
            <a:ext cx="1352549" cy="135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23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931F4-194C-4DD9-9505-42FC048612EF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254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6" r:id="rId26"/>
    <p:sldLayoutId id="2147483697" r:id="rId27"/>
    <p:sldLayoutId id="2147483698" r:id="rId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200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35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4.png"/><Relationship Id="rId5" Type="http://schemas.openxmlformats.org/officeDocument/2006/relationships/audio" Target="../media/audio4.wav"/><Relationship Id="rId4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openxmlformats.org/officeDocument/2006/relationships/image" Target="../media/image17.emf"/><Relationship Id="rId5" Type="http://schemas.openxmlformats.org/officeDocument/2006/relationships/image" Target="../media/image11.jfif"/><Relationship Id="rId10" Type="http://schemas.openxmlformats.org/officeDocument/2006/relationships/image" Target="../media/image16.emf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fif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0" Type="http://schemas.openxmlformats.org/officeDocument/2006/relationships/slide" Target="slide4.xml"/><Relationship Id="rId4" Type="http://schemas.openxmlformats.org/officeDocument/2006/relationships/audio" Target="../media/audio2.wav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6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fif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5" Type="http://schemas.openxmlformats.org/officeDocument/2006/relationships/audio" Target="../media/audio2.wav"/><Relationship Id="rId10" Type="http://schemas.openxmlformats.org/officeDocument/2006/relationships/slide" Target="slide4.xml"/><Relationship Id="rId4" Type="http://schemas.openxmlformats.org/officeDocument/2006/relationships/audio" Target="../media/audio2.wav"/><Relationship Id="rId9" Type="http://schemas.openxmlformats.org/officeDocument/2006/relationships/image" Target="../media/image20.png"/><Relationship Id="rId1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6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fif"/><Relationship Id="rId11" Type="http://schemas.openxmlformats.org/officeDocument/2006/relationships/image" Target="../media/image12.png"/><Relationship Id="rId5" Type="http://schemas.openxmlformats.org/officeDocument/2006/relationships/audio" Target="../media/audio3.wav"/><Relationship Id="rId15" Type="http://schemas.openxmlformats.org/officeDocument/2006/relationships/audio" Target="../media/audio2.wav"/><Relationship Id="rId10" Type="http://schemas.openxmlformats.org/officeDocument/2006/relationships/slide" Target="slide4.xml"/><Relationship Id="rId4" Type="http://schemas.openxmlformats.org/officeDocument/2006/relationships/audio" Target="../media/audio2.wav"/><Relationship Id="rId9" Type="http://schemas.openxmlformats.org/officeDocument/2006/relationships/image" Target="../media/image20.png"/><Relationship Id="rId1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emf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C56746-D244-85BE-48A3-282D1DEA9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4984" y="223217"/>
            <a:ext cx="3633531" cy="111566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14EF7B2-9A89-077C-C42E-6E08B86CE04F}"/>
              </a:ext>
            </a:extLst>
          </p:cNvPr>
          <p:cNvSpPr/>
          <p:nvPr/>
        </p:nvSpPr>
        <p:spPr>
          <a:xfrm>
            <a:off x="2228850" y="1352550"/>
            <a:ext cx="9867900" cy="24574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644C84-C281-7A39-2F84-A18E53069879}"/>
              </a:ext>
            </a:extLst>
          </p:cNvPr>
          <p:cNvSpPr txBox="1"/>
          <p:nvPr/>
        </p:nvSpPr>
        <p:spPr>
          <a:xfrm>
            <a:off x="6181724" y="3829050"/>
            <a:ext cx="28860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1DA27D-91D8-78C2-63FE-5B480A2B6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0775" y="1728492"/>
            <a:ext cx="9801225" cy="166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31C0AC-860C-9950-3806-838D89930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1958" y="2416209"/>
            <a:ext cx="6437934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1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3">
            <a:extLst>
              <a:ext uri="{FF2B5EF4-FFF2-40B4-BE49-F238E27FC236}">
                <a16:creationId xmlns:a16="http://schemas.microsoft.com/office/drawing/2014/main" id="{ABE33D25-EFAE-EBCE-35B1-3BC5EB5DA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23" y="81122"/>
            <a:ext cx="11293527" cy="10772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hangingPunct="1"/>
            <a:r>
              <a:rPr lang="vi-VN" altLang="en-US" sz="3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en-US" sz="3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altLang="en-US" sz="3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Quan sát hình 4,</a:t>
            </a:r>
            <a:r>
              <a:rPr lang="en-US" altLang="en-US" sz="3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altLang="en-US" sz="3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5,</a:t>
            </a:r>
            <a:r>
              <a:rPr lang="en-US" altLang="en-US" sz="3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altLang="en-US" sz="3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hãy chỉ vị trí tương ứng của các địa điểm này trên bản đồ Địa lí tự nhiên Việt Nam.</a:t>
            </a:r>
            <a:endParaRPr kumimoji="0" lang="vi-V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F60CCC-2C96-0893-2C07-DBBC2EE7A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1652587"/>
            <a:ext cx="10435120" cy="379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0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FE9380-5276-45B9-3594-A3A9C4249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9" y="588234"/>
            <a:ext cx="7543801" cy="57621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38DE56-6960-510E-2398-E19889AD3483}"/>
              </a:ext>
            </a:extLst>
          </p:cNvPr>
          <p:cNvSpPr txBox="1"/>
          <p:nvPr/>
        </p:nvSpPr>
        <p:spPr>
          <a:xfrm>
            <a:off x="7981949" y="739802"/>
            <a:ext cx="3800475" cy="108952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Dãy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núi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Hoàng Liên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Sơn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Lào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Cai)</a:t>
            </a: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C1EB601-7172-8DF5-6FB8-4606C1514E9B}"/>
              </a:ext>
            </a:extLst>
          </p:cNvPr>
          <p:cNvSpPr/>
          <p:nvPr/>
        </p:nvSpPr>
        <p:spPr>
          <a:xfrm rot="20306763">
            <a:off x="2329865" y="1750410"/>
            <a:ext cx="687410" cy="13548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7272FB-A507-3CAF-8F60-ADD947A51119}"/>
              </a:ext>
            </a:extLst>
          </p:cNvPr>
          <p:cNvSpPr txBox="1"/>
          <p:nvPr/>
        </p:nvSpPr>
        <p:spPr>
          <a:xfrm>
            <a:off x="7962900" y="2159027"/>
            <a:ext cx="3790950" cy="108952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Cao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nguyên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Mộc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Châu (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Sơn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La)</a:t>
            </a: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B68C45-E1C5-A5CE-BF4F-714EACE05D3A}"/>
              </a:ext>
            </a:extLst>
          </p:cNvPr>
          <p:cNvSpPr/>
          <p:nvPr/>
        </p:nvSpPr>
        <p:spPr>
          <a:xfrm rot="19336582">
            <a:off x="2863623" y="3274524"/>
            <a:ext cx="563898" cy="9010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A84B84-C0D8-04AC-4A2B-3FD66BE7E84C}"/>
              </a:ext>
            </a:extLst>
          </p:cNvPr>
          <p:cNvSpPr txBox="1"/>
          <p:nvPr/>
        </p:nvSpPr>
        <p:spPr>
          <a:xfrm>
            <a:off x="7962900" y="3711602"/>
            <a:ext cx="3790950" cy="108952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Cao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nguyên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Đồng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Văn (Hà </a:t>
            </a:r>
            <a:r>
              <a:rPr lang="en-US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Giang)</a:t>
            </a: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1E04FB7-5E5C-A5A3-48DB-92E59D886FCE}"/>
              </a:ext>
            </a:extLst>
          </p:cNvPr>
          <p:cNvSpPr/>
          <p:nvPr/>
        </p:nvSpPr>
        <p:spPr>
          <a:xfrm rot="5400000">
            <a:off x="3739923" y="740874"/>
            <a:ext cx="563898" cy="9010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3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3">
            <a:extLst>
              <a:ext uri="{FF2B5EF4-FFF2-40B4-BE49-F238E27FC236}">
                <a16:creationId xmlns:a16="http://schemas.microsoft.com/office/drawing/2014/main" id="{2AA4B1EA-83B0-BA58-B842-304F6B52E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47822"/>
            <a:ext cx="11477625" cy="95410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hangingPunct="1"/>
            <a:r>
              <a:rPr lang="vi-VN" altLang="en-US" sz="28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Lựa chọn một đặc điểm tự nhiên (địa hình, khí hậu hoặc sông ng</a:t>
            </a:r>
            <a:r>
              <a:rPr lang="en-US" altLang="en-US" sz="28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ò</a:t>
            </a:r>
            <a:r>
              <a:rPr lang="vi-VN" altLang="en-US" sz="28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i) ở vùng Trung du và miền núi Bắc Bộ để hoàn thành sơ đồ theo gợi ý dưới đây:</a:t>
            </a:r>
            <a:endParaRPr kumimoji="0" lang="vi-V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6AA588-E17F-E5AB-4347-9FBD51688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1957387"/>
            <a:ext cx="10816544" cy="214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57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1">
            <a:extLst>
              <a:ext uri="{FF2B5EF4-FFF2-40B4-BE49-F238E27FC236}">
                <a16:creationId xmlns:a16="http://schemas.microsoft.com/office/drawing/2014/main" id="{6583FB75-9FF4-7B2F-74BC-DB1FC5BE3D7A}"/>
              </a:ext>
            </a:extLst>
          </p:cNvPr>
          <p:cNvSpPr/>
          <p:nvPr/>
        </p:nvSpPr>
        <p:spPr>
          <a:xfrm>
            <a:off x="864705" y="974035"/>
            <a:ext cx="4164496" cy="5307495"/>
          </a:xfrm>
          <a:custGeom>
            <a:avLst/>
            <a:gdLst>
              <a:gd name="connsiteX0" fmla="*/ 0 w 4164496"/>
              <a:gd name="connsiteY0" fmla="*/ 0 h 5307495"/>
              <a:gd name="connsiteX1" fmla="*/ 553283 w 4164496"/>
              <a:gd name="connsiteY1" fmla="*/ 0 h 5307495"/>
              <a:gd name="connsiteX2" fmla="*/ 1064921 w 4164496"/>
              <a:gd name="connsiteY2" fmla="*/ 0 h 5307495"/>
              <a:gd name="connsiteX3" fmla="*/ 1534914 w 4164496"/>
              <a:gd name="connsiteY3" fmla="*/ 0 h 5307495"/>
              <a:gd name="connsiteX4" fmla="*/ 2129842 w 4164496"/>
              <a:gd name="connsiteY4" fmla="*/ 0 h 5307495"/>
              <a:gd name="connsiteX5" fmla="*/ 2599835 w 4164496"/>
              <a:gd name="connsiteY5" fmla="*/ 0 h 5307495"/>
              <a:gd name="connsiteX6" fmla="*/ 3236408 w 4164496"/>
              <a:gd name="connsiteY6" fmla="*/ 0 h 5307495"/>
              <a:gd name="connsiteX7" fmla="*/ 4164496 w 4164496"/>
              <a:gd name="connsiteY7" fmla="*/ 0 h 5307495"/>
              <a:gd name="connsiteX8" fmla="*/ 4164496 w 4164496"/>
              <a:gd name="connsiteY8" fmla="*/ 504212 h 5307495"/>
              <a:gd name="connsiteX9" fmla="*/ 4164496 w 4164496"/>
              <a:gd name="connsiteY9" fmla="*/ 1034962 h 5307495"/>
              <a:gd name="connsiteX10" fmla="*/ 4164496 w 4164496"/>
              <a:gd name="connsiteY10" fmla="*/ 1565711 h 5307495"/>
              <a:gd name="connsiteX11" fmla="*/ 4164496 w 4164496"/>
              <a:gd name="connsiteY11" fmla="*/ 2096461 h 5307495"/>
              <a:gd name="connsiteX12" fmla="*/ 4164496 w 4164496"/>
              <a:gd name="connsiteY12" fmla="*/ 2653748 h 5307495"/>
              <a:gd name="connsiteX13" fmla="*/ 4164496 w 4164496"/>
              <a:gd name="connsiteY13" fmla="*/ 3237572 h 5307495"/>
              <a:gd name="connsiteX14" fmla="*/ 4164496 w 4164496"/>
              <a:gd name="connsiteY14" fmla="*/ 3715247 h 5307495"/>
              <a:gd name="connsiteX15" fmla="*/ 4164496 w 4164496"/>
              <a:gd name="connsiteY15" fmla="*/ 4166384 h 5307495"/>
              <a:gd name="connsiteX16" fmla="*/ 4164496 w 4164496"/>
              <a:gd name="connsiteY16" fmla="*/ 4670596 h 5307495"/>
              <a:gd name="connsiteX17" fmla="*/ 4164496 w 4164496"/>
              <a:gd name="connsiteY17" fmla="*/ 5307495 h 5307495"/>
              <a:gd name="connsiteX18" fmla="*/ 3486278 w 4164496"/>
              <a:gd name="connsiteY18" fmla="*/ 5307495 h 5307495"/>
              <a:gd name="connsiteX19" fmla="*/ 2974640 w 4164496"/>
              <a:gd name="connsiteY19" fmla="*/ 5307495 h 5307495"/>
              <a:gd name="connsiteX20" fmla="*/ 2379712 w 4164496"/>
              <a:gd name="connsiteY20" fmla="*/ 5307495 h 5307495"/>
              <a:gd name="connsiteX21" fmla="*/ 1868074 w 4164496"/>
              <a:gd name="connsiteY21" fmla="*/ 5307495 h 5307495"/>
              <a:gd name="connsiteX22" fmla="*/ 1273146 w 4164496"/>
              <a:gd name="connsiteY22" fmla="*/ 5307495 h 5307495"/>
              <a:gd name="connsiteX23" fmla="*/ 594928 w 4164496"/>
              <a:gd name="connsiteY23" fmla="*/ 5307495 h 5307495"/>
              <a:gd name="connsiteX24" fmla="*/ 0 w 4164496"/>
              <a:gd name="connsiteY24" fmla="*/ 5307495 h 5307495"/>
              <a:gd name="connsiteX25" fmla="*/ 0 w 4164496"/>
              <a:gd name="connsiteY25" fmla="*/ 4750208 h 5307495"/>
              <a:gd name="connsiteX26" fmla="*/ 0 w 4164496"/>
              <a:gd name="connsiteY26" fmla="*/ 4299071 h 5307495"/>
              <a:gd name="connsiteX27" fmla="*/ 0 w 4164496"/>
              <a:gd name="connsiteY27" fmla="*/ 3741784 h 5307495"/>
              <a:gd name="connsiteX28" fmla="*/ 0 w 4164496"/>
              <a:gd name="connsiteY28" fmla="*/ 3184497 h 5307495"/>
              <a:gd name="connsiteX29" fmla="*/ 0 w 4164496"/>
              <a:gd name="connsiteY29" fmla="*/ 2653748 h 5307495"/>
              <a:gd name="connsiteX30" fmla="*/ 0 w 4164496"/>
              <a:gd name="connsiteY30" fmla="*/ 2149536 h 5307495"/>
              <a:gd name="connsiteX31" fmla="*/ 0 w 4164496"/>
              <a:gd name="connsiteY31" fmla="*/ 1671861 h 5307495"/>
              <a:gd name="connsiteX32" fmla="*/ 0 w 4164496"/>
              <a:gd name="connsiteY32" fmla="*/ 1114574 h 5307495"/>
              <a:gd name="connsiteX33" fmla="*/ 0 w 4164496"/>
              <a:gd name="connsiteY33" fmla="*/ 610362 h 5307495"/>
              <a:gd name="connsiteX34" fmla="*/ 0 w 4164496"/>
              <a:gd name="connsiteY34" fmla="*/ 0 h 5307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164496" h="5307495" fill="none" extrusionOk="0">
                <a:moveTo>
                  <a:pt x="0" y="0"/>
                </a:moveTo>
                <a:cubicBezTo>
                  <a:pt x="274988" y="-56630"/>
                  <a:pt x="323176" y="9453"/>
                  <a:pt x="553283" y="0"/>
                </a:cubicBezTo>
                <a:cubicBezTo>
                  <a:pt x="783390" y="-9453"/>
                  <a:pt x="839538" y="10437"/>
                  <a:pt x="1064921" y="0"/>
                </a:cubicBezTo>
                <a:cubicBezTo>
                  <a:pt x="1290304" y="-10437"/>
                  <a:pt x="1370685" y="23916"/>
                  <a:pt x="1534914" y="0"/>
                </a:cubicBezTo>
                <a:cubicBezTo>
                  <a:pt x="1699143" y="-23916"/>
                  <a:pt x="1935301" y="51557"/>
                  <a:pt x="2129842" y="0"/>
                </a:cubicBezTo>
                <a:cubicBezTo>
                  <a:pt x="2324383" y="-51557"/>
                  <a:pt x="2504631" y="53188"/>
                  <a:pt x="2599835" y="0"/>
                </a:cubicBezTo>
                <a:cubicBezTo>
                  <a:pt x="2695039" y="-53188"/>
                  <a:pt x="3054679" y="1723"/>
                  <a:pt x="3236408" y="0"/>
                </a:cubicBezTo>
                <a:cubicBezTo>
                  <a:pt x="3418137" y="-1723"/>
                  <a:pt x="3834539" y="7786"/>
                  <a:pt x="4164496" y="0"/>
                </a:cubicBezTo>
                <a:cubicBezTo>
                  <a:pt x="4165090" y="118318"/>
                  <a:pt x="4143947" y="269831"/>
                  <a:pt x="4164496" y="504212"/>
                </a:cubicBezTo>
                <a:cubicBezTo>
                  <a:pt x="4185045" y="738593"/>
                  <a:pt x="4151539" y="786914"/>
                  <a:pt x="4164496" y="1034962"/>
                </a:cubicBezTo>
                <a:cubicBezTo>
                  <a:pt x="4177453" y="1283010"/>
                  <a:pt x="4152102" y="1383050"/>
                  <a:pt x="4164496" y="1565711"/>
                </a:cubicBezTo>
                <a:cubicBezTo>
                  <a:pt x="4176890" y="1748372"/>
                  <a:pt x="4131402" y="1910828"/>
                  <a:pt x="4164496" y="2096461"/>
                </a:cubicBezTo>
                <a:cubicBezTo>
                  <a:pt x="4197590" y="2282094"/>
                  <a:pt x="4152579" y="2446556"/>
                  <a:pt x="4164496" y="2653748"/>
                </a:cubicBezTo>
                <a:cubicBezTo>
                  <a:pt x="4176384" y="2863095"/>
                  <a:pt x="4140544" y="2960053"/>
                  <a:pt x="4164496" y="3237572"/>
                </a:cubicBezTo>
                <a:cubicBezTo>
                  <a:pt x="4188448" y="3515091"/>
                  <a:pt x="4130664" y="3572479"/>
                  <a:pt x="4164496" y="3715247"/>
                </a:cubicBezTo>
                <a:cubicBezTo>
                  <a:pt x="4198328" y="3858016"/>
                  <a:pt x="4140408" y="4040989"/>
                  <a:pt x="4164496" y="4166384"/>
                </a:cubicBezTo>
                <a:cubicBezTo>
                  <a:pt x="4188584" y="4291779"/>
                  <a:pt x="4135078" y="4513583"/>
                  <a:pt x="4164496" y="4670596"/>
                </a:cubicBezTo>
                <a:cubicBezTo>
                  <a:pt x="4193914" y="4827609"/>
                  <a:pt x="4115835" y="5019815"/>
                  <a:pt x="4164496" y="5307495"/>
                </a:cubicBezTo>
                <a:cubicBezTo>
                  <a:pt x="3861900" y="5336620"/>
                  <a:pt x="3710080" y="5306936"/>
                  <a:pt x="3486278" y="5307495"/>
                </a:cubicBezTo>
                <a:cubicBezTo>
                  <a:pt x="3262476" y="5308054"/>
                  <a:pt x="3081614" y="5290012"/>
                  <a:pt x="2974640" y="5307495"/>
                </a:cubicBezTo>
                <a:cubicBezTo>
                  <a:pt x="2867666" y="5324978"/>
                  <a:pt x="2584606" y="5302523"/>
                  <a:pt x="2379712" y="5307495"/>
                </a:cubicBezTo>
                <a:cubicBezTo>
                  <a:pt x="2174818" y="5312467"/>
                  <a:pt x="2116274" y="5278628"/>
                  <a:pt x="1868074" y="5307495"/>
                </a:cubicBezTo>
                <a:cubicBezTo>
                  <a:pt x="1619874" y="5336362"/>
                  <a:pt x="1506781" y="5256257"/>
                  <a:pt x="1273146" y="5307495"/>
                </a:cubicBezTo>
                <a:cubicBezTo>
                  <a:pt x="1039511" y="5358733"/>
                  <a:pt x="779102" y="5248039"/>
                  <a:pt x="594928" y="5307495"/>
                </a:cubicBezTo>
                <a:cubicBezTo>
                  <a:pt x="410754" y="5366951"/>
                  <a:pt x="225198" y="5281595"/>
                  <a:pt x="0" y="5307495"/>
                </a:cubicBezTo>
                <a:cubicBezTo>
                  <a:pt x="-41611" y="5108731"/>
                  <a:pt x="55741" y="4865426"/>
                  <a:pt x="0" y="4750208"/>
                </a:cubicBezTo>
                <a:cubicBezTo>
                  <a:pt x="-55741" y="4634990"/>
                  <a:pt x="16982" y="4398328"/>
                  <a:pt x="0" y="4299071"/>
                </a:cubicBezTo>
                <a:cubicBezTo>
                  <a:pt x="-16982" y="4199814"/>
                  <a:pt x="60393" y="3864907"/>
                  <a:pt x="0" y="3741784"/>
                </a:cubicBezTo>
                <a:cubicBezTo>
                  <a:pt x="-60393" y="3618661"/>
                  <a:pt x="45860" y="3359738"/>
                  <a:pt x="0" y="3184497"/>
                </a:cubicBezTo>
                <a:cubicBezTo>
                  <a:pt x="-45860" y="3009256"/>
                  <a:pt x="53239" y="2918317"/>
                  <a:pt x="0" y="2653748"/>
                </a:cubicBezTo>
                <a:cubicBezTo>
                  <a:pt x="-59549" y="2474299"/>
                  <a:pt x="35536" y="2266041"/>
                  <a:pt x="0" y="2149536"/>
                </a:cubicBezTo>
                <a:cubicBezTo>
                  <a:pt x="-35536" y="2033031"/>
                  <a:pt x="43678" y="1833713"/>
                  <a:pt x="0" y="1671861"/>
                </a:cubicBezTo>
                <a:cubicBezTo>
                  <a:pt x="-43678" y="1510009"/>
                  <a:pt x="33356" y="1360371"/>
                  <a:pt x="0" y="1114574"/>
                </a:cubicBezTo>
                <a:cubicBezTo>
                  <a:pt x="-33356" y="868777"/>
                  <a:pt x="36525" y="860744"/>
                  <a:pt x="0" y="610362"/>
                </a:cubicBezTo>
                <a:cubicBezTo>
                  <a:pt x="-36525" y="359980"/>
                  <a:pt x="2721" y="189079"/>
                  <a:pt x="0" y="0"/>
                </a:cubicBezTo>
                <a:close/>
              </a:path>
              <a:path w="4164496" h="5307495" stroke="0" extrusionOk="0">
                <a:moveTo>
                  <a:pt x="0" y="0"/>
                </a:moveTo>
                <a:cubicBezTo>
                  <a:pt x="191052" y="-466"/>
                  <a:pt x="321012" y="38541"/>
                  <a:pt x="469993" y="0"/>
                </a:cubicBezTo>
                <a:cubicBezTo>
                  <a:pt x="618974" y="-38541"/>
                  <a:pt x="851059" y="60243"/>
                  <a:pt x="1148211" y="0"/>
                </a:cubicBezTo>
                <a:cubicBezTo>
                  <a:pt x="1445363" y="-60243"/>
                  <a:pt x="1575542" y="48190"/>
                  <a:pt x="1784784" y="0"/>
                </a:cubicBezTo>
                <a:cubicBezTo>
                  <a:pt x="1994026" y="-48190"/>
                  <a:pt x="2219622" y="46719"/>
                  <a:pt x="2338067" y="0"/>
                </a:cubicBezTo>
                <a:cubicBezTo>
                  <a:pt x="2456512" y="-46719"/>
                  <a:pt x="2633534" y="52268"/>
                  <a:pt x="2808060" y="0"/>
                </a:cubicBezTo>
                <a:cubicBezTo>
                  <a:pt x="2982586" y="-52268"/>
                  <a:pt x="3168141" y="42969"/>
                  <a:pt x="3278053" y="0"/>
                </a:cubicBezTo>
                <a:cubicBezTo>
                  <a:pt x="3387965" y="-42969"/>
                  <a:pt x="3853021" y="39964"/>
                  <a:pt x="4164496" y="0"/>
                </a:cubicBezTo>
                <a:cubicBezTo>
                  <a:pt x="4177743" y="189185"/>
                  <a:pt x="4159503" y="316588"/>
                  <a:pt x="4164496" y="451137"/>
                </a:cubicBezTo>
                <a:cubicBezTo>
                  <a:pt x="4169489" y="585686"/>
                  <a:pt x="4140668" y="797571"/>
                  <a:pt x="4164496" y="981887"/>
                </a:cubicBezTo>
                <a:cubicBezTo>
                  <a:pt x="4188324" y="1166203"/>
                  <a:pt x="4138815" y="1350473"/>
                  <a:pt x="4164496" y="1539174"/>
                </a:cubicBezTo>
                <a:cubicBezTo>
                  <a:pt x="4190177" y="1727875"/>
                  <a:pt x="4144805" y="1962142"/>
                  <a:pt x="4164496" y="2096461"/>
                </a:cubicBezTo>
                <a:cubicBezTo>
                  <a:pt x="4184187" y="2230780"/>
                  <a:pt x="4140296" y="2453290"/>
                  <a:pt x="4164496" y="2653748"/>
                </a:cubicBezTo>
                <a:cubicBezTo>
                  <a:pt x="4187268" y="2908558"/>
                  <a:pt x="4106847" y="2980964"/>
                  <a:pt x="4164496" y="3211035"/>
                </a:cubicBezTo>
                <a:cubicBezTo>
                  <a:pt x="4222145" y="3441106"/>
                  <a:pt x="4117060" y="3530649"/>
                  <a:pt x="4164496" y="3688709"/>
                </a:cubicBezTo>
                <a:cubicBezTo>
                  <a:pt x="4211932" y="3846769"/>
                  <a:pt x="4153128" y="4090181"/>
                  <a:pt x="4164496" y="4192921"/>
                </a:cubicBezTo>
                <a:cubicBezTo>
                  <a:pt x="4175864" y="4295661"/>
                  <a:pt x="4131349" y="4448920"/>
                  <a:pt x="4164496" y="4644058"/>
                </a:cubicBezTo>
                <a:cubicBezTo>
                  <a:pt x="4197643" y="4839196"/>
                  <a:pt x="4086103" y="4976272"/>
                  <a:pt x="4164496" y="5307495"/>
                </a:cubicBezTo>
                <a:cubicBezTo>
                  <a:pt x="3866623" y="5312768"/>
                  <a:pt x="3708319" y="5234775"/>
                  <a:pt x="3527923" y="5307495"/>
                </a:cubicBezTo>
                <a:cubicBezTo>
                  <a:pt x="3347527" y="5380215"/>
                  <a:pt x="3064315" y="5269990"/>
                  <a:pt x="2891350" y="5307495"/>
                </a:cubicBezTo>
                <a:cubicBezTo>
                  <a:pt x="2718385" y="5345000"/>
                  <a:pt x="2483257" y="5300800"/>
                  <a:pt x="2379712" y="5307495"/>
                </a:cubicBezTo>
                <a:cubicBezTo>
                  <a:pt x="2276167" y="5314190"/>
                  <a:pt x="2012818" y="5245744"/>
                  <a:pt x="1826429" y="5307495"/>
                </a:cubicBezTo>
                <a:cubicBezTo>
                  <a:pt x="1640040" y="5369246"/>
                  <a:pt x="1472089" y="5278049"/>
                  <a:pt x="1148211" y="5307495"/>
                </a:cubicBezTo>
                <a:cubicBezTo>
                  <a:pt x="824333" y="5336941"/>
                  <a:pt x="856081" y="5262982"/>
                  <a:pt x="636573" y="5307495"/>
                </a:cubicBezTo>
                <a:cubicBezTo>
                  <a:pt x="417065" y="5352008"/>
                  <a:pt x="164340" y="5292488"/>
                  <a:pt x="0" y="5307495"/>
                </a:cubicBezTo>
                <a:cubicBezTo>
                  <a:pt x="-19662" y="5133600"/>
                  <a:pt x="50550" y="4910927"/>
                  <a:pt x="0" y="4750208"/>
                </a:cubicBezTo>
                <a:cubicBezTo>
                  <a:pt x="-50550" y="4589489"/>
                  <a:pt x="40070" y="4361762"/>
                  <a:pt x="0" y="4166384"/>
                </a:cubicBezTo>
                <a:cubicBezTo>
                  <a:pt x="-40070" y="3971006"/>
                  <a:pt x="21957" y="3824077"/>
                  <a:pt x="0" y="3688709"/>
                </a:cubicBezTo>
                <a:cubicBezTo>
                  <a:pt x="-21957" y="3553342"/>
                  <a:pt x="31062" y="3412069"/>
                  <a:pt x="0" y="3237572"/>
                </a:cubicBezTo>
                <a:cubicBezTo>
                  <a:pt x="-31062" y="3063075"/>
                  <a:pt x="35185" y="2786317"/>
                  <a:pt x="0" y="2653748"/>
                </a:cubicBezTo>
                <a:cubicBezTo>
                  <a:pt x="-54256" y="2407376"/>
                  <a:pt x="55632" y="2293623"/>
                  <a:pt x="0" y="2149536"/>
                </a:cubicBezTo>
                <a:cubicBezTo>
                  <a:pt x="-55632" y="2005449"/>
                  <a:pt x="59234" y="1731968"/>
                  <a:pt x="0" y="1565711"/>
                </a:cubicBezTo>
                <a:cubicBezTo>
                  <a:pt x="-59234" y="1399454"/>
                  <a:pt x="20113" y="1199779"/>
                  <a:pt x="0" y="1034962"/>
                </a:cubicBezTo>
                <a:cubicBezTo>
                  <a:pt x="-20113" y="870145"/>
                  <a:pt x="18570" y="614404"/>
                  <a:pt x="0" y="504212"/>
                </a:cubicBezTo>
                <a:cubicBezTo>
                  <a:pt x="-18570" y="394020"/>
                  <a:pt x="47545" y="230611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367707363">
                  <a:prstGeom prst="chevron">
                    <a:avLst>
                      <a:gd name="adj" fmla="val 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n-US" sz="44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Chia lớp thành 3 tổ, mỗi tổ thực hiện một đặc điểm thiên nhiên để hoàn thành nhiệm vụ: 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A723A95-B3B6-F6A6-36A6-E618B6DADBE1}"/>
              </a:ext>
            </a:extLst>
          </p:cNvPr>
          <p:cNvGrpSpPr/>
          <p:nvPr/>
        </p:nvGrpSpPr>
        <p:grpSpPr>
          <a:xfrm>
            <a:off x="5543480" y="523875"/>
            <a:ext cx="6204961" cy="6266244"/>
            <a:chOff x="1438204" y="139700"/>
            <a:chExt cx="6292991" cy="6355144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1D4E6B31-8572-DC2F-DFA3-A8778FC7B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8204" y="139700"/>
              <a:ext cx="6292991" cy="6355144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FB9804F-9AA3-9A56-341D-98BC2365E7C6}"/>
                </a:ext>
              </a:extLst>
            </p:cNvPr>
            <p:cNvSpPr txBox="1"/>
            <p:nvPr/>
          </p:nvSpPr>
          <p:spPr>
            <a:xfrm rot="14336545">
              <a:off x="2550410" y="1187408"/>
              <a:ext cx="2106679" cy="1217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Đặc</a:t>
              </a:r>
              <a:r>
                <a:rPr lang="en-US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song </a:t>
              </a:r>
              <a:r>
                <a:rPr lang="en-US" sz="3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ngòi</a:t>
              </a:r>
              <a:endPara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59D5989-F8F0-C49B-6577-1C08D1395A4B}"/>
                </a:ext>
              </a:extLst>
            </p:cNvPr>
            <p:cNvSpPr txBox="1"/>
            <p:nvPr/>
          </p:nvSpPr>
          <p:spPr>
            <a:xfrm rot="20097721">
              <a:off x="4840732" y="1296932"/>
              <a:ext cx="2026450" cy="2902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5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Đặc</a:t>
              </a:r>
              <a:r>
                <a:rPr lang="en-US" sz="45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45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45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địa</a:t>
              </a:r>
              <a:r>
                <a:rPr lang="en-US" sz="45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endPara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1D9353A-8BCE-24CE-BC69-D9A50EDC8589}"/>
                </a:ext>
              </a:extLst>
            </p:cNvPr>
            <p:cNvSpPr txBox="1"/>
            <p:nvPr/>
          </p:nvSpPr>
          <p:spPr>
            <a:xfrm rot="18537115">
              <a:off x="2689526" y="3091025"/>
              <a:ext cx="2106679" cy="3090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Đặc</a:t>
              </a:r>
              <a:r>
                <a:rPr lang="en-US" sz="48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48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48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48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hậu</a:t>
              </a:r>
              <a:endPara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AFEB3327-5552-A91C-5F3F-FAF81EE1278E}"/>
              </a:ext>
            </a:extLst>
          </p:cNvPr>
          <p:cNvSpPr/>
          <p:nvPr/>
        </p:nvSpPr>
        <p:spPr>
          <a:xfrm rot="19059491">
            <a:off x="10971723" y="5340311"/>
            <a:ext cx="342487" cy="1065681"/>
          </a:xfrm>
          <a:prstGeom prst="triangl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52" descr="Empirical Paintball | Headwraps">
            <a:extLst>
              <a:ext uri="{FF2B5EF4-FFF2-40B4-BE49-F238E27FC236}">
                <a16:creationId xmlns:a16="http://schemas.microsoft.com/office/drawing/2014/main" id="{8D3501D6-12DC-DE96-B98E-CCD3A8AE87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123" y="4348454"/>
            <a:ext cx="3121641" cy="312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 descr="Empirical Paintball | Headwraps">
            <a:extLst>
              <a:ext uri="{FF2B5EF4-FFF2-40B4-BE49-F238E27FC236}">
                <a16:creationId xmlns:a16="http://schemas.microsoft.com/office/drawing/2014/main" id="{C5768B5A-BA00-86EB-0ACD-D2E072CA82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609" y="621762"/>
            <a:ext cx="2166631" cy="216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Ngay tet que em">
            <a:hlinkClick r:id="" action="ppaction://media"/>
            <a:extLst>
              <a:ext uri="{FF2B5EF4-FFF2-40B4-BE49-F238E27FC236}">
                <a16:creationId xmlns:a16="http://schemas.microsoft.com/office/drawing/2014/main" id="{8AB78E2D-DA8E-7BAE-C71E-1C16C46043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787455" y="34053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93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848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audio>
              <p:cMediaNode vol="18182">
                <p:cTn id="2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822980-5D65-6F82-B4F9-1D84C752736C}"/>
              </a:ext>
            </a:extLst>
          </p:cNvPr>
          <p:cNvSpPr txBox="1"/>
          <p:nvPr/>
        </p:nvSpPr>
        <p:spPr>
          <a:xfrm>
            <a:off x="3101009" y="153393"/>
            <a:ext cx="6182139" cy="120032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defRPr/>
            </a:pPr>
            <a:r>
              <a:rPr lang="en-US" sz="4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Gợi</a:t>
            </a:r>
            <a:r>
              <a:rPr lang="en-US" sz="4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ý: </a:t>
            </a:r>
            <a:r>
              <a:rPr lang="en-US" sz="4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Khí</a:t>
            </a:r>
            <a:r>
              <a:rPr lang="en-US" sz="4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hậu</a:t>
            </a:r>
            <a:r>
              <a:rPr lang="en-US" sz="4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vùng</a:t>
            </a:r>
            <a:r>
              <a:rPr lang="en-US" sz="4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Trung du </a:t>
            </a:r>
            <a:r>
              <a:rPr lang="en-US" sz="4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miền</a:t>
            </a:r>
            <a:r>
              <a:rPr lang="en-US" sz="4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sz="4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4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AA5FEE-9742-18A6-8AA5-945890289A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8" t="45329" r="43087" b="42233"/>
          <a:stretch/>
        </p:blipFill>
        <p:spPr bwMode="auto">
          <a:xfrm>
            <a:off x="1278778" y="1919494"/>
            <a:ext cx="9160177" cy="22648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51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D8A38E-3D8D-B98E-F61C-68FD9F3B1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531" y="2320959"/>
            <a:ext cx="6255038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8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9">
            <a:extLst>
              <a:ext uri="{FF2B5EF4-FFF2-40B4-BE49-F238E27FC236}">
                <a16:creationId xmlns:a16="http://schemas.microsoft.com/office/drawing/2014/main" id="{EF3A6E12-5D23-A257-3F3E-6E61EFD00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3901" y="2418625"/>
            <a:ext cx="2199880" cy="415158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B7F5C40-002E-D7D8-B211-5DEAB8B9DBBD}"/>
              </a:ext>
            </a:extLst>
          </p:cNvPr>
          <p:cNvGrpSpPr/>
          <p:nvPr/>
        </p:nvGrpSpPr>
        <p:grpSpPr>
          <a:xfrm>
            <a:off x="172119" y="-1050"/>
            <a:ext cx="9134475" cy="5883162"/>
            <a:chOff x="4774486" y="-528820"/>
            <a:chExt cx="4254697" cy="3362862"/>
          </a:xfrm>
        </p:grpSpPr>
        <p:pic>
          <p:nvPicPr>
            <p:cNvPr id="6" name="图片 6">
              <a:extLst>
                <a:ext uri="{FF2B5EF4-FFF2-40B4-BE49-F238E27FC236}">
                  <a16:creationId xmlns:a16="http://schemas.microsoft.com/office/drawing/2014/main" id="{A2C644F1-07F5-654E-BC51-D7C6BDDEF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8489" flipH="1">
              <a:off x="4774486" y="-528820"/>
              <a:ext cx="4254697" cy="3362862"/>
            </a:xfrm>
            <a:prstGeom prst="rect">
              <a:avLst/>
            </a:prstGeo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A888112-A51C-68B1-0C97-F1C1E5FBB387}"/>
                </a:ext>
              </a:extLst>
            </p:cNvPr>
            <p:cNvSpPr/>
            <p:nvPr/>
          </p:nvSpPr>
          <p:spPr>
            <a:xfrm>
              <a:off x="5506213" y="512122"/>
              <a:ext cx="2844255" cy="12842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1. </a:t>
              </a:r>
              <a:r>
                <a:rPr lang="vi-VN" sz="2800" b="1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Vào kì nghỉ lễ Tết Nguyên đán, bạn Lan cùng bố mẹ đi du lịch ở Sapa (tỉnh Lào Cai). Theo em, bạn Lan cần chuẩn bị trang phục như thế nào cho phù hợp? Vì sao?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63F520-70CF-0FCB-3E4E-A971C3A9B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100" y="1901129"/>
            <a:ext cx="8976804" cy="1208255"/>
          </a:xfrm>
          <a:prstGeom prst="rect">
            <a:avLst/>
          </a:prstGeom>
        </p:spPr>
      </p:pic>
      <p:pic>
        <p:nvPicPr>
          <p:cNvPr id="8" name="Picture 7" descr="Picture1hh">
            <a:extLst>
              <a:ext uri="{FF2B5EF4-FFF2-40B4-BE49-F238E27FC236}">
                <a16:creationId xmlns:a16="http://schemas.microsoft.com/office/drawing/2014/main" id="{A18B0F6B-B083-7149-B3A1-2FA9A1B3C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7339" y="2914649"/>
            <a:ext cx="4159885" cy="352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3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B48DEE10-ED5B-11A6-EBB1-163E4F1323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7199" y="958980"/>
            <a:ext cx="5060570" cy="6123226"/>
          </a:xfrm>
          <a:prstGeom prst="rect">
            <a:avLst/>
          </a:prstGeom>
        </p:spPr>
      </p:pic>
      <p:sp>
        <p:nvSpPr>
          <p:cNvPr id="5" name="Rectangle: Rounded Corners 43">
            <a:extLst>
              <a:ext uri="{FF2B5EF4-FFF2-40B4-BE49-F238E27FC236}">
                <a16:creationId xmlns:a16="http://schemas.microsoft.com/office/drawing/2014/main" id="{5815C060-5003-658B-3138-46C3EEF5DDCD}"/>
              </a:ext>
            </a:extLst>
          </p:cNvPr>
          <p:cNvSpPr/>
          <p:nvPr/>
        </p:nvSpPr>
        <p:spPr>
          <a:xfrm>
            <a:off x="4095749" y="1186677"/>
            <a:ext cx="6953251" cy="1851798"/>
          </a:xfrm>
          <a:custGeom>
            <a:avLst/>
            <a:gdLst>
              <a:gd name="connsiteX0" fmla="*/ 0 w 6953251"/>
              <a:gd name="connsiteY0" fmla="*/ 308639 h 1851798"/>
              <a:gd name="connsiteX1" fmla="*/ 308639 w 6953251"/>
              <a:gd name="connsiteY1" fmla="*/ 0 h 1851798"/>
              <a:gd name="connsiteX2" fmla="*/ 708250 w 6953251"/>
              <a:gd name="connsiteY2" fmla="*/ 0 h 1851798"/>
              <a:gd name="connsiteX3" fmla="*/ 1158875 w 6953251"/>
              <a:gd name="connsiteY3" fmla="*/ 0 h 1851798"/>
              <a:gd name="connsiteX4" fmla="*/ 1158875 w 6953251"/>
              <a:gd name="connsiteY4" fmla="*/ 0 h 1851798"/>
              <a:gd name="connsiteX5" fmla="*/ 1773079 w 6953251"/>
              <a:gd name="connsiteY5" fmla="*/ 0 h 1851798"/>
              <a:gd name="connsiteX6" fmla="*/ 2300367 w 6953251"/>
              <a:gd name="connsiteY6" fmla="*/ 0 h 1851798"/>
              <a:gd name="connsiteX7" fmla="*/ 2897188 w 6953251"/>
              <a:gd name="connsiteY7" fmla="*/ 0 h 1851798"/>
              <a:gd name="connsiteX8" fmla="*/ 3320112 w 6953251"/>
              <a:gd name="connsiteY8" fmla="*/ 0 h 1851798"/>
              <a:gd name="connsiteX9" fmla="*/ 3817984 w 6953251"/>
              <a:gd name="connsiteY9" fmla="*/ 0 h 1851798"/>
              <a:gd name="connsiteX10" fmla="*/ 4278381 w 6953251"/>
              <a:gd name="connsiteY10" fmla="*/ 0 h 1851798"/>
              <a:gd name="connsiteX11" fmla="*/ 4813728 w 6953251"/>
              <a:gd name="connsiteY11" fmla="*/ 0 h 1851798"/>
              <a:gd name="connsiteX12" fmla="*/ 5274126 w 6953251"/>
              <a:gd name="connsiteY12" fmla="*/ 0 h 1851798"/>
              <a:gd name="connsiteX13" fmla="*/ 5771998 w 6953251"/>
              <a:gd name="connsiteY13" fmla="*/ 0 h 1851798"/>
              <a:gd name="connsiteX14" fmla="*/ 6644612 w 6953251"/>
              <a:gd name="connsiteY14" fmla="*/ 0 h 1851798"/>
              <a:gd name="connsiteX15" fmla="*/ 6953251 w 6953251"/>
              <a:gd name="connsiteY15" fmla="*/ 308639 h 1851798"/>
              <a:gd name="connsiteX16" fmla="*/ 6953251 w 6953251"/>
              <a:gd name="connsiteY16" fmla="*/ 671280 h 1851798"/>
              <a:gd name="connsiteX17" fmla="*/ 6953251 w 6953251"/>
              <a:gd name="connsiteY17" fmla="*/ 1080216 h 1851798"/>
              <a:gd name="connsiteX18" fmla="*/ 6953251 w 6953251"/>
              <a:gd name="connsiteY18" fmla="*/ 1080216 h 1851798"/>
              <a:gd name="connsiteX19" fmla="*/ 6953251 w 6953251"/>
              <a:gd name="connsiteY19" fmla="*/ 1543165 h 1851798"/>
              <a:gd name="connsiteX20" fmla="*/ 6953251 w 6953251"/>
              <a:gd name="connsiteY20" fmla="*/ 1543159 h 1851798"/>
              <a:gd name="connsiteX21" fmla="*/ 6644612 w 6953251"/>
              <a:gd name="connsiteY21" fmla="*/ 1851798 h 1851798"/>
              <a:gd name="connsiteX22" fmla="*/ 6034317 w 6953251"/>
              <a:gd name="connsiteY22" fmla="*/ 1851798 h 1851798"/>
              <a:gd name="connsiteX23" fmla="*/ 5611394 w 6953251"/>
              <a:gd name="connsiteY23" fmla="*/ 1851798 h 1851798"/>
              <a:gd name="connsiteX24" fmla="*/ 5113522 w 6953251"/>
              <a:gd name="connsiteY24" fmla="*/ 1851798 h 1851798"/>
              <a:gd name="connsiteX25" fmla="*/ 4615650 w 6953251"/>
              <a:gd name="connsiteY25" fmla="*/ 1851798 h 1851798"/>
              <a:gd name="connsiteX26" fmla="*/ 4155252 w 6953251"/>
              <a:gd name="connsiteY26" fmla="*/ 1851798 h 1851798"/>
              <a:gd name="connsiteX27" fmla="*/ 3619905 w 6953251"/>
              <a:gd name="connsiteY27" fmla="*/ 1851798 h 1851798"/>
              <a:gd name="connsiteX28" fmla="*/ 2897188 w 6953251"/>
              <a:gd name="connsiteY28" fmla="*/ 1851798 h 1851798"/>
              <a:gd name="connsiteX29" fmla="*/ 2369900 w 6953251"/>
              <a:gd name="connsiteY29" fmla="*/ 1851798 h 1851798"/>
              <a:gd name="connsiteX30" fmla="*/ 1755696 w 6953251"/>
              <a:gd name="connsiteY30" fmla="*/ 1851798 h 1851798"/>
              <a:gd name="connsiteX31" fmla="*/ 1158875 w 6953251"/>
              <a:gd name="connsiteY31" fmla="*/ 1851798 h 1851798"/>
              <a:gd name="connsiteX32" fmla="*/ 1158875 w 6953251"/>
              <a:gd name="connsiteY32" fmla="*/ 1851798 h 1851798"/>
              <a:gd name="connsiteX33" fmla="*/ 742259 w 6953251"/>
              <a:gd name="connsiteY33" fmla="*/ 1851798 h 1851798"/>
              <a:gd name="connsiteX34" fmla="*/ 308639 w 6953251"/>
              <a:gd name="connsiteY34" fmla="*/ 1851798 h 1851798"/>
              <a:gd name="connsiteX35" fmla="*/ 0 w 6953251"/>
              <a:gd name="connsiteY35" fmla="*/ 1543159 h 1851798"/>
              <a:gd name="connsiteX36" fmla="*/ 0 w 6953251"/>
              <a:gd name="connsiteY36" fmla="*/ 1543165 h 1851798"/>
              <a:gd name="connsiteX37" fmla="*/ -429363 w 6953251"/>
              <a:gd name="connsiteY37" fmla="*/ 1597491 h 1851798"/>
              <a:gd name="connsiteX38" fmla="*/ -218975 w 6953251"/>
              <a:gd name="connsiteY38" fmla="*/ 1344026 h 1851798"/>
              <a:gd name="connsiteX39" fmla="*/ 0 w 6953251"/>
              <a:gd name="connsiteY39" fmla="*/ 1080216 h 1851798"/>
              <a:gd name="connsiteX40" fmla="*/ 0 w 6953251"/>
              <a:gd name="connsiteY40" fmla="*/ 686712 h 1851798"/>
              <a:gd name="connsiteX41" fmla="*/ 0 w 6953251"/>
              <a:gd name="connsiteY41" fmla="*/ 308639 h 185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953251" h="1851798" fill="none" extrusionOk="0">
                <a:moveTo>
                  <a:pt x="0" y="308639"/>
                </a:moveTo>
                <a:cubicBezTo>
                  <a:pt x="5302" y="168067"/>
                  <a:pt x="165676" y="-30047"/>
                  <a:pt x="308639" y="0"/>
                </a:cubicBezTo>
                <a:cubicBezTo>
                  <a:pt x="441487" y="-1152"/>
                  <a:pt x="544944" y="41180"/>
                  <a:pt x="708250" y="0"/>
                </a:cubicBezTo>
                <a:cubicBezTo>
                  <a:pt x="871556" y="-41180"/>
                  <a:pt x="1021880" y="7191"/>
                  <a:pt x="1158875" y="0"/>
                </a:cubicBezTo>
                <a:lnTo>
                  <a:pt x="1158875" y="0"/>
                </a:lnTo>
                <a:cubicBezTo>
                  <a:pt x="1320630" y="-29582"/>
                  <a:pt x="1604473" y="39450"/>
                  <a:pt x="1773079" y="0"/>
                </a:cubicBezTo>
                <a:cubicBezTo>
                  <a:pt x="1941685" y="-39450"/>
                  <a:pt x="2130658" y="43549"/>
                  <a:pt x="2300367" y="0"/>
                </a:cubicBezTo>
                <a:cubicBezTo>
                  <a:pt x="2470076" y="-43549"/>
                  <a:pt x="2681754" y="11083"/>
                  <a:pt x="2897188" y="0"/>
                </a:cubicBezTo>
                <a:cubicBezTo>
                  <a:pt x="3010609" y="-48791"/>
                  <a:pt x="3202114" y="38879"/>
                  <a:pt x="3320112" y="0"/>
                </a:cubicBezTo>
                <a:cubicBezTo>
                  <a:pt x="3438110" y="-38879"/>
                  <a:pt x="3695844" y="41825"/>
                  <a:pt x="3817984" y="0"/>
                </a:cubicBezTo>
                <a:cubicBezTo>
                  <a:pt x="3940124" y="-41825"/>
                  <a:pt x="4160446" y="7546"/>
                  <a:pt x="4278381" y="0"/>
                </a:cubicBezTo>
                <a:cubicBezTo>
                  <a:pt x="4396316" y="-7546"/>
                  <a:pt x="4623903" y="55349"/>
                  <a:pt x="4813728" y="0"/>
                </a:cubicBezTo>
                <a:cubicBezTo>
                  <a:pt x="5003553" y="-55349"/>
                  <a:pt x="5067062" y="28658"/>
                  <a:pt x="5274126" y="0"/>
                </a:cubicBezTo>
                <a:cubicBezTo>
                  <a:pt x="5481190" y="-28658"/>
                  <a:pt x="5601868" y="47796"/>
                  <a:pt x="5771998" y="0"/>
                </a:cubicBezTo>
                <a:cubicBezTo>
                  <a:pt x="5942128" y="-47796"/>
                  <a:pt x="6398783" y="8028"/>
                  <a:pt x="6644612" y="0"/>
                </a:cubicBezTo>
                <a:cubicBezTo>
                  <a:pt x="6828961" y="-13205"/>
                  <a:pt x="6925292" y="135350"/>
                  <a:pt x="6953251" y="308639"/>
                </a:cubicBezTo>
                <a:cubicBezTo>
                  <a:pt x="6968786" y="408014"/>
                  <a:pt x="6930107" y="553980"/>
                  <a:pt x="6953251" y="671280"/>
                </a:cubicBezTo>
                <a:cubicBezTo>
                  <a:pt x="6976395" y="788580"/>
                  <a:pt x="6933519" y="919664"/>
                  <a:pt x="6953251" y="1080216"/>
                </a:cubicBezTo>
                <a:lnTo>
                  <a:pt x="6953251" y="1080216"/>
                </a:lnTo>
                <a:cubicBezTo>
                  <a:pt x="6993353" y="1260743"/>
                  <a:pt x="6917400" y="1394347"/>
                  <a:pt x="6953251" y="1543165"/>
                </a:cubicBezTo>
                <a:lnTo>
                  <a:pt x="6953251" y="1543159"/>
                </a:lnTo>
                <a:cubicBezTo>
                  <a:pt x="6944577" y="1667791"/>
                  <a:pt x="6816308" y="1858035"/>
                  <a:pt x="6644612" y="1851798"/>
                </a:cubicBezTo>
                <a:cubicBezTo>
                  <a:pt x="6486881" y="1853845"/>
                  <a:pt x="6162068" y="1833286"/>
                  <a:pt x="6034317" y="1851798"/>
                </a:cubicBezTo>
                <a:cubicBezTo>
                  <a:pt x="5906566" y="1870310"/>
                  <a:pt x="5738031" y="1805712"/>
                  <a:pt x="5611394" y="1851798"/>
                </a:cubicBezTo>
                <a:cubicBezTo>
                  <a:pt x="5484757" y="1897884"/>
                  <a:pt x="5279074" y="1811375"/>
                  <a:pt x="5113522" y="1851798"/>
                </a:cubicBezTo>
                <a:cubicBezTo>
                  <a:pt x="4947970" y="1892221"/>
                  <a:pt x="4861754" y="1818138"/>
                  <a:pt x="4615650" y="1851798"/>
                </a:cubicBezTo>
                <a:cubicBezTo>
                  <a:pt x="4369546" y="1885458"/>
                  <a:pt x="4249494" y="1848976"/>
                  <a:pt x="4155252" y="1851798"/>
                </a:cubicBezTo>
                <a:cubicBezTo>
                  <a:pt x="4061010" y="1854620"/>
                  <a:pt x="3842161" y="1820794"/>
                  <a:pt x="3619905" y="1851798"/>
                </a:cubicBezTo>
                <a:cubicBezTo>
                  <a:pt x="3397649" y="1882802"/>
                  <a:pt x="3120946" y="1832241"/>
                  <a:pt x="2897188" y="1851798"/>
                </a:cubicBezTo>
                <a:cubicBezTo>
                  <a:pt x="2634355" y="1881610"/>
                  <a:pt x="2540225" y="1818485"/>
                  <a:pt x="2369900" y="1851798"/>
                </a:cubicBezTo>
                <a:cubicBezTo>
                  <a:pt x="2199575" y="1885111"/>
                  <a:pt x="2035844" y="1790201"/>
                  <a:pt x="1755696" y="1851798"/>
                </a:cubicBezTo>
                <a:cubicBezTo>
                  <a:pt x="1475548" y="1913395"/>
                  <a:pt x="1372921" y="1837470"/>
                  <a:pt x="1158875" y="1851798"/>
                </a:cubicBezTo>
                <a:lnTo>
                  <a:pt x="1158875" y="1851798"/>
                </a:lnTo>
                <a:cubicBezTo>
                  <a:pt x="1027522" y="1884152"/>
                  <a:pt x="829489" y="1813969"/>
                  <a:pt x="742259" y="1851798"/>
                </a:cubicBezTo>
                <a:cubicBezTo>
                  <a:pt x="655029" y="1889627"/>
                  <a:pt x="489930" y="1826100"/>
                  <a:pt x="308639" y="1851798"/>
                </a:cubicBezTo>
                <a:cubicBezTo>
                  <a:pt x="160704" y="1885249"/>
                  <a:pt x="-30476" y="1681433"/>
                  <a:pt x="0" y="1543159"/>
                </a:cubicBezTo>
                <a:lnTo>
                  <a:pt x="0" y="1543165"/>
                </a:lnTo>
                <a:cubicBezTo>
                  <a:pt x="-114114" y="1605061"/>
                  <a:pt x="-306358" y="1576582"/>
                  <a:pt x="-429363" y="1597491"/>
                </a:cubicBezTo>
                <a:cubicBezTo>
                  <a:pt x="-362919" y="1502085"/>
                  <a:pt x="-236022" y="1417079"/>
                  <a:pt x="-218975" y="1344026"/>
                </a:cubicBezTo>
                <a:cubicBezTo>
                  <a:pt x="-201928" y="1270973"/>
                  <a:pt x="-86955" y="1220298"/>
                  <a:pt x="0" y="1080216"/>
                </a:cubicBezTo>
                <a:cubicBezTo>
                  <a:pt x="-39350" y="951488"/>
                  <a:pt x="16443" y="809270"/>
                  <a:pt x="0" y="686712"/>
                </a:cubicBezTo>
                <a:cubicBezTo>
                  <a:pt x="-16443" y="564154"/>
                  <a:pt x="14263" y="424492"/>
                  <a:pt x="0" y="308639"/>
                </a:cubicBezTo>
                <a:close/>
              </a:path>
              <a:path w="6953251" h="1851798" stroke="0" extrusionOk="0">
                <a:moveTo>
                  <a:pt x="0" y="308639"/>
                </a:moveTo>
                <a:cubicBezTo>
                  <a:pt x="-26465" y="130364"/>
                  <a:pt x="160932" y="17319"/>
                  <a:pt x="308639" y="0"/>
                </a:cubicBezTo>
                <a:cubicBezTo>
                  <a:pt x="454224" y="-20186"/>
                  <a:pt x="639915" y="15911"/>
                  <a:pt x="742259" y="0"/>
                </a:cubicBezTo>
                <a:cubicBezTo>
                  <a:pt x="844603" y="-15911"/>
                  <a:pt x="1006772" y="45735"/>
                  <a:pt x="1158875" y="0"/>
                </a:cubicBezTo>
                <a:lnTo>
                  <a:pt x="1158875" y="0"/>
                </a:lnTo>
                <a:cubicBezTo>
                  <a:pt x="1393426" y="-45403"/>
                  <a:pt x="1528727" y="15589"/>
                  <a:pt x="1755696" y="0"/>
                </a:cubicBezTo>
                <a:cubicBezTo>
                  <a:pt x="1982665" y="-15589"/>
                  <a:pt x="2061052" y="12803"/>
                  <a:pt x="2282984" y="0"/>
                </a:cubicBezTo>
                <a:cubicBezTo>
                  <a:pt x="2504916" y="-12803"/>
                  <a:pt x="2687509" y="26987"/>
                  <a:pt x="2897188" y="0"/>
                </a:cubicBezTo>
                <a:cubicBezTo>
                  <a:pt x="3051641" y="-44764"/>
                  <a:pt x="3182603" y="2411"/>
                  <a:pt x="3320112" y="0"/>
                </a:cubicBezTo>
                <a:cubicBezTo>
                  <a:pt x="3457621" y="-2411"/>
                  <a:pt x="3588122" y="32785"/>
                  <a:pt x="3743035" y="0"/>
                </a:cubicBezTo>
                <a:cubicBezTo>
                  <a:pt x="3897948" y="-32785"/>
                  <a:pt x="4075963" y="91"/>
                  <a:pt x="4240907" y="0"/>
                </a:cubicBezTo>
                <a:cubicBezTo>
                  <a:pt x="4405851" y="-91"/>
                  <a:pt x="4512606" y="24958"/>
                  <a:pt x="4663831" y="0"/>
                </a:cubicBezTo>
                <a:cubicBezTo>
                  <a:pt x="4815056" y="-24958"/>
                  <a:pt x="5071453" y="14615"/>
                  <a:pt x="5236651" y="0"/>
                </a:cubicBezTo>
                <a:cubicBezTo>
                  <a:pt x="5401849" y="-14615"/>
                  <a:pt x="5587851" y="60567"/>
                  <a:pt x="5846946" y="0"/>
                </a:cubicBezTo>
                <a:cubicBezTo>
                  <a:pt x="6106041" y="-60567"/>
                  <a:pt x="6467768" y="86340"/>
                  <a:pt x="6644612" y="0"/>
                </a:cubicBezTo>
                <a:cubicBezTo>
                  <a:pt x="6797571" y="14540"/>
                  <a:pt x="6958816" y="145742"/>
                  <a:pt x="6953251" y="308639"/>
                </a:cubicBezTo>
                <a:cubicBezTo>
                  <a:pt x="6971563" y="452548"/>
                  <a:pt x="6909436" y="558681"/>
                  <a:pt x="6953251" y="702143"/>
                </a:cubicBezTo>
                <a:cubicBezTo>
                  <a:pt x="6997066" y="845605"/>
                  <a:pt x="6951902" y="903950"/>
                  <a:pt x="6953251" y="1080216"/>
                </a:cubicBezTo>
                <a:lnTo>
                  <a:pt x="6953251" y="1080216"/>
                </a:lnTo>
                <a:cubicBezTo>
                  <a:pt x="6999742" y="1288761"/>
                  <a:pt x="6925903" y="1436354"/>
                  <a:pt x="6953251" y="1543165"/>
                </a:cubicBezTo>
                <a:lnTo>
                  <a:pt x="6953251" y="1543159"/>
                </a:lnTo>
                <a:cubicBezTo>
                  <a:pt x="6958198" y="1718652"/>
                  <a:pt x="6839915" y="1877329"/>
                  <a:pt x="6644612" y="1851798"/>
                </a:cubicBezTo>
                <a:cubicBezTo>
                  <a:pt x="6436396" y="1891426"/>
                  <a:pt x="6227681" y="1804073"/>
                  <a:pt x="6034317" y="1851798"/>
                </a:cubicBezTo>
                <a:cubicBezTo>
                  <a:pt x="5840953" y="1899523"/>
                  <a:pt x="5622445" y="1790710"/>
                  <a:pt x="5498971" y="1851798"/>
                </a:cubicBezTo>
                <a:cubicBezTo>
                  <a:pt x="5375497" y="1912886"/>
                  <a:pt x="5181315" y="1832639"/>
                  <a:pt x="4963625" y="1851798"/>
                </a:cubicBezTo>
                <a:cubicBezTo>
                  <a:pt x="4745935" y="1870957"/>
                  <a:pt x="4675941" y="1847947"/>
                  <a:pt x="4540701" y="1851798"/>
                </a:cubicBezTo>
                <a:cubicBezTo>
                  <a:pt x="4405461" y="1855649"/>
                  <a:pt x="4191568" y="1816398"/>
                  <a:pt x="4080303" y="1851798"/>
                </a:cubicBezTo>
                <a:cubicBezTo>
                  <a:pt x="3969038" y="1887198"/>
                  <a:pt x="3844546" y="1844636"/>
                  <a:pt x="3657380" y="1851798"/>
                </a:cubicBezTo>
                <a:cubicBezTo>
                  <a:pt x="3470214" y="1858960"/>
                  <a:pt x="3097815" y="1796455"/>
                  <a:pt x="2897188" y="1851798"/>
                </a:cubicBezTo>
                <a:cubicBezTo>
                  <a:pt x="2668729" y="1884799"/>
                  <a:pt x="2479003" y="1816764"/>
                  <a:pt x="2300367" y="1851798"/>
                </a:cubicBezTo>
                <a:cubicBezTo>
                  <a:pt x="2121731" y="1886832"/>
                  <a:pt x="1950123" y="1806794"/>
                  <a:pt x="1773079" y="1851798"/>
                </a:cubicBezTo>
                <a:cubicBezTo>
                  <a:pt x="1596035" y="1896802"/>
                  <a:pt x="1380218" y="1791151"/>
                  <a:pt x="1158875" y="1851798"/>
                </a:cubicBezTo>
                <a:lnTo>
                  <a:pt x="1158875" y="1851798"/>
                </a:lnTo>
                <a:cubicBezTo>
                  <a:pt x="1031543" y="1880260"/>
                  <a:pt x="885554" y="1850087"/>
                  <a:pt x="750762" y="1851798"/>
                </a:cubicBezTo>
                <a:cubicBezTo>
                  <a:pt x="615970" y="1853509"/>
                  <a:pt x="469711" y="1847554"/>
                  <a:pt x="308639" y="1851798"/>
                </a:cubicBezTo>
                <a:cubicBezTo>
                  <a:pt x="142363" y="1855127"/>
                  <a:pt x="-25472" y="1725770"/>
                  <a:pt x="0" y="1543159"/>
                </a:cubicBezTo>
                <a:lnTo>
                  <a:pt x="0" y="1543165"/>
                </a:lnTo>
                <a:cubicBezTo>
                  <a:pt x="-145534" y="1608340"/>
                  <a:pt x="-228121" y="1529000"/>
                  <a:pt x="-429363" y="1597491"/>
                </a:cubicBezTo>
                <a:cubicBezTo>
                  <a:pt x="-388036" y="1501575"/>
                  <a:pt x="-279739" y="1420755"/>
                  <a:pt x="-223269" y="1349199"/>
                </a:cubicBezTo>
                <a:cubicBezTo>
                  <a:pt x="-166799" y="1277643"/>
                  <a:pt x="-53648" y="1209978"/>
                  <a:pt x="0" y="1080216"/>
                </a:cubicBezTo>
                <a:cubicBezTo>
                  <a:pt x="-28925" y="912849"/>
                  <a:pt x="37812" y="831633"/>
                  <a:pt x="0" y="717575"/>
                </a:cubicBezTo>
                <a:cubicBezTo>
                  <a:pt x="-37812" y="603517"/>
                  <a:pt x="9434" y="451329"/>
                  <a:pt x="0" y="308639"/>
                </a:cubicBezTo>
                <a:close/>
              </a:path>
            </a:pathLst>
          </a:custGeom>
          <a:solidFill>
            <a:srgbClr val="FFFF00"/>
          </a:solidFill>
          <a:ln w="12700" cap="flat" cmpd="sng" algn="ctr">
            <a:solidFill>
              <a:srgbClr val="DEF5FD">
                <a:lumMod val="25000"/>
              </a:srgbClr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wedgeRoundRectCallout">
                    <a:avLst>
                      <a:gd name="adj1" fmla="val -56175"/>
                      <a:gd name="adj2" fmla="val 36267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algn="just"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Bạn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Lan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cần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chuẩn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bị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quần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áo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ấm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tất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khăn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mũ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len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,...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vì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thời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điểm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đó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ở Sa Pa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là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mùa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đông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rất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lạnh</a:t>
            </a:r>
            <a:endParaRPr lang="en-US" sz="3200" b="1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C330C3-1633-DC27-8A3D-78E23B1A56AC}"/>
              </a:ext>
            </a:extLst>
          </p:cNvPr>
          <p:cNvSpPr txBox="1"/>
          <p:nvPr/>
        </p:nvSpPr>
        <p:spPr>
          <a:xfrm>
            <a:off x="5124450" y="2781300"/>
            <a:ext cx="5734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Genica Pro" panose="00000900000000000000" pitchFamily="50" charset="0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18129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3">
            <a:extLst>
              <a:ext uri="{FF2B5EF4-FFF2-40B4-BE49-F238E27FC236}">
                <a16:creationId xmlns:a16="http://schemas.microsoft.com/office/drawing/2014/main" id="{ABE33D25-EFAE-EBCE-35B1-3BC5EB5DA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348" y="147797"/>
            <a:ext cx="11293527" cy="76944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hangingPunct="1"/>
            <a:r>
              <a:rPr lang="pt-BR" altLang="en-US" sz="44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 2: Quan sát hình 7, em hãy:</a:t>
            </a:r>
            <a:endParaRPr kumimoji="0" lang="vi-V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74D818-92B2-69B6-3DF2-650860242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225" y="1386260"/>
            <a:ext cx="5024437" cy="36953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E20857-305F-F965-A094-8909F6C84B82}"/>
              </a:ext>
            </a:extLst>
          </p:cNvPr>
          <p:cNvSpPr txBox="1"/>
          <p:nvPr/>
        </p:nvSpPr>
        <p:spPr>
          <a:xfrm>
            <a:off x="552450" y="1990725"/>
            <a:ext cx="59531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Dự đoán những rủi ro có thể xảy ra.</a:t>
            </a:r>
          </a:p>
          <a:p>
            <a:pPr algn="just"/>
            <a:r>
              <a:rPr lang="vi-VN" sz="32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  Đưa ra lời khuyên cho người dân về việc chọn địa điểm xây dựng nhà ở vùng Trung du và miền núi Bắc Bộ.</a:t>
            </a:r>
          </a:p>
        </p:txBody>
      </p:sp>
    </p:spTree>
    <p:extLst>
      <p:ext uri="{BB962C8B-B14F-4D97-AF65-F5344CB8AC3E}">
        <p14:creationId xmlns:p14="http://schemas.microsoft.com/office/powerpoint/2010/main" val="272378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74D818-92B2-69B6-3DF2-650860242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38635"/>
            <a:ext cx="5024437" cy="36953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8EA112-4756-D636-00A4-1A1F14B2143D}"/>
              </a:ext>
            </a:extLst>
          </p:cNvPr>
          <p:cNvSpPr txBox="1"/>
          <p:nvPr/>
        </p:nvSpPr>
        <p:spPr>
          <a:xfrm>
            <a:off x="5543551" y="1016027"/>
            <a:ext cx="6238874" cy="2086725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defRPr/>
            </a:pPr>
            <a:r>
              <a:rPr lang="vi-VN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Những rủi ro như nhà bị xiêu vẹo, hư hỏng hoặc đổ nát, người bị thương hoặc chết nếu không ra khỏi nhà kịp thời. </a:t>
            </a: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EFF0C-0971-42B9-0A0F-0EFFFA0513EC}"/>
              </a:ext>
            </a:extLst>
          </p:cNvPr>
          <p:cNvSpPr txBox="1"/>
          <p:nvPr/>
        </p:nvSpPr>
        <p:spPr>
          <a:xfrm>
            <a:off x="5591176" y="3625877"/>
            <a:ext cx="6238874" cy="1588127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defRPr/>
            </a:pPr>
            <a:r>
              <a:rPr lang="vi-VN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Biện pháp: Không xây dựng nhà cửa ở khu vực có nguy cơ xảy ra sạt lở đất…</a:t>
            </a: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12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9F91DC-96FC-C24C-F760-FD4CF4695E1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10000" y="296250"/>
            <a:ext cx="4326188" cy="23087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F3930D-4587-A5F8-107F-8C5C7B10792C}"/>
              </a:ext>
            </a:extLst>
          </p:cNvPr>
          <p:cNvSpPr txBox="1"/>
          <p:nvPr/>
        </p:nvSpPr>
        <p:spPr>
          <a:xfrm>
            <a:off x="1333500" y="2609850"/>
            <a:ext cx="10001250" cy="3059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572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v"/>
            </a:pPr>
            <a:r>
              <a:rPr lang="nl-NL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Đọc lại bài học </a:t>
            </a:r>
            <a:r>
              <a:rPr lang="nl-NL" sz="3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Thiên nhiên vùng Trung du và miền núi Bắc Bộ.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nl-NL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Đọc trước </a:t>
            </a:r>
            <a:r>
              <a:rPr lang="nl-NL" sz="3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Bài 4 – Dân cư, hoạt động sản xuất và một số nét văn hóa ở vùng Trung du và miền núi Bắc Bộ </a:t>
            </a:r>
            <a:r>
              <a:rPr lang="nl-NL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(SHS tr.19).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42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09EFABD-0B64-C54A-1E45-428BDF4831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690" y="752475"/>
            <a:ext cx="9502207" cy="51229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0C50D9-5239-F94D-D73F-0DEAF4FEE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8319" y="2526327"/>
            <a:ext cx="5511262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9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7696FA8-EBB7-4698-B866-F6CCFA09AE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Content Placeholder 12">
            <a:extLst>
              <a:ext uri="{FF2B5EF4-FFF2-40B4-BE49-F238E27FC236}">
                <a16:creationId xmlns:a16="http://schemas.microsoft.com/office/drawing/2014/main" id="{5A1AB604-F241-4461-A99C-D93568FF1ED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0" y="7038975"/>
            <a:ext cx="1800225" cy="1290638"/>
          </a:xfrm>
          <a:prstGeom prst="rect">
            <a:avLst/>
          </a:prstGeom>
        </p:spPr>
      </p:pic>
      <p:pic>
        <p:nvPicPr>
          <p:cNvPr id="12" name="StarWarsMainSong-Williams_3dkp">
            <a:hlinkClick r:id="" action="ppaction://media"/>
            <a:extLst>
              <a:ext uri="{FF2B5EF4-FFF2-40B4-BE49-F238E27FC236}">
                <a16:creationId xmlns:a16="http://schemas.microsoft.com/office/drawing/2014/main" id="{480A3E1C-6B00-429B-A1DA-83DE2479C5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70472" y="5867272"/>
            <a:ext cx="776424" cy="7764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9B053A-5DD8-4287-8390-32AF6419FE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2011" y="2198368"/>
            <a:ext cx="5273497" cy="14387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C16779-3042-49D0-B4E3-00A8F1E1F2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000" y="3413760"/>
            <a:ext cx="6705600" cy="17953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CA1E262-1272-4473-832A-F0FA4FFBAF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285772" flipH="1">
            <a:off x="935922" y="914598"/>
            <a:ext cx="4274689" cy="40063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3A9D39A-88AE-4C0C-A918-7B97F929F8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6808279">
            <a:off x="8538636" y="-2078429"/>
            <a:ext cx="1561383" cy="15319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B747AC-A23C-404B-9F53-97DBDB668D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8987376">
            <a:off x="12858651" y="1432407"/>
            <a:ext cx="1561383" cy="15319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C461EC5-D54C-4648-89EC-29E6E0626D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8987376">
            <a:off x="12318983" y="-1820721"/>
            <a:ext cx="1561383" cy="153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0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8" dur="100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7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77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15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16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77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72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 p14:presetBounceEnd="72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9756" numSld="7" showWhenStopped="0">
                    <p:cTn id="3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8" dur="100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9756" numSld="7" showWhenStopped="0">
                    <p:cTn id="3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72D1759-950B-4696-9447-CEA7823C04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nip Diagonal Corner Rectangle 3">
            <a:extLst>
              <a:ext uri="{FF2B5EF4-FFF2-40B4-BE49-F238E27FC236}">
                <a16:creationId xmlns:a16="http://schemas.microsoft.com/office/drawing/2014/main" id="{0BEB7791-20AB-4543-B399-7279E390E3E2}"/>
              </a:ext>
            </a:extLst>
          </p:cNvPr>
          <p:cNvSpPr/>
          <p:nvPr/>
        </p:nvSpPr>
        <p:spPr>
          <a:xfrm>
            <a:off x="2057399" y="99391"/>
            <a:ext cx="9727233" cy="1053548"/>
          </a:xfrm>
          <a:prstGeom prst="round2DiagRect">
            <a:avLst>
              <a:gd name="adj1" fmla="val 39572"/>
              <a:gd name="adj2" fmla="val 0"/>
            </a:avLst>
          </a:prstGeom>
          <a:solidFill>
            <a:schemeClr val="bg1"/>
          </a:solidFill>
          <a:ln w="5715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Đâu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là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tên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một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dòng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sông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ở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vùng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Trung du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miền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núi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Bắc</a:t>
            </a: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Bộ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0936A0-B094-4C58-AB3F-1DA17E023A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4" y="223185"/>
            <a:ext cx="1846928" cy="18469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C484AF-79E3-41AE-A433-F54C3A7BC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5" y="1984364"/>
            <a:ext cx="849496" cy="4706480"/>
          </a:xfrm>
          <a:prstGeom prst="rect">
            <a:avLst/>
          </a:prstGeom>
        </p:spPr>
      </p:pic>
      <p:pic>
        <p:nvPicPr>
          <p:cNvPr id="27" name="Thoi Gian - 9Slide.vn">
            <a:extLst>
              <a:ext uri="{FF2B5EF4-FFF2-40B4-BE49-F238E27FC236}">
                <a16:creationId xmlns:a16="http://schemas.microsoft.com/office/drawing/2014/main" id="{201F5575-422E-4FC8-BD3B-78F09E8437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33" y="1983024"/>
            <a:ext cx="849980" cy="4709160"/>
          </a:xfrm>
          <a:prstGeom prst="rect">
            <a:avLst/>
          </a:prstGeom>
        </p:spPr>
      </p:pic>
      <p:pic>
        <p:nvPicPr>
          <p:cNvPr id="13" name="Content Placeholder 12">
            <a:hlinkClick r:id="rId10" action="ppaction://hlinksldjump"/>
            <a:extLst>
              <a:ext uri="{FF2B5EF4-FFF2-40B4-BE49-F238E27FC236}">
                <a16:creationId xmlns:a16="http://schemas.microsoft.com/office/drawing/2014/main" id="{ED80E900-1749-4BC8-9668-6BC593C919E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5773738"/>
            <a:ext cx="1801813" cy="1290637"/>
          </a:xfrm>
          <a:prstGeom prst="rect">
            <a:avLst/>
          </a:prstGeom>
        </p:spPr>
      </p:pic>
      <p:sp>
        <p:nvSpPr>
          <p:cNvPr id="12" name="Dap An A - 9Slide.vn">
            <a:extLst>
              <a:ext uri="{FF2B5EF4-FFF2-40B4-BE49-F238E27FC236}">
                <a16:creationId xmlns:a16="http://schemas.microsoft.com/office/drawing/2014/main" id="{6176446E-A115-45F0-AB68-C5D364CE22F9}"/>
              </a:ext>
            </a:extLst>
          </p:cNvPr>
          <p:cNvSpPr/>
          <p:nvPr/>
        </p:nvSpPr>
        <p:spPr>
          <a:xfrm>
            <a:off x="1871642" y="1411357"/>
            <a:ext cx="10017152" cy="1369099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  <a:p>
            <a:pPr marL="742950" marR="0" lvl="0" indent="-7429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Sông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Cửu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Long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2455" y="1550925"/>
            <a:ext cx="1117122" cy="1088337"/>
          </a:xfrm>
          <a:prstGeom prst="rect">
            <a:avLst/>
          </a:prstGeom>
        </p:spPr>
      </p:pic>
      <p:sp>
        <p:nvSpPr>
          <p:cNvPr id="17" name="Dap An B - 9Slide.vn">
            <a:extLst>
              <a:ext uri="{FF2B5EF4-FFF2-40B4-BE49-F238E27FC236}">
                <a16:creationId xmlns:a16="http://schemas.microsoft.com/office/drawing/2014/main" id="{4EE3E23B-2B49-4C98-890B-AE91113638C6}"/>
              </a:ext>
            </a:extLst>
          </p:cNvPr>
          <p:cNvSpPr/>
          <p:nvPr/>
        </p:nvSpPr>
        <p:spPr>
          <a:xfrm>
            <a:off x="1952688" y="3130482"/>
            <a:ext cx="9975960" cy="1124373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Sông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Hồng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8" name="Dap An C - 9Slide.vn">
            <a:extLst>
              <a:ext uri="{FF2B5EF4-FFF2-40B4-BE49-F238E27FC236}">
                <a16:creationId xmlns:a16="http://schemas.microsoft.com/office/drawing/2014/main" id="{9F682473-4D95-4501-9320-21A6D26E96CC}"/>
              </a:ext>
            </a:extLst>
          </p:cNvPr>
          <p:cNvSpPr/>
          <p:nvPr/>
        </p:nvSpPr>
        <p:spPr>
          <a:xfrm>
            <a:off x="1952688" y="4720655"/>
            <a:ext cx="9936106" cy="1688746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Sông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Hương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2867" y="3197043"/>
            <a:ext cx="1105927" cy="9912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0AE0D7F-A524-4513-AB5F-8A0A788B51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68629" y="5155812"/>
            <a:ext cx="1017466" cy="991249"/>
          </a:xfrm>
          <a:prstGeom prst="rect">
            <a:avLst/>
          </a:prstGeom>
        </p:spPr>
      </p:pic>
      <p:pic>
        <p:nvPicPr>
          <p:cNvPr id="15" name="Content Placeholder 121">
            <a:extLst>
              <a:ext uri="{FF2B5EF4-FFF2-40B4-BE49-F238E27FC236}">
                <a16:creationId xmlns:a16="http://schemas.microsoft.com/office/drawing/2014/main" id="{708732F1-9D41-4539-8E15-67376D6517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1465053" y="-4611995"/>
            <a:ext cx="7310041" cy="523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3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6A7650-52DF-48E4-A77E-DEB342DD0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aphic 3">
            <a:extLst>
              <a:ext uri="{FF2B5EF4-FFF2-40B4-BE49-F238E27FC236}">
                <a16:creationId xmlns:a16="http://schemas.microsoft.com/office/drawing/2014/main" id="{02993569-6859-4A40-9727-B41288755FF5}"/>
              </a:ext>
            </a:extLst>
          </p:cNvPr>
          <p:cNvGrpSpPr/>
          <p:nvPr/>
        </p:nvGrpSpPr>
        <p:grpSpPr>
          <a:xfrm>
            <a:off x="2001679" y="1905000"/>
            <a:ext cx="8188642" cy="3048000"/>
            <a:chOff x="2001679" y="1905000"/>
            <a:chExt cx="8188642" cy="3048000"/>
          </a:xfrm>
        </p:grpSpPr>
        <p:grpSp>
          <p:nvGrpSpPr>
            <p:cNvPr id="9" name="Graphic 3">
              <a:extLst>
                <a:ext uri="{FF2B5EF4-FFF2-40B4-BE49-F238E27FC236}">
                  <a16:creationId xmlns:a16="http://schemas.microsoft.com/office/drawing/2014/main" id="{02993569-6859-4A40-9727-B41288755FF5}"/>
                </a:ext>
              </a:extLst>
            </p:cNvPr>
            <p:cNvGrpSpPr/>
            <p:nvPr/>
          </p:nvGrpSpPr>
          <p:grpSpPr>
            <a:xfrm>
              <a:off x="4607682" y="1904825"/>
              <a:ext cx="2962821" cy="2857553"/>
              <a:chOff x="4607682" y="1904825"/>
              <a:chExt cx="2962821" cy="2857553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154C0A2-308B-42D3-9182-5A9185FA17C4}"/>
                  </a:ext>
                </a:extLst>
              </p:cNvPr>
              <p:cNvSpPr/>
              <p:nvPr/>
            </p:nvSpPr>
            <p:spPr>
              <a:xfrm>
                <a:off x="4607835" y="1905109"/>
                <a:ext cx="2962668" cy="2857270"/>
              </a:xfrm>
              <a:custGeom>
                <a:avLst/>
                <a:gdLst>
                  <a:gd name="connsiteX0" fmla="*/ 2055000 w 2962668"/>
                  <a:gd name="connsiteY0" fmla="*/ 2832256 h 2857270"/>
                  <a:gd name="connsiteX1" fmla="*/ 1605535 w 2962668"/>
                  <a:gd name="connsiteY1" fmla="*/ 2687135 h 2857270"/>
                  <a:gd name="connsiteX2" fmla="*/ 1370794 w 2962668"/>
                  <a:gd name="connsiteY2" fmla="*/ 2688045 h 2857270"/>
                  <a:gd name="connsiteX3" fmla="*/ 922693 w 2962668"/>
                  <a:gd name="connsiteY3" fmla="*/ 2837716 h 2857270"/>
                  <a:gd name="connsiteX4" fmla="*/ 428190 w 2962668"/>
                  <a:gd name="connsiteY4" fmla="*/ 2481964 h 2857270"/>
                  <a:gd name="connsiteX5" fmla="*/ 428190 w 2962668"/>
                  <a:gd name="connsiteY5" fmla="*/ 2009751 h 2857270"/>
                  <a:gd name="connsiteX6" fmla="*/ 354493 w 2962668"/>
                  <a:gd name="connsiteY6" fmla="*/ 1786838 h 2857270"/>
                  <a:gd name="connsiteX7" fmla="*/ 73804 w 2962668"/>
                  <a:gd name="connsiteY7" fmla="*/ 1406975 h 2857270"/>
                  <a:gd name="connsiteX8" fmla="*/ 259413 w 2962668"/>
                  <a:gd name="connsiteY8" fmla="*/ 826945 h 2857270"/>
                  <a:gd name="connsiteX9" fmla="*/ 708424 w 2962668"/>
                  <a:gd name="connsiteY9" fmla="*/ 680459 h 2857270"/>
                  <a:gd name="connsiteX10" fmla="*/ 897672 w 2962668"/>
                  <a:gd name="connsiteY10" fmla="*/ 541707 h 2857270"/>
                  <a:gd name="connsiteX11" fmla="*/ 1171992 w 2962668"/>
                  <a:gd name="connsiteY11" fmla="*/ 157295 h 2857270"/>
                  <a:gd name="connsiteX12" fmla="*/ 1781136 w 2962668"/>
                  <a:gd name="connsiteY12" fmla="*/ 154566 h 2857270"/>
                  <a:gd name="connsiteX13" fmla="*/ 2059095 w 2962668"/>
                  <a:gd name="connsiteY13" fmla="*/ 536248 h 2857270"/>
                  <a:gd name="connsiteX14" fmla="*/ 2249708 w 2962668"/>
                  <a:gd name="connsiteY14" fmla="*/ 673181 h 2857270"/>
                  <a:gd name="connsiteX15" fmla="*/ 2700084 w 2962668"/>
                  <a:gd name="connsiteY15" fmla="*/ 815572 h 2857270"/>
                  <a:gd name="connsiteX16" fmla="*/ 2891152 w 2962668"/>
                  <a:gd name="connsiteY16" fmla="*/ 1393782 h 2857270"/>
                  <a:gd name="connsiteX17" fmla="*/ 2614103 w 2962668"/>
                  <a:gd name="connsiteY17" fmla="*/ 1776375 h 2857270"/>
                  <a:gd name="connsiteX18" fmla="*/ 2542680 w 2962668"/>
                  <a:gd name="connsiteY18" fmla="*/ 1999743 h 2857270"/>
                  <a:gd name="connsiteX19" fmla="*/ 2546774 w 2962668"/>
                  <a:gd name="connsiteY19" fmla="*/ 2471956 h 2857270"/>
                  <a:gd name="connsiteX20" fmla="*/ 2055000 w 2962668"/>
                  <a:gd name="connsiteY20" fmla="*/ 2832256 h 2857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62668" h="2857270">
                    <a:moveTo>
                      <a:pt x="2055000" y="2832256"/>
                    </a:moveTo>
                    <a:lnTo>
                      <a:pt x="1605535" y="2687135"/>
                    </a:lnTo>
                    <a:cubicBezTo>
                      <a:pt x="1529108" y="2662569"/>
                      <a:pt x="1447221" y="2663024"/>
                      <a:pt x="1370794" y="2688045"/>
                    </a:cubicBezTo>
                    <a:lnTo>
                      <a:pt x="922693" y="2837716"/>
                    </a:lnTo>
                    <a:cubicBezTo>
                      <a:pt x="679764" y="2918692"/>
                      <a:pt x="428645" y="2738087"/>
                      <a:pt x="428190" y="2481964"/>
                    </a:cubicBezTo>
                    <a:lnTo>
                      <a:pt x="428190" y="2009751"/>
                    </a:lnTo>
                    <a:cubicBezTo>
                      <a:pt x="428190" y="1929684"/>
                      <a:pt x="402259" y="1851437"/>
                      <a:pt x="354493" y="1786838"/>
                    </a:cubicBezTo>
                    <a:lnTo>
                      <a:pt x="73804" y="1406975"/>
                    </a:lnTo>
                    <a:cubicBezTo>
                      <a:pt x="-78596" y="1200894"/>
                      <a:pt x="15574" y="906102"/>
                      <a:pt x="259413" y="826945"/>
                    </a:cubicBezTo>
                    <a:lnTo>
                      <a:pt x="708424" y="680459"/>
                    </a:lnTo>
                    <a:cubicBezTo>
                      <a:pt x="784851" y="655438"/>
                      <a:pt x="850815" y="606761"/>
                      <a:pt x="897672" y="541707"/>
                    </a:cubicBezTo>
                    <a:lnTo>
                      <a:pt x="1171992" y="157295"/>
                    </a:lnTo>
                    <a:cubicBezTo>
                      <a:pt x="1320752" y="-51061"/>
                      <a:pt x="1630101" y="-52880"/>
                      <a:pt x="1781136" y="154566"/>
                    </a:cubicBezTo>
                    <a:lnTo>
                      <a:pt x="2059095" y="536248"/>
                    </a:lnTo>
                    <a:cubicBezTo>
                      <a:pt x="2106407" y="600847"/>
                      <a:pt x="2172826" y="649069"/>
                      <a:pt x="2249708" y="673181"/>
                    </a:cubicBezTo>
                    <a:lnTo>
                      <a:pt x="2700084" y="815572"/>
                    </a:lnTo>
                    <a:cubicBezTo>
                      <a:pt x="2944378" y="892909"/>
                      <a:pt x="3041277" y="1186336"/>
                      <a:pt x="2891152" y="1393782"/>
                    </a:cubicBezTo>
                    <a:lnTo>
                      <a:pt x="2614103" y="1776375"/>
                    </a:lnTo>
                    <a:cubicBezTo>
                      <a:pt x="2567246" y="1841429"/>
                      <a:pt x="2542225" y="1919676"/>
                      <a:pt x="2542680" y="1999743"/>
                    </a:cubicBezTo>
                    <a:lnTo>
                      <a:pt x="2546774" y="2471956"/>
                    </a:lnTo>
                    <a:cubicBezTo>
                      <a:pt x="2548139" y="2728079"/>
                      <a:pt x="2298840" y="2910959"/>
                      <a:pt x="2055000" y="2832256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CEDC6F2-8AC8-4DE6-AF4E-2A24500607A1}"/>
                  </a:ext>
                </a:extLst>
              </p:cNvPr>
              <p:cNvSpPr/>
              <p:nvPr/>
            </p:nvSpPr>
            <p:spPr>
              <a:xfrm>
                <a:off x="5288990" y="4230426"/>
                <a:ext cx="238782" cy="295729"/>
              </a:xfrm>
              <a:custGeom>
                <a:avLst/>
                <a:gdLst>
                  <a:gd name="connsiteX0" fmla="*/ 214243 w 238782"/>
                  <a:gd name="connsiteY0" fmla="*/ 98415 h 295729"/>
                  <a:gd name="connsiteX1" fmla="*/ 191952 w 238782"/>
                  <a:gd name="connsiteY1" fmla="*/ 287210 h 295729"/>
                  <a:gd name="connsiteX2" fmla="*/ 24540 w 238782"/>
                  <a:gd name="connsiteY2" fmla="*/ 197134 h 295729"/>
                  <a:gd name="connsiteX3" fmla="*/ 46831 w 238782"/>
                  <a:gd name="connsiteY3" fmla="*/ 8340 h 295729"/>
                  <a:gd name="connsiteX4" fmla="*/ 214243 w 238782"/>
                  <a:gd name="connsiteY4" fmla="*/ 98415 h 29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8782" h="295729">
                    <a:moveTo>
                      <a:pt x="214243" y="98415"/>
                    </a:moveTo>
                    <a:cubicBezTo>
                      <a:pt x="254276" y="175298"/>
                      <a:pt x="244268" y="259914"/>
                      <a:pt x="191952" y="287210"/>
                    </a:cubicBezTo>
                    <a:cubicBezTo>
                      <a:pt x="139635" y="314505"/>
                      <a:pt x="64573" y="274017"/>
                      <a:pt x="24540" y="197134"/>
                    </a:cubicBezTo>
                    <a:cubicBezTo>
                      <a:pt x="-15494" y="120252"/>
                      <a:pt x="-5486" y="35636"/>
                      <a:pt x="46831" y="8340"/>
                    </a:cubicBezTo>
                    <a:cubicBezTo>
                      <a:pt x="99602" y="-18500"/>
                      <a:pt x="174209" y="21533"/>
                      <a:pt x="214243" y="98415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281CE4E-3D36-452A-9F62-647BFDA7D88C}"/>
                  </a:ext>
                </a:extLst>
              </p:cNvPr>
              <p:cNvSpPr/>
              <p:nvPr/>
            </p:nvSpPr>
            <p:spPr>
              <a:xfrm>
                <a:off x="4607682" y="1904825"/>
                <a:ext cx="2962428" cy="2857098"/>
              </a:xfrm>
              <a:custGeom>
                <a:avLst/>
                <a:gdLst>
                  <a:gd name="connsiteX0" fmla="*/ 2699782 w 2962428"/>
                  <a:gd name="connsiteY0" fmla="*/ 815401 h 2857098"/>
                  <a:gd name="connsiteX1" fmla="*/ 2249406 w 2962428"/>
                  <a:gd name="connsiteY1" fmla="*/ 673009 h 2857098"/>
                  <a:gd name="connsiteX2" fmla="*/ 2058793 w 2962428"/>
                  <a:gd name="connsiteY2" fmla="*/ 536076 h 2857098"/>
                  <a:gd name="connsiteX3" fmla="*/ 1780834 w 2962428"/>
                  <a:gd name="connsiteY3" fmla="*/ 154394 h 2857098"/>
                  <a:gd name="connsiteX4" fmla="*/ 1171690 w 2962428"/>
                  <a:gd name="connsiteY4" fmla="*/ 157124 h 2857098"/>
                  <a:gd name="connsiteX5" fmla="*/ 897371 w 2962428"/>
                  <a:gd name="connsiteY5" fmla="*/ 541536 h 2857098"/>
                  <a:gd name="connsiteX6" fmla="*/ 708122 w 2962428"/>
                  <a:gd name="connsiteY6" fmla="*/ 680288 h 2857098"/>
                  <a:gd name="connsiteX7" fmla="*/ 259111 w 2962428"/>
                  <a:gd name="connsiteY7" fmla="*/ 826774 h 2857098"/>
                  <a:gd name="connsiteX8" fmla="*/ 73502 w 2962428"/>
                  <a:gd name="connsiteY8" fmla="*/ 1406804 h 2857098"/>
                  <a:gd name="connsiteX9" fmla="*/ 354191 w 2962428"/>
                  <a:gd name="connsiteY9" fmla="*/ 1786666 h 2857098"/>
                  <a:gd name="connsiteX10" fmla="*/ 427888 w 2962428"/>
                  <a:gd name="connsiteY10" fmla="*/ 2009580 h 2857098"/>
                  <a:gd name="connsiteX11" fmla="*/ 428343 w 2962428"/>
                  <a:gd name="connsiteY11" fmla="*/ 2481792 h 2857098"/>
                  <a:gd name="connsiteX12" fmla="*/ 922846 w 2962428"/>
                  <a:gd name="connsiteY12" fmla="*/ 2837544 h 2857098"/>
                  <a:gd name="connsiteX13" fmla="*/ 1370947 w 2962428"/>
                  <a:gd name="connsiteY13" fmla="*/ 2687874 h 2857098"/>
                  <a:gd name="connsiteX14" fmla="*/ 1605688 w 2962428"/>
                  <a:gd name="connsiteY14" fmla="*/ 2686964 h 2857098"/>
                  <a:gd name="connsiteX15" fmla="*/ 2055153 w 2962428"/>
                  <a:gd name="connsiteY15" fmla="*/ 2832085 h 2857098"/>
                  <a:gd name="connsiteX16" fmla="*/ 2546017 w 2962428"/>
                  <a:gd name="connsiteY16" fmla="*/ 2471784 h 2857098"/>
                  <a:gd name="connsiteX17" fmla="*/ 2541923 w 2962428"/>
                  <a:gd name="connsiteY17" fmla="*/ 1999571 h 2857098"/>
                  <a:gd name="connsiteX18" fmla="*/ 2613346 w 2962428"/>
                  <a:gd name="connsiteY18" fmla="*/ 1776203 h 2857098"/>
                  <a:gd name="connsiteX19" fmla="*/ 2890395 w 2962428"/>
                  <a:gd name="connsiteY19" fmla="*/ 1393611 h 2857098"/>
                  <a:gd name="connsiteX20" fmla="*/ 2699782 w 2962428"/>
                  <a:gd name="connsiteY20" fmla="*/ 815401 h 2857098"/>
                  <a:gd name="connsiteX21" fmla="*/ 2851271 w 2962428"/>
                  <a:gd name="connsiteY21" fmla="*/ 1394976 h 2857098"/>
                  <a:gd name="connsiteX22" fmla="*/ 2581956 w 2962428"/>
                  <a:gd name="connsiteY22" fmla="*/ 1766650 h 2857098"/>
                  <a:gd name="connsiteX23" fmla="*/ 2512353 w 2962428"/>
                  <a:gd name="connsiteY23" fmla="*/ 1983649 h 2857098"/>
                  <a:gd name="connsiteX24" fmla="*/ 2515992 w 2962428"/>
                  <a:gd name="connsiteY24" fmla="*/ 2442669 h 2857098"/>
                  <a:gd name="connsiteX25" fmla="*/ 2038776 w 2962428"/>
                  <a:gd name="connsiteY25" fmla="*/ 2792961 h 2857098"/>
                  <a:gd name="connsiteX26" fmla="*/ 1602049 w 2962428"/>
                  <a:gd name="connsiteY26" fmla="*/ 2651935 h 2857098"/>
                  <a:gd name="connsiteX27" fmla="*/ 1374131 w 2962428"/>
                  <a:gd name="connsiteY27" fmla="*/ 2652844 h 2857098"/>
                  <a:gd name="connsiteX28" fmla="*/ 938769 w 2962428"/>
                  <a:gd name="connsiteY28" fmla="*/ 2798420 h 2857098"/>
                  <a:gd name="connsiteX29" fmla="*/ 458368 w 2962428"/>
                  <a:gd name="connsiteY29" fmla="*/ 2452677 h 2857098"/>
                  <a:gd name="connsiteX30" fmla="*/ 457913 w 2962428"/>
                  <a:gd name="connsiteY30" fmla="*/ 1993657 h 2857098"/>
                  <a:gd name="connsiteX31" fmla="*/ 386490 w 2962428"/>
                  <a:gd name="connsiteY31" fmla="*/ 1777113 h 2857098"/>
                  <a:gd name="connsiteX32" fmla="*/ 113535 w 2962428"/>
                  <a:gd name="connsiteY32" fmla="*/ 1408169 h 2857098"/>
                  <a:gd name="connsiteX33" fmla="*/ 293686 w 2962428"/>
                  <a:gd name="connsiteY33" fmla="*/ 844516 h 2857098"/>
                  <a:gd name="connsiteX34" fmla="*/ 729958 w 2962428"/>
                  <a:gd name="connsiteY34" fmla="*/ 702124 h 2857098"/>
                  <a:gd name="connsiteX35" fmla="*/ 913748 w 2962428"/>
                  <a:gd name="connsiteY35" fmla="*/ 567466 h 2857098"/>
                  <a:gd name="connsiteX36" fmla="*/ 1180334 w 2962428"/>
                  <a:gd name="connsiteY36" fmla="*/ 193973 h 2857098"/>
                  <a:gd name="connsiteX37" fmla="*/ 1772190 w 2962428"/>
                  <a:gd name="connsiteY37" fmla="*/ 191243 h 2857098"/>
                  <a:gd name="connsiteX38" fmla="*/ 2042416 w 2962428"/>
                  <a:gd name="connsiteY38" fmla="*/ 562007 h 2857098"/>
                  <a:gd name="connsiteX39" fmla="*/ 2227570 w 2962428"/>
                  <a:gd name="connsiteY39" fmla="*/ 695300 h 2857098"/>
                  <a:gd name="connsiteX40" fmla="*/ 2665208 w 2962428"/>
                  <a:gd name="connsiteY40" fmla="*/ 833598 h 2857098"/>
                  <a:gd name="connsiteX41" fmla="*/ 2851271 w 2962428"/>
                  <a:gd name="connsiteY41" fmla="*/ 1394976 h 285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962428" h="2857098">
                    <a:moveTo>
                      <a:pt x="2699782" y="815401"/>
                    </a:moveTo>
                    <a:lnTo>
                      <a:pt x="2249406" y="673009"/>
                    </a:lnTo>
                    <a:cubicBezTo>
                      <a:pt x="2172979" y="648898"/>
                      <a:pt x="2106105" y="600676"/>
                      <a:pt x="2058793" y="536076"/>
                    </a:cubicBezTo>
                    <a:lnTo>
                      <a:pt x="1780834" y="154394"/>
                    </a:lnTo>
                    <a:cubicBezTo>
                      <a:pt x="1629799" y="-52597"/>
                      <a:pt x="1320450" y="-51232"/>
                      <a:pt x="1171690" y="157124"/>
                    </a:cubicBezTo>
                    <a:lnTo>
                      <a:pt x="897371" y="541536"/>
                    </a:lnTo>
                    <a:cubicBezTo>
                      <a:pt x="850968" y="606590"/>
                      <a:pt x="784549" y="655267"/>
                      <a:pt x="708122" y="680288"/>
                    </a:cubicBezTo>
                    <a:lnTo>
                      <a:pt x="259111" y="826774"/>
                    </a:lnTo>
                    <a:cubicBezTo>
                      <a:pt x="15727" y="906386"/>
                      <a:pt x="-78443" y="1201177"/>
                      <a:pt x="73502" y="1406804"/>
                    </a:cubicBezTo>
                    <a:lnTo>
                      <a:pt x="354191" y="1786666"/>
                    </a:lnTo>
                    <a:cubicBezTo>
                      <a:pt x="401958" y="1851266"/>
                      <a:pt x="427433" y="1929058"/>
                      <a:pt x="427888" y="2009580"/>
                    </a:cubicBezTo>
                    <a:lnTo>
                      <a:pt x="428343" y="2481792"/>
                    </a:lnTo>
                    <a:cubicBezTo>
                      <a:pt x="428798" y="2737915"/>
                      <a:pt x="679917" y="2918521"/>
                      <a:pt x="922846" y="2837544"/>
                    </a:cubicBezTo>
                    <a:lnTo>
                      <a:pt x="1370947" y="2687874"/>
                    </a:lnTo>
                    <a:cubicBezTo>
                      <a:pt x="1446919" y="2662398"/>
                      <a:pt x="1529261" y="2661943"/>
                      <a:pt x="1605688" y="2686964"/>
                    </a:cubicBezTo>
                    <a:lnTo>
                      <a:pt x="2055153" y="2832085"/>
                    </a:lnTo>
                    <a:cubicBezTo>
                      <a:pt x="2298993" y="2910787"/>
                      <a:pt x="2548292" y="2727907"/>
                      <a:pt x="2546017" y="2471784"/>
                    </a:cubicBezTo>
                    <a:lnTo>
                      <a:pt x="2541923" y="1999571"/>
                    </a:lnTo>
                    <a:cubicBezTo>
                      <a:pt x="2541468" y="1919505"/>
                      <a:pt x="2566489" y="1841257"/>
                      <a:pt x="2613346" y="1776203"/>
                    </a:cubicBezTo>
                    <a:lnTo>
                      <a:pt x="2890395" y="1393611"/>
                    </a:lnTo>
                    <a:cubicBezTo>
                      <a:pt x="3041430" y="1186165"/>
                      <a:pt x="2944076" y="892738"/>
                      <a:pt x="2699782" y="815401"/>
                    </a:cubicBezTo>
                    <a:close/>
                    <a:moveTo>
                      <a:pt x="2851271" y="1394976"/>
                    </a:moveTo>
                    <a:lnTo>
                      <a:pt x="2581956" y="1766650"/>
                    </a:lnTo>
                    <a:cubicBezTo>
                      <a:pt x="2536464" y="1829884"/>
                      <a:pt x="2511898" y="1905857"/>
                      <a:pt x="2512353" y="1983649"/>
                    </a:cubicBezTo>
                    <a:lnTo>
                      <a:pt x="2515992" y="2442669"/>
                    </a:lnTo>
                    <a:cubicBezTo>
                      <a:pt x="2518267" y="2691513"/>
                      <a:pt x="2275792" y="2869389"/>
                      <a:pt x="2038776" y="2792961"/>
                    </a:cubicBezTo>
                    <a:lnTo>
                      <a:pt x="1602049" y="2651935"/>
                    </a:lnTo>
                    <a:cubicBezTo>
                      <a:pt x="1527896" y="2627823"/>
                      <a:pt x="1447829" y="2628278"/>
                      <a:pt x="1374131" y="2652844"/>
                    </a:cubicBezTo>
                    <a:lnTo>
                      <a:pt x="938769" y="2798420"/>
                    </a:lnTo>
                    <a:cubicBezTo>
                      <a:pt x="702663" y="2877123"/>
                      <a:pt x="458368" y="2701976"/>
                      <a:pt x="458368" y="2452677"/>
                    </a:cubicBezTo>
                    <a:lnTo>
                      <a:pt x="457913" y="1993657"/>
                    </a:lnTo>
                    <a:cubicBezTo>
                      <a:pt x="457913" y="1915865"/>
                      <a:pt x="432893" y="1839893"/>
                      <a:pt x="386490" y="1777113"/>
                    </a:cubicBezTo>
                    <a:lnTo>
                      <a:pt x="113535" y="1408169"/>
                    </a:lnTo>
                    <a:cubicBezTo>
                      <a:pt x="-34315" y="1208001"/>
                      <a:pt x="57125" y="921398"/>
                      <a:pt x="293686" y="844516"/>
                    </a:cubicBezTo>
                    <a:lnTo>
                      <a:pt x="729958" y="702124"/>
                    </a:lnTo>
                    <a:cubicBezTo>
                      <a:pt x="804111" y="678013"/>
                      <a:pt x="868255" y="630701"/>
                      <a:pt x="913748" y="567466"/>
                    </a:cubicBezTo>
                    <a:lnTo>
                      <a:pt x="1180334" y="193973"/>
                    </a:lnTo>
                    <a:cubicBezTo>
                      <a:pt x="1325000" y="-8469"/>
                      <a:pt x="1625705" y="-10289"/>
                      <a:pt x="1772190" y="191243"/>
                    </a:cubicBezTo>
                    <a:lnTo>
                      <a:pt x="2042416" y="562007"/>
                    </a:lnTo>
                    <a:cubicBezTo>
                      <a:pt x="2088363" y="624787"/>
                      <a:pt x="2152962" y="671644"/>
                      <a:pt x="2227570" y="695300"/>
                    </a:cubicBezTo>
                    <a:lnTo>
                      <a:pt x="2665208" y="833598"/>
                    </a:lnTo>
                    <a:cubicBezTo>
                      <a:pt x="2902678" y="907751"/>
                      <a:pt x="2997302" y="1193444"/>
                      <a:pt x="2851271" y="1394976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968DA310-612D-45E8-B799-859082C2166D}"/>
                  </a:ext>
                </a:extLst>
              </p:cNvPr>
              <p:cNvSpPr/>
              <p:nvPr/>
            </p:nvSpPr>
            <p:spPr>
              <a:xfrm>
                <a:off x="4652555" y="1936101"/>
                <a:ext cx="2859624" cy="1266184"/>
              </a:xfrm>
              <a:custGeom>
                <a:avLst/>
                <a:gdLst>
                  <a:gd name="connsiteX0" fmla="*/ 2623064 w 2859624"/>
                  <a:gd name="connsiteY0" fmla="*/ 791858 h 1266184"/>
                  <a:gd name="connsiteX1" fmla="*/ 2185427 w 2859624"/>
                  <a:gd name="connsiteY1" fmla="*/ 653561 h 1266184"/>
                  <a:gd name="connsiteX2" fmla="*/ 2000272 w 2859624"/>
                  <a:gd name="connsiteY2" fmla="*/ 520268 h 1266184"/>
                  <a:gd name="connsiteX3" fmla="*/ 1730047 w 2859624"/>
                  <a:gd name="connsiteY3" fmla="*/ 149959 h 1266184"/>
                  <a:gd name="connsiteX4" fmla="*/ 1138190 w 2859624"/>
                  <a:gd name="connsiteY4" fmla="*/ 152688 h 1266184"/>
                  <a:gd name="connsiteX5" fmla="*/ 871605 w 2859624"/>
                  <a:gd name="connsiteY5" fmla="*/ 526182 h 1266184"/>
                  <a:gd name="connsiteX6" fmla="*/ 687815 w 2859624"/>
                  <a:gd name="connsiteY6" fmla="*/ 660840 h 1266184"/>
                  <a:gd name="connsiteX7" fmla="*/ 251542 w 2859624"/>
                  <a:gd name="connsiteY7" fmla="*/ 803232 h 1266184"/>
                  <a:gd name="connsiteX8" fmla="*/ 5883 w 2859624"/>
                  <a:gd name="connsiteY8" fmla="*/ 1215849 h 1266184"/>
                  <a:gd name="connsiteX9" fmla="*/ 814739 w 2859624"/>
                  <a:gd name="connsiteY9" fmla="*/ 1074822 h 1266184"/>
                  <a:gd name="connsiteX10" fmla="*/ 2294609 w 2859624"/>
                  <a:gd name="connsiteY10" fmla="*/ 1259067 h 1266184"/>
                  <a:gd name="connsiteX11" fmla="*/ 2859625 w 2859624"/>
                  <a:gd name="connsiteY11" fmla="*/ 1027055 h 1266184"/>
                  <a:gd name="connsiteX12" fmla="*/ 2623064 w 2859624"/>
                  <a:gd name="connsiteY12" fmla="*/ 791858 h 126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59624" h="1266184">
                    <a:moveTo>
                      <a:pt x="2623064" y="791858"/>
                    </a:moveTo>
                    <a:lnTo>
                      <a:pt x="2185427" y="653561"/>
                    </a:lnTo>
                    <a:cubicBezTo>
                      <a:pt x="2111274" y="629905"/>
                      <a:pt x="2046220" y="583503"/>
                      <a:pt x="2000272" y="520268"/>
                    </a:cubicBezTo>
                    <a:lnTo>
                      <a:pt x="1730047" y="149959"/>
                    </a:lnTo>
                    <a:cubicBezTo>
                      <a:pt x="1583562" y="-51118"/>
                      <a:pt x="1282856" y="-49754"/>
                      <a:pt x="1138190" y="152688"/>
                    </a:cubicBezTo>
                    <a:lnTo>
                      <a:pt x="871605" y="526182"/>
                    </a:lnTo>
                    <a:cubicBezTo>
                      <a:pt x="826112" y="589417"/>
                      <a:pt x="761968" y="636729"/>
                      <a:pt x="687815" y="660840"/>
                    </a:cubicBezTo>
                    <a:lnTo>
                      <a:pt x="251542" y="803232"/>
                    </a:lnTo>
                    <a:cubicBezTo>
                      <a:pt x="70482" y="862372"/>
                      <a:pt x="-25507" y="1043887"/>
                      <a:pt x="5883" y="1215849"/>
                    </a:cubicBezTo>
                    <a:cubicBezTo>
                      <a:pt x="195587" y="1158073"/>
                      <a:pt x="433057" y="1074822"/>
                      <a:pt x="814739" y="1074822"/>
                    </a:cubicBezTo>
                    <a:cubicBezTo>
                      <a:pt x="1351095" y="1074822"/>
                      <a:pt x="1720039" y="1309563"/>
                      <a:pt x="2294609" y="1259067"/>
                    </a:cubicBezTo>
                    <a:cubicBezTo>
                      <a:pt x="2556645" y="1236321"/>
                      <a:pt x="2707680" y="1160803"/>
                      <a:pt x="2859625" y="1027055"/>
                    </a:cubicBezTo>
                    <a:cubicBezTo>
                      <a:pt x="2825051" y="920602"/>
                      <a:pt x="2742255" y="829617"/>
                      <a:pt x="2623064" y="791858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902D25D-A743-4BB4-9FBA-1BE6584D0924}"/>
                  </a:ext>
                </a:extLst>
              </p:cNvPr>
              <p:cNvSpPr/>
              <p:nvPr/>
            </p:nvSpPr>
            <p:spPr>
              <a:xfrm>
                <a:off x="4885957" y="2080984"/>
                <a:ext cx="1239740" cy="982189"/>
              </a:xfrm>
              <a:custGeom>
                <a:avLst/>
                <a:gdLst>
                  <a:gd name="connsiteX0" fmla="*/ 183278 w 1239740"/>
                  <a:gd name="connsiteY0" fmla="*/ 975887 h 982189"/>
                  <a:gd name="connsiteX1" fmla="*/ 53170 w 1239740"/>
                  <a:gd name="connsiteY1" fmla="*/ 757977 h 982189"/>
                  <a:gd name="connsiteX2" fmla="*/ 480799 w 1239740"/>
                  <a:gd name="connsiteY2" fmla="*/ 644701 h 982189"/>
                  <a:gd name="connsiteX3" fmla="*/ 774225 w 1239740"/>
                  <a:gd name="connsiteY3" fmla="*/ 422697 h 982189"/>
                  <a:gd name="connsiteX4" fmla="*/ 1029893 w 1239740"/>
                  <a:gd name="connsiteY4" fmla="*/ 32826 h 982189"/>
                  <a:gd name="connsiteX5" fmla="*/ 1230969 w 1239740"/>
                  <a:gd name="connsiteY5" fmla="*/ 146103 h 982189"/>
                  <a:gd name="connsiteX6" fmla="*/ 992134 w 1239740"/>
                  <a:gd name="connsiteY6" fmla="*/ 552806 h 982189"/>
                  <a:gd name="connsiteX7" fmla="*/ 585431 w 1239740"/>
                  <a:gd name="connsiteY7" fmla="*/ 846233 h 982189"/>
                  <a:gd name="connsiteX8" fmla="*/ 183278 w 1239740"/>
                  <a:gd name="connsiteY8" fmla="*/ 975887 h 982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39740" h="982189">
                    <a:moveTo>
                      <a:pt x="183278" y="975887"/>
                    </a:moveTo>
                    <a:cubicBezTo>
                      <a:pt x="36792" y="1021834"/>
                      <a:pt x="-68295" y="803015"/>
                      <a:pt x="53170" y="757977"/>
                    </a:cubicBezTo>
                    <a:lnTo>
                      <a:pt x="480799" y="644701"/>
                    </a:lnTo>
                    <a:cubicBezTo>
                      <a:pt x="598624" y="601028"/>
                      <a:pt x="696433" y="526875"/>
                      <a:pt x="774225" y="422697"/>
                    </a:cubicBezTo>
                    <a:lnTo>
                      <a:pt x="1029893" y="32826"/>
                    </a:lnTo>
                    <a:cubicBezTo>
                      <a:pt x="1065377" y="-41327"/>
                      <a:pt x="1286015" y="15994"/>
                      <a:pt x="1230969" y="146103"/>
                    </a:cubicBezTo>
                    <a:lnTo>
                      <a:pt x="992134" y="552806"/>
                    </a:lnTo>
                    <a:cubicBezTo>
                      <a:pt x="898875" y="688829"/>
                      <a:pt x="766036" y="788912"/>
                      <a:pt x="585431" y="846233"/>
                    </a:cubicBezTo>
                    <a:lnTo>
                      <a:pt x="183278" y="975887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0E28916-362D-46F6-802A-72A4A3070FDF}"/>
                  </a:ext>
                </a:extLst>
              </p:cNvPr>
              <p:cNvSpPr/>
              <p:nvPr/>
            </p:nvSpPr>
            <p:spPr>
              <a:xfrm>
                <a:off x="4649637" y="1945200"/>
                <a:ext cx="2878594" cy="2776136"/>
              </a:xfrm>
              <a:custGeom>
                <a:avLst/>
                <a:gdLst>
                  <a:gd name="connsiteX0" fmla="*/ 2623252 w 2878594"/>
                  <a:gd name="connsiteY0" fmla="*/ 792313 h 2776136"/>
                  <a:gd name="connsiteX1" fmla="*/ 2185615 w 2878594"/>
                  <a:gd name="connsiteY1" fmla="*/ 654016 h 2776136"/>
                  <a:gd name="connsiteX2" fmla="*/ 2000460 w 2878594"/>
                  <a:gd name="connsiteY2" fmla="*/ 520723 h 2776136"/>
                  <a:gd name="connsiteX3" fmla="*/ 1730235 w 2878594"/>
                  <a:gd name="connsiteY3" fmla="*/ 149959 h 2776136"/>
                  <a:gd name="connsiteX4" fmla="*/ 1138378 w 2878594"/>
                  <a:gd name="connsiteY4" fmla="*/ 152688 h 2776136"/>
                  <a:gd name="connsiteX5" fmla="*/ 871793 w 2878594"/>
                  <a:gd name="connsiteY5" fmla="*/ 526182 h 2776136"/>
                  <a:gd name="connsiteX6" fmla="*/ 688003 w 2878594"/>
                  <a:gd name="connsiteY6" fmla="*/ 660840 h 2776136"/>
                  <a:gd name="connsiteX7" fmla="*/ 251730 w 2878594"/>
                  <a:gd name="connsiteY7" fmla="*/ 803232 h 2776136"/>
                  <a:gd name="connsiteX8" fmla="*/ 71580 w 2878594"/>
                  <a:gd name="connsiteY8" fmla="*/ 1366884 h 2776136"/>
                  <a:gd name="connsiteX9" fmla="*/ 344535 w 2878594"/>
                  <a:gd name="connsiteY9" fmla="*/ 1735829 h 2776136"/>
                  <a:gd name="connsiteX10" fmla="*/ 415958 w 2878594"/>
                  <a:gd name="connsiteY10" fmla="*/ 1952373 h 2776136"/>
                  <a:gd name="connsiteX11" fmla="*/ 416413 w 2878594"/>
                  <a:gd name="connsiteY11" fmla="*/ 2411393 h 2776136"/>
                  <a:gd name="connsiteX12" fmla="*/ 896813 w 2878594"/>
                  <a:gd name="connsiteY12" fmla="*/ 2757136 h 2776136"/>
                  <a:gd name="connsiteX13" fmla="*/ 1332176 w 2878594"/>
                  <a:gd name="connsiteY13" fmla="*/ 2611560 h 2776136"/>
                  <a:gd name="connsiteX14" fmla="*/ 1560093 w 2878594"/>
                  <a:gd name="connsiteY14" fmla="*/ 2610650 h 2776136"/>
                  <a:gd name="connsiteX15" fmla="*/ 1996821 w 2878594"/>
                  <a:gd name="connsiteY15" fmla="*/ 2751677 h 2776136"/>
                  <a:gd name="connsiteX16" fmla="*/ 2474037 w 2878594"/>
                  <a:gd name="connsiteY16" fmla="*/ 2401384 h 2776136"/>
                  <a:gd name="connsiteX17" fmla="*/ 2470398 w 2878594"/>
                  <a:gd name="connsiteY17" fmla="*/ 1942365 h 2776136"/>
                  <a:gd name="connsiteX18" fmla="*/ 2540001 w 2878594"/>
                  <a:gd name="connsiteY18" fmla="*/ 1725365 h 2776136"/>
                  <a:gd name="connsiteX19" fmla="*/ 2809316 w 2878594"/>
                  <a:gd name="connsiteY19" fmla="*/ 1353691 h 2776136"/>
                  <a:gd name="connsiteX20" fmla="*/ 2623252 w 2878594"/>
                  <a:gd name="connsiteY20" fmla="*/ 792313 h 2776136"/>
                  <a:gd name="connsiteX21" fmla="*/ 2698770 w 2878594"/>
                  <a:gd name="connsiteY21" fmla="*/ 1357331 h 2776136"/>
                  <a:gd name="connsiteX22" fmla="*/ 2451290 w 2878594"/>
                  <a:gd name="connsiteY22" fmla="*/ 1698980 h 2776136"/>
                  <a:gd name="connsiteX23" fmla="*/ 2387601 w 2878594"/>
                  <a:gd name="connsiteY23" fmla="*/ 1898692 h 2776136"/>
                  <a:gd name="connsiteX24" fmla="*/ 2391240 w 2878594"/>
                  <a:gd name="connsiteY24" fmla="*/ 2320408 h 2776136"/>
                  <a:gd name="connsiteX25" fmla="*/ 1952693 w 2878594"/>
                  <a:gd name="connsiteY25" fmla="*/ 2642495 h 2776136"/>
                  <a:gd name="connsiteX26" fmla="*/ 1551450 w 2878594"/>
                  <a:gd name="connsiteY26" fmla="*/ 2512841 h 2776136"/>
                  <a:gd name="connsiteX27" fmla="*/ 1341729 w 2878594"/>
                  <a:gd name="connsiteY27" fmla="*/ 2513751 h 2776136"/>
                  <a:gd name="connsiteX28" fmla="*/ 941396 w 2878594"/>
                  <a:gd name="connsiteY28" fmla="*/ 2647499 h 2776136"/>
                  <a:gd name="connsiteX29" fmla="*/ 499664 w 2878594"/>
                  <a:gd name="connsiteY29" fmla="*/ 2329506 h 2776136"/>
                  <a:gd name="connsiteX30" fmla="*/ 499209 w 2878594"/>
                  <a:gd name="connsiteY30" fmla="*/ 1907336 h 2776136"/>
                  <a:gd name="connsiteX31" fmla="*/ 433700 w 2878594"/>
                  <a:gd name="connsiteY31" fmla="*/ 1708533 h 2776136"/>
                  <a:gd name="connsiteX32" fmla="*/ 183037 w 2878594"/>
                  <a:gd name="connsiteY32" fmla="*/ 1369159 h 2776136"/>
                  <a:gd name="connsiteX33" fmla="*/ 348629 w 2878594"/>
                  <a:gd name="connsiteY33" fmla="*/ 850544 h 2776136"/>
                  <a:gd name="connsiteX34" fmla="*/ 749873 w 2878594"/>
                  <a:gd name="connsiteY34" fmla="*/ 719525 h 2776136"/>
                  <a:gd name="connsiteX35" fmla="*/ 918650 w 2878594"/>
                  <a:gd name="connsiteY35" fmla="*/ 595331 h 2776136"/>
                  <a:gd name="connsiteX36" fmla="*/ 1163854 w 2878594"/>
                  <a:gd name="connsiteY36" fmla="*/ 251862 h 2776136"/>
                  <a:gd name="connsiteX37" fmla="*/ 1707944 w 2878594"/>
                  <a:gd name="connsiteY37" fmla="*/ 249132 h 2776136"/>
                  <a:gd name="connsiteX38" fmla="*/ 1956333 w 2878594"/>
                  <a:gd name="connsiteY38" fmla="*/ 590326 h 2776136"/>
                  <a:gd name="connsiteX39" fmla="*/ 2126474 w 2878594"/>
                  <a:gd name="connsiteY39" fmla="*/ 712701 h 2776136"/>
                  <a:gd name="connsiteX40" fmla="*/ 2528628 w 2878594"/>
                  <a:gd name="connsiteY40" fmla="*/ 839626 h 2776136"/>
                  <a:gd name="connsiteX41" fmla="*/ 2698770 w 2878594"/>
                  <a:gd name="connsiteY41" fmla="*/ 1357331 h 2776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78594" h="2776136">
                    <a:moveTo>
                      <a:pt x="2623252" y="792313"/>
                    </a:moveTo>
                    <a:lnTo>
                      <a:pt x="2185615" y="654016"/>
                    </a:lnTo>
                    <a:cubicBezTo>
                      <a:pt x="2111462" y="630360"/>
                      <a:pt x="2046408" y="583958"/>
                      <a:pt x="2000460" y="520723"/>
                    </a:cubicBezTo>
                    <a:lnTo>
                      <a:pt x="1730235" y="149959"/>
                    </a:lnTo>
                    <a:cubicBezTo>
                      <a:pt x="1583749" y="-51118"/>
                      <a:pt x="1283044" y="-49754"/>
                      <a:pt x="1138378" y="152688"/>
                    </a:cubicBezTo>
                    <a:lnTo>
                      <a:pt x="871793" y="526182"/>
                    </a:lnTo>
                    <a:cubicBezTo>
                      <a:pt x="826300" y="589417"/>
                      <a:pt x="762156" y="636729"/>
                      <a:pt x="688003" y="660840"/>
                    </a:cubicBezTo>
                    <a:lnTo>
                      <a:pt x="251730" y="803232"/>
                    </a:lnTo>
                    <a:cubicBezTo>
                      <a:pt x="15170" y="880569"/>
                      <a:pt x="-76270" y="1166717"/>
                      <a:pt x="71580" y="1366884"/>
                    </a:cubicBezTo>
                    <a:lnTo>
                      <a:pt x="344535" y="1735829"/>
                    </a:lnTo>
                    <a:cubicBezTo>
                      <a:pt x="390937" y="1798608"/>
                      <a:pt x="415958" y="1874126"/>
                      <a:pt x="415958" y="1952373"/>
                    </a:cubicBezTo>
                    <a:lnTo>
                      <a:pt x="416413" y="2411393"/>
                    </a:lnTo>
                    <a:cubicBezTo>
                      <a:pt x="416868" y="2660237"/>
                      <a:pt x="660708" y="2835838"/>
                      <a:pt x="896813" y="2757136"/>
                    </a:cubicBezTo>
                    <a:lnTo>
                      <a:pt x="1332176" y="2611560"/>
                    </a:lnTo>
                    <a:cubicBezTo>
                      <a:pt x="1405874" y="2586994"/>
                      <a:pt x="1485941" y="2586539"/>
                      <a:pt x="1560093" y="2610650"/>
                    </a:cubicBezTo>
                    <a:lnTo>
                      <a:pt x="1996821" y="2751677"/>
                    </a:lnTo>
                    <a:cubicBezTo>
                      <a:pt x="2233837" y="2828104"/>
                      <a:pt x="2475856" y="2650229"/>
                      <a:pt x="2474037" y="2401384"/>
                    </a:cubicBezTo>
                    <a:lnTo>
                      <a:pt x="2470398" y="1942365"/>
                    </a:lnTo>
                    <a:cubicBezTo>
                      <a:pt x="2469943" y="1864572"/>
                      <a:pt x="2494053" y="1788600"/>
                      <a:pt x="2540001" y="1725365"/>
                    </a:cubicBezTo>
                    <a:lnTo>
                      <a:pt x="2809316" y="1353691"/>
                    </a:lnTo>
                    <a:cubicBezTo>
                      <a:pt x="2954892" y="1153069"/>
                      <a:pt x="2860723" y="867376"/>
                      <a:pt x="2623252" y="792313"/>
                    </a:cubicBezTo>
                    <a:close/>
                    <a:moveTo>
                      <a:pt x="2698770" y="1357331"/>
                    </a:moveTo>
                    <a:lnTo>
                      <a:pt x="2451290" y="1698980"/>
                    </a:lnTo>
                    <a:cubicBezTo>
                      <a:pt x="2409437" y="1757210"/>
                      <a:pt x="2386691" y="1826814"/>
                      <a:pt x="2387601" y="1898692"/>
                    </a:cubicBezTo>
                    <a:lnTo>
                      <a:pt x="2391240" y="2320408"/>
                    </a:lnTo>
                    <a:cubicBezTo>
                      <a:pt x="2393060" y="2549235"/>
                      <a:pt x="2170147" y="2713008"/>
                      <a:pt x="1952693" y="2642495"/>
                    </a:cubicBezTo>
                    <a:lnTo>
                      <a:pt x="1551450" y="2512841"/>
                    </a:lnTo>
                    <a:cubicBezTo>
                      <a:pt x="1483211" y="2491005"/>
                      <a:pt x="1409968" y="2491005"/>
                      <a:pt x="1341729" y="2513751"/>
                    </a:cubicBezTo>
                    <a:lnTo>
                      <a:pt x="941396" y="2647499"/>
                    </a:lnTo>
                    <a:cubicBezTo>
                      <a:pt x="724397" y="2719832"/>
                      <a:pt x="499664" y="2558789"/>
                      <a:pt x="499664" y="2329506"/>
                    </a:cubicBezTo>
                    <a:lnTo>
                      <a:pt x="499209" y="1907336"/>
                    </a:lnTo>
                    <a:cubicBezTo>
                      <a:pt x="499209" y="1835457"/>
                      <a:pt x="476008" y="1765854"/>
                      <a:pt x="433700" y="1708533"/>
                    </a:cubicBezTo>
                    <a:lnTo>
                      <a:pt x="183037" y="1369159"/>
                    </a:lnTo>
                    <a:cubicBezTo>
                      <a:pt x="47014" y="1184914"/>
                      <a:pt x="131175" y="921967"/>
                      <a:pt x="348629" y="850544"/>
                    </a:cubicBezTo>
                    <a:lnTo>
                      <a:pt x="749873" y="719525"/>
                    </a:lnTo>
                    <a:cubicBezTo>
                      <a:pt x="818111" y="697234"/>
                      <a:pt x="877251" y="654016"/>
                      <a:pt x="918650" y="595331"/>
                    </a:cubicBezTo>
                    <a:lnTo>
                      <a:pt x="1163854" y="251862"/>
                    </a:lnTo>
                    <a:cubicBezTo>
                      <a:pt x="1296692" y="65343"/>
                      <a:pt x="1573286" y="64433"/>
                      <a:pt x="1707944" y="249132"/>
                    </a:cubicBezTo>
                    <a:lnTo>
                      <a:pt x="1956333" y="590326"/>
                    </a:lnTo>
                    <a:cubicBezTo>
                      <a:pt x="1998641" y="648102"/>
                      <a:pt x="2058236" y="691320"/>
                      <a:pt x="2126474" y="712701"/>
                    </a:cubicBezTo>
                    <a:lnTo>
                      <a:pt x="2528628" y="839626"/>
                    </a:lnTo>
                    <a:cubicBezTo>
                      <a:pt x="2746537" y="909229"/>
                      <a:pt x="2832972" y="1171721"/>
                      <a:pt x="2698770" y="1357331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6CD9EA3-E104-49E8-ADBF-4EA7C99DD39C}"/>
                  </a:ext>
                </a:extLst>
              </p:cNvPr>
              <p:cNvSpPr/>
              <p:nvPr/>
            </p:nvSpPr>
            <p:spPr>
              <a:xfrm>
                <a:off x="6777570" y="2734311"/>
                <a:ext cx="430172" cy="159257"/>
              </a:xfrm>
              <a:custGeom>
                <a:avLst/>
                <a:gdLst>
                  <a:gd name="connsiteX0" fmla="*/ 429811 w 430172"/>
                  <a:gd name="connsiteY0" fmla="*/ 117388 h 159257"/>
                  <a:gd name="connsiteX1" fmla="*/ 202803 w 430172"/>
                  <a:gd name="connsiteY1" fmla="*/ 149687 h 159257"/>
                  <a:gd name="connsiteX2" fmla="*/ 362 w 430172"/>
                  <a:gd name="connsiteY2" fmla="*/ 41870 h 159257"/>
                  <a:gd name="connsiteX3" fmla="*/ 227369 w 430172"/>
                  <a:gd name="connsiteY3" fmla="*/ 9570 h 159257"/>
                  <a:gd name="connsiteX4" fmla="*/ 429811 w 430172"/>
                  <a:gd name="connsiteY4" fmla="*/ 117388 h 15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172" h="159257">
                    <a:moveTo>
                      <a:pt x="429811" y="117388"/>
                    </a:moveTo>
                    <a:cubicBezTo>
                      <a:pt x="422987" y="156056"/>
                      <a:pt x="321539" y="170614"/>
                      <a:pt x="202803" y="149687"/>
                    </a:cubicBezTo>
                    <a:cubicBezTo>
                      <a:pt x="84068" y="128761"/>
                      <a:pt x="-6462" y="80539"/>
                      <a:pt x="362" y="41870"/>
                    </a:cubicBezTo>
                    <a:cubicBezTo>
                      <a:pt x="7186" y="3201"/>
                      <a:pt x="108634" y="-11356"/>
                      <a:pt x="227369" y="9570"/>
                    </a:cubicBezTo>
                    <a:cubicBezTo>
                      <a:pt x="346104" y="30497"/>
                      <a:pt x="436635" y="78719"/>
                      <a:pt x="429811" y="117388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E55A657-FEC9-4AF0-A612-A47728A5933B}"/>
                  </a:ext>
                </a:extLst>
              </p:cNvPr>
              <p:cNvSpPr/>
              <p:nvPr/>
            </p:nvSpPr>
            <p:spPr>
              <a:xfrm>
                <a:off x="5603771" y="4356137"/>
                <a:ext cx="98263" cy="98263"/>
              </a:xfrm>
              <a:custGeom>
                <a:avLst/>
                <a:gdLst>
                  <a:gd name="connsiteX0" fmla="*/ 98264 w 98263"/>
                  <a:gd name="connsiteY0" fmla="*/ 49132 h 98263"/>
                  <a:gd name="connsiteX1" fmla="*/ 49132 w 98263"/>
                  <a:gd name="connsiteY1" fmla="*/ 98264 h 98263"/>
                  <a:gd name="connsiteX2" fmla="*/ 0 w 98263"/>
                  <a:gd name="connsiteY2" fmla="*/ 49132 h 98263"/>
                  <a:gd name="connsiteX3" fmla="*/ 49132 w 98263"/>
                  <a:gd name="connsiteY3" fmla="*/ 0 h 98263"/>
                  <a:gd name="connsiteX4" fmla="*/ 98264 w 98263"/>
                  <a:gd name="connsiteY4" fmla="*/ 49132 h 9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63" h="98263">
                    <a:moveTo>
                      <a:pt x="98264" y="49132"/>
                    </a:moveTo>
                    <a:cubicBezTo>
                      <a:pt x="98264" y="76267"/>
                      <a:pt x="76266" y="98264"/>
                      <a:pt x="49132" y="98264"/>
                    </a:cubicBezTo>
                    <a:cubicBezTo>
                      <a:pt x="21997" y="98264"/>
                      <a:pt x="0" y="76267"/>
                      <a:pt x="0" y="49132"/>
                    </a:cubicBezTo>
                    <a:cubicBezTo>
                      <a:pt x="0" y="21997"/>
                      <a:pt x="21997" y="0"/>
                      <a:pt x="49132" y="0"/>
                    </a:cubicBezTo>
                    <a:cubicBezTo>
                      <a:pt x="76266" y="0"/>
                      <a:pt x="98264" y="21997"/>
                      <a:pt x="98264" y="4913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01A9A97-A43B-42F7-852E-D0122382B03E}"/>
                  </a:ext>
                </a:extLst>
              </p:cNvPr>
              <p:cNvSpPr/>
              <p:nvPr/>
            </p:nvSpPr>
            <p:spPr>
              <a:xfrm>
                <a:off x="5505962" y="4201008"/>
                <a:ext cx="72787" cy="46402"/>
              </a:xfrm>
              <a:custGeom>
                <a:avLst/>
                <a:gdLst>
                  <a:gd name="connsiteX0" fmla="*/ 72788 w 72787"/>
                  <a:gd name="connsiteY0" fmla="*/ 23201 h 46402"/>
                  <a:gd name="connsiteX1" fmla="*/ 36394 w 72787"/>
                  <a:gd name="connsiteY1" fmla="*/ 46402 h 46402"/>
                  <a:gd name="connsiteX2" fmla="*/ 0 w 72787"/>
                  <a:gd name="connsiteY2" fmla="*/ 23201 h 46402"/>
                  <a:gd name="connsiteX3" fmla="*/ 36394 w 72787"/>
                  <a:gd name="connsiteY3" fmla="*/ 0 h 46402"/>
                  <a:gd name="connsiteX4" fmla="*/ 72788 w 72787"/>
                  <a:gd name="connsiteY4" fmla="*/ 23201 h 46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787" h="46402">
                    <a:moveTo>
                      <a:pt x="72788" y="23201"/>
                    </a:moveTo>
                    <a:cubicBezTo>
                      <a:pt x="72788" y="35939"/>
                      <a:pt x="56411" y="46402"/>
                      <a:pt x="36394" y="46402"/>
                    </a:cubicBezTo>
                    <a:cubicBezTo>
                      <a:pt x="16377" y="46402"/>
                      <a:pt x="0" y="35939"/>
                      <a:pt x="0" y="23201"/>
                    </a:cubicBezTo>
                    <a:cubicBezTo>
                      <a:pt x="0" y="10463"/>
                      <a:pt x="16377" y="0"/>
                      <a:pt x="36394" y="0"/>
                    </a:cubicBezTo>
                    <a:cubicBezTo>
                      <a:pt x="56411" y="0"/>
                      <a:pt x="72788" y="10463"/>
                      <a:pt x="72788" y="2320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grpSp>
          <p:nvGrpSpPr>
            <p:cNvPr id="19" name="Graphic 3">
              <a:extLst>
                <a:ext uri="{FF2B5EF4-FFF2-40B4-BE49-F238E27FC236}">
                  <a16:creationId xmlns:a16="http://schemas.microsoft.com/office/drawing/2014/main" id="{02993569-6859-4A40-9727-B41288755FF5}"/>
                </a:ext>
              </a:extLst>
            </p:cNvPr>
            <p:cNvGrpSpPr/>
            <p:nvPr/>
          </p:nvGrpSpPr>
          <p:grpSpPr>
            <a:xfrm>
              <a:off x="2000727" y="2557994"/>
              <a:ext cx="2394819" cy="2401148"/>
              <a:chOff x="2000727" y="2557994"/>
              <a:chExt cx="2394819" cy="2401148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CB08326-7EB7-4CC9-B17E-31D73E4F06E3}"/>
                  </a:ext>
                </a:extLst>
              </p:cNvPr>
              <p:cNvSpPr/>
              <p:nvPr/>
            </p:nvSpPr>
            <p:spPr>
              <a:xfrm>
                <a:off x="2001637" y="2558449"/>
                <a:ext cx="2393909" cy="2400693"/>
              </a:xfrm>
              <a:custGeom>
                <a:avLst/>
                <a:gdLst>
                  <a:gd name="connsiteX0" fmla="*/ 1882519 w 2393909"/>
                  <a:gd name="connsiteY0" fmla="*/ 2207121 h 2400693"/>
                  <a:gd name="connsiteX1" fmla="*/ 1500838 w 2393909"/>
                  <a:gd name="connsiteY1" fmla="*/ 2150711 h 2400693"/>
                  <a:gd name="connsiteX2" fmla="*/ 1312044 w 2393909"/>
                  <a:gd name="connsiteY2" fmla="*/ 2183465 h 2400693"/>
                  <a:gd name="connsiteX3" fmla="*/ 971305 w 2393909"/>
                  <a:gd name="connsiteY3" fmla="*/ 2364525 h 2400693"/>
                  <a:gd name="connsiteX4" fmla="*/ 525024 w 2393909"/>
                  <a:gd name="connsiteY4" fmla="*/ 2144797 h 2400693"/>
                  <a:gd name="connsiteX5" fmla="*/ 460425 w 2393909"/>
                  <a:gd name="connsiteY5" fmla="*/ 1764479 h 2400693"/>
                  <a:gd name="connsiteX6" fmla="*/ 371260 w 2393909"/>
                  <a:gd name="connsiteY6" fmla="*/ 1595247 h 2400693"/>
                  <a:gd name="connsiteX7" fmla="*/ 93756 w 2393909"/>
                  <a:gd name="connsiteY7" fmla="*/ 1327296 h 2400693"/>
                  <a:gd name="connsiteX8" fmla="*/ 164724 w 2393909"/>
                  <a:gd name="connsiteY8" fmla="*/ 835066 h 2400693"/>
                  <a:gd name="connsiteX9" fmla="*/ 506372 w 2393909"/>
                  <a:gd name="connsiteY9" fmla="*/ 656281 h 2400693"/>
                  <a:gd name="connsiteX10" fmla="*/ 640120 w 2393909"/>
                  <a:gd name="connsiteY10" fmla="*/ 518893 h 2400693"/>
                  <a:gd name="connsiteX11" fmla="*/ 809352 w 2393909"/>
                  <a:gd name="connsiteY11" fmla="*/ 172240 h 2400693"/>
                  <a:gd name="connsiteX12" fmla="*/ 1299761 w 2393909"/>
                  <a:gd name="connsiteY12" fmla="*/ 87624 h 2400693"/>
                  <a:gd name="connsiteX13" fmla="*/ 1575445 w 2393909"/>
                  <a:gd name="connsiteY13" fmla="*/ 357395 h 2400693"/>
                  <a:gd name="connsiteX14" fmla="*/ 1747407 w 2393909"/>
                  <a:gd name="connsiteY14" fmla="*/ 442011 h 2400693"/>
                  <a:gd name="connsiteX15" fmla="*/ 2129543 w 2393909"/>
                  <a:gd name="connsiteY15" fmla="*/ 495692 h 2400693"/>
                  <a:gd name="connsiteX16" fmla="*/ 2361555 w 2393909"/>
                  <a:gd name="connsiteY16" fmla="*/ 935605 h 2400693"/>
                  <a:gd name="connsiteX17" fmla="*/ 2190048 w 2393909"/>
                  <a:gd name="connsiteY17" fmla="*/ 1281348 h 2400693"/>
                  <a:gd name="connsiteX18" fmla="*/ 2162753 w 2393909"/>
                  <a:gd name="connsiteY18" fmla="*/ 1471052 h 2400693"/>
                  <a:gd name="connsiteX19" fmla="*/ 2229172 w 2393909"/>
                  <a:gd name="connsiteY19" fmla="*/ 1850460 h 2400693"/>
                  <a:gd name="connsiteX20" fmla="*/ 1882519 w 2393909"/>
                  <a:gd name="connsiteY20" fmla="*/ 2207121 h 240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93909" h="2400693">
                    <a:moveTo>
                      <a:pt x="1882519" y="2207121"/>
                    </a:moveTo>
                    <a:lnTo>
                      <a:pt x="1500838" y="2150711"/>
                    </a:lnTo>
                    <a:cubicBezTo>
                      <a:pt x="1436238" y="2141157"/>
                      <a:pt x="1369819" y="2152530"/>
                      <a:pt x="1312044" y="2183465"/>
                    </a:cubicBezTo>
                    <a:lnTo>
                      <a:pt x="971305" y="2364525"/>
                    </a:lnTo>
                    <a:cubicBezTo>
                      <a:pt x="786606" y="2462789"/>
                      <a:pt x="559599" y="2351333"/>
                      <a:pt x="525024" y="2144797"/>
                    </a:cubicBezTo>
                    <a:lnTo>
                      <a:pt x="460425" y="1764479"/>
                    </a:lnTo>
                    <a:cubicBezTo>
                      <a:pt x="449507" y="1699880"/>
                      <a:pt x="418117" y="1640739"/>
                      <a:pt x="371260" y="1595247"/>
                    </a:cubicBezTo>
                    <a:lnTo>
                      <a:pt x="93756" y="1327296"/>
                    </a:lnTo>
                    <a:cubicBezTo>
                      <a:pt x="-56824" y="1182174"/>
                      <a:pt x="-20885" y="931965"/>
                      <a:pt x="164724" y="835066"/>
                    </a:cubicBezTo>
                    <a:lnTo>
                      <a:pt x="506372" y="656281"/>
                    </a:lnTo>
                    <a:cubicBezTo>
                      <a:pt x="564603" y="625801"/>
                      <a:pt x="611005" y="577579"/>
                      <a:pt x="640120" y="518893"/>
                    </a:cubicBezTo>
                    <a:lnTo>
                      <a:pt x="809352" y="172240"/>
                    </a:lnTo>
                    <a:cubicBezTo>
                      <a:pt x="901247" y="-15644"/>
                      <a:pt x="1150091" y="-58862"/>
                      <a:pt x="1299761" y="87624"/>
                    </a:cubicBezTo>
                    <a:lnTo>
                      <a:pt x="1575445" y="357395"/>
                    </a:lnTo>
                    <a:cubicBezTo>
                      <a:pt x="1622302" y="403342"/>
                      <a:pt x="1682352" y="432912"/>
                      <a:pt x="1747407" y="442011"/>
                    </a:cubicBezTo>
                    <a:lnTo>
                      <a:pt x="2129543" y="495692"/>
                    </a:lnTo>
                    <a:cubicBezTo>
                      <a:pt x="2336989" y="524807"/>
                      <a:pt x="2454814" y="748176"/>
                      <a:pt x="2361555" y="935605"/>
                    </a:cubicBezTo>
                    <a:lnTo>
                      <a:pt x="2190048" y="1281348"/>
                    </a:lnTo>
                    <a:cubicBezTo>
                      <a:pt x="2160933" y="1340034"/>
                      <a:pt x="2151380" y="1406453"/>
                      <a:pt x="2162753" y="1471052"/>
                    </a:cubicBezTo>
                    <a:lnTo>
                      <a:pt x="2229172" y="1850460"/>
                    </a:lnTo>
                    <a:cubicBezTo>
                      <a:pt x="2265566" y="2056541"/>
                      <a:pt x="2089510" y="2237601"/>
                      <a:pt x="1882519" y="2207121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C79579A-0424-4892-B1A1-6EAFF617DA28}"/>
                  </a:ext>
                </a:extLst>
              </p:cNvPr>
              <p:cNvSpPr/>
              <p:nvPr/>
            </p:nvSpPr>
            <p:spPr>
              <a:xfrm>
                <a:off x="2721117" y="4531072"/>
                <a:ext cx="207948" cy="230444"/>
              </a:xfrm>
              <a:custGeom>
                <a:avLst/>
                <a:gdLst>
                  <a:gd name="connsiteX0" fmla="*/ 173578 w 207948"/>
                  <a:gd name="connsiteY0" fmla="*/ 62536 h 230444"/>
                  <a:gd name="connsiteX1" fmla="*/ 181312 w 207948"/>
                  <a:gd name="connsiteY1" fmla="*/ 217666 h 230444"/>
                  <a:gd name="connsiteX2" fmla="*/ 34371 w 207948"/>
                  <a:gd name="connsiteY2" fmla="*/ 167624 h 230444"/>
                  <a:gd name="connsiteX3" fmla="*/ 26637 w 207948"/>
                  <a:gd name="connsiteY3" fmla="*/ 12494 h 230444"/>
                  <a:gd name="connsiteX4" fmla="*/ 173578 w 207948"/>
                  <a:gd name="connsiteY4" fmla="*/ 62536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7948" h="230444">
                    <a:moveTo>
                      <a:pt x="173578" y="62536"/>
                    </a:moveTo>
                    <a:cubicBezTo>
                      <a:pt x="216341" y="118947"/>
                      <a:pt x="219525" y="188550"/>
                      <a:pt x="181312" y="217666"/>
                    </a:cubicBezTo>
                    <a:cubicBezTo>
                      <a:pt x="142643" y="246781"/>
                      <a:pt x="77134" y="224490"/>
                      <a:pt x="34371" y="167624"/>
                    </a:cubicBezTo>
                    <a:cubicBezTo>
                      <a:pt x="-8392" y="111213"/>
                      <a:pt x="-11576" y="41610"/>
                      <a:pt x="26637" y="12494"/>
                    </a:cubicBezTo>
                    <a:cubicBezTo>
                      <a:pt x="65306" y="-16166"/>
                      <a:pt x="131270" y="6125"/>
                      <a:pt x="173578" y="6253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54D661A-9E63-42D4-9C4B-35344F922FA7}"/>
                  </a:ext>
                </a:extLst>
              </p:cNvPr>
              <p:cNvSpPr/>
              <p:nvPr/>
            </p:nvSpPr>
            <p:spPr>
              <a:xfrm>
                <a:off x="2000727" y="2557994"/>
                <a:ext cx="2393708" cy="2400693"/>
              </a:xfrm>
              <a:custGeom>
                <a:avLst/>
                <a:gdLst>
                  <a:gd name="connsiteX0" fmla="*/ 2129543 w 2393708"/>
                  <a:gd name="connsiteY0" fmla="*/ 495692 h 2400693"/>
                  <a:gd name="connsiteX1" fmla="*/ 1747407 w 2393708"/>
                  <a:gd name="connsiteY1" fmla="*/ 442011 h 2400693"/>
                  <a:gd name="connsiteX2" fmla="*/ 1575445 w 2393708"/>
                  <a:gd name="connsiteY2" fmla="*/ 357395 h 2400693"/>
                  <a:gd name="connsiteX3" fmla="*/ 1299761 w 2393708"/>
                  <a:gd name="connsiteY3" fmla="*/ 87624 h 2400693"/>
                  <a:gd name="connsiteX4" fmla="*/ 809352 w 2393708"/>
                  <a:gd name="connsiteY4" fmla="*/ 172240 h 2400693"/>
                  <a:gd name="connsiteX5" fmla="*/ 640120 w 2393708"/>
                  <a:gd name="connsiteY5" fmla="*/ 518893 h 2400693"/>
                  <a:gd name="connsiteX6" fmla="*/ 506372 w 2393708"/>
                  <a:gd name="connsiteY6" fmla="*/ 656281 h 2400693"/>
                  <a:gd name="connsiteX7" fmla="*/ 164724 w 2393708"/>
                  <a:gd name="connsiteY7" fmla="*/ 835066 h 2400693"/>
                  <a:gd name="connsiteX8" fmla="*/ 93756 w 2393708"/>
                  <a:gd name="connsiteY8" fmla="*/ 1327296 h 2400693"/>
                  <a:gd name="connsiteX9" fmla="*/ 371260 w 2393708"/>
                  <a:gd name="connsiteY9" fmla="*/ 1595247 h 2400693"/>
                  <a:gd name="connsiteX10" fmla="*/ 460425 w 2393708"/>
                  <a:gd name="connsiteY10" fmla="*/ 1764479 h 2400693"/>
                  <a:gd name="connsiteX11" fmla="*/ 525024 w 2393708"/>
                  <a:gd name="connsiteY11" fmla="*/ 2144797 h 2400693"/>
                  <a:gd name="connsiteX12" fmla="*/ 971305 w 2393708"/>
                  <a:gd name="connsiteY12" fmla="*/ 2364526 h 2400693"/>
                  <a:gd name="connsiteX13" fmla="*/ 1312044 w 2393708"/>
                  <a:gd name="connsiteY13" fmla="*/ 2183465 h 2400693"/>
                  <a:gd name="connsiteX14" fmla="*/ 1500837 w 2393708"/>
                  <a:gd name="connsiteY14" fmla="*/ 2150711 h 2400693"/>
                  <a:gd name="connsiteX15" fmla="*/ 1882519 w 2393708"/>
                  <a:gd name="connsiteY15" fmla="*/ 2207121 h 2400693"/>
                  <a:gd name="connsiteX16" fmla="*/ 2229172 w 2393708"/>
                  <a:gd name="connsiteY16" fmla="*/ 1850460 h 2400693"/>
                  <a:gd name="connsiteX17" fmla="*/ 2162298 w 2393708"/>
                  <a:gd name="connsiteY17" fmla="*/ 1470597 h 2400693"/>
                  <a:gd name="connsiteX18" fmla="*/ 2189593 w 2393708"/>
                  <a:gd name="connsiteY18" fmla="*/ 1280893 h 2400693"/>
                  <a:gd name="connsiteX19" fmla="*/ 2361100 w 2393708"/>
                  <a:gd name="connsiteY19" fmla="*/ 935150 h 2400693"/>
                  <a:gd name="connsiteX20" fmla="*/ 2129543 w 2393708"/>
                  <a:gd name="connsiteY20" fmla="*/ 495692 h 2400693"/>
                  <a:gd name="connsiteX21" fmla="*/ 2329710 w 2393708"/>
                  <a:gd name="connsiteY21" fmla="*/ 941974 h 2400693"/>
                  <a:gd name="connsiteX22" fmla="*/ 2163208 w 2393708"/>
                  <a:gd name="connsiteY22" fmla="*/ 1277709 h 2400693"/>
                  <a:gd name="connsiteX23" fmla="*/ 2136822 w 2393708"/>
                  <a:gd name="connsiteY23" fmla="*/ 1461954 h 2400693"/>
                  <a:gd name="connsiteX24" fmla="*/ 2201876 w 2393708"/>
                  <a:gd name="connsiteY24" fmla="*/ 1830898 h 2400693"/>
                  <a:gd name="connsiteX25" fmla="*/ 1864777 w 2393708"/>
                  <a:gd name="connsiteY25" fmla="*/ 2177551 h 2400693"/>
                  <a:gd name="connsiteX26" fmla="*/ 1494014 w 2393708"/>
                  <a:gd name="connsiteY26" fmla="*/ 2122960 h 2400693"/>
                  <a:gd name="connsiteX27" fmla="*/ 1310679 w 2393708"/>
                  <a:gd name="connsiteY27" fmla="*/ 2154805 h 2400693"/>
                  <a:gd name="connsiteX28" fmla="*/ 979949 w 2393708"/>
                  <a:gd name="connsiteY28" fmla="*/ 2330861 h 2400693"/>
                  <a:gd name="connsiteX29" fmla="*/ 545951 w 2393708"/>
                  <a:gd name="connsiteY29" fmla="*/ 2117501 h 2400693"/>
                  <a:gd name="connsiteX30" fmla="*/ 483171 w 2393708"/>
                  <a:gd name="connsiteY30" fmla="*/ 1748102 h 2400693"/>
                  <a:gd name="connsiteX31" fmla="*/ 396281 w 2393708"/>
                  <a:gd name="connsiteY31" fmla="*/ 1583419 h 2400693"/>
                  <a:gd name="connsiteX32" fmla="*/ 126510 w 2393708"/>
                  <a:gd name="connsiteY32" fmla="*/ 1323201 h 2400693"/>
                  <a:gd name="connsiteX33" fmla="*/ 195204 w 2393708"/>
                  <a:gd name="connsiteY33" fmla="*/ 844620 h 2400693"/>
                  <a:gd name="connsiteX34" fmla="*/ 527299 w 2393708"/>
                  <a:gd name="connsiteY34" fmla="*/ 670838 h 2400693"/>
                  <a:gd name="connsiteX35" fmla="*/ 656952 w 2393708"/>
                  <a:gd name="connsiteY35" fmla="*/ 537545 h 2400693"/>
                  <a:gd name="connsiteX36" fmla="*/ 821180 w 2393708"/>
                  <a:gd name="connsiteY36" fmla="*/ 200445 h 2400693"/>
                  <a:gd name="connsiteX37" fmla="*/ 1297486 w 2393708"/>
                  <a:gd name="connsiteY37" fmla="*/ 118104 h 2400693"/>
                  <a:gd name="connsiteX38" fmla="*/ 1565437 w 2393708"/>
                  <a:gd name="connsiteY38" fmla="*/ 380141 h 2400693"/>
                  <a:gd name="connsiteX39" fmla="*/ 1732394 w 2393708"/>
                  <a:gd name="connsiteY39" fmla="*/ 462482 h 2400693"/>
                  <a:gd name="connsiteX40" fmla="*/ 2103613 w 2393708"/>
                  <a:gd name="connsiteY40" fmla="*/ 514799 h 2400693"/>
                  <a:gd name="connsiteX41" fmla="*/ 2329710 w 2393708"/>
                  <a:gd name="connsiteY41" fmla="*/ 941974 h 240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93708" h="2400693">
                    <a:moveTo>
                      <a:pt x="2129543" y="495692"/>
                    </a:moveTo>
                    <a:lnTo>
                      <a:pt x="1747407" y="442011"/>
                    </a:lnTo>
                    <a:cubicBezTo>
                      <a:pt x="1682352" y="432912"/>
                      <a:pt x="1622302" y="403342"/>
                      <a:pt x="1575445" y="357395"/>
                    </a:cubicBezTo>
                    <a:lnTo>
                      <a:pt x="1299761" y="87624"/>
                    </a:lnTo>
                    <a:cubicBezTo>
                      <a:pt x="1150091" y="-58862"/>
                      <a:pt x="901247" y="-15644"/>
                      <a:pt x="809352" y="172240"/>
                    </a:cubicBezTo>
                    <a:lnTo>
                      <a:pt x="640120" y="518893"/>
                    </a:lnTo>
                    <a:cubicBezTo>
                      <a:pt x="611460" y="577579"/>
                      <a:pt x="564603" y="625801"/>
                      <a:pt x="506372" y="656281"/>
                    </a:cubicBezTo>
                    <a:lnTo>
                      <a:pt x="164724" y="835066"/>
                    </a:lnTo>
                    <a:cubicBezTo>
                      <a:pt x="-20885" y="931965"/>
                      <a:pt x="-56824" y="1182174"/>
                      <a:pt x="93756" y="1327296"/>
                    </a:cubicBezTo>
                    <a:lnTo>
                      <a:pt x="371260" y="1595247"/>
                    </a:lnTo>
                    <a:cubicBezTo>
                      <a:pt x="418572" y="1640739"/>
                      <a:pt x="449507" y="1700334"/>
                      <a:pt x="460425" y="1764479"/>
                    </a:cubicBezTo>
                    <a:lnTo>
                      <a:pt x="525024" y="2144797"/>
                    </a:lnTo>
                    <a:cubicBezTo>
                      <a:pt x="560053" y="2351333"/>
                      <a:pt x="786606" y="2462789"/>
                      <a:pt x="971305" y="2364526"/>
                    </a:cubicBezTo>
                    <a:lnTo>
                      <a:pt x="1312044" y="2183465"/>
                    </a:lnTo>
                    <a:cubicBezTo>
                      <a:pt x="1369819" y="2152530"/>
                      <a:pt x="1436238" y="2141157"/>
                      <a:pt x="1500837" y="2150711"/>
                    </a:cubicBezTo>
                    <a:lnTo>
                      <a:pt x="1882519" y="2207121"/>
                    </a:lnTo>
                    <a:cubicBezTo>
                      <a:pt x="2089510" y="2237601"/>
                      <a:pt x="2265566" y="2056541"/>
                      <a:pt x="2229172" y="1850460"/>
                    </a:cubicBezTo>
                    <a:lnTo>
                      <a:pt x="2162298" y="1470597"/>
                    </a:lnTo>
                    <a:cubicBezTo>
                      <a:pt x="2150925" y="1405998"/>
                      <a:pt x="2160478" y="1339579"/>
                      <a:pt x="2189593" y="1280893"/>
                    </a:cubicBezTo>
                    <a:lnTo>
                      <a:pt x="2361100" y="935150"/>
                    </a:lnTo>
                    <a:cubicBezTo>
                      <a:pt x="2454814" y="748631"/>
                      <a:pt x="2336989" y="524807"/>
                      <a:pt x="2129543" y="495692"/>
                    </a:cubicBezTo>
                    <a:close/>
                    <a:moveTo>
                      <a:pt x="2329710" y="941974"/>
                    </a:moveTo>
                    <a:lnTo>
                      <a:pt x="2163208" y="1277709"/>
                    </a:lnTo>
                    <a:cubicBezTo>
                      <a:pt x="2135002" y="1334574"/>
                      <a:pt x="2125449" y="1399174"/>
                      <a:pt x="2136822" y="1461954"/>
                    </a:cubicBezTo>
                    <a:lnTo>
                      <a:pt x="2201876" y="1830898"/>
                    </a:lnTo>
                    <a:cubicBezTo>
                      <a:pt x="2237360" y="2031065"/>
                      <a:pt x="2065854" y="2207121"/>
                      <a:pt x="1864777" y="2177551"/>
                    </a:cubicBezTo>
                    <a:lnTo>
                      <a:pt x="1494014" y="2122960"/>
                    </a:lnTo>
                    <a:cubicBezTo>
                      <a:pt x="1431234" y="2113862"/>
                      <a:pt x="1366635" y="2124780"/>
                      <a:pt x="1310679" y="2154805"/>
                    </a:cubicBezTo>
                    <a:lnTo>
                      <a:pt x="979949" y="2330861"/>
                    </a:lnTo>
                    <a:cubicBezTo>
                      <a:pt x="800254" y="2426396"/>
                      <a:pt x="580070" y="2318123"/>
                      <a:pt x="545951" y="2117501"/>
                    </a:cubicBezTo>
                    <a:lnTo>
                      <a:pt x="483171" y="1748102"/>
                    </a:lnTo>
                    <a:cubicBezTo>
                      <a:pt x="472708" y="1685322"/>
                      <a:pt x="442228" y="1627546"/>
                      <a:pt x="396281" y="1583419"/>
                    </a:cubicBezTo>
                    <a:lnTo>
                      <a:pt x="126510" y="1323201"/>
                    </a:lnTo>
                    <a:cubicBezTo>
                      <a:pt x="-19975" y="1182174"/>
                      <a:pt x="15054" y="938789"/>
                      <a:pt x="195204" y="844620"/>
                    </a:cubicBezTo>
                    <a:lnTo>
                      <a:pt x="527299" y="670838"/>
                    </a:lnTo>
                    <a:cubicBezTo>
                      <a:pt x="583710" y="641268"/>
                      <a:pt x="629202" y="594411"/>
                      <a:pt x="656952" y="537545"/>
                    </a:cubicBezTo>
                    <a:lnTo>
                      <a:pt x="821180" y="200445"/>
                    </a:lnTo>
                    <a:cubicBezTo>
                      <a:pt x="910345" y="17565"/>
                      <a:pt x="1152365" y="-24288"/>
                      <a:pt x="1297486" y="118104"/>
                    </a:cubicBezTo>
                    <a:lnTo>
                      <a:pt x="1565437" y="380141"/>
                    </a:lnTo>
                    <a:cubicBezTo>
                      <a:pt x="1610929" y="424724"/>
                      <a:pt x="1669614" y="453384"/>
                      <a:pt x="1732394" y="462482"/>
                    </a:cubicBezTo>
                    <a:lnTo>
                      <a:pt x="2103613" y="514799"/>
                    </a:lnTo>
                    <a:cubicBezTo>
                      <a:pt x="2305599" y="542549"/>
                      <a:pt x="2420240" y="760004"/>
                      <a:pt x="2329710" y="941974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F73C41C-E91D-4BD1-9E55-3BB3B521D7C7}"/>
                  </a:ext>
                </a:extLst>
              </p:cNvPr>
              <p:cNvSpPr/>
              <p:nvPr/>
            </p:nvSpPr>
            <p:spPr>
              <a:xfrm>
                <a:off x="2037609" y="2582695"/>
                <a:ext cx="2290553" cy="1177490"/>
              </a:xfrm>
              <a:custGeom>
                <a:avLst/>
                <a:gdLst>
                  <a:gd name="connsiteX0" fmla="*/ 2068095 w 2290553"/>
                  <a:gd name="connsiteY0" fmla="*/ 481910 h 1177490"/>
                  <a:gd name="connsiteX1" fmla="*/ 1696877 w 2290553"/>
                  <a:gd name="connsiteY1" fmla="*/ 429593 h 1177490"/>
                  <a:gd name="connsiteX2" fmla="*/ 1529919 w 2290553"/>
                  <a:gd name="connsiteY2" fmla="*/ 347252 h 1177490"/>
                  <a:gd name="connsiteX3" fmla="*/ 1261969 w 2290553"/>
                  <a:gd name="connsiteY3" fmla="*/ 85215 h 1177490"/>
                  <a:gd name="connsiteX4" fmla="*/ 785663 w 2290553"/>
                  <a:gd name="connsiteY4" fmla="*/ 167556 h 1177490"/>
                  <a:gd name="connsiteX5" fmla="*/ 621435 w 2290553"/>
                  <a:gd name="connsiteY5" fmla="*/ 504656 h 1177490"/>
                  <a:gd name="connsiteX6" fmla="*/ 491782 w 2290553"/>
                  <a:gd name="connsiteY6" fmla="*/ 637949 h 1177490"/>
                  <a:gd name="connsiteX7" fmla="*/ 159687 w 2290553"/>
                  <a:gd name="connsiteY7" fmla="*/ 811731 h 1177490"/>
                  <a:gd name="connsiteX8" fmla="*/ 17750 w 2290553"/>
                  <a:gd name="connsiteY8" fmla="*/ 1177491 h 1177490"/>
                  <a:gd name="connsiteX9" fmla="*/ 650095 w 2290553"/>
                  <a:gd name="connsiteY9" fmla="*/ 954122 h 1177490"/>
                  <a:gd name="connsiteX10" fmla="*/ 1867019 w 2290553"/>
                  <a:gd name="connsiteY10" fmla="*/ 902261 h 1177490"/>
                  <a:gd name="connsiteX11" fmla="*/ 2290553 w 2290553"/>
                  <a:gd name="connsiteY11" fmla="*/ 638859 h 1177490"/>
                  <a:gd name="connsiteX12" fmla="*/ 2068095 w 2290553"/>
                  <a:gd name="connsiteY12" fmla="*/ 481910 h 1177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90553" h="1177490">
                    <a:moveTo>
                      <a:pt x="2068095" y="481910"/>
                    </a:moveTo>
                    <a:lnTo>
                      <a:pt x="1696877" y="429593"/>
                    </a:lnTo>
                    <a:cubicBezTo>
                      <a:pt x="1633642" y="420950"/>
                      <a:pt x="1575412" y="391835"/>
                      <a:pt x="1529919" y="347252"/>
                    </a:cubicBezTo>
                    <a:lnTo>
                      <a:pt x="1261969" y="85215"/>
                    </a:lnTo>
                    <a:cubicBezTo>
                      <a:pt x="1116848" y="-57177"/>
                      <a:pt x="874828" y="-15324"/>
                      <a:pt x="785663" y="167556"/>
                    </a:cubicBezTo>
                    <a:lnTo>
                      <a:pt x="621435" y="504656"/>
                    </a:lnTo>
                    <a:cubicBezTo>
                      <a:pt x="593685" y="561977"/>
                      <a:pt x="548192" y="608834"/>
                      <a:pt x="491782" y="637949"/>
                    </a:cubicBezTo>
                    <a:lnTo>
                      <a:pt x="159687" y="811731"/>
                    </a:lnTo>
                    <a:cubicBezTo>
                      <a:pt x="21844" y="884064"/>
                      <a:pt x="-30927" y="1043288"/>
                      <a:pt x="17750" y="1177491"/>
                    </a:cubicBezTo>
                    <a:cubicBezTo>
                      <a:pt x="162871" y="1105158"/>
                      <a:pt x="342566" y="1005984"/>
                      <a:pt x="650095" y="954122"/>
                    </a:cubicBezTo>
                    <a:cubicBezTo>
                      <a:pt x="1082274" y="881334"/>
                      <a:pt x="1410729" y="1020541"/>
                      <a:pt x="1867019" y="902261"/>
                    </a:cubicBezTo>
                    <a:cubicBezTo>
                      <a:pt x="2074919" y="848125"/>
                      <a:pt x="2186376" y="767148"/>
                      <a:pt x="2290553" y="638859"/>
                    </a:cubicBezTo>
                    <a:cubicBezTo>
                      <a:pt x="2248245" y="557882"/>
                      <a:pt x="2169089" y="496012"/>
                      <a:pt x="2068095" y="481910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6B336EC-BE9C-44E1-A8C1-6D0F520B9808}"/>
                  </a:ext>
                </a:extLst>
              </p:cNvPr>
              <p:cNvSpPr/>
              <p:nvPr/>
            </p:nvSpPr>
            <p:spPr>
              <a:xfrm>
                <a:off x="2205595" y="2716598"/>
                <a:ext cx="901923" cy="923138"/>
              </a:xfrm>
              <a:custGeom>
                <a:avLst/>
                <a:gdLst>
                  <a:gd name="connsiteX0" fmla="*/ 167756 w 901923"/>
                  <a:gd name="connsiteY0" fmla="*/ 911204 h 923138"/>
                  <a:gd name="connsiteX1" fmla="*/ 33554 w 901923"/>
                  <a:gd name="connsiteY1" fmla="*/ 753345 h 923138"/>
                  <a:gd name="connsiteX2" fmla="*/ 362464 w 901923"/>
                  <a:gd name="connsiteY2" fmla="*/ 604584 h 923138"/>
                  <a:gd name="connsiteX3" fmla="*/ 568545 w 901923"/>
                  <a:gd name="connsiteY3" fmla="*/ 386220 h 923138"/>
                  <a:gd name="connsiteX4" fmla="*/ 721855 w 901923"/>
                  <a:gd name="connsiteY4" fmla="*/ 37747 h 923138"/>
                  <a:gd name="connsiteX5" fmla="*/ 899275 w 901923"/>
                  <a:gd name="connsiteY5" fmla="*/ 101892 h 923138"/>
                  <a:gd name="connsiteX6" fmla="*/ 761888 w 901923"/>
                  <a:gd name="connsiteY6" fmla="*/ 461738 h 923138"/>
                  <a:gd name="connsiteX7" fmla="*/ 474376 w 901923"/>
                  <a:gd name="connsiteY7" fmla="*/ 752890 h 923138"/>
                  <a:gd name="connsiteX8" fmla="*/ 167756 w 901923"/>
                  <a:gd name="connsiteY8" fmla="*/ 911204 h 923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1923" h="923138">
                    <a:moveTo>
                      <a:pt x="167756" y="911204"/>
                    </a:moveTo>
                    <a:cubicBezTo>
                      <a:pt x="55845" y="968070"/>
                      <a:pt x="-58341" y="806116"/>
                      <a:pt x="33554" y="753345"/>
                    </a:cubicBezTo>
                    <a:lnTo>
                      <a:pt x="362464" y="604584"/>
                    </a:lnTo>
                    <a:cubicBezTo>
                      <a:pt x="451174" y="553633"/>
                      <a:pt x="519868" y="480845"/>
                      <a:pt x="568545" y="386220"/>
                    </a:cubicBezTo>
                    <a:lnTo>
                      <a:pt x="721855" y="37747"/>
                    </a:lnTo>
                    <a:cubicBezTo>
                      <a:pt x="740506" y="-26852"/>
                      <a:pt x="926116" y="-10475"/>
                      <a:pt x="899275" y="101892"/>
                    </a:cubicBezTo>
                    <a:lnTo>
                      <a:pt x="761888" y="461738"/>
                    </a:lnTo>
                    <a:cubicBezTo>
                      <a:pt x="705477" y="584113"/>
                      <a:pt x="611763" y="682377"/>
                      <a:pt x="474376" y="752890"/>
                    </a:cubicBezTo>
                    <a:lnTo>
                      <a:pt x="167756" y="911204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E0B18EC-4933-4AFE-92A9-4515ECBC31BE}"/>
                  </a:ext>
                </a:extLst>
              </p:cNvPr>
              <p:cNvSpPr/>
              <p:nvPr/>
            </p:nvSpPr>
            <p:spPr>
              <a:xfrm>
                <a:off x="2036481" y="2590428"/>
                <a:ext cx="2325136" cy="2332696"/>
              </a:xfrm>
              <a:custGeom>
                <a:avLst/>
                <a:gdLst>
                  <a:gd name="connsiteX0" fmla="*/ 2068314 w 2325136"/>
                  <a:gd name="connsiteY0" fmla="*/ 481910 h 2332696"/>
                  <a:gd name="connsiteX1" fmla="*/ 1697095 w 2325136"/>
                  <a:gd name="connsiteY1" fmla="*/ 429593 h 2332696"/>
                  <a:gd name="connsiteX2" fmla="*/ 1530138 w 2325136"/>
                  <a:gd name="connsiteY2" fmla="*/ 347252 h 2332696"/>
                  <a:gd name="connsiteX3" fmla="*/ 1262187 w 2325136"/>
                  <a:gd name="connsiteY3" fmla="*/ 85215 h 2332696"/>
                  <a:gd name="connsiteX4" fmla="*/ 785881 w 2325136"/>
                  <a:gd name="connsiteY4" fmla="*/ 167556 h 2332696"/>
                  <a:gd name="connsiteX5" fmla="*/ 621654 w 2325136"/>
                  <a:gd name="connsiteY5" fmla="*/ 504201 h 2332696"/>
                  <a:gd name="connsiteX6" fmla="*/ 492000 w 2325136"/>
                  <a:gd name="connsiteY6" fmla="*/ 637494 h 2332696"/>
                  <a:gd name="connsiteX7" fmla="*/ 159905 w 2325136"/>
                  <a:gd name="connsiteY7" fmla="*/ 811276 h 2332696"/>
                  <a:gd name="connsiteX8" fmla="*/ 91212 w 2325136"/>
                  <a:gd name="connsiteY8" fmla="*/ 1289857 h 2332696"/>
                  <a:gd name="connsiteX9" fmla="*/ 360982 w 2325136"/>
                  <a:gd name="connsiteY9" fmla="*/ 1550075 h 2332696"/>
                  <a:gd name="connsiteX10" fmla="*/ 447872 w 2325136"/>
                  <a:gd name="connsiteY10" fmla="*/ 1714757 h 2332696"/>
                  <a:gd name="connsiteX11" fmla="*/ 510652 w 2325136"/>
                  <a:gd name="connsiteY11" fmla="*/ 2084157 h 2332696"/>
                  <a:gd name="connsiteX12" fmla="*/ 944195 w 2325136"/>
                  <a:gd name="connsiteY12" fmla="*/ 2297517 h 2332696"/>
                  <a:gd name="connsiteX13" fmla="*/ 1274925 w 2325136"/>
                  <a:gd name="connsiteY13" fmla="*/ 2121461 h 2332696"/>
                  <a:gd name="connsiteX14" fmla="*/ 1458260 w 2325136"/>
                  <a:gd name="connsiteY14" fmla="*/ 2089616 h 2332696"/>
                  <a:gd name="connsiteX15" fmla="*/ 1829023 w 2325136"/>
                  <a:gd name="connsiteY15" fmla="*/ 2144207 h 2332696"/>
                  <a:gd name="connsiteX16" fmla="*/ 2166123 w 2325136"/>
                  <a:gd name="connsiteY16" fmla="*/ 1797554 h 2332696"/>
                  <a:gd name="connsiteX17" fmla="*/ 2101068 w 2325136"/>
                  <a:gd name="connsiteY17" fmla="*/ 1428610 h 2332696"/>
                  <a:gd name="connsiteX18" fmla="*/ 2127454 w 2325136"/>
                  <a:gd name="connsiteY18" fmla="*/ 1244365 h 2332696"/>
                  <a:gd name="connsiteX19" fmla="*/ 2293956 w 2325136"/>
                  <a:gd name="connsiteY19" fmla="*/ 908630 h 2332696"/>
                  <a:gd name="connsiteX20" fmla="*/ 2068314 w 2325136"/>
                  <a:gd name="connsiteY20" fmla="*/ 481910 h 2332696"/>
                  <a:gd name="connsiteX21" fmla="*/ 2205701 w 2325136"/>
                  <a:gd name="connsiteY21" fmla="*/ 926827 h 2332696"/>
                  <a:gd name="connsiteX22" fmla="*/ 2052391 w 2325136"/>
                  <a:gd name="connsiteY22" fmla="*/ 1235721 h 2332696"/>
                  <a:gd name="connsiteX23" fmla="*/ 2027825 w 2325136"/>
                  <a:gd name="connsiteY23" fmla="*/ 1404953 h 2332696"/>
                  <a:gd name="connsiteX24" fmla="*/ 2087875 w 2325136"/>
                  <a:gd name="connsiteY24" fmla="*/ 1744328 h 2332696"/>
                  <a:gd name="connsiteX25" fmla="*/ 1778072 w 2325136"/>
                  <a:gd name="connsiteY25" fmla="*/ 2063230 h 2332696"/>
                  <a:gd name="connsiteX26" fmla="*/ 1437333 w 2325136"/>
                  <a:gd name="connsiteY26" fmla="*/ 2012734 h 2332696"/>
                  <a:gd name="connsiteX27" fmla="*/ 1268556 w 2325136"/>
                  <a:gd name="connsiteY27" fmla="*/ 2041849 h 2332696"/>
                  <a:gd name="connsiteX28" fmla="*/ 964212 w 2325136"/>
                  <a:gd name="connsiteY28" fmla="*/ 2203802 h 2332696"/>
                  <a:gd name="connsiteX29" fmla="*/ 565243 w 2325136"/>
                  <a:gd name="connsiteY29" fmla="*/ 2007730 h 2332696"/>
                  <a:gd name="connsiteX30" fmla="*/ 507922 w 2325136"/>
                  <a:gd name="connsiteY30" fmla="*/ 1667900 h 2332696"/>
                  <a:gd name="connsiteX31" fmla="*/ 427856 w 2325136"/>
                  <a:gd name="connsiteY31" fmla="*/ 1516410 h 2332696"/>
                  <a:gd name="connsiteX32" fmla="*/ 179922 w 2325136"/>
                  <a:gd name="connsiteY32" fmla="*/ 1277119 h 2332696"/>
                  <a:gd name="connsiteX33" fmla="*/ 243156 w 2325136"/>
                  <a:gd name="connsiteY33" fmla="*/ 837207 h 2332696"/>
                  <a:gd name="connsiteX34" fmla="*/ 548411 w 2325136"/>
                  <a:gd name="connsiteY34" fmla="*/ 677528 h 2332696"/>
                  <a:gd name="connsiteX35" fmla="*/ 667601 w 2325136"/>
                  <a:gd name="connsiteY35" fmla="*/ 554698 h 2332696"/>
                  <a:gd name="connsiteX36" fmla="*/ 818636 w 2325136"/>
                  <a:gd name="connsiteY36" fmla="*/ 244894 h 2332696"/>
                  <a:gd name="connsiteX37" fmla="*/ 1256728 w 2325136"/>
                  <a:gd name="connsiteY37" fmla="*/ 169376 h 2332696"/>
                  <a:gd name="connsiteX38" fmla="*/ 1502842 w 2325136"/>
                  <a:gd name="connsiteY38" fmla="*/ 410486 h 2332696"/>
                  <a:gd name="connsiteX39" fmla="*/ 1656607 w 2325136"/>
                  <a:gd name="connsiteY39" fmla="*/ 486004 h 2332696"/>
                  <a:gd name="connsiteX40" fmla="*/ 1997800 w 2325136"/>
                  <a:gd name="connsiteY40" fmla="*/ 533771 h 2332696"/>
                  <a:gd name="connsiteX41" fmla="*/ 2205701 w 2325136"/>
                  <a:gd name="connsiteY41" fmla="*/ 926827 h 2332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25136" h="2332696">
                    <a:moveTo>
                      <a:pt x="2068314" y="481910"/>
                    </a:moveTo>
                    <a:lnTo>
                      <a:pt x="1697095" y="429593"/>
                    </a:lnTo>
                    <a:cubicBezTo>
                      <a:pt x="1633861" y="420950"/>
                      <a:pt x="1575630" y="391835"/>
                      <a:pt x="1530138" y="347252"/>
                    </a:cubicBezTo>
                    <a:lnTo>
                      <a:pt x="1262187" y="85215"/>
                    </a:lnTo>
                    <a:cubicBezTo>
                      <a:pt x="1117066" y="-57177"/>
                      <a:pt x="875047" y="-15324"/>
                      <a:pt x="785881" y="167556"/>
                    </a:cubicBezTo>
                    <a:lnTo>
                      <a:pt x="621654" y="504201"/>
                    </a:lnTo>
                    <a:cubicBezTo>
                      <a:pt x="593903" y="561522"/>
                      <a:pt x="548411" y="608379"/>
                      <a:pt x="492000" y="637494"/>
                    </a:cubicBezTo>
                    <a:lnTo>
                      <a:pt x="159905" y="811276"/>
                    </a:lnTo>
                    <a:cubicBezTo>
                      <a:pt x="-20245" y="905445"/>
                      <a:pt x="-55274" y="1148376"/>
                      <a:pt x="91212" y="1289857"/>
                    </a:cubicBezTo>
                    <a:lnTo>
                      <a:pt x="360982" y="1550075"/>
                    </a:lnTo>
                    <a:cubicBezTo>
                      <a:pt x="406929" y="1594202"/>
                      <a:pt x="437409" y="1651978"/>
                      <a:pt x="447872" y="1714757"/>
                    </a:cubicBezTo>
                    <a:lnTo>
                      <a:pt x="510652" y="2084157"/>
                    </a:lnTo>
                    <a:cubicBezTo>
                      <a:pt x="544771" y="2284779"/>
                      <a:pt x="764955" y="2393051"/>
                      <a:pt x="944195" y="2297517"/>
                    </a:cubicBezTo>
                    <a:lnTo>
                      <a:pt x="1274925" y="2121461"/>
                    </a:lnTo>
                    <a:cubicBezTo>
                      <a:pt x="1331336" y="2091436"/>
                      <a:pt x="1395480" y="2080518"/>
                      <a:pt x="1458260" y="2089616"/>
                    </a:cubicBezTo>
                    <a:lnTo>
                      <a:pt x="1829023" y="2144207"/>
                    </a:lnTo>
                    <a:cubicBezTo>
                      <a:pt x="2030100" y="2173777"/>
                      <a:pt x="2201152" y="1997721"/>
                      <a:pt x="2166123" y="1797554"/>
                    </a:cubicBezTo>
                    <a:lnTo>
                      <a:pt x="2101068" y="1428610"/>
                    </a:lnTo>
                    <a:cubicBezTo>
                      <a:pt x="2090150" y="1365830"/>
                      <a:pt x="2099249" y="1301230"/>
                      <a:pt x="2127454" y="1244365"/>
                    </a:cubicBezTo>
                    <a:lnTo>
                      <a:pt x="2293956" y="908630"/>
                    </a:lnTo>
                    <a:cubicBezTo>
                      <a:pt x="2384031" y="727569"/>
                      <a:pt x="2269845" y="510570"/>
                      <a:pt x="2068314" y="481910"/>
                    </a:cubicBezTo>
                    <a:close/>
                    <a:moveTo>
                      <a:pt x="2205701" y="926827"/>
                    </a:moveTo>
                    <a:lnTo>
                      <a:pt x="2052391" y="1235721"/>
                    </a:lnTo>
                    <a:cubicBezTo>
                      <a:pt x="2026461" y="1288038"/>
                      <a:pt x="2017817" y="1347633"/>
                      <a:pt x="2027825" y="1404953"/>
                    </a:cubicBezTo>
                    <a:lnTo>
                      <a:pt x="2087875" y="1744328"/>
                    </a:lnTo>
                    <a:cubicBezTo>
                      <a:pt x="2120175" y="1928572"/>
                      <a:pt x="1963226" y="2090526"/>
                      <a:pt x="1778072" y="2063230"/>
                    </a:cubicBezTo>
                    <a:lnTo>
                      <a:pt x="1437333" y="2012734"/>
                    </a:lnTo>
                    <a:cubicBezTo>
                      <a:pt x="1379558" y="2004090"/>
                      <a:pt x="1320418" y="2014553"/>
                      <a:pt x="1268556" y="2041849"/>
                    </a:cubicBezTo>
                    <a:lnTo>
                      <a:pt x="964212" y="2203802"/>
                    </a:lnTo>
                    <a:cubicBezTo>
                      <a:pt x="799074" y="2291603"/>
                      <a:pt x="596633" y="2191974"/>
                      <a:pt x="565243" y="2007730"/>
                    </a:cubicBezTo>
                    <a:lnTo>
                      <a:pt x="507922" y="1667900"/>
                    </a:lnTo>
                    <a:cubicBezTo>
                      <a:pt x="498369" y="1610125"/>
                      <a:pt x="470164" y="1557353"/>
                      <a:pt x="427856" y="1516410"/>
                    </a:cubicBezTo>
                    <a:lnTo>
                      <a:pt x="179922" y="1277119"/>
                    </a:lnTo>
                    <a:cubicBezTo>
                      <a:pt x="45264" y="1147466"/>
                      <a:pt x="77564" y="923642"/>
                      <a:pt x="243156" y="837207"/>
                    </a:cubicBezTo>
                    <a:lnTo>
                      <a:pt x="548411" y="677528"/>
                    </a:lnTo>
                    <a:cubicBezTo>
                      <a:pt x="600272" y="650232"/>
                      <a:pt x="642125" y="607469"/>
                      <a:pt x="667601" y="554698"/>
                    </a:cubicBezTo>
                    <a:lnTo>
                      <a:pt x="818636" y="244894"/>
                    </a:lnTo>
                    <a:cubicBezTo>
                      <a:pt x="900522" y="77026"/>
                      <a:pt x="1122980" y="38358"/>
                      <a:pt x="1256728" y="169376"/>
                    </a:cubicBezTo>
                    <a:lnTo>
                      <a:pt x="1502842" y="410486"/>
                    </a:lnTo>
                    <a:cubicBezTo>
                      <a:pt x="1544696" y="451430"/>
                      <a:pt x="1598377" y="477815"/>
                      <a:pt x="1656607" y="486004"/>
                    </a:cubicBezTo>
                    <a:lnTo>
                      <a:pt x="1997800" y="533771"/>
                    </a:lnTo>
                    <a:cubicBezTo>
                      <a:pt x="2183410" y="559702"/>
                      <a:pt x="2288497" y="759414"/>
                      <a:pt x="2205701" y="926827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877FBEB-8D5A-4051-ABE1-1604AEDE9B24}"/>
                  </a:ext>
                </a:extLst>
              </p:cNvPr>
              <p:cNvSpPr/>
              <p:nvPr/>
            </p:nvSpPr>
            <p:spPr>
              <a:xfrm>
                <a:off x="3711738" y="3113713"/>
                <a:ext cx="355754" cy="116508"/>
              </a:xfrm>
              <a:custGeom>
                <a:avLst/>
                <a:gdLst>
                  <a:gd name="connsiteX0" fmla="*/ 355753 w 355754"/>
                  <a:gd name="connsiteY0" fmla="*/ 59619 h 116508"/>
                  <a:gd name="connsiteX1" fmla="*/ 177423 w 355754"/>
                  <a:gd name="connsiteY1" fmla="*/ 116485 h 116508"/>
                  <a:gd name="connsiteX2" fmla="*/ 2 w 355754"/>
                  <a:gd name="connsiteY2" fmla="*/ 56889 h 116508"/>
                  <a:gd name="connsiteX3" fmla="*/ 178332 w 355754"/>
                  <a:gd name="connsiteY3" fmla="*/ 24 h 116508"/>
                  <a:gd name="connsiteX4" fmla="*/ 355753 w 355754"/>
                  <a:gd name="connsiteY4" fmla="*/ 59619 h 116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754" h="116508">
                    <a:moveTo>
                      <a:pt x="355753" y="59619"/>
                    </a:moveTo>
                    <a:cubicBezTo>
                      <a:pt x="355298" y="91919"/>
                      <a:pt x="275686" y="117394"/>
                      <a:pt x="177423" y="116485"/>
                    </a:cubicBezTo>
                    <a:cubicBezTo>
                      <a:pt x="79159" y="115575"/>
                      <a:pt x="-453" y="89189"/>
                      <a:pt x="2" y="56889"/>
                    </a:cubicBezTo>
                    <a:cubicBezTo>
                      <a:pt x="457" y="24590"/>
                      <a:pt x="80069" y="-886"/>
                      <a:pt x="178332" y="24"/>
                    </a:cubicBezTo>
                    <a:cubicBezTo>
                      <a:pt x="276596" y="934"/>
                      <a:pt x="356208" y="27319"/>
                      <a:pt x="355753" y="59619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C2C1934-8B02-4A5E-BADA-4D463813688F}"/>
                  </a:ext>
                </a:extLst>
              </p:cNvPr>
              <p:cNvSpPr/>
              <p:nvPr/>
            </p:nvSpPr>
            <p:spPr>
              <a:xfrm>
                <a:off x="2985123" y="4594537"/>
                <a:ext cx="80725" cy="80605"/>
              </a:xfrm>
              <a:custGeom>
                <a:avLst/>
                <a:gdLst>
                  <a:gd name="connsiteX0" fmla="*/ 80169 w 80725"/>
                  <a:gd name="connsiteY0" fmla="*/ 33646 h 80605"/>
                  <a:gd name="connsiteX1" fmla="*/ 46959 w 80725"/>
                  <a:gd name="connsiteY1" fmla="*/ 80049 h 80605"/>
                  <a:gd name="connsiteX2" fmla="*/ 557 w 80725"/>
                  <a:gd name="connsiteY2" fmla="*/ 46839 h 80605"/>
                  <a:gd name="connsiteX3" fmla="*/ 33766 w 80725"/>
                  <a:gd name="connsiteY3" fmla="*/ 437 h 80605"/>
                  <a:gd name="connsiteX4" fmla="*/ 80169 w 80725"/>
                  <a:gd name="connsiteY4" fmla="*/ 33646 h 80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725" h="80605">
                    <a:moveTo>
                      <a:pt x="80169" y="33646"/>
                    </a:moveTo>
                    <a:cubicBezTo>
                      <a:pt x="83808" y="55482"/>
                      <a:pt x="69250" y="76409"/>
                      <a:pt x="46959" y="80049"/>
                    </a:cubicBezTo>
                    <a:cubicBezTo>
                      <a:pt x="25123" y="83688"/>
                      <a:pt x="4196" y="69130"/>
                      <a:pt x="557" y="46839"/>
                    </a:cubicBezTo>
                    <a:cubicBezTo>
                      <a:pt x="-3083" y="25002"/>
                      <a:pt x="11475" y="4076"/>
                      <a:pt x="33766" y="437"/>
                    </a:cubicBezTo>
                    <a:cubicBezTo>
                      <a:pt x="55603" y="-2748"/>
                      <a:pt x="76529" y="11810"/>
                      <a:pt x="80169" y="3364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75A0D49-7823-4962-A6DD-5C96365A9FFF}"/>
                  </a:ext>
                </a:extLst>
              </p:cNvPr>
              <p:cNvSpPr/>
              <p:nvPr/>
            </p:nvSpPr>
            <p:spPr>
              <a:xfrm>
                <a:off x="2882682" y="4484702"/>
                <a:ext cx="58600" cy="38601"/>
              </a:xfrm>
              <a:custGeom>
                <a:avLst/>
                <a:gdLst>
                  <a:gd name="connsiteX0" fmla="*/ 58415 w 58600"/>
                  <a:gd name="connsiteY0" fmla="*/ 14282 h 38601"/>
                  <a:gd name="connsiteX1" fmla="*/ 32485 w 58600"/>
                  <a:gd name="connsiteY1" fmla="*/ 37938 h 38601"/>
                  <a:gd name="connsiteX2" fmla="*/ 185 w 58600"/>
                  <a:gd name="connsiteY2" fmla="*/ 24290 h 38601"/>
                  <a:gd name="connsiteX3" fmla="*/ 26116 w 58600"/>
                  <a:gd name="connsiteY3" fmla="*/ 634 h 38601"/>
                  <a:gd name="connsiteX4" fmla="*/ 58415 w 58600"/>
                  <a:gd name="connsiteY4" fmla="*/ 14282 h 38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600" h="38601">
                    <a:moveTo>
                      <a:pt x="58415" y="14282"/>
                    </a:moveTo>
                    <a:cubicBezTo>
                      <a:pt x="60235" y="24745"/>
                      <a:pt x="48407" y="35208"/>
                      <a:pt x="32485" y="37938"/>
                    </a:cubicBezTo>
                    <a:cubicBezTo>
                      <a:pt x="16562" y="40667"/>
                      <a:pt x="2005" y="34753"/>
                      <a:pt x="185" y="24290"/>
                    </a:cubicBezTo>
                    <a:cubicBezTo>
                      <a:pt x="-1635" y="13827"/>
                      <a:pt x="10193" y="3363"/>
                      <a:pt x="26116" y="634"/>
                    </a:cubicBezTo>
                    <a:cubicBezTo>
                      <a:pt x="42493" y="-2096"/>
                      <a:pt x="56596" y="4273"/>
                      <a:pt x="58415" y="1428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grpSp>
          <p:nvGrpSpPr>
            <p:cNvPr id="29" name="Graphic 3">
              <a:extLst>
                <a:ext uri="{FF2B5EF4-FFF2-40B4-BE49-F238E27FC236}">
                  <a16:creationId xmlns:a16="http://schemas.microsoft.com/office/drawing/2014/main" id="{02993569-6859-4A40-9727-B41288755FF5}"/>
                </a:ext>
              </a:extLst>
            </p:cNvPr>
            <p:cNvGrpSpPr/>
            <p:nvPr/>
          </p:nvGrpSpPr>
          <p:grpSpPr>
            <a:xfrm>
              <a:off x="7823264" y="2537076"/>
              <a:ext cx="2388238" cy="2405364"/>
              <a:chOff x="7823264" y="2537076"/>
              <a:chExt cx="2388238" cy="2405364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DCCB576-DBEB-432C-BFAB-F126D37A5A7A}"/>
                  </a:ext>
                </a:extLst>
              </p:cNvPr>
              <p:cNvSpPr/>
              <p:nvPr/>
            </p:nvSpPr>
            <p:spPr>
              <a:xfrm>
                <a:off x="7823264" y="2537206"/>
                <a:ext cx="2388238" cy="2405234"/>
              </a:xfrm>
              <a:custGeom>
                <a:avLst/>
                <a:gdLst>
                  <a:gd name="connsiteX0" fmla="*/ 1397157 w 2388238"/>
                  <a:gd name="connsiteY0" fmla="*/ 2366662 h 2405234"/>
                  <a:gd name="connsiteX1" fmla="*/ 1059603 w 2388238"/>
                  <a:gd name="connsiteY1" fmla="*/ 2180142 h 2405234"/>
                  <a:gd name="connsiteX2" fmla="*/ 871265 w 2388238"/>
                  <a:gd name="connsiteY2" fmla="*/ 2144658 h 2405234"/>
                  <a:gd name="connsiteX3" fmla="*/ 488674 w 2388238"/>
                  <a:gd name="connsiteY3" fmla="*/ 2195155 h 2405234"/>
                  <a:gd name="connsiteX4" fmla="*/ 147480 w 2388238"/>
                  <a:gd name="connsiteY4" fmla="*/ 1833034 h 2405234"/>
                  <a:gd name="connsiteX5" fmla="*/ 220268 w 2388238"/>
                  <a:gd name="connsiteY5" fmla="*/ 1454081 h 2405234"/>
                  <a:gd name="connsiteX6" fmla="*/ 196157 w 2388238"/>
                  <a:gd name="connsiteY6" fmla="*/ 1263922 h 2405234"/>
                  <a:gd name="connsiteX7" fmla="*/ 30110 w 2388238"/>
                  <a:gd name="connsiteY7" fmla="*/ 915904 h 2405234"/>
                  <a:gd name="connsiteX8" fmla="*/ 268945 w 2388238"/>
                  <a:gd name="connsiteY8" fmla="*/ 479631 h 2405234"/>
                  <a:gd name="connsiteX9" fmla="*/ 651536 w 2388238"/>
                  <a:gd name="connsiteY9" fmla="*/ 431864 h 2405234"/>
                  <a:gd name="connsiteX10" fmla="*/ 824863 w 2388238"/>
                  <a:gd name="connsiteY10" fmla="*/ 349977 h 2405234"/>
                  <a:gd name="connsiteX11" fmla="*/ 1104641 w 2388238"/>
                  <a:gd name="connsiteY11" fmla="*/ 84301 h 2405234"/>
                  <a:gd name="connsiteX12" fmla="*/ 1593685 w 2388238"/>
                  <a:gd name="connsiteY12" fmla="*/ 176651 h 2405234"/>
                  <a:gd name="connsiteX13" fmla="*/ 1757458 w 2388238"/>
                  <a:gd name="connsiteY13" fmla="*/ 526033 h 2405234"/>
                  <a:gd name="connsiteX14" fmla="*/ 1888931 w 2388238"/>
                  <a:gd name="connsiteY14" fmla="*/ 665696 h 2405234"/>
                  <a:gd name="connsiteX15" fmla="*/ 2227850 w 2388238"/>
                  <a:gd name="connsiteY15" fmla="*/ 849940 h 2405234"/>
                  <a:gd name="connsiteX16" fmla="*/ 2291085 w 2388238"/>
                  <a:gd name="connsiteY16" fmla="*/ 1343534 h 2405234"/>
                  <a:gd name="connsiteX17" fmla="*/ 2009486 w 2388238"/>
                  <a:gd name="connsiteY17" fmla="*/ 1606936 h 2405234"/>
                  <a:gd name="connsiteX18" fmla="*/ 1917591 w 2388238"/>
                  <a:gd name="connsiteY18" fmla="*/ 1774804 h 2405234"/>
                  <a:gd name="connsiteX19" fmla="*/ 1847078 w 2388238"/>
                  <a:gd name="connsiteY19" fmla="*/ 2154211 h 2405234"/>
                  <a:gd name="connsiteX20" fmla="*/ 1397157 w 2388238"/>
                  <a:gd name="connsiteY20" fmla="*/ 2366662 h 2405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88238" h="2405234">
                    <a:moveTo>
                      <a:pt x="1397157" y="2366662"/>
                    </a:moveTo>
                    <a:lnTo>
                      <a:pt x="1059603" y="2180142"/>
                    </a:lnTo>
                    <a:cubicBezTo>
                      <a:pt x="1002283" y="2148297"/>
                      <a:pt x="936319" y="2136014"/>
                      <a:pt x="871265" y="2144658"/>
                    </a:cubicBezTo>
                    <a:lnTo>
                      <a:pt x="488674" y="2195155"/>
                    </a:lnTo>
                    <a:cubicBezTo>
                      <a:pt x="281227" y="2222450"/>
                      <a:pt x="107901" y="2038660"/>
                      <a:pt x="147480" y="1833034"/>
                    </a:cubicBezTo>
                    <a:lnTo>
                      <a:pt x="220268" y="1454081"/>
                    </a:lnTo>
                    <a:cubicBezTo>
                      <a:pt x="232551" y="1389937"/>
                      <a:pt x="223907" y="1323063"/>
                      <a:pt x="196157" y="1263922"/>
                    </a:cubicBezTo>
                    <a:lnTo>
                      <a:pt x="30110" y="915904"/>
                    </a:lnTo>
                    <a:cubicBezTo>
                      <a:pt x="-59966" y="727110"/>
                      <a:pt x="61499" y="505562"/>
                      <a:pt x="268945" y="479631"/>
                    </a:cubicBezTo>
                    <a:lnTo>
                      <a:pt x="651536" y="431864"/>
                    </a:lnTo>
                    <a:cubicBezTo>
                      <a:pt x="716591" y="423675"/>
                      <a:pt x="777096" y="395015"/>
                      <a:pt x="824863" y="349977"/>
                    </a:cubicBezTo>
                    <a:lnTo>
                      <a:pt x="1104641" y="84301"/>
                    </a:lnTo>
                    <a:cubicBezTo>
                      <a:pt x="1256586" y="-59910"/>
                      <a:pt x="1504520" y="-12598"/>
                      <a:pt x="1593685" y="176651"/>
                    </a:cubicBezTo>
                    <a:lnTo>
                      <a:pt x="1757458" y="526033"/>
                    </a:lnTo>
                    <a:cubicBezTo>
                      <a:pt x="1785209" y="585174"/>
                      <a:pt x="1831156" y="634306"/>
                      <a:pt x="1888931" y="665696"/>
                    </a:cubicBezTo>
                    <a:lnTo>
                      <a:pt x="2227850" y="849940"/>
                    </a:lnTo>
                    <a:cubicBezTo>
                      <a:pt x="2411639" y="950024"/>
                      <a:pt x="2443939" y="1200233"/>
                      <a:pt x="2291085" y="1343534"/>
                    </a:cubicBezTo>
                    <a:lnTo>
                      <a:pt x="2009486" y="1606936"/>
                    </a:lnTo>
                    <a:cubicBezTo>
                      <a:pt x="1961719" y="1651519"/>
                      <a:pt x="1929420" y="1710659"/>
                      <a:pt x="1917591" y="1774804"/>
                    </a:cubicBezTo>
                    <a:lnTo>
                      <a:pt x="1847078" y="2154211"/>
                    </a:lnTo>
                    <a:cubicBezTo>
                      <a:pt x="1808864" y="2359838"/>
                      <a:pt x="1580493" y="2468110"/>
                      <a:pt x="1397157" y="2366662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094D05A-AFFB-4FA7-B39B-A0275817DB91}"/>
                  </a:ext>
                </a:extLst>
              </p:cNvPr>
              <p:cNvSpPr/>
              <p:nvPr/>
            </p:nvSpPr>
            <p:spPr>
              <a:xfrm>
                <a:off x="8179250" y="4295867"/>
                <a:ext cx="182577" cy="251087"/>
              </a:xfrm>
              <a:custGeom>
                <a:avLst/>
                <a:gdLst>
                  <a:gd name="connsiteX0" fmla="*/ 174995 w 182577"/>
                  <a:gd name="connsiteY0" fmla="*/ 100759 h 251087"/>
                  <a:gd name="connsiteX1" fmla="*/ 127683 w 182577"/>
                  <a:gd name="connsiteY1" fmla="*/ 248610 h 251087"/>
                  <a:gd name="connsiteX2" fmla="*/ 7583 w 182577"/>
                  <a:gd name="connsiteY2" fmla="*/ 150346 h 251087"/>
                  <a:gd name="connsiteX3" fmla="*/ 54895 w 182577"/>
                  <a:gd name="connsiteY3" fmla="*/ 2495 h 251087"/>
                  <a:gd name="connsiteX4" fmla="*/ 174995 w 182577"/>
                  <a:gd name="connsiteY4" fmla="*/ 100759 h 251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577" h="251087">
                    <a:moveTo>
                      <a:pt x="174995" y="100759"/>
                    </a:moveTo>
                    <a:cubicBezTo>
                      <a:pt x="195011" y="168543"/>
                      <a:pt x="174085" y="234962"/>
                      <a:pt x="127683" y="248610"/>
                    </a:cubicBezTo>
                    <a:cubicBezTo>
                      <a:pt x="81280" y="262258"/>
                      <a:pt x="27599" y="218130"/>
                      <a:pt x="7583" y="150346"/>
                    </a:cubicBezTo>
                    <a:cubicBezTo>
                      <a:pt x="-12434" y="82562"/>
                      <a:pt x="8492" y="16143"/>
                      <a:pt x="54895" y="2495"/>
                    </a:cubicBezTo>
                    <a:cubicBezTo>
                      <a:pt x="101297" y="-11152"/>
                      <a:pt x="154978" y="32520"/>
                      <a:pt x="174995" y="100759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25B59C3-21C3-4DF8-A731-9EE57B8570BB}"/>
                  </a:ext>
                </a:extLst>
              </p:cNvPr>
              <p:cNvSpPr/>
              <p:nvPr/>
            </p:nvSpPr>
            <p:spPr>
              <a:xfrm>
                <a:off x="7823264" y="2537076"/>
                <a:ext cx="2388238" cy="2405170"/>
              </a:xfrm>
              <a:custGeom>
                <a:avLst/>
                <a:gdLst>
                  <a:gd name="connsiteX0" fmla="*/ 2227850 w 2388238"/>
                  <a:gd name="connsiteY0" fmla="*/ 850070 h 2405170"/>
                  <a:gd name="connsiteX1" fmla="*/ 1888931 w 2388238"/>
                  <a:gd name="connsiteY1" fmla="*/ 665825 h 2405170"/>
                  <a:gd name="connsiteX2" fmla="*/ 1757458 w 2388238"/>
                  <a:gd name="connsiteY2" fmla="*/ 526163 h 2405170"/>
                  <a:gd name="connsiteX3" fmla="*/ 1593685 w 2388238"/>
                  <a:gd name="connsiteY3" fmla="*/ 176781 h 2405170"/>
                  <a:gd name="connsiteX4" fmla="*/ 1104641 w 2388238"/>
                  <a:gd name="connsiteY4" fmla="*/ 84431 h 2405170"/>
                  <a:gd name="connsiteX5" fmla="*/ 824863 w 2388238"/>
                  <a:gd name="connsiteY5" fmla="*/ 350107 h 2405170"/>
                  <a:gd name="connsiteX6" fmla="*/ 651536 w 2388238"/>
                  <a:gd name="connsiteY6" fmla="*/ 431994 h 2405170"/>
                  <a:gd name="connsiteX7" fmla="*/ 268945 w 2388238"/>
                  <a:gd name="connsiteY7" fmla="*/ 479761 h 2405170"/>
                  <a:gd name="connsiteX8" fmla="*/ 30110 w 2388238"/>
                  <a:gd name="connsiteY8" fmla="*/ 916034 h 2405170"/>
                  <a:gd name="connsiteX9" fmla="*/ 196157 w 2388238"/>
                  <a:gd name="connsiteY9" fmla="*/ 1264052 h 2405170"/>
                  <a:gd name="connsiteX10" fmla="*/ 220268 w 2388238"/>
                  <a:gd name="connsiteY10" fmla="*/ 1454211 h 2405170"/>
                  <a:gd name="connsiteX11" fmla="*/ 147480 w 2388238"/>
                  <a:gd name="connsiteY11" fmla="*/ 1833164 h 2405170"/>
                  <a:gd name="connsiteX12" fmla="*/ 488674 w 2388238"/>
                  <a:gd name="connsiteY12" fmla="*/ 2195285 h 2405170"/>
                  <a:gd name="connsiteX13" fmla="*/ 871265 w 2388238"/>
                  <a:gd name="connsiteY13" fmla="*/ 2144788 h 2405170"/>
                  <a:gd name="connsiteX14" fmla="*/ 1059603 w 2388238"/>
                  <a:gd name="connsiteY14" fmla="*/ 2180272 h 2405170"/>
                  <a:gd name="connsiteX15" fmla="*/ 1397157 w 2388238"/>
                  <a:gd name="connsiteY15" fmla="*/ 2366791 h 2405170"/>
                  <a:gd name="connsiteX16" fmla="*/ 1847078 w 2388238"/>
                  <a:gd name="connsiteY16" fmla="*/ 2154341 h 2405170"/>
                  <a:gd name="connsiteX17" fmla="*/ 1917591 w 2388238"/>
                  <a:gd name="connsiteY17" fmla="*/ 1774933 h 2405170"/>
                  <a:gd name="connsiteX18" fmla="*/ 2009486 w 2388238"/>
                  <a:gd name="connsiteY18" fmla="*/ 1607066 h 2405170"/>
                  <a:gd name="connsiteX19" fmla="*/ 2291085 w 2388238"/>
                  <a:gd name="connsiteY19" fmla="*/ 1343664 h 2405170"/>
                  <a:gd name="connsiteX20" fmla="*/ 2227850 w 2388238"/>
                  <a:gd name="connsiteY20" fmla="*/ 850070 h 2405170"/>
                  <a:gd name="connsiteX21" fmla="*/ 2258785 w 2388238"/>
                  <a:gd name="connsiteY21" fmla="*/ 1338205 h 2405170"/>
                  <a:gd name="connsiteX22" fmla="*/ 1984921 w 2388238"/>
                  <a:gd name="connsiteY22" fmla="*/ 1594328 h 2405170"/>
                  <a:gd name="connsiteX23" fmla="*/ 1895300 w 2388238"/>
                  <a:gd name="connsiteY23" fmla="*/ 1757646 h 2405170"/>
                  <a:gd name="connsiteX24" fmla="*/ 1827062 w 2388238"/>
                  <a:gd name="connsiteY24" fmla="*/ 2126136 h 2405170"/>
                  <a:gd name="connsiteX25" fmla="*/ 1389879 w 2388238"/>
                  <a:gd name="connsiteY25" fmla="*/ 2332672 h 2405170"/>
                  <a:gd name="connsiteX26" fmla="*/ 1061878 w 2388238"/>
                  <a:gd name="connsiteY26" fmla="*/ 2151612 h 2405170"/>
                  <a:gd name="connsiteX27" fmla="*/ 878998 w 2388238"/>
                  <a:gd name="connsiteY27" fmla="*/ 2117037 h 2405170"/>
                  <a:gd name="connsiteX28" fmla="*/ 507325 w 2388238"/>
                  <a:gd name="connsiteY28" fmla="*/ 2165714 h 2405170"/>
                  <a:gd name="connsiteX29" fmla="*/ 175685 w 2388238"/>
                  <a:gd name="connsiteY29" fmla="*/ 1814057 h 2405170"/>
                  <a:gd name="connsiteX30" fmla="*/ 246653 w 2388238"/>
                  <a:gd name="connsiteY30" fmla="*/ 1446022 h 2405170"/>
                  <a:gd name="connsiteX31" fmla="*/ 222997 w 2388238"/>
                  <a:gd name="connsiteY31" fmla="*/ 1261323 h 2405170"/>
                  <a:gd name="connsiteX32" fmla="*/ 61499 w 2388238"/>
                  <a:gd name="connsiteY32" fmla="*/ 922858 h 2405170"/>
                  <a:gd name="connsiteX33" fmla="*/ 293511 w 2388238"/>
                  <a:gd name="connsiteY33" fmla="*/ 498868 h 2405170"/>
                  <a:gd name="connsiteX34" fmla="*/ 665639 w 2388238"/>
                  <a:gd name="connsiteY34" fmla="*/ 452465 h 2405170"/>
                  <a:gd name="connsiteX35" fmla="*/ 833961 w 2388238"/>
                  <a:gd name="connsiteY35" fmla="*/ 372853 h 2405170"/>
                  <a:gd name="connsiteX36" fmla="*/ 1106006 w 2388238"/>
                  <a:gd name="connsiteY36" fmla="*/ 114911 h 2405170"/>
                  <a:gd name="connsiteX37" fmla="*/ 1580947 w 2388238"/>
                  <a:gd name="connsiteY37" fmla="*/ 204531 h 2405170"/>
                  <a:gd name="connsiteX38" fmla="*/ 1739716 w 2388238"/>
                  <a:gd name="connsiteY38" fmla="*/ 543905 h 2405170"/>
                  <a:gd name="connsiteX39" fmla="*/ 1867550 w 2388238"/>
                  <a:gd name="connsiteY39" fmla="*/ 679473 h 2405170"/>
                  <a:gd name="connsiteX40" fmla="*/ 2196915 w 2388238"/>
                  <a:gd name="connsiteY40" fmla="*/ 858259 h 2405170"/>
                  <a:gd name="connsiteX41" fmla="*/ 2258785 w 2388238"/>
                  <a:gd name="connsiteY41" fmla="*/ 1338205 h 2405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88238" h="2405170">
                    <a:moveTo>
                      <a:pt x="2227850" y="850070"/>
                    </a:moveTo>
                    <a:lnTo>
                      <a:pt x="1888931" y="665825"/>
                    </a:lnTo>
                    <a:cubicBezTo>
                      <a:pt x="1831156" y="634435"/>
                      <a:pt x="1785209" y="585758"/>
                      <a:pt x="1757458" y="526163"/>
                    </a:cubicBezTo>
                    <a:lnTo>
                      <a:pt x="1593685" y="176781"/>
                    </a:lnTo>
                    <a:cubicBezTo>
                      <a:pt x="1504975" y="-12923"/>
                      <a:pt x="1256586" y="-59781"/>
                      <a:pt x="1104641" y="84431"/>
                    </a:cubicBezTo>
                    <a:lnTo>
                      <a:pt x="824863" y="350107"/>
                    </a:lnTo>
                    <a:cubicBezTo>
                      <a:pt x="777550" y="395145"/>
                      <a:pt x="716591" y="423805"/>
                      <a:pt x="651536" y="431994"/>
                    </a:cubicBezTo>
                    <a:lnTo>
                      <a:pt x="268945" y="479761"/>
                    </a:lnTo>
                    <a:cubicBezTo>
                      <a:pt x="61499" y="505692"/>
                      <a:pt x="-59966" y="727240"/>
                      <a:pt x="30110" y="916034"/>
                    </a:cubicBezTo>
                    <a:lnTo>
                      <a:pt x="196157" y="1264052"/>
                    </a:lnTo>
                    <a:cubicBezTo>
                      <a:pt x="224362" y="1323192"/>
                      <a:pt x="233006" y="1389612"/>
                      <a:pt x="220268" y="1454211"/>
                    </a:cubicBezTo>
                    <a:lnTo>
                      <a:pt x="147480" y="1833164"/>
                    </a:lnTo>
                    <a:cubicBezTo>
                      <a:pt x="107901" y="2038790"/>
                      <a:pt x="281227" y="2222580"/>
                      <a:pt x="488674" y="2195285"/>
                    </a:cubicBezTo>
                    <a:lnTo>
                      <a:pt x="871265" y="2144788"/>
                    </a:lnTo>
                    <a:cubicBezTo>
                      <a:pt x="936319" y="2136144"/>
                      <a:pt x="1002283" y="2148882"/>
                      <a:pt x="1059603" y="2180272"/>
                    </a:cubicBezTo>
                    <a:lnTo>
                      <a:pt x="1397157" y="2366791"/>
                    </a:lnTo>
                    <a:cubicBezTo>
                      <a:pt x="1580493" y="2467785"/>
                      <a:pt x="1808864" y="2359967"/>
                      <a:pt x="1847078" y="2154341"/>
                    </a:cubicBezTo>
                    <a:lnTo>
                      <a:pt x="1917591" y="1774933"/>
                    </a:lnTo>
                    <a:cubicBezTo>
                      <a:pt x="1929420" y="1710334"/>
                      <a:pt x="1961719" y="1651649"/>
                      <a:pt x="2009486" y="1607066"/>
                    </a:cubicBezTo>
                    <a:lnTo>
                      <a:pt x="2291085" y="1343664"/>
                    </a:lnTo>
                    <a:cubicBezTo>
                      <a:pt x="2443939" y="1200818"/>
                      <a:pt x="2411639" y="950154"/>
                      <a:pt x="2227850" y="850070"/>
                    </a:cubicBezTo>
                    <a:close/>
                    <a:moveTo>
                      <a:pt x="2258785" y="1338205"/>
                    </a:moveTo>
                    <a:lnTo>
                      <a:pt x="1984921" y="1594328"/>
                    </a:lnTo>
                    <a:cubicBezTo>
                      <a:pt x="1938518" y="1638001"/>
                      <a:pt x="1907128" y="1694867"/>
                      <a:pt x="1895300" y="1757646"/>
                    </a:cubicBezTo>
                    <a:lnTo>
                      <a:pt x="1827062" y="2126136"/>
                    </a:lnTo>
                    <a:cubicBezTo>
                      <a:pt x="1789757" y="2325848"/>
                      <a:pt x="1568209" y="2430936"/>
                      <a:pt x="1389879" y="2332672"/>
                    </a:cubicBezTo>
                    <a:lnTo>
                      <a:pt x="1061878" y="2151612"/>
                    </a:lnTo>
                    <a:cubicBezTo>
                      <a:pt x="1006377" y="2120677"/>
                      <a:pt x="942233" y="2108849"/>
                      <a:pt x="878998" y="2117037"/>
                    </a:cubicBezTo>
                    <a:lnTo>
                      <a:pt x="507325" y="2165714"/>
                    </a:lnTo>
                    <a:cubicBezTo>
                      <a:pt x="305794" y="2192100"/>
                      <a:pt x="137472" y="2013314"/>
                      <a:pt x="175685" y="1814057"/>
                    </a:cubicBezTo>
                    <a:lnTo>
                      <a:pt x="246653" y="1446022"/>
                    </a:lnTo>
                    <a:cubicBezTo>
                      <a:pt x="258481" y="1383698"/>
                      <a:pt x="250293" y="1318643"/>
                      <a:pt x="222997" y="1261323"/>
                    </a:cubicBezTo>
                    <a:lnTo>
                      <a:pt x="61499" y="922858"/>
                    </a:lnTo>
                    <a:cubicBezTo>
                      <a:pt x="-25846" y="739523"/>
                      <a:pt x="91979" y="523889"/>
                      <a:pt x="293511" y="498868"/>
                    </a:cubicBezTo>
                    <a:lnTo>
                      <a:pt x="665639" y="452465"/>
                    </a:lnTo>
                    <a:cubicBezTo>
                      <a:pt x="728874" y="444732"/>
                      <a:pt x="787559" y="416526"/>
                      <a:pt x="833961" y="372853"/>
                    </a:cubicBezTo>
                    <a:lnTo>
                      <a:pt x="1106006" y="114911"/>
                    </a:lnTo>
                    <a:cubicBezTo>
                      <a:pt x="1253402" y="-25206"/>
                      <a:pt x="1494967" y="20741"/>
                      <a:pt x="1580947" y="204531"/>
                    </a:cubicBezTo>
                    <a:lnTo>
                      <a:pt x="1739716" y="543905"/>
                    </a:lnTo>
                    <a:cubicBezTo>
                      <a:pt x="1766557" y="601681"/>
                      <a:pt x="1811594" y="648993"/>
                      <a:pt x="1867550" y="679473"/>
                    </a:cubicBezTo>
                    <a:lnTo>
                      <a:pt x="2196915" y="858259"/>
                    </a:lnTo>
                    <a:cubicBezTo>
                      <a:pt x="2376155" y="955613"/>
                      <a:pt x="2407545" y="1199453"/>
                      <a:pt x="2258785" y="1338205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C6CAD7B-7383-40A4-A7E3-272E75C1AB2C}"/>
                  </a:ext>
                </a:extLst>
              </p:cNvPr>
              <p:cNvSpPr/>
              <p:nvPr/>
            </p:nvSpPr>
            <p:spPr>
              <a:xfrm>
                <a:off x="7859742" y="2563113"/>
                <a:ext cx="2317840" cy="1155691"/>
              </a:xfrm>
              <a:custGeom>
                <a:avLst/>
                <a:gdLst>
                  <a:gd name="connsiteX0" fmla="*/ 2164531 w 2317840"/>
                  <a:gd name="connsiteY0" fmla="*/ 825398 h 1155691"/>
                  <a:gd name="connsiteX1" fmla="*/ 1835166 w 2317840"/>
                  <a:gd name="connsiteY1" fmla="*/ 646613 h 1155691"/>
                  <a:gd name="connsiteX2" fmla="*/ 1707332 w 2317840"/>
                  <a:gd name="connsiteY2" fmla="*/ 511045 h 1155691"/>
                  <a:gd name="connsiteX3" fmla="*/ 1548563 w 2317840"/>
                  <a:gd name="connsiteY3" fmla="*/ 171670 h 1155691"/>
                  <a:gd name="connsiteX4" fmla="*/ 1073622 w 2317840"/>
                  <a:gd name="connsiteY4" fmla="*/ 82050 h 1155691"/>
                  <a:gd name="connsiteX5" fmla="*/ 801577 w 2317840"/>
                  <a:gd name="connsiteY5" fmla="*/ 339993 h 1155691"/>
                  <a:gd name="connsiteX6" fmla="*/ 633255 w 2317840"/>
                  <a:gd name="connsiteY6" fmla="*/ 419605 h 1155691"/>
                  <a:gd name="connsiteX7" fmla="*/ 261126 w 2317840"/>
                  <a:gd name="connsiteY7" fmla="*/ 466007 h 1155691"/>
                  <a:gd name="connsiteX8" fmla="*/ 0 w 2317840"/>
                  <a:gd name="connsiteY8" fmla="*/ 758524 h 1155691"/>
                  <a:gd name="connsiteX9" fmla="*/ 670558 w 2317840"/>
                  <a:gd name="connsiteY9" fmla="*/ 771262 h 1155691"/>
                  <a:gd name="connsiteX10" fmla="*/ 1828797 w 2317840"/>
                  <a:gd name="connsiteY10" fmla="*/ 1149305 h 1155691"/>
                  <a:gd name="connsiteX11" fmla="*/ 2317841 w 2317840"/>
                  <a:gd name="connsiteY11" fmla="*/ 1051041 h 1155691"/>
                  <a:gd name="connsiteX12" fmla="*/ 2164531 w 2317840"/>
                  <a:gd name="connsiteY12" fmla="*/ 825398 h 1155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17840" h="1155691">
                    <a:moveTo>
                      <a:pt x="2164531" y="825398"/>
                    </a:moveTo>
                    <a:lnTo>
                      <a:pt x="1835166" y="646613"/>
                    </a:lnTo>
                    <a:cubicBezTo>
                      <a:pt x="1779210" y="616133"/>
                      <a:pt x="1734627" y="568820"/>
                      <a:pt x="1707332" y="511045"/>
                    </a:cubicBezTo>
                    <a:lnTo>
                      <a:pt x="1548563" y="171670"/>
                    </a:lnTo>
                    <a:cubicBezTo>
                      <a:pt x="1462128" y="-12574"/>
                      <a:pt x="1221017" y="-58067"/>
                      <a:pt x="1073622" y="82050"/>
                    </a:cubicBezTo>
                    <a:lnTo>
                      <a:pt x="801577" y="339993"/>
                    </a:lnTo>
                    <a:cubicBezTo>
                      <a:pt x="755630" y="383666"/>
                      <a:pt x="696489" y="411871"/>
                      <a:pt x="633255" y="419605"/>
                    </a:cubicBezTo>
                    <a:lnTo>
                      <a:pt x="261126" y="466007"/>
                    </a:lnTo>
                    <a:cubicBezTo>
                      <a:pt x="106452" y="485114"/>
                      <a:pt x="1819" y="616133"/>
                      <a:pt x="0" y="758524"/>
                    </a:cubicBezTo>
                    <a:cubicBezTo>
                      <a:pt x="161043" y="741692"/>
                      <a:pt x="364394" y="711667"/>
                      <a:pt x="670558" y="771262"/>
                    </a:cubicBezTo>
                    <a:cubicBezTo>
                      <a:pt x="1100463" y="854513"/>
                      <a:pt x="1359770" y="1100173"/>
                      <a:pt x="1828797" y="1149305"/>
                    </a:cubicBezTo>
                    <a:cubicBezTo>
                      <a:pt x="2042611" y="1171597"/>
                      <a:pt x="2175449" y="1134748"/>
                      <a:pt x="2317841" y="1051041"/>
                    </a:cubicBezTo>
                    <a:cubicBezTo>
                      <a:pt x="2306467" y="960056"/>
                      <a:pt x="2254151" y="874075"/>
                      <a:pt x="2164531" y="825398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EB168935-8A2C-4332-AC02-2F2D7E7C7547}"/>
                  </a:ext>
                </a:extLst>
              </p:cNvPr>
              <p:cNvSpPr/>
              <p:nvPr/>
            </p:nvSpPr>
            <p:spPr>
              <a:xfrm>
                <a:off x="8077381" y="2667742"/>
                <a:ext cx="1110631" cy="641897"/>
              </a:xfrm>
              <a:custGeom>
                <a:avLst/>
                <a:gdLst>
                  <a:gd name="connsiteX0" fmla="*/ 126739 w 1110631"/>
                  <a:gd name="connsiteY0" fmla="*/ 641157 h 641897"/>
                  <a:gd name="connsiteX1" fmla="*/ 56681 w 1110631"/>
                  <a:gd name="connsiteY1" fmla="*/ 446449 h 641897"/>
                  <a:gd name="connsiteX2" fmla="*/ 416981 w 1110631"/>
                  <a:gd name="connsiteY2" fmla="*/ 422338 h 641897"/>
                  <a:gd name="connsiteX3" fmla="*/ 686751 w 1110631"/>
                  <a:gd name="connsiteY3" fmla="*/ 289955 h 641897"/>
                  <a:gd name="connsiteX4" fmla="*/ 952427 w 1110631"/>
                  <a:gd name="connsiteY4" fmla="*/ 17455 h 641897"/>
                  <a:gd name="connsiteX5" fmla="*/ 1096183 w 1110631"/>
                  <a:gd name="connsiteY5" fmla="*/ 139375 h 641897"/>
                  <a:gd name="connsiteX6" fmla="*/ 841426 w 1110631"/>
                  <a:gd name="connsiteY6" fmla="*/ 428252 h 641897"/>
                  <a:gd name="connsiteX7" fmla="*/ 469752 w 1110631"/>
                  <a:gd name="connsiteY7" fmla="*/ 600214 h 641897"/>
                  <a:gd name="connsiteX8" fmla="*/ 126739 w 1110631"/>
                  <a:gd name="connsiteY8" fmla="*/ 641157 h 641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0631" h="641897">
                    <a:moveTo>
                      <a:pt x="126739" y="641157"/>
                    </a:moveTo>
                    <a:cubicBezTo>
                      <a:pt x="2090" y="655260"/>
                      <a:pt x="-47952" y="463282"/>
                      <a:pt x="56681" y="446449"/>
                    </a:cubicBezTo>
                    <a:lnTo>
                      <a:pt x="416981" y="422338"/>
                    </a:lnTo>
                    <a:cubicBezTo>
                      <a:pt x="517974" y="405961"/>
                      <a:pt x="608049" y="361378"/>
                      <a:pt x="686751" y="289955"/>
                    </a:cubicBezTo>
                    <a:lnTo>
                      <a:pt x="952427" y="17455"/>
                    </a:lnTo>
                    <a:cubicBezTo>
                      <a:pt x="992460" y="-36681"/>
                      <a:pt x="1160328" y="43840"/>
                      <a:pt x="1096183" y="139375"/>
                    </a:cubicBezTo>
                    <a:lnTo>
                      <a:pt x="841426" y="428252"/>
                    </a:lnTo>
                    <a:cubicBezTo>
                      <a:pt x="745437" y="522877"/>
                      <a:pt x="623062" y="582472"/>
                      <a:pt x="469752" y="600214"/>
                    </a:cubicBezTo>
                    <a:lnTo>
                      <a:pt x="126739" y="641157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DA63247-172E-43CD-8A3C-62A6117CCA82}"/>
                  </a:ext>
                </a:extLst>
              </p:cNvPr>
              <p:cNvSpPr/>
              <p:nvPr/>
            </p:nvSpPr>
            <p:spPr>
              <a:xfrm>
                <a:off x="7856300" y="2570392"/>
                <a:ext cx="2320302" cy="2337128"/>
              </a:xfrm>
              <a:custGeom>
                <a:avLst/>
                <a:gdLst>
                  <a:gd name="connsiteX0" fmla="*/ 2164334 w 2320302"/>
                  <a:gd name="connsiteY0" fmla="*/ 825398 h 2337128"/>
                  <a:gd name="connsiteX1" fmla="*/ 1834968 w 2320302"/>
                  <a:gd name="connsiteY1" fmla="*/ 646613 h 2337128"/>
                  <a:gd name="connsiteX2" fmla="*/ 1707135 w 2320302"/>
                  <a:gd name="connsiteY2" fmla="*/ 511045 h 2337128"/>
                  <a:gd name="connsiteX3" fmla="*/ 1548366 w 2320302"/>
                  <a:gd name="connsiteY3" fmla="*/ 171670 h 2337128"/>
                  <a:gd name="connsiteX4" fmla="*/ 1073424 w 2320302"/>
                  <a:gd name="connsiteY4" fmla="*/ 82050 h 2337128"/>
                  <a:gd name="connsiteX5" fmla="*/ 801380 w 2320302"/>
                  <a:gd name="connsiteY5" fmla="*/ 339993 h 2337128"/>
                  <a:gd name="connsiteX6" fmla="*/ 633058 w 2320302"/>
                  <a:gd name="connsiteY6" fmla="*/ 419605 h 2337128"/>
                  <a:gd name="connsiteX7" fmla="*/ 261384 w 2320302"/>
                  <a:gd name="connsiteY7" fmla="*/ 466007 h 2337128"/>
                  <a:gd name="connsiteX8" fmla="*/ 29373 w 2320302"/>
                  <a:gd name="connsiteY8" fmla="*/ 889998 h 2337128"/>
                  <a:gd name="connsiteX9" fmla="*/ 190871 w 2320302"/>
                  <a:gd name="connsiteY9" fmla="*/ 1228462 h 2337128"/>
                  <a:gd name="connsiteX10" fmla="*/ 214527 w 2320302"/>
                  <a:gd name="connsiteY10" fmla="*/ 1413162 h 2337128"/>
                  <a:gd name="connsiteX11" fmla="*/ 143559 w 2320302"/>
                  <a:gd name="connsiteY11" fmla="*/ 1781196 h 2337128"/>
                  <a:gd name="connsiteX12" fmla="*/ 475199 w 2320302"/>
                  <a:gd name="connsiteY12" fmla="*/ 2132854 h 2337128"/>
                  <a:gd name="connsiteX13" fmla="*/ 846872 w 2320302"/>
                  <a:gd name="connsiteY13" fmla="*/ 2084177 h 2337128"/>
                  <a:gd name="connsiteX14" fmla="*/ 1029752 w 2320302"/>
                  <a:gd name="connsiteY14" fmla="*/ 2118751 h 2337128"/>
                  <a:gd name="connsiteX15" fmla="*/ 1357752 w 2320302"/>
                  <a:gd name="connsiteY15" fmla="*/ 2299811 h 2337128"/>
                  <a:gd name="connsiteX16" fmla="*/ 1794935 w 2320302"/>
                  <a:gd name="connsiteY16" fmla="*/ 2093275 h 2337128"/>
                  <a:gd name="connsiteX17" fmla="*/ 1863174 w 2320302"/>
                  <a:gd name="connsiteY17" fmla="*/ 1724786 h 2337128"/>
                  <a:gd name="connsiteX18" fmla="*/ 1952794 w 2320302"/>
                  <a:gd name="connsiteY18" fmla="*/ 1561468 h 2337128"/>
                  <a:gd name="connsiteX19" fmla="*/ 2226659 w 2320302"/>
                  <a:gd name="connsiteY19" fmla="*/ 1305344 h 2337128"/>
                  <a:gd name="connsiteX20" fmla="*/ 2164334 w 2320302"/>
                  <a:gd name="connsiteY20" fmla="*/ 825398 h 2337128"/>
                  <a:gd name="connsiteX21" fmla="*/ 2137038 w 2320302"/>
                  <a:gd name="connsiteY21" fmla="*/ 1289877 h 2337128"/>
                  <a:gd name="connsiteX22" fmla="*/ 1885465 w 2320302"/>
                  <a:gd name="connsiteY22" fmla="*/ 1525528 h 2337128"/>
                  <a:gd name="connsiteX23" fmla="*/ 1803124 w 2320302"/>
                  <a:gd name="connsiteY23" fmla="*/ 1675654 h 2337128"/>
                  <a:gd name="connsiteX24" fmla="*/ 1740344 w 2320302"/>
                  <a:gd name="connsiteY24" fmla="*/ 2014573 h 2337128"/>
                  <a:gd name="connsiteX25" fmla="*/ 1338646 w 2320302"/>
                  <a:gd name="connsiteY25" fmla="*/ 2204277 h 2337128"/>
                  <a:gd name="connsiteX26" fmla="*/ 1037031 w 2320302"/>
                  <a:gd name="connsiteY26" fmla="*/ 2037774 h 2337128"/>
                  <a:gd name="connsiteX27" fmla="*/ 868708 w 2320302"/>
                  <a:gd name="connsiteY27" fmla="*/ 2005930 h 2337128"/>
                  <a:gd name="connsiteX28" fmla="*/ 527060 w 2320302"/>
                  <a:gd name="connsiteY28" fmla="*/ 2050967 h 2337128"/>
                  <a:gd name="connsiteX29" fmla="*/ 222261 w 2320302"/>
                  <a:gd name="connsiteY29" fmla="*/ 1727515 h 2337128"/>
                  <a:gd name="connsiteX30" fmla="*/ 287315 w 2320302"/>
                  <a:gd name="connsiteY30" fmla="*/ 1389051 h 2337128"/>
                  <a:gd name="connsiteX31" fmla="*/ 265479 w 2320302"/>
                  <a:gd name="connsiteY31" fmla="*/ 1219364 h 2337128"/>
                  <a:gd name="connsiteX32" fmla="*/ 117173 w 2320302"/>
                  <a:gd name="connsiteY32" fmla="*/ 908195 h 2337128"/>
                  <a:gd name="connsiteX33" fmla="*/ 330533 w 2320302"/>
                  <a:gd name="connsiteY33" fmla="*/ 518324 h 2337128"/>
                  <a:gd name="connsiteX34" fmla="*/ 672636 w 2320302"/>
                  <a:gd name="connsiteY34" fmla="*/ 475561 h 2337128"/>
                  <a:gd name="connsiteX35" fmla="*/ 827311 w 2320302"/>
                  <a:gd name="connsiteY35" fmla="*/ 402318 h 2337128"/>
                  <a:gd name="connsiteX36" fmla="*/ 1077519 w 2320302"/>
                  <a:gd name="connsiteY36" fmla="*/ 165301 h 2337128"/>
                  <a:gd name="connsiteX37" fmla="*/ 1514246 w 2320302"/>
                  <a:gd name="connsiteY37" fmla="*/ 248098 h 2337128"/>
                  <a:gd name="connsiteX38" fmla="*/ 1660278 w 2320302"/>
                  <a:gd name="connsiteY38" fmla="*/ 560177 h 2337128"/>
                  <a:gd name="connsiteX39" fmla="*/ 1777648 w 2320302"/>
                  <a:gd name="connsiteY39" fmla="*/ 684826 h 2337128"/>
                  <a:gd name="connsiteX40" fmla="*/ 2080627 w 2320302"/>
                  <a:gd name="connsiteY40" fmla="*/ 849509 h 2337128"/>
                  <a:gd name="connsiteX41" fmla="*/ 2137038 w 2320302"/>
                  <a:gd name="connsiteY41" fmla="*/ 1289877 h 2337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20302" h="2337128">
                    <a:moveTo>
                      <a:pt x="2164334" y="825398"/>
                    </a:moveTo>
                    <a:lnTo>
                      <a:pt x="1834968" y="646613"/>
                    </a:lnTo>
                    <a:cubicBezTo>
                      <a:pt x="1779013" y="616133"/>
                      <a:pt x="1734430" y="568820"/>
                      <a:pt x="1707135" y="511045"/>
                    </a:cubicBezTo>
                    <a:lnTo>
                      <a:pt x="1548366" y="171670"/>
                    </a:lnTo>
                    <a:cubicBezTo>
                      <a:pt x="1461930" y="-12574"/>
                      <a:pt x="1220820" y="-58067"/>
                      <a:pt x="1073424" y="82050"/>
                    </a:cubicBezTo>
                    <a:lnTo>
                      <a:pt x="801380" y="339993"/>
                    </a:lnTo>
                    <a:cubicBezTo>
                      <a:pt x="755433" y="383666"/>
                      <a:pt x="696292" y="411871"/>
                      <a:pt x="633058" y="419605"/>
                    </a:cubicBezTo>
                    <a:lnTo>
                      <a:pt x="261384" y="466007"/>
                    </a:lnTo>
                    <a:cubicBezTo>
                      <a:pt x="59853" y="491028"/>
                      <a:pt x="-58427" y="706663"/>
                      <a:pt x="29373" y="889998"/>
                    </a:cubicBezTo>
                    <a:lnTo>
                      <a:pt x="190871" y="1228462"/>
                    </a:lnTo>
                    <a:cubicBezTo>
                      <a:pt x="218167" y="1285783"/>
                      <a:pt x="226355" y="1350382"/>
                      <a:pt x="214527" y="1413162"/>
                    </a:cubicBezTo>
                    <a:lnTo>
                      <a:pt x="143559" y="1781196"/>
                    </a:lnTo>
                    <a:cubicBezTo>
                      <a:pt x="104890" y="1980909"/>
                      <a:pt x="273668" y="2159694"/>
                      <a:pt x="475199" y="2132854"/>
                    </a:cubicBezTo>
                    <a:lnTo>
                      <a:pt x="846872" y="2084177"/>
                    </a:lnTo>
                    <a:cubicBezTo>
                      <a:pt x="910107" y="2075988"/>
                      <a:pt x="974251" y="2087816"/>
                      <a:pt x="1029752" y="2118751"/>
                    </a:cubicBezTo>
                    <a:lnTo>
                      <a:pt x="1357752" y="2299811"/>
                    </a:lnTo>
                    <a:cubicBezTo>
                      <a:pt x="1535628" y="2398075"/>
                      <a:pt x="1757631" y="2292987"/>
                      <a:pt x="1794935" y="2093275"/>
                    </a:cubicBezTo>
                    <a:lnTo>
                      <a:pt x="1863174" y="1724786"/>
                    </a:lnTo>
                    <a:cubicBezTo>
                      <a:pt x="1875002" y="1662006"/>
                      <a:pt x="1905937" y="1605140"/>
                      <a:pt x="1952794" y="1561468"/>
                    </a:cubicBezTo>
                    <a:lnTo>
                      <a:pt x="2226659" y="1305344"/>
                    </a:lnTo>
                    <a:cubicBezTo>
                      <a:pt x="2374054" y="1166137"/>
                      <a:pt x="2343119" y="922297"/>
                      <a:pt x="2164334" y="825398"/>
                    </a:cubicBezTo>
                    <a:close/>
                    <a:moveTo>
                      <a:pt x="2137038" y="1289877"/>
                    </a:moveTo>
                    <a:lnTo>
                      <a:pt x="1885465" y="1525528"/>
                    </a:lnTo>
                    <a:cubicBezTo>
                      <a:pt x="1842702" y="1565562"/>
                      <a:pt x="1814042" y="1618333"/>
                      <a:pt x="1803124" y="1675654"/>
                    </a:cubicBezTo>
                    <a:lnTo>
                      <a:pt x="1740344" y="2014573"/>
                    </a:lnTo>
                    <a:cubicBezTo>
                      <a:pt x="1706225" y="2198363"/>
                      <a:pt x="1501964" y="2294807"/>
                      <a:pt x="1338646" y="2204277"/>
                    </a:cubicBezTo>
                    <a:lnTo>
                      <a:pt x="1037031" y="2037774"/>
                    </a:lnTo>
                    <a:cubicBezTo>
                      <a:pt x="985624" y="2009569"/>
                      <a:pt x="926939" y="1998196"/>
                      <a:pt x="868708" y="2005930"/>
                    </a:cubicBezTo>
                    <a:lnTo>
                      <a:pt x="527060" y="2050967"/>
                    </a:lnTo>
                    <a:cubicBezTo>
                      <a:pt x="341906" y="2075533"/>
                      <a:pt x="186777" y="1910850"/>
                      <a:pt x="222261" y="1727515"/>
                    </a:cubicBezTo>
                    <a:lnTo>
                      <a:pt x="287315" y="1389051"/>
                    </a:lnTo>
                    <a:cubicBezTo>
                      <a:pt x="298233" y="1331730"/>
                      <a:pt x="290954" y="1272135"/>
                      <a:pt x="265479" y="1219364"/>
                    </a:cubicBezTo>
                    <a:lnTo>
                      <a:pt x="117173" y="908195"/>
                    </a:lnTo>
                    <a:cubicBezTo>
                      <a:pt x="36652" y="739417"/>
                      <a:pt x="144924" y="541525"/>
                      <a:pt x="330533" y="518324"/>
                    </a:cubicBezTo>
                    <a:lnTo>
                      <a:pt x="672636" y="475561"/>
                    </a:lnTo>
                    <a:cubicBezTo>
                      <a:pt x="730866" y="468282"/>
                      <a:pt x="785002" y="442806"/>
                      <a:pt x="827311" y="402318"/>
                    </a:cubicBezTo>
                    <a:lnTo>
                      <a:pt x="1077519" y="165301"/>
                    </a:lnTo>
                    <a:cubicBezTo>
                      <a:pt x="1213087" y="36558"/>
                      <a:pt x="1435090" y="78411"/>
                      <a:pt x="1514246" y="248098"/>
                    </a:cubicBezTo>
                    <a:lnTo>
                      <a:pt x="1660278" y="560177"/>
                    </a:lnTo>
                    <a:cubicBezTo>
                      <a:pt x="1685299" y="612948"/>
                      <a:pt x="1726241" y="656621"/>
                      <a:pt x="1777648" y="684826"/>
                    </a:cubicBezTo>
                    <a:lnTo>
                      <a:pt x="2080627" y="849509"/>
                    </a:lnTo>
                    <a:cubicBezTo>
                      <a:pt x="2244855" y="938220"/>
                      <a:pt x="2273516" y="1162043"/>
                      <a:pt x="2137038" y="1289877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AFC69EC-CEA7-44D8-87B3-269B9C42CE80}"/>
                  </a:ext>
                </a:extLst>
              </p:cNvPr>
              <p:cNvSpPr/>
              <p:nvPr/>
            </p:nvSpPr>
            <p:spPr>
              <a:xfrm>
                <a:off x="9616735" y="3330201"/>
                <a:ext cx="335130" cy="167117"/>
              </a:xfrm>
              <a:custGeom>
                <a:avLst/>
                <a:gdLst>
                  <a:gd name="connsiteX0" fmla="*/ 333840 w 335130"/>
                  <a:gd name="connsiteY0" fmla="*/ 147021 h 167117"/>
                  <a:gd name="connsiteX1" fmla="*/ 146866 w 335130"/>
                  <a:gd name="connsiteY1" fmla="*/ 137922 h 167117"/>
                  <a:gd name="connsiteX2" fmla="*/ 1291 w 335130"/>
                  <a:gd name="connsiteY2" fmla="*/ 20097 h 167117"/>
                  <a:gd name="connsiteX3" fmla="*/ 188265 w 335130"/>
                  <a:gd name="connsiteY3" fmla="*/ 29195 h 167117"/>
                  <a:gd name="connsiteX4" fmla="*/ 333840 w 335130"/>
                  <a:gd name="connsiteY4" fmla="*/ 147021 h 16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130" h="167117">
                    <a:moveTo>
                      <a:pt x="333840" y="147021"/>
                    </a:moveTo>
                    <a:cubicBezTo>
                      <a:pt x="322467" y="177046"/>
                      <a:pt x="238761" y="172951"/>
                      <a:pt x="146866" y="137922"/>
                    </a:cubicBezTo>
                    <a:cubicBezTo>
                      <a:pt x="54972" y="102893"/>
                      <a:pt x="-10083" y="50122"/>
                      <a:pt x="1291" y="20097"/>
                    </a:cubicBezTo>
                    <a:cubicBezTo>
                      <a:pt x="12664" y="-9929"/>
                      <a:pt x="96370" y="-5834"/>
                      <a:pt x="188265" y="29195"/>
                    </a:cubicBezTo>
                    <a:cubicBezTo>
                      <a:pt x="280160" y="64224"/>
                      <a:pt x="345213" y="116996"/>
                      <a:pt x="333840" y="147021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62181E4-8103-4CF3-8B2B-9415BE8E7A1A}"/>
                  </a:ext>
                </a:extLst>
              </p:cNvPr>
              <p:cNvSpPr/>
              <p:nvPr/>
            </p:nvSpPr>
            <p:spPr>
              <a:xfrm>
                <a:off x="8421777" y="4440502"/>
                <a:ext cx="80697" cy="80570"/>
              </a:xfrm>
              <a:custGeom>
                <a:avLst/>
                <a:gdLst>
                  <a:gd name="connsiteX0" fmla="*/ 79864 w 80697"/>
                  <a:gd name="connsiteY0" fmla="*/ 48019 h 80570"/>
                  <a:gd name="connsiteX1" fmla="*/ 32551 w 80697"/>
                  <a:gd name="connsiteY1" fmla="*/ 79864 h 80570"/>
                  <a:gd name="connsiteX2" fmla="*/ 707 w 80697"/>
                  <a:gd name="connsiteY2" fmla="*/ 32551 h 80570"/>
                  <a:gd name="connsiteX3" fmla="*/ 48018 w 80697"/>
                  <a:gd name="connsiteY3" fmla="*/ 707 h 80570"/>
                  <a:gd name="connsiteX4" fmla="*/ 79864 w 80697"/>
                  <a:gd name="connsiteY4" fmla="*/ 48019 h 8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697" h="80570">
                    <a:moveTo>
                      <a:pt x="79864" y="48019"/>
                    </a:moveTo>
                    <a:cubicBezTo>
                      <a:pt x="75769" y="69855"/>
                      <a:pt x="54388" y="83958"/>
                      <a:pt x="32551" y="79864"/>
                    </a:cubicBezTo>
                    <a:cubicBezTo>
                      <a:pt x="10715" y="75769"/>
                      <a:pt x="-3388" y="54388"/>
                      <a:pt x="707" y="32551"/>
                    </a:cubicBezTo>
                    <a:cubicBezTo>
                      <a:pt x="4801" y="10715"/>
                      <a:pt x="26182" y="-3388"/>
                      <a:pt x="48018" y="707"/>
                    </a:cubicBezTo>
                    <a:cubicBezTo>
                      <a:pt x="69855" y="5256"/>
                      <a:pt x="84412" y="26182"/>
                      <a:pt x="79864" y="48019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579EC0E-FE5E-4B9D-8691-814580AA282D}"/>
                  </a:ext>
                </a:extLst>
              </p:cNvPr>
              <p:cNvSpPr/>
              <p:nvPr/>
            </p:nvSpPr>
            <p:spPr>
              <a:xfrm>
                <a:off x="8372251" y="4298862"/>
                <a:ext cx="58711" cy="38578"/>
              </a:xfrm>
              <a:custGeom>
                <a:avLst/>
                <a:gdLst>
                  <a:gd name="connsiteX0" fmla="*/ 58422 w 58711"/>
                  <a:gd name="connsiteY0" fmla="*/ 24976 h 38578"/>
                  <a:gd name="connsiteX1" fmla="*/ 25667 w 58711"/>
                  <a:gd name="connsiteY1" fmla="*/ 37714 h 38578"/>
                  <a:gd name="connsiteX2" fmla="*/ 191 w 58711"/>
                  <a:gd name="connsiteY2" fmla="*/ 13603 h 38578"/>
                  <a:gd name="connsiteX3" fmla="*/ 32946 w 58711"/>
                  <a:gd name="connsiteY3" fmla="*/ 865 h 38578"/>
                  <a:gd name="connsiteX4" fmla="*/ 58422 w 58711"/>
                  <a:gd name="connsiteY4" fmla="*/ 24976 h 3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711" h="38578">
                    <a:moveTo>
                      <a:pt x="58422" y="24976"/>
                    </a:moveTo>
                    <a:cubicBezTo>
                      <a:pt x="56602" y="34984"/>
                      <a:pt x="41589" y="40898"/>
                      <a:pt x="25667" y="37714"/>
                    </a:cubicBezTo>
                    <a:cubicBezTo>
                      <a:pt x="9745" y="34529"/>
                      <a:pt x="-1628" y="23611"/>
                      <a:pt x="191" y="13603"/>
                    </a:cubicBezTo>
                    <a:cubicBezTo>
                      <a:pt x="2011" y="3594"/>
                      <a:pt x="17024" y="-2320"/>
                      <a:pt x="32946" y="865"/>
                    </a:cubicBezTo>
                    <a:cubicBezTo>
                      <a:pt x="49323" y="4049"/>
                      <a:pt x="60696" y="14968"/>
                      <a:pt x="58422" y="2497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</p:grpSp>
      <p:pic>
        <p:nvPicPr>
          <p:cNvPr id="183" name="Picture 182">
            <a:extLst>
              <a:ext uri="{FF2B5EF4-FFF2-40B4-BE49-F238E27FC236}">
                <a16:creationId xmlns:a16="http://schemas.microsoft.com/office/drawing/2014/main" id="{6931B8EC-ABFB-46D2-B845-5219E0DD4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133" y="1889627"/>
            <a:ext cx="8193734" cy="3048264"/>
          </a:xfrm>
          <a:prstGeom prst="rect">
            <a:avLst/>
          </a:prstGeom>
        </p:spPr>
      </p:pic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9390FB25-280A-4914-9D65-42B810082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1637" y="1046678"/>
            <a:ext cx="6651637" cy="476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54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1.52279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3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72D1759-950B-4696-9447-CEA7823C04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nip Diagonal Corner Rectangle 3">
            <a:extLst>
              <a:ext uri="{FF2B5EF4-FFF2-40B4-BE49-F238E27FC236}">
                <a16:creationId xmlns:a16="http://schemas.microsoft.com/office/drawing/2014/main" id="{0BEB7791-20AB-4543-B399-7279E390E3E2}"/>
              </a:ext>
            </a:extLst>
          </p:cNvPr>
          <p:cNvSpPr/>
          <p:nvPr/>
        </p:nvSpPr>
        <p:spPr>
          <a:xfrm>
            <a:off x="2120887" y="196322"/>
            <a:ext cx="9375713" cy="1688747"/>
          </a:xfrm>
          <a:prstGeom prst="round2DiagRect">
            <a:avLst>
              <a:gd name="adj1" fmla="val 39572"/>
              <a:gd name="adj2" fmla="val 0"/>
            </a:avLst>
          </a:prstGeom>
          <a:solidFill>
            <a:schemeClr val="bg1"/>
          </a:solidFill>
          <a:ln w="5715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Vùng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Trung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du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miền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núi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Bắc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bộ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khí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hậu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như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thế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nào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?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0936A0-B094-4C58-AB3F-1DA17E023A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4" y="223185"/>
            <a:ext cx="1846928" cy="18469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C484AF-79E3-41AE-A433-F54C3A7BC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5" y="1984364"/>
            <a:ext cx="849496" cy="4706480"/>
          </a:xfrm>
          <a:prstGeom prst="rect">
            <a:avLst/>
          </a:prstGeom>
        </p:spPr>
      </p:pic>
      <p:pic>
        <p:nvPicPr>
          <p:cNvPr id="27" name="Thoi Gian - 9Slide.vn">
            <a:extLst>
              <a:ext uri="{FF2B5EF4-FFF2-40B4-BE49-F238E27FC236}">
                <a16:creationId xmlns:a16="http://schemas.microsoft.com/office/drawing/2014/main" id="{201F5575-422E-4FC8-BD3B-78F09E8437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33" y="1983024"/>
            <a:ext cx="849980" cy="4709160"/>
          </a:xfrm>
          <a:prstGeom prst="rect">
            <a:avLst/>
          </a:prstGeom>
        </p:spPr>
      </p:pic>
      <p:pic>
        <p:nvPicPr>
          <p:cNvPr id="13" name="Content Placeholder 12">
            <a:hlinkClick r:id="rId10" action="ppaction://hlinksldjump"/>
            <a:extLst>
              <a:ext uri="{FF2B5EF4-FFF2-40B4-BE49-F238E27FC236}">
                <a16:creationId xmlns:a16="http://schemas.microsoft.com/office/drawing/2014/main" id="{ED80E900-1749-4BC8-9668-6BC593C919E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5773738"/>
            <a:ext cx="1801813" cy="1290637"/>
          </a:xfrm>
          <a:prstGeom prst="rect">
            <a:avLst/>
          </a:prstGeom>
        </p:spPr>
      </p:pic>
      <p:sp>
        <p:nvSpPr>
          <p:cNvPr id="12" name="Dap An B - 9Slide.vn">
            <a:extLst>
              <a:ext uri="{FF2B5EF4-FFF2-40B4-BE49-F238E27FC236}">
                <a16:creationId xmlns:a16="http://schemas.microsoft.com/office/drawing/2014/main" id="{6176446E-A115-45F0-AB68-C5D364CE22F9}"/>
              </a:ext>
            </a:extLst>
          </p:cNvPr>
          <p:cNvSpPr/>
          <p:nvPr/>
        </p:nvSpPr>
        <p:spPr>
          <a:xfrm>
            <a:off x="7246562" y="2225589"/>
            <a:ext cx="4801825" cy="1691640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Nhiệt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ẩm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mùa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mùa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lạnh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40422" y="3204286"/>
            <a:ext cx="1017466" cy="991249"/>
          </a:xfrm>
          <a:prstGeom prst="rect">
            <a:avLst/>
          </a:prstGeom>
        </p:spPr>
      </p:pic>
      <p:sp>
        <p:nvSpPr>
          <p:cNvPr id="17" name="Dap An A - 9Slide.vn">
            <a:extLst>
              <a:ext uri="{FF2B5EF4-FFF2-40B4-BE49-F238E27FC236}">
                <a16:creationId xmlns:a16="http://schemas.microsoft.com/office/drawing/2014/main" id="{4EE3E23B-2B49-4C98-890B-AE91113638C6}"/>
              </a:ext>
            </a:extLst>
          </p:cNvPr>
          <p:cNvSpPr/>
          <p:nvPr/>
        </p:nvSpPr>
        <p:spPr>
          <a:xfrm>
            <a:off x="1918334" y="2256779"/>
            <a:ext cx="4801825" cy="1738751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Nhiệt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ẩm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mùa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mùa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lạnh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nhất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nước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ta.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8" name="Dap An C - 9Slide.vn">
            <a:extLst>
              <a:ext uri="{FF2B5EF4-FFF2-40B4-BE49-F238E27FC236}">
                <a16:creationId xmlns:a16="http://schemas.microsoft.com/office/drawing/2014/main" id="{9F682473-4D95-4501-9320-21A6D26E96CC}"/>
              </a:ext>
            </a:extLst>
          </p:cNvPr>
          <p:cNvSpPr/>
          <p:nvPr/>
        </p:nvSpPr>
        <p:spPr>
          <a:xfrm>
            <a:off x="4358492" y="4408373"/>
            <a:ext cx="5769955" cy="1688746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Ôn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hòa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0093" y="1932806"/>
            <a:ext cx="1105927" cy="9912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0AE0D7F-A524-4513-AB5F-8A0A788B51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15716" y="4832113"/>
            <a:ext cx="863516" cy="841266"/>
          </a:xfrm>
          <a:prstGeom prst="rect">
            <a:avLst/>
          </a:prstGeom>
        </p:spPr>
      </p:pic>
      <p:pic>
        <p:nvPicPr>
          <p:cNvPr id="15" name="Content Placeholder 121">
            <a:extLst>
              <a:ext uri="{FF2B5EF4-FFF2-40B4-BE49-F238E27FC236}">
                <a16:creationId xmlns:a16="http://schemas.microsoft.com/office/drawing/2014/main" id="{708732F1-9D41-4539-8E15-67376D6517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1465053" y="-4611995"/>
            <a:ext cx="7310041" cy="523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2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69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6A7650-52DF-48E4-A77E-DEB342DD0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8F432CE-EE1C-4D61-B1E2-202E7CD1A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133" y="1889627"/>
            <a:ext cx="8193734" cy="304826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C3C508A-3906-4859-8A28-2D78E6B04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2554" y="1878194"/>
            <a:ext cx="8266892" cy="3078747"/>
          </a:xfrm>
          <a:prstGeom prst="rect">
            <a:avLst/>
          </a:prstGeom>
        </p:spPr>
      </p:pic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9390FB25-280A-4914-9D65-42B810082B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1637" y="1046678"/>
            <a:ext cx="6651637" cy="476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5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1.52279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3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72D1759-950B-4696-9447-CEA7823C04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nip Diagonal Corner Rectangle 3">
            <a:extLst>
              <a:ext uri="{FF2B5EF4-FFF2-40B4-BE49-F238E27FC236}">
                <a16:creationId xmlns:a16="http://schemas.microsoft.com/office/drawing/2014/main" id="{0BEB7791-20AB-4543-B399-7279E390E3E2}"/>
              </a:ext>
            </a:extLst>
          </p:cNvPr>
          <p:cNvSpPr/>
          <p:nvPr/>
        </p:nvSpPr>
        <p:spPr>
          <a:xfrm>
            <a:off x="2057400" y="218205"/>
            <a:ext cx="9557870" cy="1482603"/>
          </a:xfrm>
          <a:prstGeom prst="round2DiagRect">
            <a:avLst>
              <a:gd name="adj1" fmla="val 39572"/>
              <a:gd name="adj2" fmla="val 0"/>
            </a:avLst>
          </a:prstGeom>
          <a:solidFill>
            <a:schemeClr val="bg1"/>
          </a:solidFill>
          <a:ln w="5715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Đâu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là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loại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cây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trồng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phổ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biến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ở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vùng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Trung du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miền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0936A0-B094-4C58-AB3F-1DA17E023A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4" y="223185"/>
            <a:ext cx="1846928" cy="18469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C484AF-79E3-41AE-A433-F54C3A7BC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5" y="1984364"/>
            <a:ext cx="849496" cy="4706480"/>
          </a:xfrm>
          <a:prstGeom prst="rect">
            <a:avLst/>
          </a:prstGeom>
        </p:spPr>
      </p:pic>
      <p:pic>
        <p:nvPicPr>
          <p:cNvPr id="27" name="Thoi Gian - 9Slide.vn">
            <a:extLst>
              <a:ext uri="{FF2B5EF4-FFF2-40B4-BE49-F238E27FC236}">
                <a16:creationId xmlns:a16="http://schemas.microsoft.com/office/drawing/2014/main" id="{201F5575-422E-4FC8-BD3B-78F09E8437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33" y="1983024"/>
            <a:ext cx="849980" cy="4709160"/>
          </a:xfrm>
          <a:prstGeom prst="rect">
            <a:avLst/>
          </a:prstGeom>
        </p:spPr>
      </p:pic>
      <p:pic>
        <p:nvPicPr>
          <p:cNvPr id="13" name="Content Placeholder 12">
            <a:hlinkClick r:id="rId10" action="ppaction://hlinksldjump"/>
            <a:extLst>
              <a:ext uri="{FF2B5EF4-FFF2-40B4-BE49-F238E27FC236}">
                <a16:creationId xmlns:a16="http://schemas.microsoft.com/office/drawing/2014/main" id="{ED80E900-1749-4BC8-9668-6BC593C919E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5773738"/>
            <a:ext cx="1801813" cy="1290637"/>
          </a:xfrm>
          <a:prstGeom prst="rect">
            <a:avLst/>
          </a:prstGeom>
        </p:spPr>
      </p:pic>
      <p:sp>
        <p:nvSpPr>
          <p:cNvPr id="12" name="Dap An A - 9Slide.vn">
            <a:extLst>
              <a:ext uri="{FF2B5EF4-FFF2-40B4-BE49-F238E27FC236}">
                <a16:creationId xmlns:a16="http://schemas.microsoft.com/office/drawing/2014/main" id="{6176446E-A115-45F0-AB68-C5D364CE22F9}"/>
              </a:ext>
            </a:extLst>
          </p:cNvPr>
          <p:cNvSpPr/>
          <p:nvPr/>
        </p:nvSpPr>
        <p:spPr>
          <a:xfrm>
            <a:off x="1971218" y="2349935"/>
            <a:ext cx="4476829" cy="1367097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A.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Đào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lê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mận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4B253C-DB4D-4558-BB38-4785FFA12F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51333" y="3121739"/>
            <a:ext cx="895378" cy="872307"/>
          </a:xfrm>
          <a:prstGeom prst="rect">
            <a:avLst/>
          </a:prstGeom>
        </p:spPr>
      </p:pic>
      <p:sp>
        <p:nvSpPr>
          <p:cNvPr id="17" name="Dap An C - 9Slide.vn">
            <a:extLst>
              <a:ext uri="{FF2B5EF4-FFF2-40B4-BE49-F238E27FC236}">
                <a16:creationId xmlns:a16="http://schemas.microsoft.com/office/drawing/2014/main" id="{4EE3E23B-2B49-4C98-890B-AE91113638C6}"/>
              </a:ext>
            </a:extLst>
          </p:cNvPr>
          <p:cNvSpPr/>
          <p:nvPr/>
        </p:nvSpPr>
        <p:spPr>
          <a:xfrm>
            <a:off x="4493419" y="4690702"/>
            <a:ext cx="4986957" cy="1367097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Cả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2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đáp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trên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8" name="Dap An B - 9Slide.vn1">
            <a:extLst>
              <a:ext uri="{FF2B5EF4-FFF2-40B4-BE49-F238E27FC236}">
                <a16:creationId xmlns:a16="http://schemas.microsoft.com/office/drawing/2014/main" id="{9F682473-4D95-4501-9320-21A6D26E96CC}"/>
              </a:ext>
            </a:extLst>
          </p:cNvPr>
          <p:cNvSpPr/>
          <p:nvPr/>
        </p:nvSpPr>
        <p:spPr>
          <a:xfrm>
            <a:off x="6744072" y="2300421"/>
            <a:ext cx="5112568" cy="1416611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Hồi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thảo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quả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su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4F30A8C-DA76-44F8-BC6D-CF1DB15124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9032" y="4673460"/>
            <a:ext cx="1105927" cy="9912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0AE0D7F-A524-4513-AB5F-8A0A788B51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4138" y="2973146"/>
            <a:ext cx="826788" cy="805484"/>
          </a:xfrm>
          <a:prstGeom prst="rect">
            <a:avLst/>
          </a:prstGeom>
        </p:spPr>
      </p:pic>
      <p:pic>
        <p:nvPicPr>
          <p:cNvPr id="15" name="Content Placeholder 121">
            <a:extLst>
              <a:ext uri="{FF2B5EF4-FFF2-40B4-BE49-F238E27FC236}">
                <a16:creationId xmlns:a16="http://schemas.microsoft.com/office/drawing/2014/main" id="{708732F1-9D41-4539-8E15-67376D6517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1465053" y="-4611995"/>
            <a:ext cx="7310041" cy="523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5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71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6A7650-52DF-48E4-A77E-DEB342DD0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C3C508A-3906-4859-8A28-2D78E6B04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554" y="1889625"/>
            <a:ext cx="8266892" cy="307874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B9161B-2CBC-4349-B2BC-C985A9555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64728" y="1891246"/>
            <a:ext cx="8262544" cy="3075508"/>
          </a:xfrm>
          <a:prstGeom prst="rect">
            <a:avLst/>
          </a:prstGeom>
        </p:spPr>
      </p:pic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9390FB25-280A-4914-9D65-42B810082B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1637" y="1046678"/>
            <a:ext cx="6651637" cy="47646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D57DB2-24A5-46B0-AAF9-AA1F1C1F39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1275" y="3748274"/>
            <a:ext cx="7389450" cy="206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9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0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0 L 1.52279 0 " pathEditMode="relative" rAng="0" ptsTypes="AA">
                                          <p:cBhvr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6133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10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18889 " pathEditMode="relative" rAng="0" ptsTypes="AA">
                                          <p:cBhvr>
                                            <p:cTn id="1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94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0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0 L 1.52279 0 " pathEditMode="relative" rAng="0" ptsTypes="AA">
                                          <p:cBhvr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6133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10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18889 " pathEditMode="relative" rAng="0" ptsTypes="AA">
                                          <p:cBhvr>
                                            <p:cTn id="1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94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830</Words>
  <Application>Microsoft Office PowerPoint</Application>
  <PresentationFormat>Widescreen</PresentationFormat>
  <Paragraphs>56</Paragraphs>
  <Slides>23</Slides>
  <Notes>19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等线</vt:lpstr>
      <vt:lpstr>微软雅黑</vt:lpstr>
      <vt:lpstr>Arial</vt:lpstr>
      <vt:lpstr>Calibri</vt:lpstr>
      <vt:lpstr>Cambria</vt:lpstr>
      <vt:lpstr>SVN-Genica Pro</vt:lpstr>
      <vt:lpstr>Times New Roman</vt:lpstr>
      <vt:lpstr>Wingdings</vt:lpstr>
      <vt:lpstr>千图网海量PPT模板www.58pic.com​​</vt:lpstr>
      <vt:lpstr>Office 主题​​</vt:lpstr>
      <vt:lpstr>1_千图网海量PPT模板www.58pic.com​​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2023-09-08T11:40:06Z</dcterms:created>
  <dcterms:modified xsi:type="dcterms:W3CDTF">2023-09-08T15:14:51Z</dcterms:modified>
</cp:coreProperties>
</file>