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5"/>
  </p:notesMasterIdLst>
  <p:sldIdLst>
    <p:sldId id="2742" r:id="rId3"/>
    <p:sldId id="2753" r:id="rId4"/>
    <p:sldId id="2749" r:id="rId5"/>
    <p:sldId id="2751" r:id="rId6"/>
    <p:sldId id="2788" r:id="rId7"/>
    <p:sldId id="2786" r:id="rId8"/>
    <p:sldId id="2787" r:id="rId9"/>
    <p:sldId id="2795" r:id="rId10"/>
    <p:sldId id="2794" r:id="rId11"/>
    <p:sldId id="2770" r:id="rId12"/>
    <p:sldId id="2796" r:id="rId13"/>
    <p:sldId id="3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8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B23FC0-13F3-411C-A01A-0FB6AEEB6D1B}" type="datetimeFigureOut">
              <a:rPr lang="en-US" smtClean="0"/>
              <a:t>7/17/2023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F5C29C-E312-4553-B7D4-EC1F1F569204}" type="slidenum">
              <a:rPr lang="en-US" smtClean="0"/>
              <a:t>‹#›</a:t>
            </a:fld>
            <a:endParaRPr lang="en-US"/>
          </a:p>
        </p:txBody>
      </p:sp>
    </p:spTree>
    <p:extLst>
      <p:ext uri="{BB962C8B-B14F-4D97-AF65-F5344CB8AC3E}">
        <p14:creationId xmlns:p14="http://schemas.microsoft.com/office/powerpoint/2010/main" val="672580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75282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1913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2825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85659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41875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4410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83577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16625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3872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73828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F899-5B23-4BED-BF19-2804A7CB3AE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CBEE77-90BA-486C-BBEA-D0B4447C0E3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F79E84-99BC-4A9B-A1E2-D86F11BFB70F}"/>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5" name="Footer Placeholder 4">
            <a:extLst>
              <a:ext uri="{FF2B5EF4-FFF2-40B4-BE49-F238E27FC236}">
                <a16:creationId xmlns:a16="http://schemas.microsoft.com/office/drawing/2014/main" id="{5D27C139-5F0B-4DA0-868F-CAE1113FD7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E69B6F8-831E-4DC4-88B1-964B8FD37F4A}"/>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3390299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342AE-4159-4FE5-83D1-C910B743DFB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BEA6EC-B993-4FB7-B26A-3BE3079857E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AA0ACD-8989-4FFB-9CAD-4EBCEEC39E9F}"/>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5" name="Footer Placeholder 4">
            <a:extLst>
              <a:ext uri="{FF2B5EF4-FFF2-40B4-BE49-F238E27FC236}">
                <a16:creationId xmlns:a16="http://schemas.microsoft.com/office/drawing/2014/main" id="{6D03D26F-2207-42CE-96D0-9639682BBE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0D0172-83D7-4807-9DFE-1B20E17DC733}"/>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14903068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A37900-2AED-4C13-8EE6-A7CBD9821F7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EA6B89-6B40-4813-89EB-3B70CE2D3BAB}"/>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E4E7FA-818D-4EAD-8308-909FBA348236}"/>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5" name="Footer Placeholder 4">
            <a:extLst>
              <a:ext uri="{FF2B5EF4-FFF2-40B4-BE49-F238E27FC236}">
                <a16:creationId xmlns:a16="http://schemas.microsoft.com/office/drawing/2014/main" id="{6B62F54D-AE51-4736-B83C-C5CBA7DEB3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9B7F0B2-6919-46E9-872E-E718080C3A39}"/>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
        <p:nvSpPr>
          <p:cNvPr id="7" name="9Slide.vn - 2019">
            <a:extLst>
              <a:ext uri="{FF2B5EF4-FFF2-40B4-BE49-F238E27FC236}">
                <a16:creationId xmlns:a16="http://schemas.microsoft.com/office/drawing/2014/main" id="{5D67C484-D6EB-415D-BFD0-047565D785F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8" name="Picture 7">
            <a:extLst>
              <a:ext uri="{FF2B5EF4-FFF2-40B4-BE49-F238E27FC236}">
                <a16:creationId xmlns:a16="http://schemas.microsoft.com/office/drawing/2014/main" id="{7C422375-EDC4-4667-95AB-61E2154A7B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474EA60B-4E9A-4025-B835-C285EC96B6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C7DBEF40-DD34-4C60-B4FE-75217DDB85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AAEE3489-566A-4587-8D47-3F87B2E8ED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0030808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313"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09"/>
              <a:endParaRPr lang="zh-CN" altLang="en-US" sz="1900">
                <a:solidFill>
                  <a:prstClr val="white"/>
                </a:solidFill>
              </a:endParaRPr>
            </a:p>
          </p:txBody>
        </p:sp>
      </p:grpSp>
      <p:sp>
        <p:nvSpPr>
          <p:cNvPr id="28" name="文本框 27" hidden="1"/>
          <p:cNvSpPr txBox="1"/>
          <p:nvPr/>
        </p:nvSpPr>
        <p:spPr>
          <a:xfrm>
            <a:off x="7847443" y="6465976"/>
            <a:ext cx="1334326" cy="384703"/>
          </a:xfrm>
          <a:prstGeom prst="rect">
            <a:avLst/>
          </a:prstGeom>
          <a:noFill/>
        </p:spPr>
        <p:txBody>
          <a:bodyPr wrap="none" lIns="91420" tIns="45711" rIns="91420" bIns="45711" rtlCol="0">
            <a:spAutoFit/>
          </a:bodyPr>
          <a:lstStyle>
            <a:defPPr>
              <a:defRPr lang="zh-CN"/>
            </a:defPPr>
            <a:lvl1pPr>
              <a:defRPr>
                <a:solidFill>
                  <a:schemeClr val="accent1"/>
                </a:solidFill>
              </a:defRPr>
            </a:lvl1pPr>
          </a:lstStyle>
          <a:p>
            <a:pPr defTabSz="914209"/>
            <a:r>
              <a:rPr lang="en-US" altLang="zh-CN" sz="1900" dirty="0">
                <a:solidFill>
                  <a:srgbClr val="FFC000"/>
                </a:solidFill>
                <a:latin typeface="Bodoni MT" panose="02070803080606020203" pitchFamily="18" charset="0"/>
                <a:ea typeface="方正正中黑简体" panose="02000000000000000000" pitchFamily="2" charset="-122"/>
              </a:rPr>
              <a:t>@</a:t>
            </a:r>
            <a:r>
              <a:rPr lang="zh-CN" altLang="en-US" sz="1900" dirty="0">
                <a:solidFill>
                  <a:srgbClr val="FFC000"/>
                </a:solidFill>
                <a:latin typeface="方正行楷简体" panose="03000509000000000000" pitchFamily="65" charset="-122"/>
                <a:ea typeface="方正行楷简体" panose="03000509000000000000" pitchFamily="65" charset="-122"/>
              </a:rPr>
              <a:t>雪原</a:t>
            </a:r>
            <a:r>
              <a:rPr lang="en-US" altLang="zh-CN" sz="1900" dirty="0">
                <a:solidFill>
                  <a:srgbClr val="FFC000"/>
                </a:solidFill>
                <a:latin typeface="方正行楷简体" panose="03000509000000000000" pitchFamily="65" charset="-122"/>
                <a:ea typeface="方正行楷简体" panose="03000509000000000000" pitchFamily="65" charset="-122"/>
              </a:rPr>
              <a:t>PPT</a:t>
            </a:r>
            <a:endParaRPr lang="zh-CN" altLang="en-US" sz="1900" dirty="0">
              <a:solidFill>
                <a:srgbClr val="FFC000"/>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8000" y="6465976"/>
            <a:ext cx="1624738" cy="384703"/>
          </a:xfrm>
          <a:prstGeom prst="rect">
            <a:avLst/>
          </a:prstGeom>
          <a:noFill/>
        </p:spPr>
        <p:txBody>
          <a:bodyPr wrap="none" lIns="91420" tIns="45711" rIns="91420" bIns="45711" rtlCol="0">
            <a:spAutoFit/>
          </a:bodyPr>
          <a:lstStyle>
            <a:defPPr>
              <a:defRPr lang="zh-CN"/>
            </a:defPPr>
            <a:lvl1pPr>
              <a:defRPr>
                <a:solidFill>
                  <a:schemeClr val="accent1"/>
                </a:solidFill>
              </a:defRPr>
            </a:lvl1pPr>
          </a:lstStyle>
          <a:p>
            <a:pPr defTabSz="914209"/>
            <a:r>
              <a:rPr lang="en-US" altLang="zh-CN" sz="1900" dirty="0">
                <a:solidFill>
                  <a:srgbClr val="FFC000"/>
                </a:solidFill>
                <a:latin typeface="Bodoni MT" panose="02070803080606020203" pitchFamily="18" charset="0"/>
                <a:ea typeface="方正正中黑简体" panose="02000000000000000000" pitchFamily="2" charset="-122"/>
              </a:rPr>
              <a:t>xyppt.yanj.cn</a:t>
            </a:r>
            <a:endParaRPr lang="zh-CN" altLang="en-US" sz="1900" dirty="0">
              <a:solidFill>
                <a:srgbClr val="FFC000"/>
              </a:solidFill>
              <a:latin typeface="Bodoni MT" panose="02070803080606020203" pitchFamily="18" charset="0"/>
              <a:ea typeface="方正正中黑简体" panose="02000000000000000000" pitchFamily="2" charset="-122"/>
            </a:endParaRPr>
          </a:p>
        </p:txBody>
      </p:sp>
      <p:grpSp>
        <p:nvGrpSpPr>
          <p:cNvPr id="32" name="组合 31" hidden="1"/>
          <p:cNvGrpSpPr>
            <a:grpSpLocks noChangeAspect="1"/>
          </p:cNvGrpSpPr>
          <p:nvPr/>
        </p:nvGrpSpPr>
        <p:grpSpPr>
          <a:xfrm>
            <a:off x="9591291" y="6578476"/>
            <a:ext cx="461015" cy="144000"/>
            <a:chOff x="9167649" y="4366337"/>
            <a:chExt cx="654429" cy="216000"/>
          </a:xfrm>
        </p:grpSpPr>
        <p:sp>
          <p:nvSpPr>
            <p:cNvPr id="33" name="Freeform 5"/>
            <p:cNvSpPr>
              <a:spLocks/>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5" name="Freeform 7"/>
            <p:cNvSpPr>
              <a:spLocks/>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6" name="Freeform 8"/>
            <p:cNvSpPr>
              <a:spLocks/>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7" name="Freeform 9"/>
            <p:cNvSpPr>
              <a:spLocks/>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8" name="Freeform 10"/>
            <p:cNvSpPr>
              <a:spLocks/>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9" name="Freeform 11"/>
            <p:cNvSpPr>
              <a:spLocks/>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1" name="Freeform 13"/>
            <p:cNvSpPr>
              <a:spLocks/>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2" name="Freeform 14"/>
            <p:cNvSpPr>
              <a:spLocks/>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3" name="Freeform 15"/>
            <p:cNvSpPr>
              <a:spLocks/>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4" name="Freeform 16"/>
            <p:cNvSpPr>
              <a:spLocks/>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5" name="Freeform 17"/>
            <p:cNvSpPr>
              <a:spLocks/>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6" name="Freeform 18"/>
            <p:cNvSpPr>
              <a:spLocks/>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8" name="Freeform 20"/>
            <p:cNvSpPr>
              <a:spLocks/>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9" name="Freeform 21"/>
            <p:cNvSpPr>
              <a:spLocks/>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0" name="Freeform 22"/>
            <p:cNvSpPr>
              <a:spLocks/>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1" name="Freeform 23"/>
            <p:cNvSpPr>
              <a:spLocks/>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2" name="Freeform 24"/>
            <p:cNvSpPr>
              <a:spLocks/>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3" name="Freeform 25"/>
            <p:cNvSpPr>
              <a:spLocks/>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grpSp>
      <p:pic>
        <p:nvPicPr>
          <p:cNvPr id="69" name="Picture 3" descr="C:\Documents and Settings\tdz\桌面\未标题-2.png" hidden="1"/>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480218"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519"/>
            <a:ext cx="2743200" cy="365125"/>
          </a:xfrm>
          <a:prstGeom prst="rect">
            <a:avLst/>
          </a:prstGeom>
        </p:spPr>
        <p:txBody>
          <a:bodyPr lIns="91420" tIns="45711" rIns="91420" bIns="45711"/>
          <a:lstStyle/>
          <a:p>
            <a:pPr defTabSz="914209"/>
            <a:fld id="{618F58CE-AA9F-44F2-B75A-34227CEABCB3}" type="datetimeFigureOut">
              <a:rPr lang="zh-CN" altLang="en-US" sz="1900" smtClean="0">
                <a:solidFill>
                  <a:prstClr val="black"/>
                </a:solidFill>
              </a:rPr>
              <a:pPr defTabSz="914209"/>
              <a:t>2023/7/17</a:t>
            </a:fld>
            <a:endParaRPr lang="zh-CN" altLang="en-US" sz="1900">
              <a:solidFill>
                <a:prstClr val="black"/>
              </a:solidFill>
            </a:endParaRPr>
          </a:p>
        </p:txBody>
      </p:sp>
      <p:sp>
        <p:nvSpPr>
          <p:cNvPr id="9" name="页脚占位符 8"/>
          <p:cNvSpPr>
            <a:spLocks noGrp="1"/>
          </p:cNvSpPr>
          <p:nvPr>
            <p:ph type="ftr" sz="quarter" idx="12"/>
          </p:nvPr>
        </p:nvSpPr>
        <p:spPr>
          <a:xfrm>
            <a:off x="4038601" y="6356519"/>
            <a:ext cx="4114800" cy="365125"/>
          </a:xfrm>
          <a:prstGeom prst="rect">
            <a:avLst/>
          </a:prstGeom>
        </p:spPr>
        <p:txBody>
          <a:bodyPr lIns="91420" tIns="45711" rIns="91420" bIns="45711"/>
          <a:lstStyle/>
          <a:p>
            <a:pPr defTabSz="914209"/>
            <a:endParaRPr lang="zh-CN" altLang="en-US" sz="1900" dirty="0">
              <a:solidFill>
                <a:prstClr val="black"/>
              </a:solidFill>
            </a:endParaRPr>
          </a:p>
        </p:txBody>
      </p:sp>
      <p:sp>
        <p:nvSpPr>
          <p:cNvPr id="74" name="任意多边形 73" hidden="1"/>
          <p:cNvSpPr/>
          <p:nvPr userDrawn="1"/>
        </p:nvSpPr>
        <p:spPr>
          <a:xfrm rot="894806">
            <a:off x="779179" y="139287"/>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3401224 h 4575877"/>
              <a:gd name="connsiteX9" fmla="*/ 1630823 w 2990085"/>
              <a:gd name="connsiteY9" fmla="*/ 3401224 h 4575877"/>
              <a:gd name="connsiteX10" fmla="*/ 1635750 w 2990085"/>
              <a:gd name="connsiteY10" fmla="*/ 3723073 h 4575877"/>
              <a:gd name="connsiteX11" fmla="*/ 1626318 w 2990085"/>
              <a:gd name="connsiteY11" fmla="*/ 4162116 h 4575877"/>
              <a:gd name="connsiteX12" fmla="*/ 1998521 w 2990085"/>
              <a:gd name="connsiteY12" fmla="*/ 4114682 h 4575877"/>
              <a:gd name="connsiteX13" fmla="*/ 2387572 w 2990085"/>
              <a:gd name="connsiteY13" fmla="*/ 3936393 h 4575877"/>
              <a:gd name="connsiteX14" fmla="*/ 2393959 w 2990085"/>
              <a:gd name="connsiteY14" fmla="*/ 4089779 h 4575877"/>
              <a:gd name="connsiteX15" fmla="*/ 2032803 w 2990085"/>
              <a:gd name="connsiteY15" fmla="*/ 4243403 h 4575877"/>
              <a:gd name="connsiteX16" fmla="*/ 1655587 w 2990085"/>
              <a:gd name="connsiteY16" fmla="*/ 4315149 h 4575877"/>
              <a:gd name="connsiteX17" fmla="*/ 1273004 w 2990085"/>
              <a:gd name="connsiteY17" fmla="*/ 4388324 h 4575877"/>
              <a:gd name="connsiteX18" fmla="*/ 806011 w 2990085"/>
              <a:gd name="connsiteY18" fmla="*/ 4575877 h 4575877"/>
              <a:gd name="connsiteX19" fmla="*/ 801054 w 2990085"/>
              <a:gd name="connsiteY19" fmla="*/ 4427857 h 4575877"/>
              <a:gd name="connsiteX20" fmla="*/ 1160457 w 2990085"/>
              <a:gd name="connsiteY20" fmla="*/ 4159821 h 4575877"/>
              <a:gd name="connsiteX21" fmla="*/ 1241769 w 2990085"/>
              <a:gd name="connsiteY21" fmla="*/ 3667174 h 4575877"/>
              <a:gd name="connsiteX22" fmla="*/ 1237922 w 2990085"/>
              <a:gd name="connsiteY22" fmla="*/ 3428438 h 4575877"/>
              <a:gd name="connsiteX23" fmla="*/ 1240031 w 2990085"/>
              <a:gd name="connsiteY23" fmla="*/ 3428438 h 4575877"/>
              <a:gd name="connsiteX24" fmla="*/ 1240031 w 2990085"/>
              <a:gd name="connsiteY24" fmla="*/ 3401224 h 4575877"/>
              <a:gd name="connsiteX25" fmla="*/ 1239219 w 2990085"/>
              <a:gd name="connsiteY25" fmla="*/ 3401224 h 4575877"/>
              <a:gd name="connsiteX26" fmla="*/ 1239219 w 2990085"/>
              <a:gd name="connsiteY26" fmla="*/ 2606619 h 4575877"/>
              <a:gd name="connsiteX27" fmla="*/ 1240448 w 2990085"/>
              <a:gd name="connsiteY27" fmla="*/ 2606619 h 4575877"/>
              <a:gd name="connsiteX28" fmla="*/ 1216781 w 2990085"/>
              <a:gd name="connsiteY28" fmla="*/ 1137952 h 4575877"/>
              <a:gd name="connsiteX29" fmla="*/ 1205031 w 2990085"/>
              <a:gd name="connsiteY29" fmla="*/ 986000 h 4575877"/>
              <a:gd name="connsiteX30" fmla="*/ 1010196 w 2990085"/>
              <a:gd name="connsiteY30" fmla="*/ 923011 h 4575877"/>
              <a:gd name="connsiteX31" fmla="*/ 1010953 w 2990085"/>
              <a:gd name="connsiteY31" fmla="*/ 796446 h 4575877"/>
              <a:gd name="connsiteX32" fmla="*/ 1631355 w 2990085"/>
              <a:gd name="connsiteY32" fmla="*/ 516335 h 4575877"/>
              <a:gd name="connsiteX33" fmla="*/ 1619038 w 2990085"/>
              <a:gd name="connsiteY33" fmla="*/ 1030819 h 4575877"/>
              <a:gd name="connsiteX34" fmla="*/ 1617716 w 2990085"/>
              <a:gd name="connsiteY34" fmla="*/ 1823823 h 4575877"/>
              <a:gd name="connsiteX35" fmla="*/ 1868719 w 2990085"/>
              <a:gd name="connsiteY35" fmla="*/ 1774203 h 4575877"/>
              <a:gd name="connsiteX36" fmla="*/ 2397287 w 2990085"/>
              <a:gd name="connsiteY36" fmla="*/ 1343368 h 4575877"/>
              <a:gd name="connsiteX37" fmla="*/ 2504404 w 2990085"/>
              <a:gd name="connsiteY37" fmla="*/ 645679 h 4575877"/>
              <a:gd name="connsiteX38" fmla="*/ 2200442 w 2990085"/>
              <a:gd name="connsiteY38" fmla="*/ 269996 h 4575877"/>
              <a:gd name="connsiteX39" fmla="*/ 1592464 w 2990085"/>
              <a:gd name="connsiteY39" fmla="*/ 262479 h 4575877"/>
              <a:gd name="connsiteX40" fmla="*/ 774828 w 2990085"/>
              <a:gd name="connsiteY40" fmla="*/ 718607 h 4575877"/>
              <a:gd name="connsiteX41" fmla="*/ 255817 w 2990085"/>
              <a:gd name="connsiteY41" fmla="*/ 1465682 h 4575877"/>
              <a:gd name="connsiteX42" fmla="*/ 203204 w 2990085"/>
              <a:gd name="connsiteY42" fmla="*/ 2206292 h 4575877"/>
              <a:gd name="connsiteX43" fmla="*/ 348810 w 2990085"/>
              <a:gd name="connsiteY43" fmla="*/ 2483428 h 4575877"/>
              <a:gd name="connsiteX44" fmla="*/ 622088 w 2990085"/>
              <a:gd name="connsiteY44" fmla="*/ 2657629 h 4575877"/>
              <a:gd name="connsiteX45" fmla="*/ 800805 w 2990085"/>
              <a:gd name="connsiteY45" fmla="*/ 2811066 h 4575877"/>
              <a:gd name="connsiteX46" fmla="*/ 779502 w 2990085"/>
              <a:gd name="connsiteY46" fmla="*/ 2914384 h 4575877"/>
              <a:gd name="connsiteX47" fmla="*/ 686344 w 2990085"/>
              <a:gd name="connsiteY47" fmla="*/ 2985143 h 4575877"/>
              <a:gd name="connsiteX48" fmla="*/ 347086 w 2990085"/>
              <a:gd name="connsiteY48" fmla="*/ 2854362 h 4575877"/>
              <a:gd name="connsiteX49" fmla="*/ 51924 w 2990085"/>
              <a:gd name="connsiteY49" fmla="*/ 2349974 h 4575877"/>
              <a:gd name="connsiteX50" fmla="*/ 301903 w 2990085"/>
              <a:gd name="connsiteY50" fmla="*/ 1002519 h 4575877"/>
              <a:gd name="connsiteX51" fmla="*/ 1651515 w 2990085"/>
              <a:gd name="connsiteY51"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3673 w 2990085"/>
              <a:gd name="connsiteY7" fmla="*/ 3401224 h 4575877"/>
              <a:gd name="connsiteX8" fmla="*/ 1630823 w 2990085"/>
              <a:gd name="connsiteY8" fmla="*/ 3401224 h 4575877"/>
              <a:gd name="connsiteX9" fmla="*/ 1635750 w 2990085"/>
              <a:gd name="connsiteY9" fmla="*/ 3723073 h 4575877"/>
              <a:gd name="connsiteX10" fmla="*/ 1626318 w 2990085"/>
              <a:gd name="connsiteY10" fmla="*/ 4162116 h 4575877"/>
              <a:gd name="connsiteX11" fmla="*/ 1998521 w 2990085"/>
              <a:gd name="connsiteY11" fmla="*/ 4114682 h 4575877"/>
              <a:gd name="connsiteX12" fmla="*/ 2387572 w 2990085"/>
              <a:gd name="connsiteY12" fmla="*/ 3936393 h 4575877"/>
              <a:gd name="connsiteX13" fmla="*/ 2393959 w 2990085"/>
              <a:gd name="connsiteY13" fmla="*/ 4089779 h 4575877"/>
              <a:gd name="connsiteX14" fmla="*/ 2032803 w 2990085"/>
              <a:gd name="connsiteY14" fmla="*/ 4243403 h 4575877"/>
              <a:gd name="connsiteX15" fmla="*/ 1655587 w 2990085"/>
              <a:gd name="connsiteY15" fmla="*/ 4315149 h 4575877"/>
              <a:gd name="connsiteX16" fmla="*/ 1273004 w 2990085"/>
              <a:gd name="connsiteY16" fmla="*/ 4388324 h 4575877"/>
              <a:gd name="connsiteX17" fmla="*/ 806011 w 2990085"/>
              <a:gd name="connsiteY17" fmla="*/ 4575877 h 4575877"/>
              <a:gd name="connsiteX18" fmla="*/ 801054 w 2990085"/>
              <a:gd name="connsiteY18" fmla="*/ 4427857 h 4575877"/>
              <a:gd name="connsiteX19" fmla="*/ 1160457 w 2990085"/>
              <a:gd name="connsiteY19" fmla="*/ 4159821 h 4575877"/>
              <a:gd name="connsiteX20" fmla="*/ 1241769 w 2990085"/>
              <a:gd name="connsiteY20" fmla="*/ 3667174 h 4575877"/>
              <a:gd name="connsiteX21" fmla="*/ 1237922 w 2990085"/>
              <a:gd name="connsiteY21" fmla="*/ 3428438 h 4575877"/>
              <a:gd name="connsiteX22" fmla="*/ 1240031 w 2990085"/>
              <a:gd name="connsiteY22" fmla="*/ 3428438 h 4575877"/>
              <a:gd name="connsiteX23" fmla="*/ 1240031 w 2990085"/>
              <a:gd name="connsiteY23" fmla="*/ 3401224 h 4575877"/>
              <a:gd name="connsiteX24" fmla="*/ 1239219 w 2990085"/>
              <a:gd name="connsiteY24" fmla="*/ 3401224 h 4575877"/>
              <a:gd name="connsiteX25" fmla="*/ 1239219 w 2990085"/>
              <a:gd name="connsiteY25" fmla="*/ 2606619 h 4575877"/>
              <a:gd name="connsiteX26" fmla="*/ 1240448 w 2990085"/>
              <a:gd name="connsiteY26" fmla="*/ 2606619 h 4575877"/>
              <a:gd name="connsiteX27" fmla="*/ 1216781 w 2990085"/>
              <a:gd name="connsiteY27" fmla="*/ 1137952 h 4575877"/>
              <a:gd name="connsiteX28" fmla="*/ 1205031 w 2990085"/>
              <a:gd name="connsiteY28" fmla="*/ 986000 h 4575877"/>
              <a:gd name="connsiteX29" fmla="*/ 1010196 w 2990085"/>
              <a:gd name="connsiteY29" fmla="*/ 923011 h 4575877"/>
              <a:gd name="connsiteX30" fmla="*/ 1010953 w 2990085"/>
              <a:gd name="connsiteY30" fmla="*/ 796446 h 4575877"/>
              <a:gd name="connsiteX31" fmla="*/ 1631355 w 2990085"/>
              <a:gd name="connsiteY31" fmla="*/ 516335 h 4575877"/>
              <a:gd name="connsiteX32" fmla="*/ 1619038 w 2990085"/>
              <a:gd name="connsiteY32" fmla="*/ 1030819 h 4575877"/>
              <a:gd name="connsiteX33" fmla="*/ 1617716 w 2990085"/>
              <a:gd name="connsiteY33" fmla="*/ 1823823 h 4575877"/>
              <a:gd name="connsiteX34" fmla="*/ 1868719 w 2990085"/>
              <a:gd name="connsiteY34" fmla="*/ 1774203 h 4575877"/>
              <a:gd name="connsiteX35" fmla="*/ 2397287 w 2990085"/>
              <a:gd name="connsiteY35" fmla="*/ 1343368 h 4575877"/>
              <a:gd name="connsiteX36" fmla="*/ 2504404 w 2990085"/>
              <a:gd name="connsiteY36" fmla="*/ 645679 h 4575877"/>
              <a:gd name="connsiteX37" fmla="*/ 2200442 w 2990085"/>
              <a:gd name="connsiteY37" fmla="*/ 269996 h 4575877"/>
              <a:gd name="connsiteX38" fmla="*/ 1592464 w 2990085"/>
              <a:gd name="connsiteY38" fmla="*/ 262479 h 4575877"/>
              <a:gd name="connsiteX39" fmla="*/ 774828 w 2990085"/>
              <a:gd name="connsiteY39" fmla="*/ 718607 h 4575877"/>
              <a:gd name="connsiteX40" fmla="*/ 255817 w 2990085"/>
              <a:gd name="connsiteY40" fmla="*/ 1465682 h 4575877"/>
              <a:gd name="connsiteX41" fmla="*/ 203204 w 2990085"/>
              <a:gd name="connsiteY41" fmla="*/ 2206292 h 4575877"/>
              <a:gd name="connsiteX42" fmla="*/ 348810 w 2990085"/>
              <a:gd name="connsiteY42" fmla="*/ 2483428 h 4575877"/>
              <a:gd name="connsiteX43" fmla="*/ 622088 w 2990085"/>
              <a:gd name="connsiteY43" fmla="*/ 2657629 h 4575877"/>
              <a:gd name="connsiteX44" fmla="*/ 800805 w 2990085"/>
              <a:gd name="connsiteY44" fmla="*/ 2811066 h 4575877"/>
              <a:gd name="connsiteX45" fmla="*/ 779502 w 2990085"/>
              <a:gd name="connsiteY45" fmla="*/ 2914384 h 4575877"/>
              <a:gd name="connsiteX46" fmla="*/ 686344 w 2990085"/>
              <a:gd name="connsiteY46" fmla="*/ 2985143 h 4575877"/>
              <a:gd name="connsiteX47" fmla="*/ 347086 w 2990085"/>
              <a:gd name="connsiteY47" fmla="*/ 2854362 h 4575877"/>
              <a:gd name="connsiteX48" fmla="*/ 51924 w 2990085"/>
              <a:gd name="connsiteY48" fmla="*/ 2349974 h 4575877"/>
              <a:gd name="connsiteX49" fmla="*/ 301903 w 2990085"/>
              <a:gd name="connsiteY49" fmla="*/ 1002519 h 4575877"/>
              <a:gd name="connsiteX50" fmla="*/ 1651515 w 2990085"/>
              <a:gd name="connsiteY50"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40031 w 2990085"/>
              <a:gd name="connsiteY21" fmla="*/ 3428438 h 4575877"/>
              <a:gd name="connsiteX22" fmla="*/ 1240031 w 2990085"/>
              <a:gd name="connsiteY22" fmla="*/ 3401224 h 4575877"/>
              <a:gd name="connsiteX23" fmla="*/ 1239219 w 2990085"/>
              <a:gd name="connsiteY23" fmla="*/ 3401224 h 4575877"/>
              <a:gd name="connsiteX24" fmla="*/ 1239219 w 2990085"/>
              <a:gd name="connsiteY24" fmla="*/ 2606619 h 4575877"/>
              <a:gd name="connsiteX25" fmla="*/ 1240448 w 2990085"/>
              <a:gd name="connsiteY25" fmla="*/ 2606619 h 4575877"/>
              <a:gd name="connsiteX26" fmla="*/ 1216781 w 2990085"/>
              <a:gd name="connsiteY26" fmla="*/ 1137952 h 4575877"/>
              <a:gd name="connsiteX27" fmla="*/ 1205031 w 2990085"/>
              <a:gd name="connsiteY27" fmla="*/ 986000 h 4575877"/>
              <a:gd name="connsiteX28" fmla="*/ 1010196 w 2990085"/>
              <a:gd name="connsiteY28" fmla="*/ 923011 h 4575877"/>
              <a:gd name="connsiteX29" fmla="*/ 1010953 w 2990085"/>
              <a:gd name="connsiteY29" fmla="*/ 796446 h 4575877"/>
              <a:gd name="connsiteX30" fmla="*/ 1631355 w 2990085"/>
              <a:gd name="connsiteY30" fmla="*/ 516335 h 4575877"/>
              <a:gd name="connsiteX31" fmla="*/ 1619038 w 2990085"/>
              <a:gd name="connsiteY31" fmla="*/ 1030819 h 4575877"/>
              <a:gd name="connsiteX32" fmla="*/ 1617716 w 2990085"/>
              <a:gd name="connsiteY32" fmla="*/ 1823823 h 4575877"/>
              <a:gd name="connsiteX33" fmla="*/ 1868719 w 2990085"/>
              <a:gd name="connsiteY33" fmla="*/ 1774203 h 4575877"/>
              <a:gd name="connsiteX34" fmla="*/ 2397287 w 2990085"/>
              <a:gd name="connsiteY34" fmla="*/ 1343368 h 4575877"/>
              <a:gd name="connsiteX35" fmla="*/ 2504404 w 2990085"/>
              <a:gd name="connsiteY35" fmla="*/ 645679 h 4575877"/>
              <a:gd name="connsiteX36" fmla="*/ 2200442 w 2990085"/>
              <a:gd name="connsiteY36" fmla="*/ 269996 h 4575877"/>
              <a:gd name="connsiteX37" fmla="*/ 1592464 w 2990085"/>
              <a:gd name="connsiteY37" fmla="*/ 262479 h 4575877"/>
              <a:gd name="connsiteX38" fmla="*/ 774828 w 2990085"/>
              <a:gd name="connsiteY38" fmla="*/ 718607 h 4575877"/>
              <a:gd name="connsiteX39" fmla="*/ 255817 w 2990085"/>
              <a:gd name="connsiteY39" fmla="*/ 1465682 h 4575877"/>
              <a:gd name="connsiteX40" fmla="*/ 203204 w 2990085"/>
              <a:gd name="connsiteY40" fmla="*/ 2206292 h 4575877"/>
              <a:gd name="connsiteX41" fmla="*/ 348810 w 2990085"/>
              <a:gd name="connsiteY41" fmla="*/ 2483428 h 4575877"/>
              <a:gd name="connsiteX42" fmla="*/ 622088 w 2990085"/>
              <a:gd name="connsiteY42" fmla="*/ 2657629 h 4575877"/>
              <a:gd name="connsiteX43" fmla="*/ 800805 w 2990085"/>
              <a:gd name="connsiteY43" fmla="*/ 2811066 h 4575877"/>
              <a:gd name="connsiteX44" fmla="*/ 779502 w 2990085"/>
              <a:gd name="connsiteY44" fmla="*/ 2914384 h 4575877"/>
              <a:gd name="connsiteX45" fmla="*/ 686344 w 2990085"/>
              <a:gd name="connsiteY45" fmla="*/ 2985143 h 4575877"/>
              <a:gd name="connsiteX46" fmla="*/ 347086 w 2990085"/>
              <a:gd name="connsiteY46" fmla="*/ 2854362 h 4575877"/>
              <a:gd name="connsiteX47" fmla="*/ 51924 w 2990085"/>
              <a:gd name="connsiteY47" fmla="*/ 2349974 h 4575877"/>
              <a:gd name="connsiteX48" fmla="*/ 301903 w 2990085"/>
              <a:gd name="connsiteY48" fmla="*/ 1002519 h 4575877"/>
              <a:gd name="connsiteX49" fmla="*/ 1651515 w 2990085"/>
              <a:gd name="connsiteY49"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40031 w 2990085"/>
              <a:gd name="connsiteY21" fmla="*/ 3428438 h 4575877"/>
              <a:gd name="connsiteX22" fmla="*/ 1240031 w 2990085"/>
              <a:gd name="connsiteY22" fmla="*/ 3401224 h 4575877"/>
              <a:gd name="connsiteX23" fmla="*/ 1239219 w 2990085"/>
              <a:gd name="connsiteY23" fmla="*/ 2606619 h 4575877"/>
              <a:gd name="connsiteX24" fmla="*/ 1240448 w 2990085"/>
              <a:gd name="connsiteY24" fmla="*/ 2606619 h 4575877"/>
              <a:gd name="connsiteX25" fmla="*/ 1216781 w 2990085"/>
              <a:gd name="connsiteY25" fmla="*/ 1137952 h 4575877"/>
              <a:gd name="connsiteX26" fmla="*/ 1205031 w 2990085"/>
              <a:gd name="connsiteY26" fmla="*/ 986000 h 4575877"/>
              <a:gd name="connsiteX27" fmla="*/ 1010196 w 2990085"/>
              <a:gd name="connsiteY27" fmla="*/ 923011 h 4575877"/>
              <a:gd name="connsiteX28" fmla="*/ 1010953 w 2990085"/>
              <a:gd name="connsiteY28" fmla="*/ 796446 h 4575877"/>
              <a:gd name="connsiteX29" fmla="*/ 1631355 w 2990085"/>
              <a:gd name="connsiteY29" fmla="*/ 516335 h 4575877"/>
              <a:gd name="connsiteX30" fmla="*/ 1619038 w 2990085"/>
              <a:gd name="connsiteY30" fmla="*/ 1030819 h 4575877"/>
              <a:gd name="connsiteX31" fmla="*/ 1617716 w 2990085"/>
              <a:gd name="connsiteY31" fmla="*/ 1823823 h 4575877"/>
              <a:gd name="connsiteX32" fmla="*/ 1868719 w 2990085"/>
              <a:gd name="connsiteY32" fmla="*/ 1774203 h 4575877"/>
              <a:gd name="connsiteX33" fmla="*/ 2397287 w 2990085"/>
              <a:gd name="connsiteY33" fmla="*/ 1343368 h 4575877"/>
              <a:gd name="connsiteX34" fmla="*/ 2504404 w 2990085"/>
              <a:gd name="connsiteY34" fmla="*/ 645679 h 4575877"/>
              <a:gd name="connsiteX35" fmla="*/ 2200442 w 2990085"/>
              <a:gd name="connsiteY35" fmla="*/ 269996 h 4575877"/>
              <a:gd name="connsiteX36" fmla="*/ 1592464 w 2990085"/>
              <a:gd name="connsiteY36" fmla="*/ 262479 h 4575877"/>
              <a:gd name="connsiteX37" fmla="*/ 774828 w 2990085"/>
              <a:gd name="connsiteY37" fmla="*/ 718607 h 4575877"/>
              <a:gd name="connsiteX38" fmla="*/ 255817 w 2990085"/>
              <a:gd name="connsiteY38" fmla="*/ 1465682 h 4575877"/>
              <a:gd name="connsiteX39" fmla="*/ 203204 w 2990085"/>
              <a:gd name="connsiteY39" fmla="*/ 2206292 h 4575877"/>
              <a:gd name="connsiteX40" fmla="*/ 348810 w 2990085"/>
              <a:gd name="connsiteY40" fmla="*/ 2483428 h 4575877"/>
              <a:gd name="connsiteX41" fmla="*/ 622088 w 2990085"/>
              <a:gd name="connsiteY41" fmla="*/ 2657629 h 4575877"/>
              <a:gd name="connsiteX42" fmla="*/ 800805 w 2990085"/>
              <a:gd name="connsiteY42" fmla="*/ 2811066 h 4575877"/>
              <a:gd name="connsiteX43" fmla="*/ 779502 w 2990085"/>
              <a:gd name="connsiteY43" fmla="*/ 2914384 h 4575877"/>
              <a:gd name="connsiteX44" fmla="*/ 686344 w 2990085"/>
              <a:gd name="connsiteY44" fmla="*/ 2985143 h 4575877"/>
              <a:gd name="connsiteX45" fmla="*/ 347086 w 2990085"/>
              <a:gd name="connsiteY45" fmla="*/ 2854362 h 4575877"/>
              <a:gd name="connsiteX46" fmla="*/ 51924 w 2990085"/>
              <a:gd name="connsiteY46" fmla="*/ 2349974 h 4575877"/>
              <a:gd name="connsiteX47" fmla="*/ 301903 w 2990085"/>
              <a:gd name="connsiteY47" fmla="*/ 1002519 h 4575877"/>
              <a:gd name="connsiteX48" fmla="*/ 1651515 w 2990085"/>
              <a:gd name="connsiteY48"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40031 w 2990085"/>
              <a:gd name="connsiteY21" fmla="*/ 3428438 h 4575877"/>
              <a:gd name="connsiteX22" fmla="*/ 1239219 w 2990085"/>
              <a:gd name="connsiteY22" fmla="*/ 2606619 h 4575877"/>
              <a:gd name="connsiteX23" fmla="*/ 1240448 w 2990085"/>
              <a:gd name="connsiteY23" fmla="*/ 2606619 h 4575877"/>
              <a:gd name="connsiteX24" fmla="*/ 1216781 w 2990085"/>
              <a:gd name="connsiteY24" fmla="*/ 1137952 h 4575877"/>
              <a:gd name="connsiteX25" fmla="*/ 1205031 w 2990085"/>
              <a:gd name="connsiteY25" fmla="*/ 986000 h 4575877"/>
              <a:gd name="connsiteX26" fmla="*/ 1010196 w 2990085"/>
              <a:gd name="connsiteY26" fmla="*/ 923011 h 4575877"/>
              <a:gd name="connsiteX27" fmla="*/ 1010953 w 2990085"/>
              <a:gd name="connsiteY27" fmla="*/ 796446 h 4575877"/>
              <a:gd name="connsiteX28" fmla="*/ 1631355 w 2990085"/>
              <a:gd name="connsiteY28" fmla="*/ 516335 h 4575877"/>
              <a:gd name="connsiteX29" fmla="*/ 1619038 w 2990085"/>
              <a:gd name="connsiteY29" fmla="*/ 1030819 h 4575877"/>
              <a:gd name="connsiteX30" fmla="*/ 1617716 w 2990085"/>
              <a:gd name="connsiteY30" fmla="*/ 1823823 h 4575877"/>
              <a:gd name="connsiteX31" fmla="*/ 1868719 w 2990085"/>
              <a:gd name="connsiteY31" fmla="*/ 1774203 h 4575877"/>
              <a:gd name="connsiteX32" fmla="*/ 2397287 w 2990085"/>
              <a:gd name="connsiteY32" fmla="*/ 1343368 h 4575877"/>
              <a:gd name="connsiteX33" fmla="*/ 2504404 w 2990085"/>
              <a:gd name="connsiteY33" fmla="*/ 645679 h 4575877"/>
              <a:gd name="connsiteX34" fmla="*/ 2200442 w 2990085"/>
              <a:gd name="connsiteY34" fmla="*/ 269996 h 4575877"/>
              <a:gd name="connsiteX35" fmla="*/ 1592464 w 2990085"/>
              <a:gd name="connsiteY35" fmla="*/ 262479 h 4575877"/>
              <a:gd name="connsiteX36" fmla="*/ 774828 w 2990085"/>
              <a:gd name="connsiteY36" fmla="*/ 718607 h 4575877"/>
              <a:gd name="connsiteX37" fmla="*/ 255817 w 2990085"/>
              <a:gd name="connsiteY37" fmla="*/ 1465682 h 4575877"/>
              <a:gd name="connsiteX38" fmla="*/ 203204 w 2990085"/>
              <a:gd name="connsiteY38" fmla="*/ 2206292 h 4575877"/>
              <a:gd name="connsiteX39" fmla="*/ 348810 w 2990085"/>
              <a:gd name="connsiteY39" fmla="*/ 2483428 h 4575877"/>
              <a:gd name="connsiteX40" fmla="*/ 622088 w 2990085"/>
              <a:gd name="connsiteY40" fmla="*/ 2657629 h 4575877"/>
              <a:gd name="connsiteX41" fmla="*/ 800805 w 2990085"/>
              <a:gd name="connsiteY41" fmla="*/ 2811066 h 4575877"/>
              <a:gd name="connsiteX42" fmla="*/ 779502 w 2990085"/>
              <a:gd name="connsiteY42" fmla="*/ 2914384 h 4575877"/>
              <a:gd name="connsiteX43" fmla="*/ 686344 w 2990085"/>
              <a:gd name="connsiteY43" fmla="*/ 2985143 h 4575877"/>
              <a:gd name="connsiteX44" fmla="*/ 347086 w 2990085"/>
              <a:gd name="connsiteY44" fmla="*/ 2854362 h 4575877"/>
              <a:gd name="connsiteX45" fmla="*/ 51924 w 2990085"/>
              <a:gd name="connsiteY45" fmla="*/ 2349974 h 4575877"/>
              <a:gd name="connsiteX46" fmla="*/ 301903 w 2990085"/>
              <a:gd name="connsiteY46" fmla="*/ 1002519 h 4575877"/>
              <a:gd name="connsiteX47" fmla="*/ 1651515 w 2990085"/>
              <a:gd name="connsiteY47"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39219 w 2990085"/>
              <a:gd name="connsiteY21" fmla="*/ 2606619 h 4575877"/>
              <a:gd name="connsiteX22" fmla="*/ 1240448 w 2990085"/>
              <a:gd name="connsiteY22" fmla="*/ 2606619 h 4575877"/>
              <a:gd name="connsiteX23" fmla="*/ 1216781 w 2990085"/>
              <a:gd name="connsiteY23" fmla="*/ 1137952 h 4575877"/>
              <a:gd name="connsiteX24" fmla="*/ 1205031 w 2990085"/>
              <a:gd name="connsiteY24" fmla="*/ 986000 h 4575877"/>
              <a:gd name="connsiteX25" fmla="*/ 1010196 w 2990085"/>
              <a:gd name="connsiteY25" fmla="*/ 923011 h 4575877"/>
              <a:gd name="connsiteX26" fmla="*/ 1010953 w 2990085"/>
              <a:gd name="connsiteY26" fmla="*/ 796446 h 4575877"/>
              <a:gd name="connsiteX27" fmla="*/ 1631355 w 2990085"/>
              <a:gd name="connsiteY27" fmla="*/ 516335 h 4575877"/>
              <a:gd name="connsiteX28" fmla="*/ 1619038 w 2990085"/>
              <a:gd name="connsiteY28" fmla="*/ 1030819 h 4575877"/>
              <a:gd name="connsiteX29" fmla="*/ 1617716 w 2990085"/>
              <a:gd name="connsiteY29" fmla="*/ 1823823 h 4575877"/>
              <a:gd name="connsiteX30" fmla="*/ 1868719 w 2990085"/>
              <a:gd name="connsiteY30" fmla="*/ 1774203 h 4575877"/>
              <a:gd name="connsiteX31" fmla="*/ 2397287 w 2990085"/>
              <a:gd name="connsiteY31" fmla="*/ 1343368 h 4575877"/>
              <a:gd name="connsiteX32" fmla="*/ 2504404 w 2990085"/>
              <a:gd name="connsiteY32" fmla="*/ 645679 h 4575877"/>
              <a:gd name="connsiteX33" fmla="*/ 2200442 w 2990085"/>
              <a:gd name="connsiteY33" fmla="*/ 269996 h 4575877"/>
              <a:gd name="connsiteX34" fmla="*/ 1592464 w 2990085"/>
              <a:gd name="connsiteY34" fmla="*/ 262479 h 4575877"/>
              <a:gd name="connsiteX35" fmla="*/ 774828 w 2990085"/>
              <a:gd name="connsiteY35" fmla="*/ 718607 h 4575877"/>
              <a:gd name="connsiteX36" fmla="*/ 255817 w 2990085"/>
              <a:gd name="connsiteY36" fmla="*/ 1465682 h 4575877"/>
              <a:gd name="connsiteX37" fmla="*/ 203204 w 2990085"/>
              <a:gd name="connsiteY37" fmla="*/ 2206292 h 4575877"/>
              <a:gd name="connsiteX38" fmla="*/ 348810 w 2990085"/>
              <a:gd name="connsiteY38" fmla="*/ 2483428 h 4575877"/>
              <a:gd name="connsiteX39" fmla="*/ 622088 w 2990085"/>
              <a:gd name="connsiteY39" fmla="*/ 2657629 h 4575877"/>
              <a:gd name="connsiteX40" fmla="*/ 800805 w 2990085"/>
              <a:gd name="connsiteY40" fmla="*/ 2811066 h 4575877"/>
              <a:gd name="connsiteX41" fmla="*/ 779502 w 2990085"/>
              <a:gd name="connsiteY41" fmla="*/ 2914384 h 4575877"/>
              <a:gd name="connsiteX42" fmla="*/ 686344 w 2990085"/>
              <a:gd name="connsiteY42" fmla="*/ 2985143 h 4575877"/>
              <a:gd name="connsiteX43" fmla="*/ 347086 w 2990085"/>
              <a:gd name="connsiteY43" fmla="*/ 2854362 h 4575877"/>
              <a:gd name="connsiteX44" fmla="*/ 51924 w 2990085"/>
              <a:gd name="connsiteY44" fmla="*/ 2349974 h 4575877"/>
              <a:gd name="connsiteX45" fmla="*/ 301903 w 2990085"/>
              <a:gd name="connsiteY45" fmla="*/ 1002519 h 4575877"/>
              <a:gd name="connsiteX46" fmla="*/ 1651515 w 2990085"/>
              <a:gd name="connsiteY46"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9219 w 2990085"/>
              <a:gd name="connsiteY20" fmla="*/ 2606619 h 4575877"/>
              <a:gd name="connsiteX21" fmla="*/ 1240448 w 2990085"/>
              <a:gd name="connsiteY21" fmla="*/ 2606619 h 4575877"/>
              <a:gd name="connsiteX22" fmla="*/ 1216781 w 2990085"/>
              <a:gd name="connsiteY22" fmla="*/ 1137952 h 4575877"/>
              <a:gd name="connsiteX23" fmla="*/ 1205031 w 2990085"/>
              <a:gd name="connsiteY23" fmla="*/ 986000 h 4575877"/>
              <a:gd name="connsiteX24" fmla="*/ 1010196 w 2990085"/>
              <a:gd name="connsiteY24" fmla="*/ 923011 h 4575877"/>
              <a:gd name="connsiteX25" fmla="*/ 1010953 w 2990085"/>
              <a:gd name="connsiteY25" fmla="*/ 796446 h 4575877"/>
              <a:gd name="connsiteX26" fmla="*/ 1631355 w 2990085"/>
              <a:gd name="connsiteY26" fmla="*/ 516335 h 4575877"/>
              <a:gd name="connsiteX27" fmla="*/ 1619038 w 2990085"/>
              <a:gd name="connsiteY27" fmla="*/ 1030819 h 4575877"/>
              <a:gd name="connsiteX28" fmla="*/ 1617716 w 2990085"/>
              <a:gd name="connsiteY28" fmla="*/ 1823823 h 4575877"/>
              <a:gd name="connsiteX29" fmla="*/ 1868719 w 2990085"/>
              <a:gd name="connsiteY29" fmla="*/ 1774203 h 4575877"/>
              <a:gd name="connsiteX30" fmla="*/ 2397287 w 2990085"/>
              <a:gd name="connsiteY30" fmla="*/ 1343368 h 4575877"/>
              <a:gd name="connsiteX31" fmla="*/ 2504404 w 2990085"/>
              <a:gd name="connsiteY31" fmla="*/ 645679 h 4575877"/>
              <a:gd name="connsiteX32" fmla="*/ 2200442 w 2990085"/>
              <a:gd name="connsiteY32" fmla="*/ 269996 h 4575877"/>
              <a:gd name="connsiteX33" fmla="*/ 1592464 w 2990085"/>
              <a:gd name="connsiteY33" fmla="*/ 262479 h 4575877"/>
              <a:gd name="connsiteX34" fmla="*/ 774828 w 2990085"/>
              <a:gd name="connsiteY34" fmla="*/ 718607 h 4575877"/>
              <a:gd name="connsiteX35" fmla="*/ 255817 w 2990085"/>
              <a:gd name="connsiteY35" fmla="*/ 1465682 h 4575877"/>
              <a:gd name="connsiteX36" fmla="*/ 203204 w 2990085"/>
              <a:gd name="connsiteY36" fmla="*/ 2206292 h 4575877"/>
              <a:gd name="connsiteX37" fmla="*/ 348810 w 2990085"/>
              <a:gd name="connsiteY37" fmla="*/ 2483428 h 4575877"/>
              <a:gd name="connsiteX38" fmla="*/ 622088 w 2990085"/>
              <a:gd name="connsiteY38" fmla="*/ 2657629 h 4575877"/>
              <a:gd name="connsiteX39" fmla="*/ 800805 w 2990085"/>
              <a:gd name="connsiteY39" fmla="*/ 2811066 h 4575877"/>
              <a:gd name="connsiteX40" fmla="*/ 779502 w 2990085"/>
              <a:gd name="connsiteY40" fmla="*/ 2914384 h 4575877"/>
              <a:gd name="connsiteX41" fmla="*/ 686344 w 2990085"/>
              <a:gd name="connsiteY41" fmla="*/ 2985143 h 4575877"/>
              <a:gd name="connsiteX42" fmla="*/ 347086 w 2990085"/>
              <a:gd name="connsiteY42" fmla="*/ 2854362 h 4575877"/>
              <a:gd name="connsiteX43" fmla="*/ 51924 w 2990085"/>
              <a:gd name="connsiteY43" fmla="*/ 2349974 h 4575877"/>
              <a:gd name="connsiteX44" fmla="*/ 301903 w 2990085"/>
              <a:gd name="connsiteY44" fmla="*/ 1002519 h 4575877"/>
              <a:gd name="connsiteX45" fmla="*/ 1651515 w 2990085"/>
              <a:gd name="connsiteY45"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5750 w 2990085"/>
              <a:gd name="connsiteY7" fmla="*/ 3723073 h 4575877"/>
              <a:gd name="connsiteX8" fmla="*/ 1626318 w 2990085"/>
              <a:gd name="connsiteY8" fmla="*/ 4162116 h 4575877"/>
              <a:gd name="connsiteX9" fmla="*/ 1998521 w 2990085"/>
              <a:gd name="connsiteY9" fmla="*/ 4114682 h 4575877"/>
              <a:gd name="connsiteX10" fmla="*/ 2387572 w 2990085"/>
              <a:gd name="connsiteY10" fmla="*/ 3936393 h 4575877"/>
              <a:gd name="connsiteX11" fmla="*/ 2393959 w 2990085"/>
              <a:gd name="connsiteY11" fmla="*/ 4089779 h 4575877"/>
              <a:gd name="connsiteX12" fmla="*/ 2032803 w 2990085"/>
              <a:gd name="connsiteY12" fmla="*/ 4243403 h 4575877"/>
              <a:gd name="connsiteX13" fmla="*/ 1655587 w 2990085"/>
              <a:gd name="connsiteY13" fmla="*/ 4315149 h 4575877"/>
              <a:gd name="connsiteX14" fmla="*/ 1273004 w 2990085"/>
              <a:gd name="connsiteY14" fmla="*/ 4388324 h 4575877"/>
              <a:gd name="connsiteX15" fmla="*/ 806011 w 2990085"/>
              <a:gd name="connsiteY15" fmla="*/ 4575877 h 4575877"/>
              <a:gd name="connsiteX16" fmla="*/ 801054 w 2990085"/>
              <a:gd name="connsiteY16" fmla="*/ 4427857 h 4575877"/>
              <a:gd name="connsiteX17" fmla="*/ 1160457 w 2990085"/>
              <a:gd name="connsiteY17" fmla="*/ 4159821 h 4575877"/>
              <a:gd name="connsiteX18" fmla="*/ 1241769 w 2990085"/>
              <a:gd name="connsiteY18" fmla="*/ 3667174 h 4575877"/>
              <a:gd name="connsiteX19" fmla="*/ 1239219 w 2990085"/>
              <a:gd name="connsiteY19" fmla="*/ 2606619 h 4575877"/>
              <a:gd name="connsiteX20" fmla="*/ 1240448 w 2990085"/>
              <a:gd name="connsiteY20" fmla="*/ 2606619 h 4575877"/>
              <a:gd name="connsiteX21" fmla="*/ 1216781 w 2990085"/>
              <a:gd name="connsiteY21" fmla="*/ 1137952 h 4575877"/>
              <a:gd name="connsiteX22" fmla="*/ 1205031 w 2990085"/>
              <a:gd name="connsiteY22" fmla="*/ 986000 h 4575877"/>
              <a:gd name="connsiteX23" fmla="*/ 1010196 w 2990085"/>
              <a:gd name="connsiteY23" fmla="*/ 923011 h 4575877"/>
              <a:gd name="connsiteX24" fmla="*/ 1010953 w 2990085"/>
              <a:gd name="connsiteY24" fmla="*/ 796446 h 4575877"/>
              <a:gd name="connsiteX25" fmla="*/ 1631355 w 2990085"/>
              <a:gd name="connsiteY25" fmla="*/ 516335 h 4575877"/>
              <a:gd name="connsiteX26" fmla="*/ 1619038 w 2990085"/>
              <a:gd name="connsiteY26" fmla="*/ 1030819 h 4575877"/>
              <a:gd name="connsiteX27" fmla="*/ 1617716 w 2990085"/>
              <a:gd name="connsiteY27" fmla="*/ 1823823 h 4575877"/>
              <a:gd name="connsiteX28" fmla="*/ 1868719 w 2990085"/>
              <a:gd name="connsiteY28" fmla="*/ 1774203 h 4575877"/>
              <a:gd name="connsiteX29" fmla="*/ 2397287 w 2990085"/>
              <a:gd name="connsiteY29" fmla="*/ 1343368 h 4575877"/>
              <a:gd name="connsiteX30" fmla="*/ 2504404 w 2990085"/>
              <a:gd name="connsiteY30" fmla="*/ 645679 h 4575877"/>
              <a:gd name="connsiteX31" fmla="*/ 2200442 w 2990085"/>
              <a:gd name="connsiteY31" fmla="*/ 269996 h 4575877"/>
              <a:gd name="connsiteX32" fmla="*/ 1592464 w 2990085"/>
              <a:gd name="connsiteY32" fmla="*/ 262479 h 4575877"/>
              <a:gd name="connsiteX33" fmla="*/ 774828 w 2990085"/>
              <a:gd name="connsiteY33" fmla="*/ 718607 h 4575877"/>
              <a:gd name="connsiteX34" fmla="*/ 255817 w 2990085"/>
              <a:gd name="connsiteY34" fmla="*/ 1465682 h 4575877"/>
              <a:gd name="connsiteX35" fmla="*/ 203204 w 2990085"/>
              <a:gd name="connsiteY35" fmla="*/ 2206292 h 4575877"/>
              <a:gd name="connsiteX36" fmla="*/ 348810 w 2990085"/>
              <a:gd name="connsiteY36" fmla="*/ 2483428 h 4575877"/>
              <a:gd name="connsiteX37" fmla="*/ 622088 w 2990085"/>
              <a:gd name="connsiteY37" fmla="*/ 2657629 h 4575877"/>
              <a:gd name="connsiteX38" fmla="*/ 800805 w 2990085"/>
              <a:gd name="connsiteY38" fmla="*/ 2811066 h 4575877"/>
              <a:gd name="connsiteX39" fmla="*/ 779502 w 2990085"/>
              <a:gd name="connsiteY39" fmla="*/ 2914384 h 4575877"/>
              <a:gd name="connsiteX40" fmla="*/ 686344 w 2990085"/>
              <a:gd name="connsiteY40" fmla="*/ 2985143 h 4575877"/>
              <a:gd name="connsiteX41" fmla="*/ 347086 w 2990085"/>
              <a:gd name="connsiteY41" fmla="*/ 2854362 h 4575877"/>
              <a:gd name="connsiteX42" fmla="*/ 51924 w 2990085"/>
              <a:gd name="connsiteY42" fmla="*/ 2349974 h 4575877"/>
              <a:gd name="connsiteX43" fmla="*/ 301903 w 2990085"/>
              <a:gd name="connsiteY43" fmla="*/ 1002519 h 4575877"/>
              <a:gd name="connsiteX44" fmla="*/ 1651515 w 2990085"/>
              <a:gd name="connsiteY44"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5750 w 2990085"/>
              <a:gd name="connsiteY6" fmla="*/ 3723073 h 4575877"/>
              <a:gd name="connsiteX7" fmla="*/ 1626318 w 2990085"/>
              <a:gd name="connsiteY7" fmla="*/ 4162116 h 4575877"/>
              <a:gd name="connsiteX8" fmla="*/ 1998521 w 2990085"/>
              <a:gd name="connsiteY8" fmla="*/ 4114682 h 4575877"/>
              <a:gd name="connsiteX9" fmla="*/ 2387572 w 2990085"/>
              <a:gd name="connsiteY9" fmla="*/ 3936393 h 4575877"/>
              <a:gd name="connsiteX10" fmla="*/ 2393959 w 2990085"/>
              <a:gd name="connsiteY10" fmla="*/ 4089779 h 4575877"/>
              <a:gd name="connsiteX11" fmla="*/ 2032803 w 2990085"/>
              <a:gd name="connsiteY11" fmla="*/ 4243403 h 4575877"/>
              <a:gd name="connsiteX12" fmla="*/ 1655587 w 2990085"/>
              <a:gd name="connsiteY12" fmla="*/ 4315149 h 4575877"/>
              <a:gd name="connsiteX13" fmla="*/ 1273004 w 2990085"/>
              <a:gd name="connsiteY13" fmla="*/ 4388324 h 4575877"/>
              <a:gd name="connsiteX14" fmla="*/ 806011 w 2990085"/>
              <a:gd name="connsiteY14" fmla="*/ 4575877 h 4575877"/>
              <a:gd name="connsiteX15" fmla="*/ 801054 w 2990085"/>
              <a:gd name="connsiteY15" fmla="*/ 4427857 h 4575877"/>
              <a:gd name="connsiteX16" fmla="*/ 1160457 w 2990085"/>
              <a:gd name="connsiteY16" fmla="*/ 4159821 h 4575877"/>
              <a:gd name="connsiteX17" fmla="*/ 1241769 w 2990085"/>
              <a:gd name="connsiteY17" fmla="*/ 3667174 h 4575877"/>
              <a:gd name="connsiteX18" fmla="*/ 1239219 w 2990085"/>
              <a:gd name="connsiteY18" fmla="*/ 2606619 h 4575877"/>
              <a:gd name="connsiteX19" fmla="*/ 1240448 w 2990085"/>
              <a:gd name="connsiteY19" fmla="*/ 2606619 h 4575877"/>
              <a:gd name="connsiteX20" fmla="*/ 1216781 w 2990085"/>
              <a:gd name="connsiteY20" fmla="*/ 1137952 h 4575877"/>
              <a:gd name="connsiteX21" fmla="*/ 1205031 w 2990085"/>
              <a:gd name="connsiteY21" fmla="*/ 986000 h 4575877"/>
              <a:gd name="connsiteX22" fmla="*/ 1010196 w 2990085"/>
              <a:gd name="connsiteY22" fmla="*/ 923011 h 4575877"/>
              <a:gd name="connsiteX23" fmla="*/ 1010953 w 2990085"/>
              <a:gd name="connsiteY23" fmla="*/ 796446 h 4575877"/>
              <a:gd name="connsiteX24" fmla="*/ 1631355 w 2990085"/>
              <a:gd name="connsiteY24" fmla="*/ 516335 h 4575877"/>
              <a:gd name="connsiteX25" fmla="*/ 1619038 w 2990085"/>
              <a:gd name="connsiteY25" fmla="*/ 1030819 h 4575877"/>
              <a:gd name="connsiteX26" fmla="*/ 1617716 w 2990085"/>
              <a:gd name="connsiteY26" fmla="*/ 1823823 h 4575877"/>
              <a:gd name="connsiteX27" fmla="*/ 1868719 w 2990085"/>
              <a:gd name="connsiteY27" fmla="*/ 1774203 h 4575877"/>
              <a:gd name="connsiteX28" fmla="*/ 2397287 w 2990085"/>
              <a:gd name="connsiteY28" fmla="*/ 1343368 h 4575877"/>
              <a:gd name="connsiteX29" fmla="*/ 2504404 w 2990085"/>
              <a:gd name="connsiteY29" fmla="*/ 645679 h 4575877"/>
              <a:gd name="connsiteX30" fmla="*/ 2200442 w 2990085"/>
              <a:gd name="connsiteY30" fmla="*/ 269996 h 4575877"/>
              <a:gd name="connsiteX31" fmla="*/ 1592464 w 2990085"/>
              <a:gd name="connsiteY31" fmla="*/ 262479 h 4575877"/>
              <a:gd name="connsiteX32" fmla="*/ 774828 w 2990085"/>
              <a:gd name="connsiteY32" fmla="*/ 718607 h 4575877"/>
              <a:gd name="connsiteX33" fmla="*/ 255817 w 2990085"/>
              <a:gd name="connsiteY33" fmla="*/ 1465682 h 4575877"/>
              <a:gd name="connsiteX34" fmla="*/ 203204 w 2990085"/>
              <a:gd name="connsiteY34" fmla="*/ 2206292 h 4575877"/>
              <a:gd name="connsiteX35" fmla="*/ 348810 w 2990085"/>
              <a:gd name="connsiteY35" fmla="*/ 2483428 h 4575877"/>
              <a:gd name="connsiteX36" fmla="*/ 622088 w 2990085"/>
              <a:gd name="connsiteY36" fmla="*/ 2657629 h 4575877"/>
              <a:gd name="connsiteX37" fmla="*/ 800805 w 2990085"/>
              <a:gd name="connsiteY37" fmla="*/ 2811066 h 4575877"/>
              <a:gd name="connsiteX38" fmla="*/ 779502 w 2990085"/>
              <a:gd name="connsiteY38" fmla="*/ 2914384 h 4575877"/>
              <a:gd name="connsiteX39" fmla="*/ 686344 w 2990085"/>
              <a:gd name="connsiteY39" fmla="*/ 2985143 h 4575877"/>
              <a:gd name="connsiteX40" fmla="*/ 347086 w 2990085"/>
              <a:gd name="connsiteY40" fmla="*/ 2854362 h 4575877"/>
              <a:gd name="connsiteX41" fmla="*/ 51924 w 2990085"/>
              <a:gd name="connsiteY41" fmla="*/ 2349974 h 4575877"/>
              <a:gd name="connsiteX42" fmla="*/ 301903 w 2990085"/>
              <a:gd name="connsiteY42" fmla="*/ 1002519 h 4575877"/>
              <a:gd name="connsiteX43" fmla="*/ 1651515 w 2990085"/>
              <a:gd name="connsiteY43" fmla="*/ 74436 h 457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defTabSz="914209"/>
            <a:endParaRPr lang="zh-CN" altLang="en-US" sz="1900">
              <a:solidFill>
                <a:prstClr val="white"/>
              </a:solidFill>
              <a:effectLst>
                <a:innerShdw blurRad="63500" dist="215900" dir="13500000">
                  <a:prstClr val="black">
                    <a:alpha val="50000"/>
                  </a:prstClr>
                </a:innerShdw>
              </a:effectLst>
            </a:endParaRPr>
          </a:p>
        </p:txBody>
      </p:sp>
      <p:sp>
        <p:nvSpPr>
          <p:cNvPr id="76" name="文本框 75" hidden="1"/>
          <p:cNvSpPr txBox="1"/>
          <p:nvPr/>
        </p:nvSpPr>
        <p:spPr>
          <a:xfrm>
            <a:off x="1150319" y="593282"/>
            <a:ext cx="587795" cy="287999"/>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20" tIns="45711" rIns="91420" bIns="45711" numCol="1" spcCol="0" rtlCol="0" fromWordArt="0" anchor="t" anchorCtr="0" forceAA="0" compatLnSpc="1">
            <a:prstTxWarp prst="textNoShape">
              <a:avLst/>
            </a:prstTxWarp>
            <a:noAutofit/>
          </a:bodyPr>
          <a:lstStyle/>
          <a:p>
            <a:pPr defTabSz="914209"/>
            <a:endParaRPr lang="zh-CN" altLang="en-US" sz="5500" dirty="0">
              <a:solidFill>
                <a:prstClr val="black"/>
              </a:solidFill>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3103899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5671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906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6389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C8935-5503-46B3-AA64-FDD06962785D}" type="datetimeFigureOut">
              <a:rPr lang="en-US" smtClean="0"/>
              <a:t>7/17/2023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06B73E-E889-4101-943F-C932486AC50A}" type="slidenum">
              <a:rPr lang="en-US" smtClean="0"/>
              <a:t>‹#›</a:t>
            </a:fld>
            <a:endParaRPr lang="en-US"/>
          </a:p>
        </p:txBody>
      </p:sp>
    </p:spTree>
    <p:extLst>
      <p:ext uri="{BB962C8B-B14F-4D97-AF65-F5344CB8AC3E}">
        <p14:creationId xmlns:p14="http://schemas.microsoft.com/office/powerpoint/2010/main" val="3659092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C3DDD-A7AA-461C-BC2F-51A45248EC1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CA5A753-9D09-40EA-82F2-283B707A409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85AD96-5BBB-4EA9-AE37-63A57DC706EF}"/>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5" name="Footer Placeholder 4">
            <a:extLst>
              <a:ext uri="{FF2B5EF4-FFF2-40B4-BE49-F238E27FC236}">
                <a16:creationId xmlns:a16="http://schemas.microsoft.com/office/drawing/2014/main" id="{97BC8575-117E-40EF-B8A7-8AA1BB073C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58B620F-7FA1-4244-9054-0C2A58A972B6}"/>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470393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3CA75-23C0-4020-AB2F-243CD00D44C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98DC46-6F21-4C64-A540-4B54DE0466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16ED95-E9AF-40A0-B95A-59C8F17D418D}"/>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5" name="Footer Placeholder 4">
            <a:extLst>
              <a:ext uri="{FF2B5EF4-FFF2-40B4-BE49-F238E27FC236}">
                <a16:creationId xmlns:a16="http://schemas.microsoft.com/office/drawing/2014/main" id="{EF25EAE4-E09D-4A2A-8123-425E770EA6D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92841AB-204E-4BF8-A2A3-EAA86F5111B3}"/>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2292602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D057F-10A1-4F0C-B3AF-BD4347FF5A7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0309759-6314-499E-B55B-52873C67B6D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9ACC07-68BA-48C3-A800-223CABD74F1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1F0D9A-8F3B-4216-98DD-7AD1EC37589C}"/>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6" name="Footer Placeholder 5">
            <a:extLst>
              <a:ext uri="{FF2B5EF4-FFF2-40B4-BE49-F238E27FC236}">
                <a16:creationId xmlns:a16="http://schemas.microsoft.com/office/drawing/2014/main" id="{CF3B3C57-F84F-4537-A46B-FF3033043B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C8A6015-D9BE-4248-8A96-10B2BCF726EA}"/>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848518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A6141-FAFF-4389-80CF-E2AF5143298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9F3000B-0269-4A91-A0F6-94DFA33B680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F1ADFC-C6C5-483F-8CC9-EA6DE0A08E8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C99032-1295-49E8-AED1-5773E448572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58CC33-5FD8-4C1C-9F7C-112C1425199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EA3476-3A12-454F-AA25-C01A2C8E3B7B}"/>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8" name="Footer Placeholder 7">
            <a:extLst>
              <a:ext uri="{FF2B5EF4-FFF2-40B4-BE49-F238E27FC236}">
                <a16:creationId xmlns:a16="http://schemas.microsoft.com/office/drawing/2014/main" id="{975ED146-37FF-4381-B2ED-9CF7BAB2730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0B4D3C3-0622-476F-B588-F44C814F46E5}"/>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2069098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4A585-4B27-4E16-ABBC-29FA5AAA430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A5D7527-3902-46D2-B0FE-1E87D2890F9E}"/>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4" name="Footer Placeholder 3">
            <a:extLst>
              <a:ext uri="{FF2B5EF4-FFF2-40B4-BE49-F238E27FC236}">
                <a16:creationId xmlns:a16="http://schemas.microsoft.com/office/drawing/2014/main" id="{B1F6AB66-E94C-48B0-956F-7298870A933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25BA2AF-AD7B-4453-8C31-CBBD372CA147}"/>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585978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B15B56-012D-4E16-901D-712B08A8FD5B}"/>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3" name="Footer Placeholder 2">
            <a:extLst>
              <a:ext uri="{FF2B5EF4-FFF2-40B4-BE49-F238E27FC236}">
                <a16:creationId xmlns:a16="http://schemas.microsoft.com/office/drawing/2014/main" id="{06FCA276-FD6F-46D0-833A-CD999E62F1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FB731A3-C772-438B-B759-2414C5C4851B}"/>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2765107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05F9D-4EBA-4464-AC20-52CFF5C177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ECD0E9-2B57-4051-B3DA-377B7DDCF8B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333E2E-CEBC-4EDE-80FD-1BE68BF39A7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481356-0958-41D7-9DE4-2EF453825279}"/>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6" name="Footer Placeholder 5">
            <a:extLst>
              <a:ext uri="{FF2B5EF4-FFF2-40B4-BE49-F238E27FC236}">
                <a16:creationId xmlns:a16="http://schemas.microsoft.com/office/drawing/2014/main" id="{A3B0887F-0535-44DB-8486-D12DB175B61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0BE0FF7-1FF1-44DE-8CFF-AD2CE062A2B1}"/>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4241403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62915-8562-473B-A387-15A707EEC6B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E263FC-F4A4-4B03-B3B6-E5F6E4D8A1A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15F19E-C172-45D6-ADF4-1DEEC776186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6BA617-39C8-4F26-AB9F-3CC7EC35BD67}"/>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7/17/2023</a:t>
            </a:fld>
            <a:endParaRPr lang="en-US"/>
          </a:p>
        </p:txBody>
      </p:sp>
      <p:sp>
        <p:nvSpPr>
          <p:cNvPr id="6" name="Footer Placeholder 5">
            <a:extLst>
              <a:ext uri="{FF2B5EF4-FFF2-40B4-BE49-F238E27FC236}">
                <a16:creationId xmlns:a16="http://schemas.microsoft.com/office/drawing/2014/main" id="{F757B339-8AFB-4BAC-9066-00EB92A7AE5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5D0E75F-6EB2-4845-ABDB-7F24AC5350C3}"/>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1135391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slideLayout" Target="../slideLayouts/slideLayout14.xml"/><Relationship Id="rId7" Type="http://schemas.openxmlformats.org/officeDocument/2006/relationships/image" Target="../media/image3.png"/><Relationship Id="rId12"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11" Type="http://schemas.openxmlformats.org/officeDocument/2006/relationships/image" Target="../media/image6.gif"/><Relationship Id="rId5" Type="http://schemas.openxmlformats.org/officeDocument/2006/relationships/slideLayout" Target="../slideLayouts/slideLayout16.xml"/><Relationship Id="rId10" Type="http://schemas.openxmlformats.org/officeDocument/2006/relationships/image" Target="../media/image5.png"/><Relationship Id="rId4" Type="http://schemas.openxmlformats.org/officeDocument/2006/relationships/slideLayout" Target="../slideLayouts/slideLayout15.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pic>
        <p:nvPicPr>
          <p:cNvPr id="3" name="Picture 2" descr="A pink background with white leaves and black text&#10;&#10;Description automatically generated">
            <a:extLst>
              <a:ext uri="{FF2B5EF4-FFF2-40B4-BE49-F238E27FC236}">
                <a16:creationId xmlns:a16="http://schemas.microsoft.com/office/drawing/2014/main" id="{714C2DEF-ADE3-D0FA-9E46-D300B1220DE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28801" y="66675"/>
            <a:ext cx="1609725" cy="1609725"/>
          </a:xfrm>
          <a:prstGeom prst="rect">
            <a:avLst/>
          </a:prstGeom>
        </p:spPr>
      </p:pic>
    </p:spTree>
    <p:extLst>
      <p:ext uri="{BB962C8B-B14F-4D97-AF65-F5344CB8AC3E}">
        <p14:creationId xmlns:p14="http://schemas.microsoft.com/office/powerpoint/2010/main" val="1498198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7" cstate="print">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8"/>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073" y="5357167"/>
            <a:ext cx="12192000" cy="1548368"/>
          </a:xfrm>
          <a:prstGeom prst="rect">
            <a:avLst/>
          </a:prstGeom>
        </p:spPr>
      </p:pic>
      <p:pic>
        <p:nvPicPr>
          <p:cNvPr id="47" name="图片 4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052" y="5277021"/>
            <a:ext cx="12192000" cy="1626225"/>
          </a:xfrm>
          <a:prstGeom prst="rect">
            <a:avLst/>
          </a:prstGeom>
        </p:spPr>
      </p:pic>
      <p:pic>
        <p:nvPicPr>
          <p:cNvPr id="55" name="图片 5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2776435" flipH="1">
            <a:off x="607138" y="231744"/>
            <a:ext cx="717325" cy="636626"/>
          </a:xfrm>
          <a:prstGeom prst="rect">
            <a:avLst/>
          </a:prstGeom>
        </p:spPr>
      </p:pic>
      <p:pic>
        <p:nvPicPr>
          <p:cNvPr id="56" name="图片 55"/>
          <p:cNvPicPr>
            <a:picLocks noChangeAspect="1"/>
          </p:cNvPicPr>
          <p:nvPr userDrawn="1"/>
        </p:nvPicPr>
        <p:blipFill>
          <a:blip r:embed="rId12" cstate="print">
            <a:extLst>
              <a:ext uri="{BEBA8EAE-BF5A-486C-A8C5-ECC9F3942E4B}">
                <a14:imgProps xmlns:a14="http://schemas.microsoft.com/office/drawing/2010/main">
                  <a14:imgLayer r:embed="rId1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971559" y="-10485"/>
            <a:ext cx="3222457" cy="1501993"/>
          </a:xfrm>
          <a:prstGeom prst="rect">
            <a:avLst/>
          </a:prstGeom>
        </p:spPr>
      </p:pic>
    </p:spTree>
    <p:extLst>
      <p:ext uri="{BB962C8B-B14F-4D97-AF65-F5344CB8AC3E}">
        <p14:creationId xmlns:p14="http://schemas.microsoft.com/office/powerpoint/2010/main" val="32787986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1000"/>
                                        <p:tgtEl>
                                          <p:spTgt spid="56"/>
                                        </p:tgtEl>
                                      </p:cBhvr>
                                    </p:animEffect>
                                    <p:anim calcmode="lin" valueType="num">
                                      <p:cBhvr>
                                        <p:cTn id="12" dur="1000" fill="hold"/>
                                        <p:tgtEl>
                                          <p:spTgt spid="56"/>
                                        </p:tgtEl>
                                        <p:attrNameLst>
                                          <p:attrName>ppt_x</p:attrName>
                                        </p:attrNameLst>
                                      </p:cBhvr>
                                      <p:tavLst>
                                        <p:tav tm="0">
                                          <p:val>
                                            <p:strVal val="#ppt_x"/>
                                          </p:val>
                                        </p:tav>
                                        <p:tav tm="100000">
                                          <p:val>
                                            <p:strVal val="#ppt_x"/>
                                          </p:val>
                                        </p:tav>
                                      </p:tavLst>
                                    </p:anim>
                                    <p:anim calcmode="lin" valueType="num">
                                      <p:cBhvr>
                                        <p:cTn id="13"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2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3" indent="-228553" algn="l" defTabSz="9142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60" indent="-228553" algn="l" defTabSz="9142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60" indent="-228553" algn="l" defTabSz="9142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67"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6971"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079"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180"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287"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391"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209" rtl="0" eaLnBrk="1" latinLnBrk="0" hangingPunct="1">
        <a:defRPr sz="1900" kern="1200">
          <a:solidFill>
            <a:schemeClr val="tx1"/>
          </a:solidFill>
          <a:latin typeface="+mn-lt"/>
          <a:ea typeface="+mn-ea"/>
          <a:cs typeface="+mn-cs"/>
        </a:defRPr>
      </a:lvl1pPr>
      <a:lvl2pPr marL="457101" algn="l" defTabSz="914209" rtl="0" eaLnBrk="1" latinLnBrk="0" hangingPunct="1">
        <a:defRPr sz="1900" kern="1200">
          <a:solidFill>
            <a:schemeClr val="tx1"/>
          </a:solidFill>
          <a:latin typeface="+mn-lt"/>
          <a:ea typeface="+mn-ea"/>
          <a:cs typeface="+mn-cs"/>
        </a:defRPr>
      </a:lvl2pPr>
      <a:lvl3pPr marL="914209" algn="l" defTabSz="914209" rtl="0" eaLnBrk="1" latinLnBrk="0" hangingPunct="1">
        <a:defRPr sz="1900" kern="1200">
          <a:solidFill>
            <a:schemeClr val="tx1"/>
          </a:solidFill>
          <a:latin typeface="+mn-lt"/>
          <a:ea typeface="+mn-ea"/>
          <a:cs typeface="+mn-cs"/>
        </a:defRPr>
      </a:lvl3pPr>
      <a:lvl4pPr marL="1371313" algn="l" defTabSz="914209" rtl="0" eaLnBrk="1" latinLnBrk="0" hangingPunct="1">
        <a:defRPr sz="1900" kern="1200">
          <a:solidFill>
            <a:schemeClr val="tx1"/>
          </a:solidFill>
          <a:latin typeface="+mn-lt"/>
          <a:ea typeface="+mn-ea"/>
          <a:cs typeface="+mn-cs"/>
        </a:defRPr>
      </a:lvl4pPr>
      <a:lvl5pPr marL="1828420" algn="l" defTabSz="914209" rtl="0" eaLnBrk="1" latinLnBrk="0" hangingPunct="1">
        <a:defRPr sz="1900" kern="1200">
          <a:solidFill>
            <a:schemeClr val="tx1"/>
          </a:solidFill>
          <a:latin typeface="+mn-lt"/>
          <a:ea typeface="+mn-ea"/>
          <a:cs typeface="+mn-cs"/>
        </a:defRPr>
      </a:lvl5pPr>
      <a:lvl6pPr marL="2285521" algn="l" defTabSz="914209" rtl="0" eaLnBrk="1" latinLnBrk="0" hangingPunct="1">
        <a:defRPr sz="1900" kern="1200">
          <a:solidFill>
            <a:schemeClr val="tx1"/>
          </a:solidFill>
          <a:latin typeface="+mn-lt"/>
          <a:ea typeface="+mn-ea"/>
          <a:cs typeface="+mn-cs"/>
        </a:defRPr>
      </a:lvl6pPr>
      <a:lvl7pPr marL="2742629" algn="l" defTabSz="914209" rtl="0" eaLnBrk="1" latinLnBrk="0" hangingPunct="1">
        <a:defRPr sz="1900" kern="1200">
          <a:solidFill>
            <a:schemeClr val="tx1"/>
          </a:solidFill>
          <a:latin typeface="+mn-lt"/>
          <a:ea typeface="+mn-ea"/>
          <a:cs typeface="+mn-cs"/>
        </a:defRPr>
      </a:lvl7pPr>
      <a:lvl8pPr marL="3199733" algn="l" defTabSz="914209" rtl="0" eaLnBrk="1" latinLnBrk="0" hangingPunct="1">
        <a:defRPr sz="1900" kern="1200">
          <a:solidFill>
            <a:schemeClr val="tx1"/>
          </a:solidFill>
          <a:latin typeface="+mn-lt"/>
          <a:ea typeface="+mn-ea"/>
          <a:cs typeface="+mn-cs"/>
        </a:defRPr>
      </a:lvl8pPr>
      <a:lvl9pPr marL="3656840" algn="l" defTabSz="914209"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0.emf"/></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17.png"/><Relationship Id="rId18" Type="http://schemas.openxmlformats.org/officeDocument/2006/relationships/image" Target="../media/image49.png"/><Relationship Id="rId3" Type="http://schemas.openxmlformats.org/officeDocument/2006/relationships/slideLayout" Target="../slideLayouts/slideLayout16.xml"/><Relationship Id="rId7" Type="http://schemas.openxmlformats.org/officeDocument/2006/relationships/image" Target="../media/image44.png"/><Relationship Id="rId12" Type="http://schemas.openxmlformats.org/officeDocument/2006/relationships/image" Target="../media/image29.png"/><Relationship Id="rId17" Type="http://schemas.openxmlformats.org/officeDocument/2006/relationships/image" Target="../media/image21.png"/><Relationship Id="rId2" Type="http://schemas.openxmlformats.org/officeDocument/2006/relationships/audio" Target="../media/media1.mp3"/><Relationship Id="rId16" Type="http://schemas.openxmlformats.org/officeDocument/2006/relationships/image" Target="../media/image20.png"/><Relationship Id="rId20" Type="http://schemas.openxmlformats.org/officeDocument/2006/relationships/image" Target="../media/image51.png"/><Relationship Id="rId1" Type="http://schemas.microsoft.com/office/2007/relationships/media" Target="../media/media1.mp3"/><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19.png"/><Relationship Id="rId10" Type="http://schemas.openxmlformats.org/officeDocument/2006/relationships/image" Target="../media/image47.png"/><Relationship Id="rId19" Type="http://schemas.openxmlformats.org/officeDocument/2006/relationships/image" Target="../media/image50.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audio" Target="NUL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4.png"/><Relationship Id="rId7" Type="http://schemas.openxmlformats.org/officeDocument/2006/relationships/image" Target="../media/image20.png"/><Relationship Id="rId12"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7.png"/><Relationship Id="rId5" Type="http://schemas.openxmlformats.org/officeDocument/2006/relationships/image" Target="../media/image18.png"/><Relationship Id="rId10" Type="http://schemas.openxmlformats.org/officeDocument/2006/relationships/image" Target="../media/image26.png"/><Relationship Id="rId4" Type="http://schemas.openxmlformats.org/officeDocument/2006/relationships/image" Target="../media/image17.pn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31.png"/><Relationship Id="rId4" Type="http://schemas.openxmlformats.org/officeDocument/2006/relationships/image" Target="../media/image18.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2.wav"/><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4.png"/><Relationship Id="rId7" Type="http://schemas.openxmlformats.org/officeDocument/2006/relationships/image" Target="../media/image20.png"/><Relationship Id="rId12"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7.png"/><Relationship Id="rId5" Type="http://schemas.openxmlformats.org/officeDocument/2006/relationships/image" Target="../media/image18.png"/><Relationship Id="rId10" Type="http://schemas.openxmlformats.org/officeDocument/2006/relationships/image" Target="../media/image26.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2.png"/><Relationship Id="rId7"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4" descr="610654865b9c2">
            <a:extLst>
              <a:ext uri="{FF2B5EF4-FFF2-40B4-BE49-F238E27FC236}">
                <a16:creationId xmlns:a16="http://schemas.microsoft.com/office/drawing/2014/main" id="{A11D5612-7488-43BC-9EB0-6A85BC9A2F79}"/>
              </a:ext>
            </a:extLst>
          </p:cNvPr>
          <p:cNvPicPr>
            <a:picLocks noChangeAspect="1"/>
          </p:cNvPicPr>
          <p:nvPr/>
        </p:nvPicPr>
        <p:blipFill>
          <a:blip r:embed="rId2"/>
          <a:stretch>
            <a:fillRect/>
          </a:stretch>
        </p:blipFill>
        <p:spPr>
          <a:xfrm>
            <a:off x="182" y="0"/>
            <a:ext cx="12192635" cy="6945630"/>
          </a:xfrm>
          <a:prstGeom prst="rect">
            <a:avLst/>
          </a:prstGeom>
        </p:spPr>
      </p:pic>
      <p:grpSp>
        <p:nvGrpSpPr>
          <p:cNvPr id="21" name="组合 31">
            <a:extLst>
              <a:ext uri="{FF2B5EF4-FFF2-40B4-BE49-F238E27FC236}">
                <a16:creationId xmlns:a16="http://schemas.microsoft.com/office/drawing/2014/main" id="{0B1DE06F-20F4-4D94-A069-91CA3E20DF56}"/>
              </a:ext>
            </a:extLst>
          </p:cNvPr>
          <p:cNvGrpSpPr/>
          <p:nvPr/>
        </p:nvGrpSpPr>
        <p:grpSpPr>
          <a:xfrm>
            <a:off x="3178629" y="694373"/>
            <a:ext cx="7938098" cy="4862829"/>
            <a:chOff x="1227083" y="675833"/>
            <a:chExt cx="10162697" cy="5898322"/>
          </a:xfrm>
        </p:grpSpPr>
        <p:sp>
          <p:nvSpPr>
            <p:cNvPr id="22" name="矩形 33">
              <a:extLst>
                <a:ext uri="{FF2B5EF4-FFF2-40B4-BE49-F238E27FC236}">
                  <a16:creationId xmlns:a16="http://schemas.microsoft.com/office/drawing/2014/main" id="{A16A12F8-FA82-4B35-917B-8E33185CC070}"/>
                </a:ext>
              </a:extLst>
            </p:cNvPr>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3" name="矩形 30">
              <a:extLst>
                <a:ext uri="{FF2B5EF4-FFF2-40B4-BE49-F238E27FC236}">
                  <a16:creationId xmlns:a16="http://schemas.microsoft.com/office/drawing/2014/main" id="{82AAA2A6-5B14-493C-A6E7-14684F6C7488}"/>
                </a:ext>
              </a:extLst>
            </p:cNvPr>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pic>
        <p:nvPicPr>
          <p:cNvPr id="25" name="图片 7" descr="未标题-2">
            <a:extLst>
              <a:ext uri="{FF2B5EF4-FFF2-40B4-BE49-F238E27FC236}">
                <a16:creationId xmlns:a16="http://schemas.microsoft.com/office/drawing/2014/main" id="{CBE60534-4A33-453B-A908-C8E48F606D65}"/>
              </a:ext>
            </a:extLst>
          </p:cNvPr>
          <p:cNvPicPr>
            <a:picLocks noChangeAspect="1"/>
          </p:cNvPicPr>
          <p:nvPr/>
        </p:nvPicPr>
        <p:blipFill>
          <a:blip r:embed="rId3"/>
          <a:stretch>
            <a:fillRect/>
          </a:stretch>
        </p:blipFill>
        <p:spPr>
          <a:xfrm>
            <a:off x="0" y="2122695"/>
            <a:ext cx="3324225" cy="2952948"/>
          </a:xfrm>
          <a:prstGeom prst="rect">
            <a:avLst/>
          </a:prstGeom>
        </p:spPr>
      </p:pic>
      <p:pic>
        <p:nvPicPr>
          <p:cNvPr id="26" name="图片 5" descr="610654865b9c2">
            <a:extLst>
              <a:ext uri="{FF2B5EF4-FFF2-40B4-BE49-F238E27FC236}">
                <a16:creationId xmlns:a16="http://schemas.microsoft.com/office/drawing/2014/main" id="{3BB24460-4EE4-4587-8126-0791D957AD1B}"/>
              </a:ext>
            </a:extLst>
          </p:cNvPr>
          <p:cNvPicPr>
            <a:picLocks noChangeAspect="1"/>
          </p:cNvPicPr>
          <p:nvPr/>
        </p:nvPicPr>
        <p:blipFill>
          <a:blip r:embed="rId4"/>
          <a:stretch>
            <a:fillRect/>
          </a:stretch>
        </p:blipFill>
        <p:spPr>
          <a:xfrm>
            <a:off x="14605" y="2442845"/>
            <a:ext cx="12192635" cy="4502150"/>
          </a:xfrm>
          <a:prstGeom prst="rect">
            <a:avLst/>
          </a:prstGeom>
        </p:spPr>
      </p:pic>
      <p:pic>
        <p:nvPicPr>
          <p:cNvPr id="27" name="图片 6" descr="54ref">
            <a:extLst>
              <a:ext uri="{FF2B5EF4-FFF2-40B4-BE49-F238E27FC236}">
                <a16:creationId xmlns:a16="http://schemas.microsoft.com/office/drawing/2014/main" id="{F511DC5B-E8F6-4A56-870C-C2505E176DB0}"/>
              </a:ext>
            </a:extLst>
          </p:cNvPr>
          <p:cNvPicPr>
            <a:picLocks noChangeAspect="1"/>
          </p:cNvPicPr>
          <p:nvPr/>
        </p:nvPicPr>
        <p:blipFill>
          <a:blip r:embed="rId5"/>
          <a:stretch>
            <a:fillRect/>
          </a:stretch>
        </p:blipFill>
        <p:spPr>
          <a:xfrm>
            <a:off x="9201150" y="4347210"/>
            <a:ext cx="2766695" cy="2074545"/>
          </a:xfrm>
          <a:prstGeom prst="rect">
            <a:avLst/>
          </a:prstGeom>
        </p:spPr>
      </p:pic>
      <p:pic>
        <p:nvPicPr>
          <p:cNvPr id="44" name="图片 15">
            <a:extLst>
              <a:ext uri="{FF2B5EF4-FFF2-40B4-BE49-F238E27FC236}">
                <a16:creationId xmlns:a16="http://schemas.microsoft.com/office/drawing/2014/main" id="{E1A43F74-764E-4DCA-97F5-FB8D8D8767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87909" y="636"/>
            <a:ext cx="1588100" cy="1710690"/>
          </a:xfrm>
          <a:prstGeom prst="rect">
            <a:avLst/>
          </a:prstGeom>
        </p:spPr>
      </p:pic>
      <p:pic>
        <p:nvPicPr>
          <p:cNvPr id="45" name="图片 23">
            <a:extLst>
              <a:ext uri="{FF2B5EF4-FFF2-40B4-BE49-F238E27FC236}">
                <a16:creationId xmlns:a16="http://schemas.microsoft.com/office/drawing/2014/main" id="{715E8A83-77F4-4026-8986-4D93F76C27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60661" y="492953"/>
            <a:ext cx="1727420" cy="1097672"/>
          </a:xfrm>
          <a:prstGeom prst="rect">
            <a:avLst/>
          </a:prstGeom>
        </p:spPr>
      </p:pic>
      <p:pic>
        <p:nvPicPr>
          <p:cNvPr id="47" name="Picture 46">
            <a:extLst>
              <a:ext uri="{FF2B5EF4-FFF2-40B4-BE49-F238E27FC236}">
                <a16:creationId xmlns:a16="http://schemas.microsoft.com/office/drawing/2014/main" id="{EF37C68F-C329-4D56-B88E-F22F1F061192}"/>
              </a:ext>
            </a:extLst>
          </p:cNvPr>
          <p:cNvPicPr>
            <a:picLocks noChangeAspect="1"/>
          </p:cNvPicPr>
          <p:nvPr/>
        </p:nvPicPr>
        <p:blipFill>
          <a:blip r:embed="rId8"/>
          <a:stretch>
            <a:fillRect/>
          </a:stretch>
        </p:blipFill>
        <p:spPr>
          <a:xfrm>
            <a:off x="6722355" y="1273212"/>
            <a:ext cx="1828959" cy="634039"/>
          </a:xfrm>
          <a:prstGeom prst="rect">
            <a:avLst/>
          </a:prstGeom>
        </p:spPr>
      </p:pic>
      <p:sp>
        <p:nvSpPr>
          <p:cNvPr id="48" name="TextBox 47">
            <a:extLst>
              <a:ext uri="{FF2B5EF4-FFF2-40B4-BE49-F238E27FC236}">
                <a16:creationId xmlns:a16="http://schemas.microsoft.com/office/drawing/2014/main" id="{276C8297-2CCA-4547-888D-C304E9BAF30D}"/>
              </a:ext>
            </a:extLst>
          </p:cNvPr>
          <p:cNvSpPr txBox="1"/>
          <p:nvPr/>
        </p:nvSpPr>
        <p:spPr>
          <a:xfrm>
            <a:off x="5047143" y="742950"/>
            <a:ext cx="76485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Thứ</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tháng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pic>
        <p:nvPicPr>
          <p:cNvPr id="5" name="Picture 4">
            <a:extLst>
              <a:ext uri="{FF2B5EF4-FFF2-40B4-BE49-F238E27FC236}">
                <a16:creationId xmlns:a16="http://schemas.microsoft.com/office/drawing/2014/main" id="{A5C51180-3D6E-5E04-55A7-96AB334EB3F1}"/>
              </a:ext>
            </a:extLst>
          </p:cNvPr>
          <p:cNvPicPr>
            <a:picLocks noChangeAspect="1"/>
          </p:cNvPicPr>
          <p:nvPr/>
        </p:nvPicPr>
        <p:blipFill>
          <a:blip r:embed="rId9"/>
          <a:stretch>
            <a:fillRect/>
          </a:stretch>
        </p:blipFill>
        <p:spPr>
          <a:xfrm>
            <a:off x="3205766" y="2014632"/>
            <a:ext cx="8047417" cy="2219136"/>
          </a:xfrm>
          <a:prstGeom prst="rect">
            <a:avLst/>
          </a:prstGeom>
        </p:spPr>
      </p:pic>
    </p:spTree>
    <p:extLst>
      <p:ext uri="{BB962C8B-B14F-4D97-AF65-F5344CB8AC3E}">
        <p14:creationId xmlns:p14="http://schemas.microsoft.com/office/powerpoint/2010/main" val="2275369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500"/>
                                        <p:tgtEl>
                                          <p:spTgt spid="26"/>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animEffect transition="in" filter="fade">
                                      <p:cBhvr>
                                        <p:cTn id="17" dur="500"/>
                                        <p:tgtEl>
                                          <p:spTgt spid="27"/>
                                        </p:tgtEl>
                                      </p:cBhvr>
                                    </p:animEffect>
                                  </p:childTnLst>
                                </p:cTn>
                              </p:par>
                            </p:childTnLst>
                          </p:cTn>
                        </p:par>
                        <p:par>
                          <p:cTn id="18" fill="hold">
                            <p:stCondLst>
                              <p:cond delay="1500"/>
                            </p:stCondLst>
                            <p:childTnLst>
                              <p:par>
                                <p:cTn id="19" presetID="22" presetClass="entr" presetSubtype="2" fill="hold"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right)">
                                      <p:cBhvr>
                                        <p:cTn id="21" dur="500"/>
                                        <p:tgtEl>
                                          <p:spTgt spid="4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par>
                          <p:cTn id="26" fill="hold">
                            <p:stCondLst>
                              <p:cond delay="2500"/>
                            </p:stCondLst>
                            <p:childTnLst>
                              <p:par>
                                <p:cTn id="27" presetID="53" presetClass="entr" presetSubtype="16"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childTnLst>
                          </p:cTn>
                        </p:par>
                        <p:par>
                          <p:cTn id="32" fill="hold">
                            <p:stCondLst>
                              <p:cond delay="3000"/>
                            </p:stCondLst>
                            <p:childTnLst>
                              <p:par>
                                <p:cTn id="33" presetID="22" presetClass="entr" presetSubtype="1" fill="hold"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up)">
                                      <p:cBhvr>
                                        <p:cTn id="35" dur="500"/>
                                        <p:tgtEl>
                                          <p:spTgt spid="4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barn(inVertical)">
                                      <p:cBhvr>
                                        <p:cTn id="40" dur="500"/>
                                        <p:tgtEl>
                                          <p:spTgt spid="48"/>
                                        </p:tgtEl>
                                      </p:cBhvr>
                                    </p:animEffect>
                                  </p:childTnLst>
                                </p:cTn>
                              </p:par>
                              <p:par>
                                <p:cTn id="41" presetID="16" presetClass="entr" presetSubtype="21"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barn(inVertical)">
                                      <p:cBhvr>
                                        <p:cTn id="43" dur="500"/>
                                        <p:tgtEl>
                                          <p:spTgt spid="47"/>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1000"/>
                                        <p:tgtEl>
                                          <p:spTgt spid="5"/>
                                        </p:tgtEl>
                                      </p:cBhvr>
                                    </p:animEffect>
                                    <p:anim calcmode="lin" valueType="num">
                                      <p:cBhvr>
                                        <p:cTn id="49" dur="1000" fill="hold"/>
                                        <p:tgtEl>
                                          <p:spTgt spid="5"/>
                                        </p:tgtEl>
                                        <p:attrNameLst>
                                          <p:attrName>ppt_x</p:attrName>
                                        </p:attrNameLst>
                                      </p:cBhvr>
                                      <p:tavLst>
                                        <p:tav tm="0">
                                          <p:val>
                                            <p:strVal val="#ppt_x"/>
                                          </p:val>
                                        </p:tav>
                                        <p:tav tm="100000">
                                          <p:val>
                                            <p:strVal val="#ppt_x"/>
                                          </p:val>
                                        </p:tav>
                                      </p:tavLst>
                                    </p:anim>
                                    <p:anim calcmode="lin" valueType="num">
                                      <p:cBhvr>
                                        <p:cTn id="5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2" name="Picture 1">
            <a:extLst>
              <a:ext uri="{FF2B5EF4-FFF2-40B4-BE49-F238E27FC236}">
                <a16:creationId xmlns:a16="http://schemas.microsoft.com/office/drawing/2014/main" id="{8CE1E15D-5D77-2185-D3E1-CD5BA99705A2}"/>
              </a:ext>
            </a:extLst>
          </p:cNvPr>
          <p:cNvPicPr>
            <a:picLocks noChangeAspect="1"/>
          </p:cNvPicPr>
          <p:nvPr/>
        </p:nvPicPr>
        <p:blipFill>
          <a:blip r:embed="rId4"/>
          <a:stretch>
            <a:fillRect/>
          </a:stretch>
        </p:blipFill>
        <p:spPr>
          <a:xfrm>
            <a:off x="246580" y="2794572"/>
            <a:ext cx="2848482" cy="3724382"/>
          </a:xfrm>
          <a:prstGeom prst="rect">
            <a:avLst/>
          </a:prstGeom>
          <a:effectLst>
            <a:outerShdw blurRad="76200" dir="13500000" sy="23000" kx="1200000" algn="br" rotWithShape="0">
              <a:prstClr val="black">
                <a:alpha val="20000"/>
              </a:prstClr>
            </a:outerShdw>
          </a:effectLst>
        </p:spPr>
      </p:pic>
      <p:sp>
        <p:nvSpPr>
          <p:cNvPr id="3" name="Speech Bubble: Rectangle with Corners Rounded 2">
            <a:extLst>
              <a:ext uri="{FF2B5EF4-FFF2-40B4-BE49-F238E27FC236}">
                <a16:creationId xmlns:a16="http://schemas.microsoft.com/office/drawing/2014/main" id="{175A3771-125B-A597-E2B3-245A6BF87899}"/>
              </a:ext>
            </a:extLst>
          </p:cNvPr>
          <p:cNvSpPr/>
          <p:nvPr/>
        </p:nvSpPr>
        <p:spPr>
          <a:xfrm>
            <a:off x="2387893" y="704851"/>
            <a:ext cx="8328053" cy="2086464"/>
          </a:xfrm>
          <a:custGeom>
            <a:avLst/>
            <a:gdLst>
              <a:gd name="connsiteX0" fmla="*/ 0 w 8328053"/>
              <a:gd name="connsiteY0" fmla="*/ 347751 h 2086464"/>
              <a:gd name="connsiteX1" fmla="*/ 347751 w 8328053"/>
              <a:gd name="connsiteY1" fmla="*/ 0 h 2086464"/>
              <a:gd name="connsiteX2" fmla="*/ 1388009 w 8328053"/>
              <a:gd name="connsiteY2" fmla="*/ 0 h 2086464"/>
              <a:gd name="connsiteX3" fmla="*/ 1388009 w 8328053"/>
              <a:gd name="connsiteY3" fmla="*/ 0 h 2086464"/>
              <a:gd name="connsiteX4" fmla="*/ 3470022 w 8328053"/>
              <a:gd name="connsiteY4" fmla="*/ 0 h 2086464"/>
              <a:gd name="connsiteX5" fmla="*/ 7980302 w 8328053"/>
              <a:gd name="connsiteY5" fmla="*/ 0 h 2086464"/>
              <a:gd name="connsiteX6" fmla="*/ 8328053 w 8328053"/>
              <a:gd name="connsiteY6" fmla="*/ 347751 h 2086464"/>
              <a:gd name="connsiteX7" fmla="*/ 8328053 w 8328053"/>
              <a:gd name="connsiteY7" fmla="*/ 1217104 h 2086464"/>
              <a:gd name="connsiteX8" fmla="*/ 8328053 w 8328053"/>
              <a:gd name="connsiteY8" fmla="*/ 1217104 h 2086464"/>
              <a:gd name="connsiteX9" fmla="*/ 8328053 w 8328053"/>
              <a:gd name="connsiteY9" fmla="*/ 1738720 h 2086464"/>
              <a:gd name="connsiteX10" fmla="*/ 8328053 w 8328053"/>
              <a:gd name="connsiteY10" fmla="*/ 1738713 h 2086464"/>
              <a:gd name="connsiteX11" fmla="*/ 7980302 w 8328053"/>
              <a:gd name="connsiteY11" fmla="*/ 2086464 h 2086464"/>
              <a:gd name="connsiteX12" fmla="*/ 3470022 w 8328053"/>
              <a:gd name="connsiteY12" fmla="*/ 2086464 h 2086464"/>
              <a:gd name="connsiteX13" fmla="*/ 554898 w 8328053"/>
              <a:gd name="connsiteY13" fmla="*/ 2873207 h 2086464"/>
              <a:gd name="connsiteX14" fmla="*/ 1388009 w 8328053"/>
              <a:gd name="connsiteY14" fmla="*/ 2086464 h 2086464"/>
              <a:gd name="connsiteX15" fmla="*/ 347751 w 8328053"/>
              <a:gd name="connsiteY15" fmla="*/ 2086464 h 2086464"/>
              <a:gd name="connsiteX16" fmla="*/ 0 w 8328053"/>
              <a:gd name="connsiteY16" fmla="*/ 1738713 h 2086464"/>
              <a:gd name="connsiteX17" fmla="*/ 0 w 8328053"/>
              <a:gd name="connsiteY17" fmla="*/ 1738720 h 2086464"/>
              <a:gd name="connsiteX18" fmla="*/ 0 w 8328053"/>
              <a:gd name="connsiteY18" fmla="*/ 1217104 h 2086464"/>
              <a:gd name="connsiteX19" fmla="*/ 0 w 8328053"/>
              <a:gd name="connsiteY19" fmla="*/ 1217104 h 2086464"/>
              <a:gd name="connsiteX20" fmla="*/ 0 w 8328053"/>
              <a:gd name="connsiteY20" fmla="*/ 347751 h 208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328053" h="2086464" fill="none" extrusionOk="0">
                <a:moveTo>
                  <a:pt x="0" y="347751"/>
                </a:moveTo>
                <a:cubicBezTo>
                  <a:pt x="-3932" y="160420"/>
                  <a:pt x="161853" y="-16664"/>
                  <a:pt x="347751" y="0"/>
                </a:cubicBezTo>
                <a:cubicBezTo>
                  <a:pt x="855185" y="43204"/>
                  <a:pt x="1117385" y="51112"/>
                  <a:pt x="1388009" y="0"/>
                </a:cubicBezTo>
                <a:lnTo>
                  <a:pt x="1388009" y="0"/>
                </a:lnTo>
                <a:cubicBezTo>
                  <a:pt x="2161190" y="160114"/>
                  <a:pt x="3054537" y="-7570"/>
                  <a:pt x="3470022" y="0"/>
                </a:cubicBezTo>
                <a:cubicBezTo>
                  <a:pt x="5488938" y="-165514"/>
                  <a:pt x="6034002" y="-96643"/>
                  <a:pt x="7980302" y="0"/>
                </a:cubicBezTo>
                <a:cubicBezTo>
                  <a:pt x="8199929" y="22181"/>
                  <a:pt x="8325774" y="154954"/>
                  <a:pt x="8328053" y="347751"/>
                </a:cubicBezTo>
                <a:cubicBezTo>
                  <a:pt x="8263719" y="756836"/>
                  <a:pt x="8253992" y="832662"/>
                  <a:pt x="8328053" y="1217104"/>
                </a:cubicBezTo>
                <a:lnTo>
                  <a:pt x="8328053" y="1217104"/>
                </a:lnTo>
                <a:cubicBezTo>
                  <a:pt x="8319439" y="1322492"/>
                  <a:pt x="8314641" y="1679780"/>
                  <a:pt x="8328053" y="1738720"/>
                </a:cubicBezTo>
                <a:lnTo>
                  <a:pt x="8328053" y="1738713"/>
                </a:lnTo>
                <a:cubicBezTo>
                  <a:pt x="8332097" y="1940713"/>
                  <a:pt x="8154213" y="2077261"/>
                  <a:pt x="7980302" y="2086464"/>
                </a:cubicBezTo>
                <a:cubicBezTo>
                  <a:pt x="5916046" y="2234410"/>
                  <a:pt x="5151901" y="1998830"/>
                  <a:pt x="3470022" y="2086464"/>
                </a:cubicBezTo>
                <a:cubicBezTo>
                  <a:pt x="2311706" y="2357198"/>
                  <a:pt x="1899551" y="2463471"/>
                  <a:pt x="554898" y="2873207"/>
                </a:cubicBezTo>
                <a:cubicBezTo>
                  <a:pt x="780539" y="2606384"/>
                  <a:pt x="1296986" y="2310098"/>
                  <a:pt x="1388009" y="2086464"/>
                </a:cubicBezTo>
                <a:cubicBezTo>
                  <a:pt x="928686" y="2093881"/>
                  <a:pt x="780223" y="2109371"/>
                  <a:pt x="347751" y="2086464"/>
                </a:cubicBezTo>
                <a:cubicBezTo>
                  <a:pt x="145144" y="2074023"/>
                  <a:pt x="28942" y="1948256"/>
                  <a:pt x="0" y="1738713"/>
                </a:cubicBezTo>
                <a:lnTo>
                  <a:pt x="0" y="1738720"/>
                </a:lnTo>
                <a:cubicBezTo>
                  <a:pt x="18124" y="1676697"/>
                  <a:pt x="-39317" y="1278001"/>
                  <a:pt x="0" y="1217104"/>
                </a:cubicBezTo>
                <a:lnTo>
                  <a:pt x="0" y="1217104"/>
                </a:lnTo>
                <a:cubicBezTo>
                  <a:pt x="-11194" y="817910"/>
                  <a:pt x="71818" y="512432"/>
                  <a:pt x="0" y="347751"/>
                </a:cubicBezTo>
                <a:close/>
              </a:path>
              <a:path w="8328053" h="2086464" stroke="0" extrusionOk="0">
                <a:moveTo>
                  <a:pt x="0" y="347751"/>
                </a:moveTo>
                <a:cubicBezTo>
                  <a:pt x="6484" y="134590"/>
                  <a:pt x="135875" y="20435"/>
                  <a:pt x="347751" y="0"/>
                </a:cubicBezTo>
                <a:cubicBezTo>
                  <a:pt x="780443" y="-52552"/>
                  <a:pt x="1074413" y="-58363"/>
                  <a:pt x="1388009" y="0"/>
                </a:cubicBezTo>
                <a:lnTo>
                  <a:pt x="1388009" y="0"/>
                </a:lnTo>
                <a:cubicBezTo>
                  <a:pt x="2207347" y="136756"/>
                  <a:pt x="2752859" y="-46743"/>
                  <a:pt x="3470022" y="0"/>
                </a:cubicBezTo>
                <a:cubicBezTo>
                  <a:pt x="5522599" y="-137111"/>
                  <a:pt x="5806482" y="4097"/>
                  <a:pt x="7980302" y="0"/>
                </a:cubicBezTo>
                <a:cubicBezTo>
                  <a:pt x="8210046" y="-4499"/>
                  <a:pt x="8320071" y="144275"/>
                  <a:pt x="8328053" y="347751"/>
                </a:cubicBezTo>
                <a:cubicBezTo>
                  <a:pt x="8368109" y="779840"/>
                  <a:pt x="8267743" y="928182"/>
                  <a:pt x="8328053" y="1217104"/>
                </a:cubicBezTo>
                <a:lnTo>
                  <a:pt x="8328053" y="1217104"/>
                </a:lnTo>
                <a:cubicBezTo>
                  <a:pt x="8349302" y="1365343"/>
                  <a:pt x="8281463" y="1659290"/>
                  <a:pt x="8328053" y="1738720"/>
                </a:cubicBezTo>
                <a:lnTo>
                  <a:pt x="8328053" y="1738713"/>
                </a:lnTo>
                <a:cubicBezTo>
                  <a:pt x="8336448" y="1906880"/>
                  <a:pt x="8159223" y="2071183"/>
                  <a:pt x="7980302" y="2086464"/>
                </a:cubicBezTo>
                <a:cubicBezTo>
                  <a:pt x="6694438" y="2020904"/>
                  <a:pt x="4907879" y="2089524"/>
                  <a:pt x="3470022" y="2086464"/>
                </a:cubicBezTo>
                <a:cubicBezTo>
                  <a:pt x="2091587" y="2466279"/>
                  <a:pt x="1091888" y="2862652"/>
                  <a:pt x="554898" y="2873207"/>
                </a:cubicBezTo>
                <a:cubicBezTo>
                  <a:pt x="715807" y="2747723"/>
                  <a:pt x="1250014" y="2119644"/>
                  <a:pt x="1388009" y="2086464"/>
                </a:cubicBezTo>
                <a:cubicBezTo>
                  <a:pt x="1193463" y="2139913"/>
                  <a:pt x="627278" y="2054701"/>
                  <a:pt x="347751" y="2086464"/>
                </a:cubicBezTo>
                <a:cubicBezTo>
                  <a:pt x="144488" y="2050758"/>
                  <a:pt x="6320" y="1940841"/>
                  <a:pt x="0" y="1738713"/>
                </a:cubicBezTo>
                <a:lnTo>
                  <a:pt x="0" y="1738720"/>
                </a:lnTo>
                <a:cubicBezTo>
                  <a:pt x="22610" y="1586639"/>
                  <a:pt x="-4980" y="1382022"/>
                  <a:pt x="0" y="1217104"/>
                </a:cubicBezTo>
                <a:lnTo>
                  <a:pt x="0" y="1217104"/>
                </a:lnTo>
                <a:cubicBezTo>
                  <a:pt x="62611" y="850531"/>
                  <a:pt x="59020" y="708649"/>
                  <a:pt x="0" y="347751"/>
                </a:cubicBezTo>
                <a:close/>
              </a:path>
            </a:pathLst>
          </a:custGeom>
          <a:solidFill>
            <a:srgbClr val="CC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43337"/>
                      <a:gd name="adj2" fmla="val 87707"/>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dirty="0">
                <a:solidFill>
                  <a:srgbClr val="002060"/>
                </a:solidFill>
                <a:latin typeface="Calibri" panose="020F0502020204030204" pitchFamily="34" charset="0"/>
                <a:cs typeface="Calibri" panose="020F0502020204030204" pitchFamily="34" charset="0"/>
              </a:rPr>
              <a:t>1. </a:t>
            </a:r>
            <a:r>
              <a:rPr lang="vi-VN" sz="4000" b="1" dirty="0">
                <a:solidFill>
                  <a:srgbClr val="002060"/>
                </a:solidFill>
                <a:latin typeface="Calibri" panose="020F0502020204030204" pitchFamily="34" charset="0"/>
                <a:cs typeface="Calibri" panose="020F0502020204030204" pitchFamily="34" charset="0"/>
              </a:rPr>
              <a:t>Nói với người thân những trải nghiệm thú vị mà các bạn ở lớp đã chia sẻ. </a:t>
            </a:r>
          </a:p>
        </p:txBody>
      </p:sp>
    </p:spTree>
    <p:extLst>
      <p:ext uri="{BB962C8B-B14F-4D97-AF65-F5344CB8AC3E}">
        <p14:creationId xmlns:p14="http://schemas.microsoft.com/office/powerpoint/2010/main" val="6002760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sp>
        <p:nvSpPr>
          <p:cNvPr id="4" name="Rectangle: Rounded Corners 3">
            <a:extLst>
              <a:ext uri="{FF2B5EF4-FFF2-40B4-BE49-F238E27FC236}">
                <a16:creationId xmlns:a16="http://schemas.microsoft.com/office/drawing/2014/main" id="{610F4CB1-18ED-47DE-FE55-82C42912723D}"/>
              </a:ext>
            </a:extLst>
          </p:cNvPr>
          <p:cNvSpPr/>
          <p:nvPr/>
        </p:nvSpPr>
        <p:spPr>
          <a:xfrm>
            <a:off x="1208451" y="208722"/>
            <a:ext cx="9992139" cy="1180215"/>
          </a:xfrm>
          <a:custGeom>
            <a:avLst/>
            <a:gdLst>
              <a:gd name="connsiteX0" fmla="*/ 0 w 9992139"/>
              <a:gd name="connsiteY0" fmla="*/ 590108 h 1180215"/>
              <a:gd name="connsiteX1" fmla="*/ 590108 w 9992139"/>
              <a:gd name="connsiteY1" fmla="*/ 0 h 1180215"/>
              <a:gd name="connsiteX2" fmla="*/ 1267948 w 9992139"/>
              <a:gd name="connsiteY2" fmla="*/ 0 h 1180215"/>
              <a:gd name="connsiteX3" fmla="*/ 1945789 w 9992139"/>
              <a:gd name="connsiteY3" fmla="*/ 0 h 1180215"/>
              <a:gd name="connsiteX4" fmla="*/ 2447390 w 9992139"/>
              <a:gd name="connsiteY4" fmla="*/ 0 h 1180215"/>
              <a:gd name="connsiteX5" fmla="*/ 2948992 w 9992139"/>
              <a:gd name="connsiteY5" fmla="*/ 0 h 1180215"/>
              <a:gd name="connsiteX6" fmla="*/ 3362475 w 9992139"/>
              <a:gd name="connsiteY6" fmla="*/ 0 h 1180215"/>
              <a:gd name="connsiteX7" fmla="*/ 4128434 w 9992139"/>
              <a:gd name="connsiteY7" fmla="*/ 0 h 1180215"/>
              <a:gd name="connsiteX8" fmla="*/ 4718155 w 9992139"/>
              <a:gd name="connsiteY8" fmla="*/ 0 h 1180215"/>
              <a:gd name="connsiteX9" fmla="*/ 5484115 w 9992139"/>
              <a:gd name="connsiteY9" fmla="*/ 0 h 1180215"/>
              <a:gd name="connsiteX10" fmla="*/ 5985717 w 9992139"/>
              <a:gd name="connsiteY10" fmla="*/ 0 h 1180215"/>
              <a:gd name="connsiteX11" fmla="*/ 6663557 w 9992139"/>
              <a:gd name="connsiteY11" fmla="*/ 0 h 1180215"/>
              <a:gd name="connsiteX12" fmla="*/ 7429517 w 9992139"/>
              <a:gd name="connsiteY12" fmla="*/ 0 h 1180215"/>
              <a:gd name="connsiteX13" fmla="*/ 8019238 w 9992139"/>
              <a:gd name="connsiteY13" fmla="*/ 0 h 1180215"/>
              <a:gd name="connsiteX14" fmla="*/ 8608959 w 9992139"/>
              <a:gd name="connsiteY14" fmla="*/ 0 h 1180215"/>
              <a:gd name="connsiteX15" fmla="*/ 9402032 w 9992139"/>
              <a:gd name="connsiteY15" fmla="*/ 0 h 1180215"/>
              <a:gd name="connsiteX16" fmla="*/ 9992140 w 9992139"/>
              <a:gd name="connsiteY16" fmla="*/ 590108 h 1180215"/>
              <a:gd name="connsiteX17" fmla="*/ 9992139 w 9992139"/>
              <a:gd name="connsiteY17" fmla="*/ 590108 h 1180215"/>
              <a:gd name="connsiteX18" fmla="*/ 9402031 w 9992139"/>
              <a:gd name="connsiteY18" fmla="*/ 1180216 h 1180215"/>
              <a:gd name="connsiteX19" fmla="*/ 8812310 w 9992139"/>
              <a:gd name="connsiteY19" fmla="*/ 1180216 h 1180215"/>
              <a:gd name="connsiteX20" fmla="*/ 8134470 w 9992139"/>
              <a:gd name="connsiteY20" fmla="*/ 1180216 h 1180215"/>
              <a:gd name="connsiteX21" fmla="*/ 7456630 w 9992139"/>
              <a:gd name="connsiteY21" fmla="*/ 1180216 h 1180215"/>
              <a:gd name="connsiteX22" fmla="*/ 6778789 w 9992139"/>
              <a:gd name="connsiteY22" fmla="*/ 1180216 h 1180215"/>
              <a:gd name="connsiteX23" fmla="*/ 6012830 w 9992139"/>
              <a:gd name="connsiteY23" fmla="*/ 1180216 h 1180215"/>
              <a:gd name="connsiteX24" fmla="*/ 5423109 w 9992139"/>
              <a:gd name="connsiteY24" fmla="*/ 1180216 h 1180215"/>
              <a:gd name="connsiteX25" fmla="*/ 4745269 w 9992139"/>
              <a:gd name="connsiteY25" fmla="*/ 1180215 h 1180215"/>
              <a:gd name="connsiteX26" fmla="*/ 4243667 w 9992139"/>
              <a:gd name="connsiteY26" fmla="*/ 1180215 h 1180215"/>
              <a:gd name="connsiteX27" fmla="*/ 3653946 w 9992139"/>
              <a:gd name="connsiteY27" fmla="*/ 1180215 h 1180215"/>
              <a:gd name="connsiteX28" fmla="*/ 3152344 w 9992139"/>
              <a:gd name="connsiteY28" fmla="*/ 1180215 h 1180215"/>
              <a:gd name="connsiteX29" fmla="*/ 2650742 w 9992139"/>
              <a:gd name="connsiteY29" fmla="*/ 1180215 h 1180215"/>
              <a:gd name="connsiteX30" fmla="*/ 1884783 w 9992139"/>
              <a:gd name="connsiteY30" fmla="*/ 1180215 h 1180215"/>
              <a:gd name="connsiteX31" fmla="*/ 590108 w 9992139"/>
              <a:gd name="connsiteY31" fmla="*/ 1180215 h 1180215"/>
              <a:gd name="connsiteX32" fmla="*/ 0 w 9992139"/>
              <a:gd name="connsiteY32" fmla="*/ 590107 h 1180215"/>
              <a:gd name="connsiteX33" fmla="*/ 0 w 9992139"/>
              <a:gd name="connsiteY33" fmla="*/ 590108 h 1180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992139" h="1180215" fill="none" extrusionOk="0">
                <a:moveTo>
                  <a:pt x="0" y="590108"/>
                </a:moveTo>
                <a:cubicBezTo>
                  <a:pt x="-71239" y="244019"/>
                  <a:pt x="326214" y="51106"/>
                  <a:pt x="590108" y="0"/>
                </a:cubicBezTo>
                <a:cubicBezTo>
                  <a:pt x="860028" y="29398"/>
                  <a:pt x="1071683" y="-4924"/>
                  <a:pt x="1267948" y="0"/>
                </a:cubicBezTo>
                <a:cubicBezTo>
                  <a:pt x="1464213" y="4924"/>
                  <a:pt x="1615420" y="17173"/>
                  <a:pt x="1945789" y="0"/>
                </a:cubicBezTo>
                <a:cubicBezTo>
                  <a:pt x="2276158" y="-17173"/>
                  <a:pt x="2271777" y="20376"/>
                  <a:pt x="2447390" y="0"/>
                </a:cubicBezTo>
                <a:cubicBezTo>
                  <a:pt x="2623003" y="-20376"/>
                  <a:pt x="2815678" y="4465"/>
                  <a:pt x="2948992" y="0"/>
                </a:cubicBezTo>
                <a:cubicBezTo>
                  <a:pt x="3082306" y="-4465"/>
                  <a:pt x="3204846" y="19619"/>
                  <a:pt x="3362475" y="0"/>
                </a:cubicBezTo>
                <a:cubicBezTo>
                  <a:pt x="3520104" y="-19619"/>
                  <a:pt x="3887781" y="-17677"/>
                  <a:pt x="4128434" y="0"/>
                </a:cubicBezTo>
                <a:cubicBezTo>
                  <a:pt x="4369087" y="17677"/>
                  <a:pt x="4449796" y="-29075"/>
                  <a:pt x="4718155" y="0"/>
                </a:cubicBezTo>
                <a:cubicBezTo>
                  <a:pt x="4986514" y="29075"/>
                  <a:pt x="5120366" y="23624"/>
                  <a:pt x="5484115" y="0"/>
                </a:cubicBezTo>
                <a:cubicBezTo>
                  <a:pt x="5847864" y="-23624"/>
                  <a:pt x="5785910" y="16573"/>
                  <a:pt x="5985717" y="0"/>
                </a:cubicBezTo>
                <a:cubicBezTo>
                  <a:pt x="6185524" y="-16573"/>
                  <a:pt x="6346491" y="28438"/>
                  <a:pt x="6663557" y="0"/>
                </a:cubicBezTo>
                <a:cubicBezTo>
                  <a:pt x="6980623" y="-28438"/>
                  <a:pt x="7084652" y="24935"/>
                  <a:pt x="7429517" y="0"/>
                </a:cubicBezTo>
                <a:cubicBezTo>
                  <a:pt x="7774382" y="-24935"/>
                  <a:pt x="7746228" y="8585"/>
                  <a:pt x="8019238" y="0"/>
                </a:cubicBezTo>
                <a:cubicBezTo>
                  <a:pt x="8292248" y="-8585"/>
                  <a:pt x="8349739" y="-14289"/>
                  <a:pt x="8608959" y="0"/>
                </a:cubicBezTo>
                <a:cubicBezTo>
                  <a:pt x="8868179" y="14289"/>
                  <a:pt x="9195391" y="16129"/>
                  <a:pt x="9402032" y="0"/>
                </a:cubicBezTo>
                <a:cubicBezTo>
                  <a:pt x="9708083" y="9891"/>
                  <a:pt x="9944996" y="250648"/>
                  <a:pt x="9992140" y="590108"/>
                </a:cubicBezTo>
                <a:lnTo>
                  <a:pt x="9992139" y="590108"/>
                </a:lnTo>
                <a:cubicBezTo>
                  <a:pt x="9914696" y="912702"/>
                  <a:pt x="9718180" y="1174372"/>
                  <a:pt x="9402031" y="1180216"/>
                </a:cubicBezTo>
                <a:cubicBezTo>
                  <a:pt x="9269250" y="1177657"/>
                  <a:pt x="8943772" y="1190971"/>
                  <a:pt x="8812310" y="1180216"/>
                </a:cubicBezTo>
                <a:cubicBezTo>
                  <a:pt x="8680848" y="1169461"/>
                  <a:pt x="8276883" y="1194397"/>
                  <a:pt x="8134470" y="1180216"/>
                </a:cubicBezTo>
                <a:cubicBezTo>
                  <a:pt x="7992057" y="1166035"/>
                  <a:pt x="7675599" y="1211654"/>
                  <a:pt x="7456630" y="1180216"/>
                </a:cubicBezTo>
                <a:cubicBezTo>
                  <a:pt x="7237661" y="1148778"/>
                  <a:pt x="7054660" y="1162828"/>
                  <a:pt x="6778789" y="1180216"/>
                </a:cubicBezTo>
                <a:cubicBezTo>
                  <a:pt x="6502918" y="1197604"/>
                  <a:pt x="6356936" y="1213698"/>
                  <a:pt x="6012830" y="1180216"/>
                </a:cubicBezTo>
                <a:cubicBezTo>
                  <a:pt x="5668724" y="1146734"/>
                  <a:pt x="5688607" y="1167022"/>
                  <a:pt x="5423109" y="1180216"/>
                </a:cubicBezTo>
                <a:cubicBezTo>
                  <a:pt x="5157611" y="1193410"/>
                  <a:pt x="4898829" y="1175736"/>
                  <a:pt x="4745269" y="1180215"/>
                </a:cubicBezTo>
                <a:cubicBezTo>
                  <a:pt x="4591709" y="1184694"/>
                  <a:pt x="4431033" y="1200739"/>
                  <a:pt x="4243667" y="1180215"/>
                </a:cubicBezTo>
                <a:cubicBezTo>
                  <a:pt x="4056301" y="1159691"/>
                  <a:pt x="3890673" y="1177041"/>
                  <a:pt x="3653946" y="1180215"/>
                </a:cubicBezTo>
                <a:cubicBezTo>
                  <a:pt x="3417219" y="1183389"/>
                  <a:pt x="3259565" y="1201412"/>
                  <a:pt x="3152344" y="1180215"/>
                </a:cubicBezTo>
                <a:cubicBezTo>
                  <a:pt x="3045123" y="1159018"/>
                  <a:pt x="2821913" y="1167527"/>
                  <a:pt x="2650742" y="1180215"/>
                </a:cubicBezTo>
                <a:cubicBezTo>
                  <a:pt x="2479571" y="1192903"/>
                  <a:pt x="2062789" y="1181787"/>
                  <a:pt x="1884783" y="1180215"/>
                </a:cubicBezTo>
                <a:cubicBezTo>
                  <a:pt x="1706777" y="1178643"/>
                  <a:pt x="1074187" y="1202068"/>
                  <a:pt x="590108" y="1180215"/>
                </a:cubicBezTo>
                <a:cubicBezTo>
                  <a:pt x="211588" y="1215981"/>
                  <a:pt x="34743" y="907242"/>
                  <a:pt x="0" y="590107"/>
                </a:cubicBezTo>
                <a:lnTo>
                  <a:pt x="0" y="590108"/>
                </a:lnTo>
                <a:close/>
              </a:path>
              <a:path w="9992139" h="1180215" stroke="0" extrusionOk="0">
                <a:moveTo>
                  <a:pt x="0" y="590108"/>
                </a:moveTo>
                <a:cubicBezTo>
                  <a:pt x="-25032" y="290473"/>
                  <a:pt x="273081" y="37568"/>
                  <a:pt x="590108" y="0"/>
                </a:cubicBezTo>
                <a:cubicBezTo>
                  <a:pt x="745045" y="-15745"/>
                  <a:pt x="937995" y="6682"/>
                  <a:pt x="1091710" y="0"/>
                </a:cubicBezTo>
                <a:cubicBezTo>
                  <a:pt x="1245425" y="-6682"/>
                  <a:pt x="1401158" y="-22459"/>
                  <a:pt x="1681431" y="0"/>
                </a:cubicBezTo>
                <a:cubicBezTo>
                  <a:pt x="1961704" y="22459"/>
                  <a:pt x="1937270" y="-5341"/>
                  <a:pt x="2094913" y="0"/>
                </a:cubicBezTo>
                <a:cubicBezTo>
                  <a:pt x="2252556" y="5341"/>
                  <a:pt x="2706481" y="35429"/>
                  <a:pt x="2860873" y="0"/>
                </a:cubicBezTo>
                <a:cubicBezTo>
                  <a:pt x="3015265" y="-35429"/>
                  <a:pt x="3169469" y="251"/>
                  <a:pt x="3274356" y="0"/>
                </a:cubicBezTo>
                <a:cubicBezTo>
                  <a:pt x="3379243" y="-251"/>
                  <a:pt x="3798584" y="20118"/>
                  <a:pt x="3952196" y="0"/>
                </a:cubicBezTo>
                <a:cubicBezTo>
                  <a:pt x="4105808" y="-20118"/>
                  <a:pt x="4274175" y="9988"/>
                  <a:pt x="4453798" y="0"/>
                </a:cubicBezTo>
                <a:cubicBezTo>
                  <a:pt x="4633421" y="-9988"/>
                  <a:pt x="4776859" y="-1454"/>
                  <a:pt x="4955400" y="0"/>
                </a:cubicBezTo>
                <a:cubicBezTo>
                  <a:pt x="5133941" y="1454"/>
                  <a:pt x="5207579" y="-5370"/>
                  <a:pt x="5368882" y="0"/>
                </a:cubicBezTo>
                <a:cubicBezTo>
                  <a:pt x="5530185" y="5370"/>
                  <a:pt x="5582099" y="-12091"/>
                  <a:pt x="5782365" y="0"/>
                </a:cubicBezTo>
                <a:cubicBezTo>
                  <a:pt x="5982631" y="12091"/>
                  <a:pt x="6101945" y="-12869"/>
                  <a:pt x="6283967" y="0"/>
                </a:cubicBezTo>
                <a:cubicBezTo>
                  <a:pt x="6465989" y="12869"/>
                  <a:pt x="6580899" y="12367"/>
                  <a:pt x="6873688" y="0"/>
                </a:cubicBezTo>
                <a:cubicBezTo>
                  <a:pt x="7166477" y="-12367"/>
                  <a:pt x="7370892" y="-7021"/>
                  <a:pt x="7639647" y="0"/>
                </a:cubicBezTo>
                <a:cubicBezTo>
                  <a:pt x="7908402" y="7021"/>
                  <a:pt x="8154806" y="-23963"/>
                  <a:pt x="8317488" y="0"/>
                </a:cubicBezTo>
                <a:cubicBezTo>
                  <a:pt x="8480170" y="23963"/>
                  <a:pt x="8984838" y="38708"/>
                  <a:pt x="9402032" y="0"/>
                </a:cubicBezTo>
                <a:cubicBezTo>
                  <a:pt x="9654287" y="-19781"/>
                  <a:pt x="10014561" y="265268"/>
                  <a:pt x="9992140" y="590108"/>
                </a:cubicBezTo>
                <a:lnTo>
                  <a:pt x="9992139" y="590108"/>
                </a:lnTo>
                <a:cubicBezTo>
                  <a:pt x="9985354" y="898785"/>
                  <a:pt x="9680603" y="1202773"/>
                  <a:pt x="9402031" y="1180216"/>
                </a:cubicBezTo>
                <a:cubicBezTo>
                  <a:pt x="9272286" y="1157910"/>
                  <a:pt x="9087376" y="1188656"/>
                  <a:pt x="8812310" y="1180216"/>
                </a:cubicBezTo>
                <a:cubicBezTo>
                  <a:pt x="8537244" y="1171776"/>
                  <a:pt x="8223764" y="1159291"/>
                  <a:pt x="8046351" y="1180216"/>
                </a:cubicBezTo>
                <a:cubicBezTo>
                  <a:pt x="7868938" y="1201141"/>
                  <a:pt x="7453707" y="1196671"/>
                  <a:pt x="7280391" y="1180216"/>
                </a:cubicBezTo>
                <a:cubicBezTo>
                  <a:pt x="7107075" y="1163761"/>
                  <a:pt x="6652665" y="1188510"/>
                  <a:pt x="6426312" y="1180216"/>
                </a:cubicBezTo>
                <a:cubicBezTo>
                  <a:pt x="6199959" y="1171922"/>
                  <a:pt x="5978873" y="1194587"/>
                  <a:pt x="5748472" y="1180216"/>
                </a:cubicBezTo>
                <a:cubicBezTo>
                  <a:pt x="5518071" y="1165845"/>
                  <a:pt x="5308015" y="1153471"/>
                  <a:pt x="4894393" y="1180215"/>
                </a:cubicBezTo>
                <a:cubicBezTo>
                  <a:pt x="4480771" y="1206959"/>
                  <a:pt x="4632764" y="1186358"/>
                  <a:pt x="4392792" y="1180215"/>
                </a:cubicBezTo>
                <a:cubicBezTo>
                  <a:pt x="4152820" y="1174072"/>
                  <a:pt x="4040111" y="1160191"/>
                  <a:pt x="3803071" y="1180215"/>
                </a:cubicBezTo>
                <a:cubicBezTo>
                  <a:pt x="3566031" y="1200239"/>
                  <a:pt x="3203827" y="1200746"/>
                  <a:pt x="3037111" y="1180215"/>
                </a:cubicBezTo>
                <a:cubicBezTo>
                  <a:pt x="2870395" y="1159684"/>
                  <a:pt x="2604664" y="1190378"/>
                  <a:pt x="2271152" y="1180215"/>
                </a:cubicBezTo>
                <a:cubicBezTo>
                  <a:pt x="1937640" y="1170052"/>
                  <a:pt x="1825271" y="1184000"/>
                  <a:pt x="1593312" y="1180215"/>
                </a:cubicBezTo>
                <a:cubicBezTo>
                  <a:pt x="1361353" y="1176430"/>
                  <a:pt x="1363804" y="1185535"/>
                  <a:pt x="1179829" y="1180215"/>
                </a:cubicBezTo>
                <a:cubicBezTo>
                  <a:pt x="995854" y="1174895"/>
                  <a:pt x="884651" y="1196957"/>
                  <a:pt x="590108" y="1180215"/>
                </a:cubicBezTo>
                <a:cubicBezTo>
                  <a:pt x="270521" y="1249768"/>
                  <a:pt x="79655" y="922783"/>
                  <a:pt x="0" y="590107"/>
                </a:cubicBezTo>
                <a:lnTo>
                  <a:pt x="0" y="590108"/>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Calibri" panose="020F0502020204030204" pitchFamily="34" charset="0"/>
                <a:cs typeface="Calibri" panose="020F0502020204030204" pitchFamily="34" charset="0"/>
              </a:rPr>
              <a:t>2. Tìm đọc bài thơ, bài văn viết về những trải nghiệm trong cuộc sống giúp ta khôn lớn, trưởng thành.</a:t>
            </a:r>
            <a:endParaRPr lang="en-US" sz="3200" b="1" dirty="0">
              <a:solidFill>
                <a:srgbClr val="002060"/>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93311E7E-7CD0-802F-756C-71FCA479E6E3}"/>
              </a:ext>
            </a:extLst>
          </p:cNvPr>
          <p:cNvSpPr txBox="1"/>
          <p:nvPr/>
        </p:nvSpPr>
        <p:spPr>
          <a:xfrm>
            <a:off x="1543050" y="2352675"/>
            <a:ext cx="10058400" cy="2554545"/>
          </a:xfrm>
          <a:prstGeom prst="rect">
            <a:avLst/>
          </a:prstGeom>
          <a:noFill/>
        </p:spPr>
        <p:txBody>
          <a:bodyPr wrap="square" rtlCol="0">
            <a:spAutoFit/>
          </a:bodyPr>
          <a:lstStyle/>
          <a:p>
            <a:r>
              <a:rPr lang="vi-VN" sz="4000" b="1" dirty="0">
                <a:latin typeface="Calibri" panose="020F0502020204030204" pitchFamily="34" charset="0"/>
                <a:cs typeface="Calibri" panose="020F0502020204030204" pitchFamily="34" charset="0"/>
              </a:rPr>
              <a:t>G: </a:t>
            </a:r>
            <a:endParaRPr lang="en-US" sz="4000" b="1" dirty="0">
              <a:latin typeface="Calibri" panose="020F0502020204030204" pitchFamily="34" charset="0"/>
              <a:cs typeface="Calibri" panose="020F0502020204030204" pitchFamily="34" charset="0"/>
            </a:endParaRPr>
          </a:p>
          <a:p>
            <a:r>
              <a:rPr lang="vi-VN" sz="4000" b="1" dirty="0">
                <a:latin typeface="Calibri" panose="020F0502020204030204" pitchFamily="34" charset="0"/>
                <a:cs typeface="Calibri" panose="020F0502020204030204" pitchFamily="34" charset="0"/>
              </a:rPr>
              <a:t>– Khi mẹ vắng nhà của Trần Đăng Khoa</a:t>
            </a:r>
          </a:p>
          <a:p>
            <a:r>
              <a:rPr lang="vi-VN" sz="4000" b="1" dirty="0">
                <a:latin typeface="Calibri" panose="020F0502020204030204" pitchFamily="34" charset="0"/>
                <a:cs typeface="Calibri" panose="020F0502020204030204" pitchFamily="34" charset="0"/>
              </a:rPr>
              <a:t>– Khúc đồng dao lấm láp của Kao Sơn</a:t>
            </a:r>
          </a:p>
          <a:p>
            <a:r>
              <a:rPr lang="vi-VN" sz="4000" b="1" dirty="0">
                <a:latin typeface="Calibri" panose="020F0502020204030204" pitchFamily="34" charset="0"/>
                <a:cs typeface="Calibri" panose="020F0502020204030204" pitchFamily="34" charset="0"/>
              </a:rPr>
              <a:t>– Trên đồi mở mắt và mơ của Văn Thành Lê </a:t>
            </a:r>
            <a:endParaRPr lang="en-US" sz="4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1986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22">
            <a:extLst>
              <a:ext uri="{FF2B5EF4-FFF2-40B4-BE49-F238E27FC236}">
                <a16:creationId xmlns:a16="http://schemas.microsoft.com/office/drawing/2014/main" id="{5BED6D63-637F-4EF7-89CA-826808D88C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8688" y="0"/>
            <a:ext cx="1600200" cy="6858000"/>
          </a:xfrm>
          <a:prstGeom prst="rect">
            <a:avLst/>
          </a:prstGeom>
        </p:spPr>
      </p:pic>
      <p:pic>
        <p:nvPicPr>
          <p:cNvPr id="9" name="图片 18">
            <a:extLst>
              <a:ext uri="{FF2B5EF4-FFF2-40B4-BE49-F238E27FC236}">
                <a16:creationId xmlns:a16="http://schemas.microsoft.com/office/drawing/2014/main" id="{1AF321F8-69FA-4FC9-87B2-DC34395816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10" name="图片 14">
            <a:extLst>
              <a:ext uri="{FF2B5EF4-FFF2-40B4-BE49-F238E27FC236}">
                <a16:creationId xmlns:a16="http://schemas.microsoft.com/office/drawing/2014/main" id="{6819CE7C-D032-465F-8A28-2EF2B8AA0B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1054" y="9071"/>
            <a:ext cx="2622550" cy="6858000"/>
          </a:xfrm>
          <a:prstGeom prst="rect">
            <a:avLst/>
          </a:prstGeom>
        </p:spPr>
      </p:pic>
      <p:pic>
        <p:nvPicPr>
          <p:cNvPr id="11" name="图片 9">
            <a:extLst>
              <a:ext uri="{FF2B5EF4-FFF2-40B4-BE49-F238E27FC236}">
                <a16:creationId xmlns:a16="http://schemas.microsoft.com/office/drawing/2014/main" id="{1D01F689-3C59-4CE1-BF4F-688704A48E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047158">
            <a:off x="8547491" y="2131570"/>
            <a:ext cx="2938014" cy="3912170"/>
          </a:xfrm>
          <a:prstGeom prst="rect">
            <a:avLst/>
          </a:prstGeom>
        </p:spPr>
      </p:pic>
      <p:pic>
        <p:nvPicPr>
          <p:cNvPr id="12" name="图片 11">
            <a:extLst>
              <a:ext uri="{FF2B5EF4-FFF2-40B4-BE49-F238E27FC236}">
                <a16:creationId xmlns:a16="http://schemas.microsoft.com/office/drawing/2014/main" id="{6347C10B-8D89-4D85-A867-D25FEE273A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085097" flipH="1">
            <a:off x="9456202" y="1193223"/>
            <a:ext cx="1950749" cy="2910341"/>
          </a:xfrm>
          <a:prstGeom prst="rect">
            <a:avLst/>
          </a:prstGeom>
        </p:spPr>
      </p:pic>
      <p:pic>
        <p:nvPicPr>
          <p:cNvPr id="13" name="图片 13">
            <a:extLst>
              <a:ext uri="{FF2B5EF4-FFF2-40B4-BE49-F238E27FC236}">
                <a16:creationId xmlns:a16="http://schemas.microsoft.com/office/drawing/2014/main" id="{72374283-46ED-49E9-832F-8AFFE23A71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58629" y="-440125"/>
            <a:ext cx="3934157" cy="7559382"/>
          </a:xfrm>
          <a:prstGeom prst="rect">
            <a:avLst/>
          </a:prstGeom>
        </p:spPr>
      </p:pic>
      <p:pic>
        <p:nvPicPr>
          <p:cNvPr id="14" name="图片 15">
            <a:extLst>
              <a:ext uri="{FF2B5EF4-FFF2-40B4-BE49-F238E27FC236}">
                <a16:creationId xmlns:a16="http://schemas.microsoft.com/office/drawing/2014/main" id="{B91D94D2-3430-4744-B08B-72FF811FED2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4310" y="-2"/>
            <a:ext cx="2622551" cy="6858002"/>
          </a:xfrm>
          <a:prstGeom prst="rect">
            <a:avLst/>
          </a:prstGeom>
        </p:spPr>
      </p:pic>
      <p:pic>
        <p:nvPicPr>
          <p:cNvPr id="15" name="图片 16">
            <a:extLst>
              <a:ext uri="{FF2B5EF4-FFF2-40B4-BE49-F238E27FC236}">
                <a16:creationId xmlns:a16="http://schemas.microsoft.com/office/drawing/2014/main" id="{9D8006B2-FD7B-48E5-822E-DF0B642DCFD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74751" y="-9723"/>
            <a:ext cx="3818273" cy="6867723"/>
          </a:xfrm>
          <a:prstGeom prst="rect">
            <a:avLst/>
          </a:prstGeom>
        </p:spPr>
      </p:pic>
      <p:pic>
        <p:nvPicPr>
          <p:cNvPr id="16" name="图片 19">
            <a:extLst>
              <a:ext uri="{FF2B5EF4-FFF2-40B4-BE49-F238E27FC236}">
                <a16:creationId xmlns:a16="http://schemas.microsoft.com/office/drawing/2014/main" id="{437B9B2B-F513-4793-AB77-5481DCC55D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17" name="图片 20">
            <a:extLst>
              <a:ext uri="{FF2B5EF4-FFF2-40B4-BE49-F238E27FC236}">
                <a16:creationId xmlns:a16="http://schemas.microsoft.com/office/drawing/2014/main" id="{8F9DF78B-5547-4B2E-BE4C-648C6E748F0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8" name="图片 21">
            <a:extLst>
              <a:ext uri="{FF2B5EF4-FFF2-40B4-BE49-F238E27FC236}">
                <a16:creationId xmlns:a16="http://schemas.microsoft.com/office/drawing/2014/main" id="{DC015B2F-CFBF-4327-A93C-E32A5312906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23112" y="1598166"/>
            <a:ext cx="1715490" cy="571830"/>
          </a:xfrm>
          <a:prstGeom prst="rect">
            <a:avLst/>
          </a:prstGeom>
        </p:spPr>
      </p:pic>
      <p:pic>
        <p:nvPicPr>
          <p:cNvPr id="19" name="图片 4">
            <a:extLst>
              <a:ext uri="{FF2B5EF4-FFF2-40B4-BE49-F238E27FC236}">
                <a16:creationId xmlns:a16="http://schemas.microsoft.com/office/drawing/2014/main" id="{627A4066-AF89-4A21-B3F5-13860AE8527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21" name="图片 24">
            <a:extLst>
              <a:ext uri="{FF2B5EF4-FFF2-40B4-BE49-F238E27FC236}">
                <a16:creationId xmlns:a16="http://schemas.microsoft.com/office/drawing/2014/main" id="{6D1C5B59-FBDA-4E54-947E-50FEE90D029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22" name="图片 25">
            <a:extLst>
              <a:ext uri="{FF2B5EF4-FFF2-40B4-BE49-F238E27FC236}">
                <a16:creationId xmlns:a16="http://schemas.microsoft.com/office/drawing/2014/main" id="{3F602E1E-0DE8-4A0A-AB25-3A59EE528C6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23" name="图片 26">
            <a:extLst>
              <a:ext uri="{FF2B5EF4-FFF2-40B4-BE49-F238E27FC236}">
                <a16:creationId xmlns:a16="http://schemas.microsoft.com/office/drawing/2014/main" id="{92CB68F8-31DA-4BE6-951B-D7C0FBCD00B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24" name="图片 23">
            <a:extLst>
              <a:ext uri="{FF2B5EF4-FFF2-40B4-BE49-F238E27FC236}">
                <a16:creationId xmlns:a16="http://schemas.microsoft.com/office/drawing/2014/main" id="{C80B02D4-DFD4-4D33-B80F-A52382DADB2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35" name="Picture 34" descr="A picture containing vector graphics, toy&#10;&#10;Description automatically generated">
            <a:extLst>
              <a:ext uri="{FF2B5EF4-FFF2-40B4-BE49-F238E27FC236}">
                <a16:creationId xmlns:a16="http://schemas.microsoft.com/office/drawing/2014/main" id="{D2CA042A-668B-479B-A2E8-018F2C49676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H="1">
            <a:off x="7267970" y="1728289"/>
            <a:ext cx="5120640" cy="5120640"/>
          </a:xfrm>
          <a:prstGeom prst="rect">
            <a:avLst/>
          </a:prstGeom>
        </p:spPr>
      </p:pic>
      <p:pic>
        <p:nvPicPr>
          <p:cNvPr id="27" name="5c12ad5ea31ee">
            <a:hlinkClick r:id="" action="ppaction://media"/>
            <a:extLst>
              <a:ext uri="{FF2B5EF4-FFF2-40B4-BE49-F238E27FC236}">
                <a16:creationId xmlns:a16="http://schemas.microsoft.com/office/drawing/2014/main" id="{DBE0F6BA-9B50-40C7-A099-612778687933}"/>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234788" y="-50255"/>
            <a:ext cx="609600" cy="609600"/>
          </a:xfrm>
          <a:prstGeom prst="rect">
            <a:avLst/>
          </a:prstGeom>
        </p:spPr>
      </p:pic>
      <p:pic>
        <p:nvPicPr>
          <p:cNvPr id="2" name="Picture 1">
            <a:extLst>
              <a:ext uri="{FF2B5EF4-FFF2-40B4-BE49-F238E27FC236}">
                <a16:creationId xmlns:a16="http://schemas.microsoft.com/office/drawing/2014/main" id="{0BA04ADC-AD4F-42C5-BF0D-8B42D9E4082E}"/>
              </a:ext>
            </a:extLst>
          </p:cNvPr>
          <p:cNvPicPr>
            <a:picLocks noChangeAspect="1"/>
          </p:cNvPicPr>
          <p:nvPr/>
        </p:nvPicPr>
        <p:blipFill>
          <a:blip r:embed="rId20"/>
          <a:stretch>
            <a:fillRect/>
          </a:stretch>
        </p:blipFill>
        <p:spPr>
          <a:xfrm>
            <a:off x="2825313" y="2086976"/>
            <a:ext cx="5761219" cy="3359187"/>
          </a:xfrm>
          <a:prstGeom prst="rect">
            <a:avLst/>
          </a:prstGeom>
        </p:spPr>
      </p:pic>
    </p:spTree>
    <p:extLst>
      <p:ext uri="{BB962C8B-B14F-4D97-AF65-F5344CB8AC3E}">
        <p14:creationId xmlns:p14="http://schemas.microsoft.com/office/powerpoint/2010/main" val="1884405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3441" fill="hold"/>
                                        <p:tgtEl>
                                          <p:spTgt spid="27"/>
                                        </p:tgtEl>
                                      </p:cBhvr>
                                    </p:cmd>
                                  </p:childTnLst>
                                </p:cTn>
                              </p:par>
                              <p:par>
                                <p:cTn id="7" presetID="3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 calcmode="lin" valueType="num">
                                      <p:cBhvr>
                                        <p:cTn id="9" dur="500" fill="hold"/>
                                        <p:tgtEl>
                                          <p:spTgt spid="9"/>
                                        </p:tgtEl>
                                        <p:attrNameLst>
                                          <p:attrName>ppt_w</p:attrName>
                                        </p:attrNameLst>
                                      </p:cBhvr>
                                      <p:tavLst>
                                        <p:tav tm="0">
                                          <p:val>
                                            <p:fltVal val="0"/>
                                          </p:val>
                                        </p:tav>
                                        <p:tav tm="100000">
                                          <p:val>
                                            <p:strVal val="#ppt_w"/>
                                          </p:val>
                                        </p:tav>
                                      </p:tavLst>
                                    </p:anim>
                                    <p:anim calcmode="lin" valueType="num">
                                      <p:cBhvr>
                                        <p:cTn id="10" dur="500" fill="hold"/>
                                        <p:tgtEl>
                                          <p:spTgt spid="9"/>
                                        </p:tgtEl>
                                        <p:attrNameLst>
                                          <p:attrName>ppt_h</p:attrName>
                                        </p:attrNameLst>
                                      </p:cBhvr>
                                      <p:tavLst>
                                        <p:tav tm="0">
                                          <p:val>
                                            <p:fltVal val="0"/>
                                          </p:val>
                                        </p:tav>
                                        <p:tav tm="100000">
                                          <p:val>
                                            <p:strVal val="#ppt_h"/>
                                          </p:val>
                                        </p:tav>
                                      </p:tavLst>
                                    </p:anim>
                                    <p:anim calcmode="lin" valueType="num">
                                      <p:cBhvr>
                                        <p:cTn id="11" dur="500" fill="hold"/>
                                        <p:tgtEl>
                                          <p:spTgt spid="9"/>
                                        </p:tgtEl>
                                        <p:attrNameLst>
                                          <p:attrName>style.rotation</p:attrName>
                                        </p:attrNameLst>
                                      </p:cBhvr>
                                      <p:tavLst>
                                        <p:tav tm="0">
                                          <p:val>
                                            <p:fltVal val="90"/>
                                          </p:val>
                                        </p:tav>
                                        <p:tav tm="100000">
                                          <p:val>
                                            <p:fltVal val="0"/>
                                          </p:val>
                                        </p:tav>
                                      </p:tavLst>
                                    </p:anim>
                                    <p:animEffect transition="in" filter="fade">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37"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anim calcmode="lin" valueType="num">
                                      <p:cBhvr>
                                        <p:cTn id="34" dur="500" fill="hold"/>
                                        <p:tgtEl>
                                          <p:spTgt spid="35"/>
                                        </p:tgtEl>
                                        <p:attrNameLst>
                                          <p:attrName>ppt_x</p:attrName>
                                        </p:attrNameLst>
                                      </p:cBhvr>
                                      <p:tavLst>
                                        <p:tav tm="0">
                                          <p:val>
                                            <p:strVal val="#ppt_x"/>
                                          </p:val>
                                        </p:tav>
                                        <p:tav tm="100000">
                                          <p:val>
                                            <p:strVal val="#ppt_x"/>
                                          </p:val>
                                        </p:tav>
                                      </p:tavLst>
                                    </p:anim>
                                    <p:anim calcmode="lin" valueType="num">
                                      <p:cBhvr>
                                        <p:cTn id="35" dur="450" decel="100000" fill="hold"/>
                                        <p:tgtEl>
                                          <p:spTgt spid="35"/>
                                        </p:tgtEl>
                                        <p:attrNameLst>
                                          <p:attrName>ppt_y</p:attrName>
                                        </p:attrNameLst>
                                      </p:cBhvr>
                                      <p:tavLst>
                                        <p:tav tm="0">
                                          <p:val>
                                            <p:strVal val="#ppt_y+1"/>
                                          </p:val>
                                        </p:tav>
                                        <p:tav tm="100000">
                                          <p:val>
                                            <p:strVal val="#ppt_y-.03"/>
                                          </p:val>
                                        </p:tav>
                                      </p:tavLst>
                                    </p:anim>
                                    <p:anim calcmode="lin" valueType="num">
                                      <p:cBhvr>
                                        <p:cTn id="36" dur="50" accel="100000" fill="hold">
                                          <p:stCondLst>
                                            <p:cond delay="450"/>
                                          </p:stCondLst>
                                        </p:cTn>
                                        <p:tgtEl>
                                          <p:spTgt spid="35"/>
                                        </p:tgtEl>
                                        <p:attrNameLst>
                                          <p:attrName>ppt_y</p:attrName>
                                        </p:attrNameLst>
                                      </p:cBhvr>
                                      <p:tavLst>
                                        <p:tav tm="0">
                                          <p:val>
                                            <p:strVal val="#ppt_y-.03"/>
                                          </p:val>
                                        </p:tav>
                                        <p:tav tm="100000">
                                          <p:val>
                                            <p:strVal val="#ppt_y"/>
                                          </p:val>
                                        </p:tav>
                                      </p:tavLst>
                                    </p:anim>
                                  </p:childTnLst>
                                </p:cTn>
                              </p:par>
                              <p:par>
                                <p:cTn id="37" presetID="22" presetClass="entr" presetSubtype="4"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par>
                                <p:cTn id="40" presetID="22" presetClass="entr" presetSubtype="4"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par>
                                <p:cTn id="43" presetID="3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 calcmode="lin" valueType="num">
                                      <p:cBhvr>
                                        <p:cTn id="47" dur="500" fill="hold"/>
                                        <p:tgtEl>
                                          <p:spTgt spid="21"/>
                                        </p:tgtEl>
                                        <p:attrNameLst>
                                          <p:attrName>style.rotation</p:attrName>
                                        </p:attrNameLst>
                                      </p:cBhvr>
                                      <p:tavLst>
                                        <p:tav tm="0">
                                          <p:val>
                                            <p:fltVal val="90"/>
                                          </p:val>
                                        </p:tav>
                                        <p:tav tm="100000">
                                          <p:val>
                                            <p:fltVal val="0"/>
                                          </p:val>
                                        </p:tav>
                                      </p:tavLst>
                                    </p:anim>
                                    <p:animEffect transition="in" filter="fade">
                                      <p:cBhvr>
                                        <p:cTn id="48" dur="500"/>
                                        <p:tgtEl>
                                          <p:spTgt spid="21"/>
                                        </p:tgtEl>
                                      </p:cBhvr>
                                    </p:animEffect>
                                  </p:childTnLst>
                                </p:cTn>
                              </p:par>
                              <p:par>
                                <p:cTn id="49" presetID="31"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p:cTn id="51" dur="500" fill="hold"/>
                                        <p:tgtEl>
                                          <p:spTgt spid="22"/>
                                        </p:tgtEl>
                                        <p:attrNameLst>
                                          <p:attrName>ppt_w</p:attrName>
                                        </p:attrNameLst>
                                      </p:cBhvr>
                                      <p:tavLst>
                                        <p:tav tm="0">
                                          <p:val>
                                            <p:fltVal val="0"/>
                                          </p:val>
                                        </p:tav>
                                        <p:tav tm="100000">
                                          <p:val>
                                            <p:strVal val="#ppt_w"/>
                                          </p:val>
                                        </p:tav>
                                      </p:tavLst>
                                    </p:anim>
                                    <p:anim calcmode="lin" valueType="num">
                                      <p:cBhvr>
                                        <p:cTn id="52" dur="500" fill="hold"/>
                                        <p:tgtEl>
                                          <p:spTgt spid="22"/>
                                        </p:tgtEl>
                                        <p:attrNameLst>
                                          <p:attrName>ppt_h</p:attrName>
                                        </p:attrNameLst>
                                      </p:cBhvr>
                                      <p:tavLst>
                                        <p:tav tm="0">
                                          <p:val>
                                            <p:fltVal val="0"/>
                                          </p:val>
                                        </p:tav>
                                        <p:tav tm="100000">
                                          <p:val>
                                            <p:strVal val="#ppt_h"/>
                                          </p:val>
                                        </p:tav>
                                      </p:tavLst>
                                    </p:anim>
                                    <p:anim calcmode="lin" valueType="num">
                                      <p:cBhvr>
                                        <p:cTn id="53" dur="500" fill="hold"/>
                                        <p:tgtEl>
                                          <p:spTgt spid="22"/>
                                        </p:tgtEl>
                                        <p:attrNameLst>
                                          <p:attrName>style.rotation</p:attrName>
                                        </p:attrNameLst>
                                      </p:cBhvr>
                                      <p:tavLst>
                                        <p:tav tm="0">
                                          <p:val>
                                            <p:fltVal val="90"/>
                                          </p:val>
                                        </p:tav>
                                        <p:tav tm="100000">
                                          <p:val>
                                            <p:fltVal val="0"/>
                                          </p:val>
                                        </p:tav>
                                      </p:tavLst>
                                    </p:anim>
                                    <p:animEffect transition="in" filter="fade">
                                      <p:cBhvr>
                                        <p:cTn id="54" dur="500"/>
                                        <p:tgtEl>
                                          <p:spTgt spid="22"/>
                                        </p:tgtEl>
                                      </p:cBhvr>
                                    </p:animEffect>
                                  </p:childTnLst>
                                </p:cTn>
                              </p:par>
                              <p:par>
                                <p:cTn id="55" presetID="31" presetClass="entr" presetSubtype="0" fill="hold"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par>
                                <p:cTn id="61" presetID="31" presetClass="entr" presetSubtype="0"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ppt_w</p:attrName>
                                        </p:attrNameLst>
                                      </p:cBhvr>
                                      <p:tavLst>
                                        <p:tav tm="0">
                                          <p:val>
                                            <p:fltVal val="0"/>
                                          </p:val>
                                        </p:tav>
                                        <p:tav tm="100000">
                                          <p:val>
                                            <p:strVal val="#ppt_w"/>
                                          </p:val>
                                        </p:tav>
                                      </p:tavLst>
                                    </p:anim>
                                    <p:anim calcmode="lin" valueType="num">
                                      <p:cBhvr>
                                        <p:cTn id="64" dur="500" fill="hold"/>
                                        <p:tgtEl>
                                          <p:spTgt spid="24"/>
                                        </p:tgtEl>
                                        <p:attrNameLst>
                                          <p:attrName>ppt_h</p:attrName>
                                        </p:attrNameLst>
                                      </p:cBhvr>
                                      <p:tavLst>
                                        <p:tav tm="0">
                                          <p:val>
                                            <p:fltVal val="0"/>
                                          </p:val>
                                        </p:tav>
                                        <p:tav tm="100000">
                                          <p:val>
                                            <p:strVal val="#ppt_h"/>
                                          </p:val>
                                        </p:tav>
                                      </p:tavLst>
                                    </p:anim>
                                    <p:anim calcmode="lin" valueType="num">
                                      <p:cBhvr>
                                        <p:cTn id="65" dur="500" fill="hold"/>
                                        <p:tgtEl>
                                          <p:spTgt spid="24"/>
                                        </p:tgtEl>
                                        <p:attrNameLst>
                                          <p:attrName>style.rotation</p:attrName>
                                        </p:attrNameLst>
                                      </p:cBhvr>
                                      <p:tavLst>
                                        <p:tav tm="0">
                                          <p:val>
                                            <p:fltVal val="90"/>
                                          </p:val>
                                        </p:tav>
                                        <p:tav tm="100000">
                                          <p:val>
                                            <p:fltVal val="0"/>
                                          </p:val>
                                        </p:tav>
                                      </p:tavLst>
                                    </p:anim>
                                    <p:animEffect transition="in" filter="fade">
                                      <p:cBhvr>
                                        <p:cTn id="66" dur="500"/>
                                        <p:tgtEl>
                                          <p:spTgt spid="24"/>
                                        </p:tgtEl>
                                      </p:cBhvr>
                                    </p:animEffect>
                                  </p:childTnLst>
                                </p:cTn>
                              </p:par>
                              <p:par>
                                <p:cTn id="67" presetID="2" presetClass="entr" presetSubtype="2" fill="hold" nodeType="with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500" fill="hold"/>
                                        <p:tgtEl>
                                          <p:spTgt spid="16"/>
                                        </p:tgtEl>
                                        <p:attrNameLst>
                                          <p:attrName>ppt_x</p:attrName>
                                        </p:attrNameLst>
                                      </p:cBhvr>
                                      <p:tavLst>
                                        <p:tav tm="0">
                                          <p:val>
                                            <p:strVal val="1+#ppt_w/2"/>
                                          </p:val>
                                        </p:tav>
                                        <p:tav tm="100000">
                                          <p:val>
                                            <p:strVal val="#ppt_x"/>
                                          </p:val>
                                        </p:tav>
                                      </p:tavLst>
                                    </p:anim>
                                    <p:anim calcmode="lin" valueType="num">
                                      <p:cBhvr additive="base">
                                        <p:cTn id="70" dur="500" fill="hold"/>
                                        <p:tgtEl>
                                          <p:spTgt spid="16"/>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1+#ppt_w/2"/>
                                          </p:val>
                                        </p:tav>
                                        <p:tav tm="100000">
                                          <p:val>
                                            <p:strVal val="#ppt_x"/>
                                          </p:val>
                                        </p:tav>
                                      </p:tavLst>
                                    </p:anim>
                                    <p:anim calcmode="lin" valueType="num">
                                      <p:cBhvr additive="base">
                                        <p:cTn id="74" dur="500" fill="hold"/>
                                        <p:tgtEl>
                                          <p:spTgt spid="17"/>
                                        </p:tgtEl>
                                        <p:attrNameLst>
                                          <p:attrName>ppt_y</p:attrName>
                                        </p:attrNameLst>
                                      </p:cBhvr>
                                      <p:tavLst>
                                        <p:tav tm="0">
                                          <p:val>
                                            <p:strVal val="#ppt_y"/>
                                          </p:val>
                                        </p:tav>
                                        <p:tav tm="100000">
                                          <p:val>
                                            <p:strVal val="#ppt_y"/>
                                          </p:val>
                                        </p:tav>
                                      </p:tavLst>
                                    </p:anim>
                                  </p:childTnLst>
                                </p:cTn>
                              </p:par>
                              <p:par>
                                <p:cTn id="75" presetID="2" presetClass="entr" presetSubtype="2"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1+#ppt_w/2"/>
                                          </p:val>
                                        </p:tav>
                                        <p:tav tm="100000">
                                          <p:val>
                                            <p:strVal val="#ppt_x"/>
                                          </p:val>
                                        </p:tav>
                                      </p:tavLst>
                                    </p:anim>
                                    <p:anim calcmode="lin" valueType="num">
                                      <p:cBhvr additive="base">
                                        <p:cTn id="78" dur="500" fill="hold"/>
                                        <p:tgtEl>
                                          <p:spTgt spid="18"/>
                                        </p:tgtEl>
                                        <p:attrNameLst>
                                          <p:attrName>ppt_y</p:attrName>
                                        </p:attrNameLst>
                                      </p:cBhvr>
                                      <p:tavLst>
                                        <p:tav tm="0">
                                          <p:val>
                                            <p:strVal val="#ppt_y"/>
                                          </p:val>
                                        </p:tav>
                                        <p:tav tm="100000">
                                          <p:val>
                                            <p:strVal val="#ppt_y"/>
                                          </p:val>
                                        </p:tav>
                                      </p:tavLst>
                                    </p:anim>
                                  </p:childTnLst>
                                </p:cTn>
                              </p:par>
                              <p:par>
                                <p:cTn id="79" presetID="53" presetClass="entr" presetSubtype="16" fill="hold" nodeType="withEffect">
                                  <p:stCondLst>
                                    <p:cond delay="0"/>
                                  </p:stCondLst>
                                  <p:childTnLst>
                                    <p:set>
                                      <p:cBhvr>
                                        <p:cTn id="80" dur="1" fill="hold">
                                          <p:stCondLst>
                                            <p:cond delay="0"/>
                                          </p:stCondLst>
                                        </p:cTn>
                                        <p:tgtEl>
                                          <p:spTgt spid="2"/>
                                        </p:tgtEl>
                                        <p:attrNameLst>
                                          <p:attrName>style.visibility</p:attrName>
                                        </p:attrNameLst>
                                      </p:cBhvr>
                                      <p:to>
                                        <p:strVal val="visible"/>
                                      </p:to>
                                    </p:set>
                                    <p:anim calcmode="lin" valueType="num">
                                      <p:cBhvr>
                                        <p:cTn id="81" dur="500" fill="hold"/>
                                        <p:tgtEl>
                                          <p:spTgt spid="2"/>
                                        </p:tgtEl>
                                        <p:attrNameLst>
                                          <p:attrName>ppt_w</p:attrName>
                                        </p:attrNameLst>
                                      </p:cBhvr>
                                      <p:tavLst>
                                        <p:tav tm="0">
                                          <p:val>
                                            <p:fltVal val="0"/>
                                          </p:val>
                                        </p:tav>
                                        <p:tav tm="100000">
                                          <p:val>
                                            <p:strVal val="#ppt_w"/>
                                          </p:val>
                                        </p:tav>
                                      </p:tavLst>
                                    </p:anim>
                                    <p:anim calcmode="lin" valueType="num">
                                      <p:cBhvr>
                                        <p:cTn id="82" dur="500" fill="hold"/>
                                        <p:tgtEl>
                                          <p:spTgt spid="2"/>
                                        </p:tgtEl>
                                        <p:attrNameLst>
                                          <p:attrName>ppt_h</p:attrName>
                                        </p:attrNameLst>
                                      </p:cBhvr>
                                      <p:tavLst>
                                        <p:tav tm="0">
                                          <p:val>
                                            <p:fltVal val="0"/>
                                          </p:val>
                                        </p:tav>
                                        <p:tav tm="100000">
                                          <p:val>
                                            <p:strVal val="#ppt_h"/>
                                          </p:val>
                                        </p:tav>
                                      </p:tavLst>
                                    </p:anim>
                                    <p:animEffect transition="in" filter="fade">
                                      <p:cBhvr>
                                        <p:cTn id="8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4" repeatCount="indefinite" fill="hold" display="0">
                  <p:stCondLst>
                    <p:cond delay="indefinite"/>
                  </p:stCondLst>
                  <p:endCondLst>
                    <p:cond evt="onStopAudio" delay="0">
                      <p:tgtEl>
                        <p:sldTgt/>
                      </p:tgtEl>
                    </p:cond>
                  </p:endCondLst>
                </p:cTn>
                <p:tgtEl>
                  <p:spTgt spid="2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A87A056A-722F-4582-AF84-87CA616A7B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7029" y="1651853"/>
            <a:ext cx="5212080" cy="5212080"/>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F0683DD9-3304-4871-B30C-6A30A9B7176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4011239" y="370489"/>
            <a:ext cx="7751142" cy="5068757"/>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292086" y="1159071"/>
              <a:ext cx="5328332" cy="286232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Yêu cầu: </a:t>
              </a:r>
              <a:r>
                <a:rPr kumimoji="0" lang="vi-VN" sz="3600" b="0" i="1"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Thuật lại một hoạt động trải nghiệm em đã tham gia và chia sẻ suy nghĩ, cảm xúc của mình về hoạt động đó.</a:t>
              </a:r>
            </a:p>
          </p:txBody>
        </p:sp>
      </p:grpSp>
    </p:spTree>
    <p:extLst>
      <p:ext uri="{BB962C8B-B14F-4D97-AF65-F5344CB8AC3E}">
        <p14:creationId xmlns:p14="http://schemas.microsoft.com/office/powerpoint/2010/main" val="689472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14:bounceEnd="60000">
                                          <p:cBhvr additive="base">
                                            <p:cTn id="31" dur="75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0-#ppt_w/2"/>
                                              </p:val>
                                            </p:tav>
                                            <p:tav tm="100000">
                                              <p:val>
                                                <p:strVal val="#ppt_x"/>
                                              </p:val>
                                            </p:tav>
                                          </p:tavLst>
                                        </p:anim>
                                        <p:anim calcmode="lin" valueType="num">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4"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7" name="Picture 6">
            <a:extLst>
              <a:ext uri="{FF2B5EF4-FFF2-40B4-BE49-F238E27FC236}">
                <a16:creationId xmlns:a16="http://schemas.microsoft.com/office/drawing/2014/main" id="{751172A9-1E82-4AA0-97FA-A19832ED149F}"/>
              </a:ext>
            </a:extLst>
          </p:cNvPr>
          <p:cNvPicPr>
            <a:picLocks noChangeAspect="1"/>
          </p:cNvPicPr>
          <p:nvPr/>
        </p:nvPicPr>
        <p:blipFill>
          <a:blip r:embed="rId10"/>
          <a:stretch>
            <a:fillRect/>
          </a:stretch>
        </p:blipFill>
        <p:spPr>
          <a:xfrm>
            <a:off x="4667250" y="1197881"/>
            <a:ext cx="5981688" cy="4159992"/>
          </a:xfrm>
          <a:prstGeom prst="rect">
            <a:avLst/>
          </a:prstGeom>
        </p:spPr>
      </p:pic>
      <p:pic>
        <p:nvPicPr>
          <p:cNvPr id="17" name="Picture 16" descr="A picture containing vector graphics&#10;&#10;Description automatically generated">
            <a:extLst>
              <a:ext uri="{FF2B5EF4-FFF2-40B4-BE49-F238E27FC236}">
                <a16:creationId xmlns:a16="http://schemas.microsoft.com/office/drawing/2014/main" id="{10B5C3C5-90F0-4061-9ACD-02A57FD5A74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5160" y="1371600"/>
            <a:ext cx="5486400" cy="5486400"/>
          </a:xfrm>
          <a:prstGeom prst="rect">
            <a:avLst/>
          </a:prstGeom>
        </p:spPr>
      </p:pic>
      <p:pic>
        <p:nvPicPr>
          <p:cNvPr id="2" name="Picture 1">
            <a:extLst>
              <a:ext uri="{FF2B5EF4-FFF2-40B4-BE49-F238E27FC236}">
                <a16:creationId xmlns:a16="http://schemas.microsoft.com/office/drawing/2014/main" id="{B3CF2453-AAA5-C4F7-0F60-87EF81B8BC94}"/>
              </a:ext>
            </a:extLst>
          </p:cNvPr>
          <p:cNvPicPr>
            <a:picLocks noChangeAspect="1"/>
          </p:cNvPicPr>
          <p:nvPr/>
        </p:nvPicPr>
        <p:blipFill>
          <a:blip r:embed="rId12"/>
          <a:stretch>
            <a:fillRect/>
          </a:stretch>
        </p:blipFill>
        <p:spPr>
          <a:xfrm>
            <a:off x="5190900" y="2596076"/>
            <a:ext cx="5182049" cy="1322947"/>
          </a:xfrm>
          <a:prstGeom prst="rect">
            <a:avLst/>
          </a:prstGeom>
        </p:spPr>
      </p:pic>
    </p:spTree>
    <p:extLst>
      <p:ext uri="{BB962C8B-B14F-4D97-AF65-F5344CB8AC3E}">
        <p14:creationId xmlns:p14="http://schemas.microsoft.com/office/powerpoint/2010/main" val="1135932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671415F-62BC-479A-9930-C2059792F4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0" name="图片 9">
            <a:extLst>
              <a:ext uri="{FF2B5EF4-FFF2-40B4-BE49-F238E27FC236}">
                <a16:creationId xmlns:a16="http://schemas.microsoft.com/office/drawing/2014/main" id="{01B4FDA9-3440-4267-9D02-87B809EC80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11" name="图片 10">
            <a:extLst>
              <a:ext uri="{FF2B5EF4-FFF2-40B4-BE49-F238E27FC236}">
                <a16:creationId xmlns:a16="http://schemas.microsoft.com/office/drawing/2014/main" id="{C4C93318-3B1D-44DE-BF07-86C33BC554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12" name="图片 11">
            <a:extLst>
              <a:ext uri="{FF2B5EF4-FFF2-40B4-BE49-F238E27FC236}">
                <a16:creationId xmlns:a16="http://schemas.microsoft.com/office/drawing/2014/main" id="{5C0DF88B-DB50-40B5-80C3-C74D3FC09C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13" name="图片 12">
            <a:extLst>
              <a:ext uri="{FF2B5EF4-FFF2-40B4-BE49-F238E27FC236}">
                <a16:creationId xmlns:a16="http://schemas.microsoft.com/office/drawing/2014/main" id="{21E79B0F-E201-4BB1-B6D4-FF40CF9CA7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17" name="图片 16">
            <a:extLst>
              <a:ext uri="{FF2B5EF4-FFF2-40B4-BE49-F238E27FC236}">
                <a16:creationId xmlns:a16="http://schemas.microsoft.com/office/drawing/2014/main" id="{D2FA0257-91C7-4F8E-8FE3-2B93703A06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73263" y="3269737"/>
            <a:ext cx="1715490" cy="571830"/>
          </a:xfrm>
          <a:prstGeom prst="rect">
            <a:avLst/>
          </a:prstGeom>
        </p:spPr>
      </p:pic>
      <p:pic>
        <p:nvPicPr>
          <p:cNvPr id="77" name="Picture 76" descr="A close-up of a tree branch&#10;&#10;Description automatically generated with low confidence">
            <a:extLst>
              <a:ext uri="{FF2B5EF4-FFF2-40B4-BE49-F238E27FC236}">
                <a16:creationId xmlns:a16="http://schemas.microsoft.com/office/drawing/2014/main" id="{DBA560B8-162A-4327-A093-F5BC08B4AF9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38480" flipH="1">
            <a:off x="9140922" y="-1109917"/>
            <a:ext cx="3383280" cy="3383280"/>
          </a:xfrm>
          <a:prstGeom prst="rect">
            <a:avLst/>
          </a:prstGeom>
        </p:spPr>
      </p:pic>
      <p:pic>
        <p:nvPicPr>
          <p:cNvPr id="3" name="Picture 2" descr="A picture containing calendar&#10;&#10;Description automatically generated">
            <a:extLst>
              <a:ext uri="{FF2B5EF4-FFF2-40B4-BE49-F238E27FC236}">
                <a16:creationId xmlns:a16="http://schemas.microsoft.com/office/drawing/2014/main" id="{286C9A7B-81F3-4509-B2DC-3E6ADA3A4C5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90628" y="2636165"/>
            <a:ext cx="4297680" cy="4297680"/>
          </a:xfrm>
          <a:prstGeom prst="rect">
            <a:avLst/>
          </a:prstGeom>
        </p:spPr>
      </p:pic>
      <p:sp>
        <p:nvSpPr>
          <p:cNvPr id="2" name="Rectangle: Rounded Corners 1">
            <a:extLst>
              <a:ext uri="{FF2B5EF4-FFF2-40B4-BE49-F238E27FC236}">
                <a16:creationId xmlns:a16="http://schemas.microsoft.com/office/drawing/2014/main" id="{535CFC05-173E-AE0F-D46E-B3EBCCCF2D20}"/>
              </a:ext>
            </a:extLst>
          </p:cNvPr>
          <p:cNvSpPr/>
          <p:nvPr/>
        </p:nvSpPr>
        <p:spPr>
          <a:xfrm>
            <a:off x="2474063" y="620234"/>
            <a:ext cx="6879264" cy="2094614"/>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lvl="0" algn="just">
              <a:defRPr/>
            </a:pPr>
            <a:r>
              <a:rPr lang="vi-VN" sz="3600" b="1" dirty="0">
                <a:solidFill>
                  <a:srgbClr val="000000"/>
                </a:solidFill>
                <a:latin typeface="Calibri" panose="020F0502020204030204" pitchFamily="34" charset="0"/>
                <a:cs typeface="Calibri" panose="020F0502020204030204" pitchFamily="34" charset="0"/>
              </a:rPr>
              <a:t>Dựa vào dàn ý đã lập ở hoạt động Viết, em hãy thuật lại hoạt động trải nghiệm theo yêu cầu. </a:t>
            </a:r>
            <a:endParaRPr kumimoji="0" lang="vi-VN" sz="3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7967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pic>
        <p:nvPicPr>
          <p:cNvPr id="27" name="Picture 26" descr="A picture containing toy, doll&#10;&#10;Description automatically generated">
            <a:extLst>
              <a:ext uri="{FF2B5EF4-FFF2-40B4-BE49-F238E27FC236}">
                <a16:creationId xmlns:a16="http://schemas.microsoft.com/office/drawing/2014/main" id="{13E19E77-2FB6-487E-BB99-C6701B441D6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165" y="2560320"/>
            <a:ext cx="4297680" cy="4297680"/>
          </a:xfrm>
          <a:prstGeom prst="rect">
            <a:avLst/>
          </a:prstGeom>
        </p:spPr>
      </p:pic>
      <p:sp>
        <p:nvSpPr>
          <p:cNvPr id="29" name="Rectangle: Rounded Corners 28">
            <a:extLst>
              <a:ext uri="{FF2B5EF4-FFF2-40B4-BE49-F238E27FC236}">
                <a16:creationId xmlns:a16="http://schemas.microsoft.com/office/drawing/2014/main" id="{F6E4E686-AF93-4B54-91DE-257809C5B7B7}"/>
              </a:ext>
            </a:extLst>
          </p:cNvPr>
          <p:cNvSpPr/>
          <p:nvPr/>
        </p:nvSpPr>
        <p:spPr>
          <a:xfrm>
            <a:off x="4362450" y="285749"/>
            <a:ext cx="7610475" cy="2809875"/>
          </a:xfrm>
          <a:prstGeom prst="roundRect">
            <a:avLst/>
          </a:prstGeom>
          <a:solidFill>
            <a:schemeClr val="accent6">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FF0000"/>
                </a:solidFill>
                <a:latin typeface="Calibri" panose="020F0502020204030204" pitchFamily="34" charset="0"/>
                <a:cs typeface="Calibri" panose="020F0502020204030204" pitchFamily="34" charset="0"/>
              </a:rPr>
              <a:t>Khi nói, cần thể hiện cảm xúc của mình qua giọng nói, cử chỉ, điệu bộ,... để người nghe cảm nhận được hoạt động trải nghiệm đó thực sự đáng nhớ đối với em.</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 name="Rectangle: Rounded Corners 1">
            <a:extLst>
              <a:ext uri="{FF2B5EF4-FFF2-40B4-BE49-F238E27FC236}">
                <a16:creationId xmlns:a16="http://schemas.microsoft.com/office/drawing/2014/main" id="{51B5E33F-F469-A21E-D314-70D1C7773125}"/>
              </a:ext>
            </a:extLst>
          </p:cNvPr>
          <p:cNvSpPr/>
          <p:nvPr/>
        </p:nvSpPr>
        <p:spPr>
          <a:xfrm>
            <a:off x="4371975" y="3495674"/>
            <a:ext cx="7610475" cy="2809875"/>
          </a:xfrm>
          <a:prstGeom prst="roundRect">
            <a:avLst/>
          </a:prstGeom>
          <a:solidFill>
            <a:schemeClr val="accent6">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FF0000"/>
                </a:solidFill>
                <a:latin typeface="Calibri" panose="020F0502020204030204" pitchFamily="34" charset="0"/>
                <a:cs typeface="Calibri" panose="020F0502020204030204" pitchFamily="34" charset="0"/>
              </a:rPr>
              <a:t>Để làm bật nội dung của hoạt động trải nghiệm em đã tham gia, có thể kết hợp sử dụng tranh ảnh, sơ đồ, đồ vật,... </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1671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p:stCondLst>
                              <p:cond delay="1000"/>
                            </p:stCondLst>
                            <p:childTnLst>
                              <p:par>
                                <p:cTn id="9" presetID="37"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anim calcmode="lin" valueType="num">
                                      <p:cBhvr>
                                        <p:cTn id="12" dur="500" fill="hold"/>
                                        <p:tgtEl>
                                          <p:spTgt spid="27"/>
                                        </p:tgtEl>
                                        <p:attrNameLst>
                                          <p:attrName>ppt_x</p:attrName>
                                        </p:attrNameLst>
                                      </p:cBhvr>
                                      <p:tavLst>
                                        <p:tav tm="0">
                                          <p:val>
                                            <p:strVal val="#ppt_x"/>
                                          </p:val>
                                        </p:tav>
                                        <p:tav tm="100000">
                                          <p:val>
                                            <p:strVal val="#ppt_x"/>
                                          </p:val>
                                        </p:tav>
                                      </p:tavLst>
                                    </p:anim>
                                    <p:anim calcmode="lin" valueType="num">
                                      <p:cBhvr>
                                        <p:cTn id="13" dur="450" decel="100000" fill="hold"/>
                                        <p:tgtEl>
                                          <p:spTgt spid="27"/>
                                        </p:tgtEl>
                                        <p:attrNameLst>
                                          <p:attrName>ppt_y</p:attrName>
                                        </p:attrNameLst>
                                      </p:cBhvr>
                                      <p:tavLst>
                                        <p:tav tm="0">
                                          <p:val>
                                            <p:strVal val="#ppt_y+1"/>
                                          </p:val>
                                        </p:tav>
                                        <p:tav tm="100000">
                                          <p:val>
                                            <p:strVal val="#ppt_y-.03"/>
                                          </p:val>
                                        </p:tav>
                                      </p:tavLst>
                                    </p:anim>
                                    <p:anim calcmode="lin" valueType="num">
                                      <p:cBhvr>
                                        <p:cTn id="14" dur="50" accel="100000" fill="hold">
                                          <p:stCondLst>
                                            <p:cond delay="450"/>
                                          </p:stCondLst>
                                        </p:cTn>
                                        <p:tgtEl>
                                          <p:spTgt spid="27"/>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500"/>
                                        <p:tgtEl>
                                          <p:spTgt spid="29"/>
                                        </p:tgtEl>
                                      </p:cBhvr>
                                    </p:animEffect>
                                  </p:childTnLst>
                                  <p:subTnLst>
                                    <p:audio>
                                      <p:cMediaNode>
                                        <p:cTn display="0" masterRel="sameClick">
                                          <p:stCondLst>
                                            <p:cond evt="begin" delay="0">
                                              <p:tn val="17"/>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subTnLst>
                                    <p:audio>
                                      <p:cMediaNode>
                                        <p:cTn display="0" masterRel="sameClick">
                                          <p:stCondLst>
                                            <p:cond evt="begin" delay="0">
                                              <p:tn val="22"/>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85725" y="0"/>
            <a:ext cx="11982450" cy="7000875"/>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004038" y="1075720"/>
              <a:ext cx="5963744" cy="3877340"/>
            </a:xfrm>
            <a:prstGeom prst="rect">
              <a:avLst/>
            </a:prstGeom>
            <a:noFill/>
          </p:spPr>
          <p:txBody>
            <a:bodyPr wrap="square">
              <a:spAutoFit/>
            </a:bodyPr>
            <a:lstStyle/>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Kì nghỉ hè năm nay, em đã có một trải nghiệm bổ ích cùng với các anh chị trong đoàn thanh niên. Đó là một chuyến tình nguyện dọn dẹp bờ biển. Điểm đến của chuyến đi chính là bãi biển Cửa Lò xinh đẹp. </a:t>
              </a:r>
            </a:p>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Chuyến xe khởi hành từ sáng sớm. Đến nơi, mọi người đều đã mệt nên quyết định đến khách sạn nhận phòng. Sau khi thu dọn đồ đạc sẽ cùng nhau đi ăn uống rồi nghỉ ngơi. Buổi chiều tất cả sẽ cùng nhau di chuyển đến địa điểm thực hiện hoạt động.</a:t>
              </a:r>
            </a:p>
            <a:p>
              <a:pPr algn="just" rtl="0" latinLnBrk="0"/>
              <a:r>
                <a:rPr lang="vi-VN" b="0" i="0" dirty="0">
                  <a:solidFill>
                    <a:srgbClr val="000000"/>
                  </a:solidFill>
                  <a:effectLst/>
                  <a:latin typeface="Calibri" panose="020F0502020204030204" pitchFamily="34" charset="0"/>
                  <a:cs typeface="Calibri" panose="020F0502020204030204" pitchFamily="34" charset="0"/>
                </a:rPr>
                <a:t>Chúng em phân thành các nhóm với từng công việc cụ thể. Một nhóm được giao cho công việc nhặt rác ở trên bờ biển. Một nhóm phụ trách ra xa hơn để thu nhặt rác trên mặt nước, đặc biệt là các đồ nhựa. Em được giao nhiệm vụ nhặt rác trên bờ biển cùng với 9 bạn nữa. Đầu tiên, bọn em nhặt rác trên bãi cỏ gần bờ biển. Rác ở đây chủ yếu là cành cây, lá cây và một số vỏ bánh kẹo.... Sau đó, di chuyển đến bãi cát trắng. Ở đây có nhiều cành cây khô và các loại xác sinh vật biển. Cuối cùng là nhặt chai nước, lọ thủy tinh,....trôi nổi trên mặt nước gần bờ. Dù nắng nóng vất vả nhưng ai cũng rất vui vẻ vì được góp sức mình giúp bờ biển sạch đẹp hơn. Sau nhiều tiếng lao động chăm chỉ, cuối cùng bờ biển cũng trở nên sạch sẽ. Không chỉ vậy, chúng em còn quen được những người bạn mới. Họ nói rằng cảm thấy rất hạnh phúc khi vẫn còn nhiều người tốt như chúng em – những người có ý thức bảo vệ môi trường xung quanh bãi biển.</a:t>
              </a:r>
            </a:p>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Chuyến đi này là một trải nghiệm đẹp với em. Nhờ có sự nhiệt tình của mọi người, bãi biển đã trở nên rất sạch đẹp. Em mong rằng sẽ có thêm nhiều hơn những chuyến đi thú vị và bổ ích như vậy.</a:t>
              </a:r>
            </a:p>
          </p:txBody>
        </p:sp>
      </p:grpSp>
      <p:pic>
        <p:nvPicPr>
          <p:cNvPr id="4" name="Picture 3">
            <a:extLst>
              <a:ext uri="{FF2B5EF4-FFF2-40B4-BE49-F238E27FC236}">
                <a16:creationId xmlns:a16="http://schemas.microsoft.com/office/drawing/2014/main" id="{5DBA9DC5-8DA1-B7A0-1C7B-625873C933AA}"/>
              </a:ext>
            </a:extLst>
          </p:cNvPr>
          <p:cNvPicPr>
            <a:picLocks noChangeAspect="1"/>
          </p:cNvPicPr>
          <p:nvPr/>
        </p:nvPicPr>
        <p:blipFill>
          <a:blip r:embed="rId5"/>
          <a:stretch>
            <a:fillRect/>
          </a:stretch>
        </p:blipFill>
        <p:spPr>
          <a:xfrm>
            <a:off x="5190626" y="260190"/>
            <a:ext cx="2725148" cy="755970"/>
          </a:xfrm>
          <a:prstGeom prst="rect">
            <a:avLst/>
          </a:prstGeom>
        </p:spPr>
      </p:pic>
    </p:spTree>
    <p:extLst>
      <p:ext uri="{BB962C8B-B14F-4D97-AF65-F5344CB8AC3E}">
        <p14:creationId xmlns:p14="http://schemas.microsoft.com/office/powerpoint/2010/main" val="1986866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7" name="Picture 6">
            <a:extLst>
              <a:ext uri="{FF2B5EF4-FFF2-40B4-BE49-F238E27FC236}">
                <a16:creationId xmlns:a16="http://schemas.microsoft.com/office/drawing/2014/main" id="{751172A9-1E82-4AA0-97FA-A19832ED149F}"/>
              </a:ext>
            </a:extLst>
          </p:cNvPr>
          <p:cNvPicPr>
            <a:picLocks noChangeAspect="1"/>
          </p:cNvPicPr>
          <p:nvPr/>
        </p:nvPicPr>
        <p:blipFill>
          <a:blip r:embed="rId10"/>
          <a:stretch>
            <a:fillRect/>
          </a:stretch>
        </p:blipFill>
        <p:spPr>
          <a:xfrm>
            <a:off x="3236839" y="203095"/>
            <a:ext cx="7412099" cy="5154778"/>
          </a:xfrm>
          <a:prstGeom prst="rect">
            <a:avLst/>
          </a:prstGeom>
        </p:spPr>
      </p:pic>
      <p:pic>
        <p:nvPicPr>
          <p:cNvPr id="17" name="Picture 16" descr="A picture containing vector graphics&#10;&#10;Description automatically generated">
            <a:extLst>
              <a:ext uri="{FF2B5EF4-FFF2-40B4-BE49-F238E27FC236}">
                <a16:creationId xmlns:a16="http://schemas.microsoft.com/office/drawing/2014/main" id="{10B5C3C5-90F0-4061-9ACD-02A57FD5A74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5160" y="1371600"/>
            <a:ext cx="5486400" cy="5486400"/>
          </a:xfrm>
          <a:prstGeom prst="rect">
            <a:avLst/>
          </a:prstGeom>
        </p:spPr>
      </p:pic>
      <p:pic>
        <p:nvPicPr>
          <p:cNvPr id="2" name="Picture 1">
            <a:extLst>
              <a:ext uri="{FF2B5EF4-FFF2-40B4-BE49-F238E27FC236}">
                <a16:creationId xmlns:a16="http://schemas.microsoft.com/office/drawing/2014/main" id="{BC1DA002-4F3A-33DC-91CF-612723C62CB8}"/>
              </a:ext>
            </a:extLst>
          </p:cNvPr>
          <p:cNvPicPr>
            <a:picLocks noChangeAspect="1"/>
          </p:cNvPicPr>
          <p:nvPr/>
        </p:nvPicPr>
        <p:blipFill>
          <a:blip r:embed="rId12"/>
          <a:stretch>
            <a:fillRect/>
          </a:stretch>
        </p:blipFill>
        <p:spPr>
          <a:xfrm>
            <a:off x="4476525" y="2023023"/>
            <a:ext cx="5182049" cy="2011854"/>
          </a:xfrm>
          <a:prstGeom prst="rect">
            <a:avLst/>
          </a:prstGeom>
        </p:spPr>
      </p:pic>
    </p:spTree>
    <p:extLst>
      <p:ext uri="{BB962C8B-B14F-4D97-AF65-F5344CB8AC3E}">
        <p14:creationId xmlns:p14="http://schemas.microsoft.com/office/powerpoint/2010/main" val="1710495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grpSp>
        <p:nvGrpSpPr>
          <p:cNvPr id="2" name="Group 1">
            <a:extLst>
              <a:ext uri="{FF2B5EF4-FFF2-40B4-BE49-F238E27FC236}">
                <a16:creationId xmlns:a16="http://schemas.microsoft.com/office/drawing/2014/main" id="{302C0289-024A-4D1A-D69A-DAAD08F269A7}"/>
              </a:ext>
            </a:extLst>
          </p:cNvPr>
          <p:cNvGrpSpPr/>
          <p:nvPr/>
        </p:nvGrpSpPr>
        <p:grpSpPr>
          <a:xfrm>
            <a:off x="-581024" y="1093889"/>
            <a:ext cx="5372100" cy="6326086"/>
            <a:chOff x="6181670" y="224576"/>
            <a:chExt cx="5637591" cy="6326086"/>
          </a:xfrm>
        </p:grpSpPr>
        <p:grpSp>
          <p:nvGrpSpPr>
            <p:cNvPr id="3" name="Group 2">
              <a:extLst>
                <a:ext uri="{FF2B5EF4-FFF2-40B4-BE49-F238E27FC236}">
                  <a16:creationId xmlns:a16="http://schemas.microsoft.com/office/drawing/2014/main" id="{20DBAA0B-C411-2690-B5D6-33C42BCA3E3E}"/>
                </a:ext>
              </a:extLst>
            </p:cNvPr>
            <p:cNvGrpSpPr/>
            <p:nvPr/>
          </p:nvGrpSpPr>
          <p:grpSpPr>
            <a:xfrm>
              <a:off x="6181670" y="224576"/>
              <a:ext cx="5637591" cy="6326086"/>
              <a:chOff x="5876870" y="-556888"/>
              <a:chExt cx="5637591" cy="6326086"/>
            </a:xfrm>
          </p:grpSpPr>
          <p:pic>
            <p:nvPicPr>
              <p:cNvPr id="6" name="Picture 5" descr="Shape&#10;&#10;Description automatically generated with medium confidence">
                <a:extLst>
                  <a:ext uri="{FF2B5EF4-FFF2-40B4-BE49-F238E27FC236}">
                    <a16:creationId xmlns:a16="http://schemas.microsoft.com/office/drawing/2014/main" id="{7508EED6-F1DD-EB4F-F7FB-BDA4E5817BA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76870" y="-556888"/>
                <a:ext cx="5637591" cy="6326086"/>
              </a:xfrm>
              <a:prstGeom prst="rect">
                <a:avLst/>
              </a:prstGeom>
            </p:spPr>
          </p:pic>
          <p:sp>
            <p:nvSpPr>
              <p:cNvPr id="7" name="TextBox 6">
                <a:extLst>
                  <a:ext uri="{FF2B5EF4-FFF2-40B4-BE49-F238E27FC236}">
                    <a16:creationId xmlns:a16="http://schemas.microsoft.com/office/drawing/2014/main" id="{60ADD147-0E40-D3FC-93F0-1E4BA8EE9238}"/>
                  </a:ext>
                </a:extLst>
              </p:cNvPr>
              <p:cNvSpPr txBox="1"/>
              <p:nvPr/>
            </p:nvSpPr>
            <p:spPr>
              <a:xfrm>
                <a:off x="6819380" y="929070"/>
                <a:ext cx="3668094" cy="20621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0" i="0" dirty="0">
                    <a:solidFill>
                      <a:srgbClr val="FF0000"/>
                    </a:solidFill>
                    <a:effectLst/>
                    <a:latin typeface="Calibri" panose="020F0502020204030204" pitchFamily="34" charset="0"/>
                    <a:cs typeface="Calibri" panose="020F0502020204030204" pitchFamily="34" charset="0"/>
                  </a:rPr>
                  <a:t>Hoạt động được giới thiệu rõ thời gian, địa điểm, những người tham gia,...</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5" name="Picture 4" descr="Icon&#10;&#10;Description automatically generated">
              <a:extLst>
                <a:ext uri="{FF2B5EF4-FFF2-40B4-BE49-F238E27FC236}">
                  <a16:creationId xmlns:a16="http://schemas.microsoft.com/office/drawing/2014/main" id="{9838C2AF-ECFF-CB7F-1192-266CF5DE949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8" name="Group 7">
            <a:extLst>
              <a:ext uri="{FF2B5EF4-FFF2-40B4-BE49-F238E27FC236}">
                <a16:creationId xmlns:a16="http://schemas.microsoft.com/office/drawing/2014/main" id="{5FB0842E-5C37-6FC8-D6B2-241605645840}"/>
              </a:ext>
            </a:extLst>
          </p:cNvPr>
          <p:cNvGrpSpPr/>
          <p:nvPr/>
        </p:nvGrpSpPr>
        <p:grpSpPr>
          <a:xfrm>
            <a:off x="4620897" y="133593"/>
            <a:ext cx="2602165" cy="1580908"/>
            <a:chOff x="84595" y="2353938"/>
            <a:chExt cx="2340000" cy="1620000"/>
          </a:xfrm>
        </p:grpSpPr>
        <p:sp>
          <p:nvSpPr>
            <p:cNvPr id="12" name="Speech Bubble: Oval 11">
              <a:extLst>
                <a:ext uri="{FF2B5EF4-FFF2-40B4-BE49-F238E27FC236}">
                  <a16:creationId xmlns:a16="http://schemas.microsoft.com/office/drawing/2014/main" id="{F69AEC66-703A-3F14-2EA2-A9A217194061}"/>
                </a:ext>
              </a:extLst>
            </p:cNvPr>
            <p:cNvSpPr/>
            <p:nvPr/>
          </p:nvSpPr>
          <p:spPr>
            <a:xfrm flipH="1">
              <a:off x="84595" y="2353938"/>
              <a:ext cx="2340000" cy="1620000"/>
            </a:xfrm>
            <a:custGeom>
              <a:avLst/>
              <a:gdLst>
                <a:gd name="connsiteX0" fmla="*/ 138435 w 2602165"/>
                <a:gd name="connsiteY0" fmla="*/ 1404906 h 1580908"/>
                <a:gd name="connsiteX1" fmla="*/ 174538 w 2602165"/>
                <a:gd name="connsiteY1" fmla="*/ 1185919 h 1580908"/>
                <a:gd name="connsiteX2" fmla="*/ 961661 w 2602165"/>
                <a:gd name="connsiteY2" fmla="*/ 27372 h 1580908"/>
                <a:gd name="connsiteX3" fmla="*/ 2269120 w 2602165"/>
                <a:gd name="connsiteY3" fmla="*/ 262311 h 1580908"/>
                <a:gd name="connsiteX4" fmla="*/ 1782577 w 2602165"/>
                <a:gd name="connsiteY4" fmla="*/ 1524788 h 1580908"/>
                <a:gd name="connsiteX5" fmla="*/ 500411 w 2602165"/>
                <a:gd name="connsiteY5" fmla="*/ 1413509 h 1580908"/>
                <a:gd name="connsiteX6" fmla="*/ 138435 w 2602165"/>
                <a:gd name="connsiteY6" fmla="*/ 1404906 h 15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2165" h="1580908" fill="none" extrusionOk="0">
                  <a:moveTo>
                    <a:pt x="138435" y="1404906"/>
                  </a:moveTo>
                  <a:cubicBezTo>
                    <a:pt x="159429" y="1341951"/>
                    <a:pt x="147610" y="1291882"/>
                    <a:pt x="174538" y="1185919"/>
                  </a:cubicBezTo>
                  <a:cubicBezTo>
                    <a:pt x="-414665" y="798144"/>
                    <a:pt x="130756" y="304691"/>
                    <a:pt x="961661" y="27372"/>
                  </a:cubicBezTo>
                  <a:cubicBezTo>
                    <a:pt x="1450105" y="-63390"/>
                    <a:pt x="1943200" y="31441"/>
                    <a:pt x="2269120" y="262311"/>
                  </a:cubicBezTo>
                  <a:cubicBezTo>
                    <a:pt x="3037526" y="658100"/>
                    <a:pt x="2609042" y="1336317"/>
                    <a:pt x="1782577" y="1524788"/>
                  </a:cubicBezTo>
                  <a:cubicBezTo>
                    <a:pt x="1424248" y="1633498"/>
                    <a:pt x="874690" y="1569547"/>
                    <a:pt x="500411" y="1413509"/>
                  </a:cubicBezTo>
                  <a:cubicBezTo>
                    <a:pt x="321920" y="1409532"/>
                    <a:pt x="275353" y="1399790"/>
                    <a:pt x="138435" y="1404906"/>
                  </a:cubicBezTo>
                  <a:close/>
                </a:path>
                <a:path w="2602165" h="1580908" stroke="0" extrusionOk="0">
                  <a:moveTo>
                    <a:pt x="138435" y="1404906"/>
                  </a:moveTo>
                  <a:cubicBezTo>
                    <a:pt x="151805" y="1341594"/>
                    <a:pt x="167732" y="1249287"/>
                    <a:pt x="174538" y="1185919"/>
                  </a:cubicBezTo>
                  <a:cubicBezTo>
                    <a:pt x="-284860" y="731168"/>
                    <a:pt x="102441" y="40577"/>
                    <a:pt x="961661" y="27372"/>
                  </a:cubicBezTo>
                  <a:cubicBezTo>
                    <a:pt x="1398293" y="-65229"/>
                    <a:pt x="1894554" y="104778"/>
                    <a:pt x="2269120" y="262311"/>
                  </a:cubicBezTo>
                  <a:cubicBezTo>
                    <a:pt x="2821071" y="802041"/>
                    <a:pt x="2696443" y="1349233"/>
                    <a:pt x="1782577" y="1524788"/>
                  </a:cubicBezTo>
                  <a:cubicBezTo>
                    <a:pt x="1372840" y="1614447"/>
                    <a:pt x="875606" y="1626116"/>
                    <a:pt x="500411" y="1413509"/>
                  </a:cubicBezTo>
                  <a:cubicBezTo>
                    <a:pt x="412034" y="1412722"/>
                    <a:pt x="245856" y="1416669"/>
                    <a:pt x="138435" y="1404906"/>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29AA4337-FB10-E587-6279-9A8E72CB61D0}"/>
                </a:ext>
              </a:extLst>
            </p:cNvPr>
            <p:cNvSpPr txBox="1"/>
            <p:nvPr/>
          </p:nvSpPr>
          <p:spPr>
            <a:xfrm>
              <a:off x="154825" y="2775657"/>
              <a:ext cx="2116815" cy="892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C00CC"/>
                  </a:solidFill>
                  <a:effectLst/>
                  <a:uLnTx/>
                  <a:uFillTx/>
                  <a:latin typeface="Calibri" panose="020F0502020204030204"/>
                  <a:ea typeface="+mn-ea"/>
                  <a:cs typeface="+mn-cs"/>
                </a:rPr>
                <a:t>Trao</a:t>
              </a:r>
              <a:r>
                <a:rPr kumimoji="0" lang="en-US" sz="28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srgbClr val="CC00CC"/>
                  </a:solidFill>
                  <a:effectLst/>
                  <a:uLnTx/>
                  <a:uFillTx/>
                  <a:latin typeface="Calibri" panose="020F0502020204030204"/>
                  <a:ea typeface="+mn-ea"/>
                  <a:cs typeface="+mn-cs"/>
                </a:rPr>
                <a:t>đổi</a:t>
              </a:r>
              <a:r>
                <a:rPr lang="en-US" sz="2800" b="1" dirty="0">
                  <a:solidFill>
                    <a:srgbClr val="CC00CC"/>
                  </a:solidFill>
                  <a:latin typeface="Calibri" panose="020F0502020204030204"/>
                </a:rPr>
                <a:t>, </a:t>
              </a:r>
              <a:r>
                <a:rPr lang="en-US" sz="2800" b="1" dirty="0" err="1">
                  <a:solidFill>
                    <a:srgbClr val="CC00CC"/>
                  </a:solidFill>
                  <a:latin typeface="Calibri" panose="020F0502020204030204"/>
                </a:rPr>
                <a:t>góp</a:t>
              </a:r>
              <a:r>
                <a:rPr lang="en-US" sz="2800" b="1" dirty="0">
                  <a:solidFill>
                    <a:srgbClr val="CC00CC"/>
                  </a:solidFill>
                  <a:latin typeface="Calibri" panose="020F0502020204030204"/>
                </a:rPr>
                <a:t> ý </a:t>
              </a:r>
              <a:r>
                <a:rPr lang="en-US" sz="2800" b="1" dirty="0" err="1">
                  <a:solidFill>
                    <a:srgbClr val="CC00CC"/>
                  </a:solidFill>
                  <a:latin typeface="Calibri" panose="020F0502020204030204"/>
                </a:rPr>
                <a:t>với</a:t>
              </a:r>
              <a:r>
                <a:rPr lang="en-US" sz="2800" b="1" dirty="0">
                  <a:solidFill>
                    <a:srgbClr val="CC00CC"/>
                  </a:solidFill>
                  <a:latin typeface="Calibri" panose="020F0502020204030204"/>
                </a:rPr>
                <a:t> </a:t>
              </a:r>
              <a:r>
                <a:rPr lang="en-US" sz="2800" b="1" dirty="0" err="1">
                  <a:solidFill>
                    <a:srgbClr val="CC00CC"/>
                  </a:solidFill>
                  <a:latin typeface="Calibri" panose="020F0502020204030204"/>
                </a:rPr>
                <a:t>bạn</a:t>
              </a:r>
              <a:endParaRPr kumimoji="0" lang="en-US" sz="2800" b="1" i="0" u="none" strike="noStrike" kern="1200" cap="none" spc="0" normalizeH="0" baseline="0" noProof="0" dirty="0">
                <a:ln>
                  <a:noFill/>
                </a:ln>
                <a:solidFill>
                  <a:srgbClr val="CC00CC"/>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2FD7EAC8-984E-A94B-4451-1ED94B639D80}"/>
              </a:ext>
            </a:extLst>
          </p:cNvPr>
          <p:cNvGrpSpPr/>
          <p:nvPr/>
        </p:nvGrpSpPr>
        <p:grpSpPr>
          <a:xfrm>
            <a:off x="7154978" y="1"/>
            <a:ext cx="2153409" cy="1849348"/>
            <a:chOff x="0" y="2686369"/>
            <a:chExt cx="5455920" cy="4503431"/>
          </a:xfrm>
        </p:grpSpPr>
        <p:pic>
          <p:nvPicPr>
            <p:cNvPr id="20" name="Picture 19" descr="A picture containing icon&#10;&#10;Description automatically generated">
              <a:extLst>
                <a:ext uri="{FF2B5EF4-FFF2-40B4-BE49-F238E27FC236}">
                  <a16:creationId xmlns:a16="http://schemas.microsoft.com/office/drawing/2014/main" id="{CA56712E-8F51-55C6-BCED-CBB77C50AEC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21" name="Picture 20" descr="Icon&#10;&#10;Description automatically generated">
              <a:extLst>
                <a:ext uri="{FF2B5EF4-FFF2-40B4-BE49-F238E27FC236}">
                  <a16:creationId xmlns:a16="http://schemas.microsoft.com/office/drawing/2014/main" id="{75FDCB4B-27FA-CACC-CD8C-0B724A60326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grpSp>
        <p:nvGrpSpPr>
          <p:cNvPr id="24" name="Group 23">
            <a:extLst>
              <a:ext uri="{FF2B5EF4-FFF2-40B4-BE49-F238E27FC236}">
                <a16:creationId xmlns:a16="http://schemas.microsoft.com/office/drawing/2014/main" id="{10FEB718-9700-18E0-8866-4FDA6873A3A5}"/>
              </a:ext>
            </a:extLst>
          </p:cNvPr>
          <p:cNvGrpSpPr/>
          <p:nvPr/>
        </p:nvGrpSpPr>
        <p:grpSpPr>
          <a:xfrm>
            <a:off x="3371850" y="1131989"/>
            <a:ext cx="5457825" cy="6326086"/>
            <a:chOff x="6181670" y="224576"/>
            <a:chExt cx="5637591" cy="6326086"/>
          </a:xfrm>
        </p:grpSpPr>
        <p:grpSp>
          <p:nvGrpSpPr>
            <p:cNvPr id="25" name="Group 24">
              <a:extLst>
                <a:ext uri="{FF2B5EF4-FFF2-40B4-BE49-F238E27FC236}">
                  <a16:creationId xmlns:a16="http://schemas.microsoft.com/office/drawing/2014/main" id="{D71B412C-83A7-C202-BBB8-6185BDCDA820}"/>
                </a:ext>
              </a:extLst>
            </p:cNvPr>
            <p:cNvGrpSpPr/>
            <p:nvPr/>
          </p:nvGrpSpPr>
          <p:grpSpPr>
            <a:xfrm>
              <a:off x="6181670" y="224576"/>
              <a:ext cx="5637591" cy="6326086"/>
              <a:chOff x="5876870" y="-556888"/>
              <a:chExt cx="5637591" cy="6326086"/>
            </a:xfrm>
          </p:grpSpPr>
          <p:pic>
            <p:nvPicPr>
              <p:cNvPr id="27" name="Picture 26" descr="Shape&#10;&#10;Description automatically generated with medium confidence">
                <a:extLst>
                  <a:ext uri="{FF2B5EF4-FFF2-40B4-BE49-F238E27FC236}">
                    <a16:creationId xmlns:a16="http://schemas.microsoft.com/office/drawing/2014/main" id="{54A5FE55-B08D-B43A-D83B-41BEDAE84B7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76870" y="-556888"/>
                <a:ext cx="5637591" cy="6326086"/>
              </a:xfrm>
              <a:prstGeom prst="rect">
                <a:avLst/>
              </a:prstGeom>
            </p:spPr>
          </p:pic>
          <p:sp>
            <p:nvSpPr>
              <p:cNvPr id="28" name="TextBox 27">
                <a:extLst>
                  <a:ext uri="{FF2B5EF4-FFF2-40B4-BE49-F238E27FC236}">
                    <a16:creationId xmlns:a16="http://schemas.microsoft.com/office/drawing/2014/main" id="{294D2D47-3056-5E74-53DB-6CCB41C718ED}"/>
                  </a:ext>
                </a:extLst>
              </p:cNvPr>
              <p:cNvSpPr txBox="1"/>
              <p:nvPr/>
            </p:nvSpPr>
            <p:spPr>
              <a:xfrm>
                <a:off x="7085025" y="881445"/>
                <a:ext cx="3191340" cy="20621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0" i="0" dirty="0">
                    <a:solidFill>
                      <a:srgbClr val="FF0000"/>
                    </a:solidFill>
                    <a:effectLst/>
                    <a:latin typeface="Calibri" panose="020F0502020204030204" pitchFamily="34" charset="0"/>
                    <a:cs typeface="Calibri" panose="020F0502020204030204" pitchFamily="34" charset="0"/>
                  </a:rPr>
                  <a:t>Nội dung các hoạt động được thuật lại theo đúng trình tự.</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26" name="Picture 25" descr="Icon&#10;&#10;Description automatically generated">
              <a:extLst>
                <a:ext uri="{FF2B5EF4-FFF2-40B4-BE49-F238E27FC236}">
                  <a16:creationId xmlns:a16="http://schemas.microsoft.com/office/drawing/2014/main" id="{6CB76E8F-C24B-7F6A-EE38-C8BC33EBA4F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29" name="Group 28">
            <a:extLst>
              <a:ext uri="{FF2B5EF4-FFF2-40B4-BE49-F238E27FC236}">
                <a16:creationId xmlns:a16="http://schemas.microsoft.com/office/drawing/2014/main" id="{C21D7799-BCBC-8C5B-838C-45D7C554EFD8}"/>
              </a:ext>
            </a:extLst>
          </p:cNvPr>
          <p:cNvGrpSpPr/>
          <p:nvPr/>
        </p:nvGrpSpPr>
        <p:grpSpPr>
          <a:xfrm>
            <a:off x="7543800" y="1112939"/>
            <a:ext cx="5457825" cy="6326086"/>
            <a:chOff x="6181670" y="224576"/>
            <a:chExt cx="5637591" cy="6326086"/>
          </a:xfrm>
        </p:grpSpPr>
        <p:grpSp>
          <p:nvGrpSpPr>
            <p:cNvPr id="30" name="Group 29">
              <a:extLst>
                <a:ext uri="{FF2B5EF4-FFF2-40B4-BE49-F238E27FC236}">
                  <a16:creationId xmlns:a16="http://schemas.microsoft.com/office/drawing/2014/main" id="{2BB1C5F5-CBD1-1114-EF23-CED92FF32AB9}"/>
                </a:ext>
              </a:extLst>
            </p:cNvPr>
            <p:cNvGrpSpPr/>
            <p:nvPr/>
          </p:nvGrpSpPr>
          <p:grpSpPr>
            <a:xfrm>
              <a:off x="6181670" y="224576"/>
              <a:ext cx="5637591" cy="6326086"/>
              <a:chOff x="5876870" y="-556888"/>
              <a:chExt cx="5637591" cy="6326086"/>
            </a:xfrm>
          </p:grpSpPr>
          <p:pic>
            <p:nvPicPr>
              <p:cNvPr id="32" name="Picture 31" descr="Shape&#10;&#10;Description automatically generated with medium confidence">
                <a:extLst>
                  <a:ext uri="{FF2B5EF4-FFF2-40B4-BE49-F238E27FC236}">
                    <a16:creationId xmlns:a16="http://schemas.microsoft.com/office/drawing/2014/main" id="{F3FC7461-9DD4-58AD-DFBE-A60FE5E71DF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76870" y="-556888"/>
                <a:ext cx="5637591" cy="6326086"/>
              </a:xfrm>
              <a:prstGeom prst="rect">
                <a:avLst/>
              </a:prstGeom>
            </p:spPr>
          </p:pic>
          <p:sp>
            <p:nvSpPr>
              <p:cNvPr id="33" name="TextBox 32">
                <a:extLst>
                  <a:ext uri="{FF2B5EF4-FFF2-40B4-BE49-F238E27FC236}">
                    <a16:creationId xmlns:a16="http://schemas.microsoft.com/office/drawing/2014/main" id="{BA636ACB-C89C-2835-14A0-DF6029054601}"/>
                  </a:ext>
                </a:extLst>
              </p:cNvPr>
              <p:cNvSpPr txBox="1"/>
              <p:nvPr/>
            </p:nvSpPr>
            <p:spPr>
              <a:xfrm>
                <a:off x="7025993" y="690945"/>
                <a:ext cx="3465240" cy="224676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800" b="0" i="0" dirty="0">
                    <a:solidFill>
                      <a:srgbClr val="FF0000"/>
                    </a:solidFill>
                    <a:effectLst/>
                    <a:latin typeface="Calibri" panose="020F0502020204030204" pitchFamily="34" charset="0"/>
                    <a:cs typeface="Calibri" panose="020F0502020204030204" pitchFamily="34" charset="0"/>
                  </a:rPr>
                  <a:t>Suy nghĩ, tình cảm, cảm xúc của người nói được thể hiện qua lời nói, giọng nói, cử chỉ, điệu bộ,...</a:t>
                </a:r>
                <a:endParaRPr kumimoji="0" lang="en-US" sz="28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31" name="Picture 30" descr="Icon&#10;&#10;Description automatically generated">
              <a:extLst>
                <a:ext uri="{FF2B5EF4-FFF2-40B4-BE49-F238E27FC236}">
                  <a16:creationId xmlns:a16="http://schemas.microsoft.com/office/drawing/2014/main" id="{EA5D40A6-7126-0A3E-BDB5-451B943445A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spTree>
    <p:extLst>
      <p:ext uri="{BB962C8B-B14F-4D97-AF65-F5344CB8AC3E}">
        <p14:creationId xmlns:p14="http://schemas.microsoft.com/office/powerpoint/2010/main" val="3949475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42" presetClass="entr" presetSubtype="0" fill="hold" nodeType="with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anim calcmode="lin" valueType="num">
                                      <p:cBhvr>
                                        <p:cTn id="11" dur="500" fill="hold"/>
                                        <p:tgtEl>
                                          <p:spTgt spid="8"/>
                                        </p:tgtEl>
                                        <p:attrNameLst>
                                          <p:attrName>ppt_x</p:attrName>
                                        </p:attrNameLst>
                                      </p:cBhvr>
                                      <p:tavLst>
                                        <p:tav tm="0">
                                          <p:val>
                                            <p:strVal val="#ppt_x"/>
                                          </p:val>
                                        </p:tav>
                                        <p:tav tm="100000">
                                          <p:val>
                                            <p:strVal val="#ppt_x"/>
                                          </p:val>
                                        </p:tav>
                                      </p:tavLst>
                                    </p:anim>
                                    <p:anim calcmode="lin" valueType="num">
                                      <p:cBhvr>
                                        <p:cTn id="12"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anim calcmode="lin" valueType="num">
                                      <p:cBhvr>
                                        <p:cTn id="25" dur="500" fill="hold"/>
                                        <p:tgtEl>
                                          <p:spTgt spid="24"/>
                                        </p:tgtEl>
                                        <p:attrNameLst>
                                          <p:attrName>ppt_x</p:attrName>
                                        </p:attrNameLst>
                                      </p:cBhvr>
                                      <p:tavLst>
                                        <p:tav tm="0">
                                          <p:val>
                                            <p:strVal val="#ppt_x"/>
                                          </p:val>
                                        </p:tav>
                                        <p:tav tm="100000">
                                          <p:val>
                                            <p:strVal val="#ppt_x"/>
                                          </p:val>
                                        </p:tav>
                                      </p:tavLst>
                                    </p:anim>
                                    <p:anim calcmode="lin" valueType="num">
                                      <p:cBhvr>
                                        <p:cTn id="26"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anim calcmode="lin" valueType="num">
                                      <p:cBhvr>
                                        <p:cTn id="32" dur="500" fill="hold"/>
                                        <p:tgtEl>
                                          <p:spTgt spid="29"/>
                                        </p:tgtEl>
                                        <p:attrNameLst>
                                          <p:attrName>ppt_x</p:attrName>
                                        </p:attrNameLst>
                                      </p:cBhvr>
                                      <p:tavLst>
                                        <p:tav tm="0">
                                          <p:val>
                                            <p:strVal val="#ppt_x"/>
                                          </p:val>
                                        </p:tav>
                                        <p:tav tm="100000">
                                          <p:val>
                                            <p:strVal val="#ppt_x"/>
                                          </p:val>
                                        </p:tav>
                                      </p:tavLst>
                                    </p:anim>
                                    <p:anim calcmode="lin" valueType="num">
                                      <p:cBhvr>
                                        <p:cTn id="33" dur="5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pic>
        <p:nvPicPr>
          <p:cNvPr id="4" name="Picture 3">
            <a:extLst>
              <a:ext uri="{FF2B5EF4-FFF2-40B4-BE49-F238E27FC236}">
                <a16:creationId xmlns:a16="http://schemas.microsoft.com/office/drawing/2014/main" id="{9A1BD3F8-30AD-4E59-A8B7-B004741944E6}"/>
              </a:ext>
            </a:extLst>
          </p:cNvPr>
          <p:cNvPicPr>
            <a:picLocks noChangeAspect="1"/>
          </p:cNvPicPr>
          <p:nvPr/>
        </p:nvPicPr>
        <p:blipFill>
          <a:blip r:embed="rId8"/>
          <a:stretch>
            <a:fillRect/>
          </a:stretch>
        </p:blipFill>
        <p:spPr>
          <a:xfrm>
            <a:off x="2076754" y="434626"/>
            <a:ext cx="8102286" cy="5669771"/>
          </a:xfrm>
          <a:prstGeom prst="rect">
            <a:avLst/>
          </a:prstGeom>
        </p:spPr>
      </p:pic>
    </p:spTree>
    <p:extLst>
      <p:ext uri="{BB962C8B-B14F-4D97-AF65-F5344CB8AC3E}">
        <p14:creationId xmlns:p14="http://schemas.microsoft.com/office/powerpoint/2010/main" val="2728366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665</Words>
  <Application>Microsoft Office PowerPoint</Application>
  <PresentationFormat>Widescreen</PresentationFormat>
  <Paragraphs>29</Paragraphs>
  <Slides>12</Slides>
  <Notes>10</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等线</vt:lpstr>
      <vt:lpstr>方正行楷简体</vt:lpstr>
      <vt:lpstr>汉真广标</vt:lpstr>
      <vt:lpstr>Arial</vt:lpstr>
      <vt:lpstr>Bodoni MT</vt:lpstr>
      <vt:lpstr>Calibri</vt:lpstr>
      <vt:lpstr>Calibri Light</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17</cp:revision>
  <dcterms:created xsi:type="dcterms:W3CDTF">2023-07-16T13:33:34Z</dcterms:created>
  <dcterms:modified xsi:type="dcterms:W3CDTF">2023-07-17T00:56:13Z</dcterms:modified>
</cp:coreProperties>
</file>