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notesMasterIdLst>
    <p:notesMasterId r:id="rId17"/>
  </p:notesMasterIdLst>
  <p:sldIdLst>
    <p:sldId id="259" r:id="rId2"/>
    <p:sldId id="1439" r:id="rId3"/>
    <p:sldId id="428" r:id="rId4"/>
    <p:sldId id="429" r:id="rId5"/>
    <p:sldId id="1434" r:id="rId6"/>
    <p:sldId id="1442" r:id="rId7"/>
    <p:sldId id="1443" r:id="rId8"/>
    <p:sldId id="1440" r:id="rId9"/>
    <p:sldId id="1429" r:id="rId10"/>
    <p:sldId id="1444" r:id="rId11"/>
    <p:sldId id="1445" r:id="rId12"/>
    <p:sldId id="1446" r:id="rId13"/>
    <p:sldId id="1431" r:id="rId14"/>
    <p:sldId id="1441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4472C4"/>
    <a:srgbClr val="FF7707"/>
    <a:srgbClr val="D1FAFE"/>
    <a:srgbClr val="42D64C"/>
    <a:srgbClr val="FFFBF7"/>
    <a:srgbClr val="29AE9D"/>
    <a:srgbClr val="895527"/>
    <a:srgbClr val="FCBD4B"/>
    <a:srgbClr val="5F36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8" autoAdjust="0"/>
    <p:restoredTop sz="90291" autoAdjust="0"/>
  </p:normalViewPr>
  <p:slideViewPr>
    <p:cSldViewPr snapToGrid="0">
      <p:cViewPr varScale="1">
        <p:scale>
          <a:sx n="60" d="100"/>
          <a:sy n="60" d="100"/>
        </p:scale>
        <p:origin x="732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15884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8354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2454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8821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71215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32642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4C0D23-9FF9-44D0-8A45-F921EE6DDE0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21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1785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146B2CB-5A67-4AB8-9A1B-7AE29B183FB4}"/>
              </a:ext>
            </a:extLst>
          </p:cNvPr>
          <p:cNvSpPr/>
          <p:nvPr userDrawn="1"/>
        </p:nvSpPr>
        <p:spPr>
          <a:xfrm>
            <a:off x="2629362" y="1930595"/>
            <a:ext cx="852023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E2EB359-58AC-4B8A-BF0F-73FFF7F6DC58}"/>
              </a:ext>
            </a:extLst>
          </p:cNvPr>
          <p:cNvSpPr/>
          <p:nvPr userDrawn="1"/>
        </p:nvSpPr>
        <p:spPr>
          <a:xfrm>
            <a:off x="10985863" y="91439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1057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7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49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457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2" y="20645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49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6361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2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9414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" y="1"/>
            <a:ext cx="121848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37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49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DC72-C8FA-4345-8F45-D85DEABF1731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E5C414-3EDF-48D8-B032-3989444339E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6B4D996-D27A-45F3-8A94-7114A45F77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2004"/>
            <a:ext cx="12184879" cy="685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659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8DDF325-8008-4888-91BC-F664990A63A3}"/>
              </a:ext>
            </a:extLst>
          </p:cNvPr>
          <p:cNvSpPr/>
          <p:nvPr userDrawn="1"/>
        </p:nvSpPr>
        <p:spPr>
          <a:xfrm>
            <a:off x="10768149" y="110117"/>
            <a:ext cx="1423852" cy="1332412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421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126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506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89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07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3/26/2024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78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8" r:id="rId12"/>
    <p:sldLayoutId id="2147483669" r:id="rId13"/>
    <p:sldLayoutId id="2147483670" r:id="rId14"/>
    <p:sldLayoutId id="2147483671" r:id="rId1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5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7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B0531C9-721A-4E77-8A96-51F170DF1D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37778" y="-25554"/>
            <a:ext cx="2691932" cy="26919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9417D53-E93C-49FC-BE43-26EDA46E83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2603" y="5081901"/>
            <a:ext cx="5364480" cy="1129364"/>
          </a:xfrm>
          <a:prstGeom prst="rect">
            <a:avLst/>
          </a:prstGeom>
        </p:spPr>
      </p:pic>
      <p:grpSp>
        <p:nvGrpSpPr>
          <p:cNvPr id="6" name="组合 8">
            <a:extLst>
              <a:ext uri="{FF2B5EF4-FFF2-40B4-BE49-F238E27FC236}">
                <a16:creationId xmlns:a16="http://schemas.microsoft.com/office/drawing/2014/main" id="{D8D42BD0-9AD0-455C-AC4E-D0FAD92BEEE7}"/>
              </a:ext>
            </a:extLst>
          </p:cNvPr>
          <p:cNvGrpSpPr/>
          <p:nvPr/>
        </p:nvGrpSpPr>
        <p:grpSpPr>
          <a:xfrm>
            <a:off x="1651042" y="4706828"/>
            <a:ext cx="1718993" cy="1313980"/>
            <a:chOff x="1631991" y="5087828"/>
            <a:chExt cx="1718993" cy="1313980"/>
          </a:xfrm>
        </p:grpSpPr>
        <p:pic>
          <p:nvPicPr>
            <p:cNvPr id="7" name="图片 75">
              <a:extLst>
                <a:ext uri="{FF2B5EF4-FFF2-40B4-BE49-F238E27FC236}">
                  <a16:creationId xmlns:a16="http://schemas.microsoft.com/office/drawing/2014/main" id="{896BEF42-D258-4A23-905F-E2CAFCADA3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1631991" y="5087828"/>
              <a:ext cx="1445624" cy="1313980"/>
            </a:xfrm>
            <a:prstGeom prst="rect">
              <a:avLst/>
            </a:prstGeom>
          </p:spPr>
        </p:pic>
        <p:pic>
          <p:nvPicPr>
            <p:cNvPr id="8" name="图片 76">
              <a:extLst>
                <a:ext uri="{FF2B5EF4-FFF2-40B4-BE49-F238E27FC236}">
                  <a16:creationId xmlns:a16="http://schemas.microsoft.com/office/drawing/2014/main" id="{86DBA2C9-4A3A-4DC1-B514-98DDA38C589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757" b="14339"/>
            <a:stretch/>
          </p:blipFill>
          <p:spPr>
            <a:xfrm>
              <a:off x="2292096" y="5439346"/>
              <a:ext cx="1058888" cy="962462"/>
            </a:xfrm>
            <a:prstGeom prst="rect">
              <a:avLst/>
            </a:prstGeom>
          </p:spPr>
        </p:pic>
      </p:grpSp>
      <p:grpSp>
        <p:nvGrpSpPr>
          <p:cNvPr id="11" name="组合 83">
            <a:extLst>
              <a:ext uri="{FF2B5EF4-FFF2-40B4-BE49-F238E27FC236}">
                <a16:creationId xmlns:a16="http://schemas.microsoft.com/office/drawing/2014/main" id="{BB1155D1-1E0E-4225-AF20-1462071D4819}"/>
              </a:ext>
            </a:extLst>
          </p:cNvPr>
          <p:cNvGrpSpPr/>
          <p:nvPr/>
        </p:nvGrpSpPr>
        <p:grpSpPr>
          <a:xfrm>
            <a:off x="1" y="5348324"/>
            <a:ext cx="12203723" cy="1509676"/>
            <a:chOff x="-17585" y="5729324"/>
            <a:chExt cx="12203723" cy="1123362"/>
          </a:xfrm>
        </p:grpSpPr>
        <p:pic>
          <p:nvPicPr>
            <p:cNvPr id="12" name="图片 84">
              <a:extLst>
                <a:ext uri="{FF2B5EF4-FFF2-40B4-BE49-F238E27FC236}">
                  <a16:creationId xmlns:a16="http://schemas.microsoft.com/office/drawing/2014/main" id="{CEEE0D57-3701-4248-A6BE-7448AE0C3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990"/>
            <a:stretch/>
          </p:blipFill>
          <p:spPr>
            <a:xfrm>
              <a:off x="-17585" y="5729324"/>
              <a:ext cx="8659753" cy="1123362"/>
            </a:xfrm>
            <a:prstGeom prst="rect">
              <a:avLst/>
            </a:prstGeom>
          </p:spPr>
        </p:pic>
        <p:pic>
          <p:nvPicPr>
            <p:cNvPr id="13" name="图片 85">
              <a:extLst>
                <a:ext uri="{FF2B5EF4-FFF2-40B4-BE49-F238E27FC236}">
                  <a16:creationId xmlns:a16="http://schemas.microsoft.com/office/drawing/2014/main" id="{8B4A0EC4-E8A4-46E9-9B33-22B4092215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r="21459"/>
            <a:stretch/>
          </p:blipFill>
          <p:spPr>
            <a:xfrm>
              <a:off x="5398477" y="5729324"/>
              <a:ext cx="6787661" cy="1123362"/>
            </a:xfrm>
            <a:prstGeom prst="rect">
              <a:avLst/>
            </a:prstGeom>
          </p:spPr>
        </p:pic>
      </p:grpSp>
      <p:pic>
        <p:nvPicPr>
          <p:cNvPr id="15" name="图片 9">
            <a:extLst>
              <a:ext uri="{FF2B5EF4-FFF2-40B4-BE49-F238E27FC236}">
                <a16:creationId xmlns:a16="http://schemas.microsoft.com/office/drawing/2014/main" id="{4B8D7BE1-CC3D-45FC-9A0A-841D47993BE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095064" y="579048"/>
            <a:ext cx="2557579" cy="3255264"/>
          </a:xfrm>
          <a:prstGeom prst="rect">
            <a:avLst/>
          </a:prstGeom>
        </p:spPr>
      </p:pic>
      <p:pic>
        <p:nvPicPr>
          <p:cNvPr id="16" name="图片 14">
            <a:extLst>
              <a:ext uri="{FF2B5EF4-FFF2-40B4-BE49-F238E27FC236}">
                <a16:creationId xmlns:a16="http://schemas.microsoft.com/office/drawing/2014/main" id="{CC139671-E62F-4FF1-9791-060B3136EF3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212603" y="1385594"/>
            <a:ext cx="1536192" cy="1642172"/>
          </a:xfrm>
          <a:prstGeom prst="rect">
            <a:avLst/>
          </a:prstGeom>
        </p:spPr>
      </p:pic>
      <p:pic>
        <p:nvPicPr>
          <p:cNvPr id="17" name="图片 147">
            <a:extLst>
              <a:ext uri="{FF2B5EF4-FFF2-40B4-BE49-F238E27FC236}">
                <a16:creationId xmlns:a16="http://schemas.microsoft.com/office/drawing/2014/main" id="{FF72C93A-03EC-456E-AD1E-848B4660CFC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5" b="60430"/>
          <a:stretch/>
        </p:blipFill>
        <p:spPr>
          <a:xfrm rot="928868">
            <a:off x="8695466" y="246816"/>
            <a:ext cx="3729511" cy="76354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2043499" y="1648606"/>
            <a:ext cx="8105103" cy="249299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28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Kiến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em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học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8.33333E-7 3.7037E-7 L -0.41146 -0.01759 " pathEditMode="relative" rAng="0" ptsTypes="AA">
                                      <p:cBhvr>
                                        <p:cTn id="6" dur="4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73" y="-8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5182" y="0"/>
            <a:ext cx="10160132" cy="6878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97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55155"/>
          <a:stretch/>
        </p:blipFill>
        <p:spPr>
          <a:xfrm>
            <a:off x="112366" y="954593"/>
            <a:ext cx="12079634" cy="3667648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085222" y="3908808"/>
            <a:ext cx="472273" cy="5727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0361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852" t="45284" r="4620" b="10017"/>
          <a:stretch/>
        </p:blipFill>
        <p:spPr>
          <a:xfrm>
            <a:off x="411982" y="974690"/>
            <a:ext cx="11213961" cy="3707843"/>
          </a:xfrm>
          <a:prstGeom prst="rect">
            <a:avLst/>
          </a:prstGeom>
        </p:spPr>
      </p:pic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367181E-3E23-4ECF-8CB1-0DEEBC1F95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7" t="7604" r="10823" b="51106"/>
          <a:stretch/>
        </p:blipFill>
        <p:spPr>
          <a:xfrm>
            <a:off x="370817" y="4988967"/>
            <a:ext cx="11821183" cy="101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05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microphone&#10;&#10;Description automatically generated with low confidence">
            <a:extLst>
              <a:ext uri="{FF2B5EF4-FFF2-40B4-BE49-F238E27FC236}">
                <a16:creationId xmlns:a16="http://schemas.microsoft.com/office/drawing/2014/main" id="{CC16E987-2D1D-4B08-AFE2-D9DCBD0DF7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9" y="1247351"/>
            <a:ext cx="3146115" cy="314611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06D8F59-78AA-4F9F-9CC3-E2F07F2FCF9D}"/>
              </a:ext>
            </a:extLst>
          </p:cNvPr>
          <p:cNvSpPr/>
          <p:nvPr/>
        </p:nvSpPr>
        <p:spPr>
          <a:xfrm>
            <a:off x="232198" y="4761492"/>
            <a:ext cx="3673055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người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dẫn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endParaRPr lang="en-US" sz="28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BC4E5A9-5ED2-4139-B16E-B9A8467B97D3}"/>
              </a:ext>
            </a:extLst>
          </p:cNvPr>
          <p:cNvSpPr/>
          <p:nvPr/>
        </p:nvSpPr>
        <p:spPr>
          <a:xfrm>
            <a:off x="4641697" y="4761492"/>
            <a:ext cx="2697163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kiến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anh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D046373-3AEE-4B43-B0BE-B32D00E4095C}"/>
              </a:ext>
            </a:extLst>
          </p:cNvPr>
          <p:cNvSpPr/>
          <p:nvPr/>
        </p:nvSpPr>
        <p:spPr>
          <a:xfrm>
            <a:off x="8618039" y="4761492"/>
            <a:ext cx="2203935" cy="6901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kiến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endParaRPr lang="en-US" sz="32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PA_库_组合 5">
            <a:extLst>
              <a:ext uri="{FF2B5EF4-FFF2-40B4-BE49-F238E27FC236}">
                <a16:creationId xmlns:a16="http://schemas.microsoft.com/office/drawing/2014/main" id="{53ED8EF1-99C9-4D7C-B5A1-5DB25F468CCB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536964" y="192301"/>
            <a:ext cx="5850029" cy="724487"/>
            <a:chOff x="1874329" y="2417937"/>
            <a:chExt cx="1534600" cy="734123"/>
          </a:xfrm>
        </p:grpSpPr>
        <p:sp>
          <p:nvSpPr>
            <p:cNvPr id="10" name="任意多边形 10">
              <a:extLst>
                <a:ext uri="{FF2B5EF4-FFF2-40B4-BE49-F238E27FC236}">
                  <a16:creationId xmlns:a16="http://schemas.microsoft.com/office/drawing/2014/main" id="{4E141870-B8A0-47BE-9E34-3782C7500B41}"/>
                </a:ext>
              </a:extLst>
            </p:cNvPr>
            <p:cNvSpPr/>
            <p:nvPr/>
          </p:nvSpPr>
          <p:spPr>
            <a:xfrm>
              <a:off x="1886559" y="2454748"/>
              <a:ext cx="1522370" cy="697312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  <a:gd name="connsiteX0" fmla="*/ 920229 w 1891187"/>
                <a:gd name="connsiteY0" fmla="*/ 80158 h 828882"/>
                <a:gd name="connsiteX1" fmla="*/ 1760230 w 1891187"/>
                <a:gd name="connsiteY1" fmla="*/ 70373 h 828882"/>
                <a:gd name="connsiteX2" fmla="*/ 1867806 w 1891187"/>
                <a:gd name="connsiteY2" fmla="*/ 801892 h 828882"/>
                <a:gd name="connsiteX3" fmla="*/ 60522 w 1891187"/>
                <a:gd name="connsiteY3" fmla="*/ 769620 h 828882"/>
                <a:gd name="connsiteX4" fmla="*/ 28249 w 1891187"/>
                <a:gd name="connsiteY4" fmla="*/ 102646 h 828882"/>
                <a:gd name="connsiteX0" fmla="*/ 953754 w 2038657"/>
                <a:gd name="connsiteY0" fmla="*/ 80158 h 875087"/>
                <a:gd name="connsiteX1" fmla="*/ 1793755 w 2038657"/>
                <a:gd name="connsiteY1" fmla="*/ 70373 h 875087"/>
                <a:gd name="connsiteX2" fmla="*/ 1901331 w 2038657"/>
                <a:gd name="connsiteY2" fmla="*/ 801892 h 875087"/>
                <a:gd name="connsiteX3" fmla="*/ 37845 w 2038657"/>
                <a:gd name="connsiteY3" fmla="*/ 792108 h 875087"/>
                <a:gd name="connsiteX4" fmla="*/ 61774 w 2038657"/>
                <a:gd name="connsiteY4" fmla="*/ 102646 h 875087"/>
                <a:gd name="connsiteX0" fmla="*/ 984916 w 2069819"/>
                <a:gd name="connsiteY0" fmla="*/ 80158 h 887366"/>
                <a:gd name="connsiteX1" fmla="*/ 1824917 w 2069819"/>
                <a:gd name="connsiteY1" fmla="*/ 70373 h 887366"/>
                <a:gd name="connsiteX2" fmla="*/ 1932493 w 2069819"/>
                <a:gd name="connsiteY2" fmla="*/ 801892 h 887366"/>
                <a:gd name="connsiteX3" fmla="*/ 69007 w 2069819"/>
                <a:gd name="connsiteY3" fmla="*/ 792108 h 887366"/>
                <a:gd name="connsiteX4" fmla="*/ 389999 w 2069819"/>
                <a:gd name="connsiteY4" fmla="*/ 80159 h 887366"/>
                <a:gd name="connsiteX0" fmla="*/ 1007612 w 2092515"/>
                <a:gd name="connsiteY0" fmla="*/ 80158 h 887365"/>
                <a:gd name="connsiteX1" fmla="*/ 1847613 w 2092515"/>
                <a:gd name="connsiteY1" fmla="*/ 70373 h 887365"/>
                <a:gd name="connsiteX2" fmla="*/ 1955189 w 2092515"/>
                <a:gd name="connsiteY2" fmla="*/ 801892 h 887365"/>
                <a:gd name="connsiteX3" fmla="*/ 91703 w 2092515"/>
                <a:gd name="connsiteY3" fmla="*/ 792108 h 887365"/>
                <a:gd name="connsiteX4" fmla="*/ 412695 w 2092515"/>
                <a:gd name="connsiteY4" fmla="*/ 80159 h 887365"/>
                <a:gd name="connsiteX0" fmla="*/ 1087979 w 2172882"/>
                <a:gd name="connsiteY0" fmla="*/ 80158 h 865313"/>
                <a:gd name="connsiteX1" fmla="*/ 1927980 w 2172882"/>
                <a:gd name="connsiteY1" fmla="*/ 70373 h 865313"/>
                <a:gd name="connsiteX2" fmla="*/ 2035556 w 2172882"/>
                <a:gd name="connsiteY2" fmla="*/ 801892 h 865313"/>
                <a:gd name="connsiteX3" fmla="*/ 172070 w 2172882"/>
                <a:gd name="connsiteY3" fmla="*/ 792108 h 865313"/>
                <a:gd name="connsiteX4" fmla="*/ 244170 w 2172882"/>
                <a:gd name="connsiteY4" fmla="*/ 492446 h 865313"/>
                <a:gd name="connsiteX0" fmla="*/ 1043749 w 2128652"/>
                <a:gd name="connsiteY0" fmla="*/ 80158 h 865313"/>
                <a:gd name="connsiteX1" fmla="*/ 1883750 w 2128652"/>
                <a:gd name="connsiteY1" fmla="*/ 70373 h 865313"/>
                <a:gd name="connsiteX2" fmla="*/ 1991326 w 2128652"/>
                <a:gd name="connsiteY2" fmla="*/ 801892 h 865313"/>
                <a:gd name="connsiteX3" fmla="*/ 127840 w 2128652"/>
                <a:gd name="connsiteY3" fmla="*/ 792108 h 865313"/>
                <a:gd name="connsiteX4" fmla="*/ 199940 w 2128652"/>
                <a:gd name="connsiteY4" fmla="*/ 492446 h 865313"/>
                <a:gd name="connsiteX0" fmla="*/ 1078008 w 2162911"/>
                <a:gd name="connsiteY0" fmla="*/ 80158 h 865313"/>
                <a:gd name="connsiteX1" fmla="*/ 1918009 w 2162911"/>
                <a:gd name="connsiteY1" fmla="*/ 70373 h 865313"/>
                <a:gd name="connsiteX2" fmla="*/ 2025585 w 2162911"/>
                <a:gd name="connsiteY2" fmla="*/ 801892 h 865313"/>
                <a:gd name="connsiteX3" fmla="*/ 162099 w 2162911"/>
                <a:gd name="connsiteY3" fmla="*/ 792108 h 865313"/>
                <a:gd name="connsiteX4" fmla="*/ 137854 w 2162911"/>
                <a:gd name="connsiteY4" fmla="*/ 492446 h 865313"/>
                <a:gd name="connsiteX0" fmla="*/ 1042572 w 2127475"/>
                <a:gd name="connsiteY0" fmla="*/ 80158 h 865313"/>
                <a:gd name="connsiteX1" fmla="*/ 1882573 w 2127475"/>
                <a:gd name="connsiteY1" fmla="*/ 70373 h 865313"/>
                <a:gd name="connsiteX2" fmla="*/ 1990149 w 2127475"/>
                <a:gd name="connsiteY2" fmla="*/ 801892 h 865313"/>
                <a:gd name="connsiteX3" fmla="*/ 126663 w 2127475"/>
                <a:gd name="connsiteY3" fmla="*/ 792108 h 865313"/>
                <a:gd name="connsiteX4" fmla="*/ 102418 w 2127475"/>
                <a:gd name="connsiteY4" fmla="*/ 492446 h 865313"/>
                <a:gd name="connsiteX0" fmla="*/ 971813 w 2049582"/>
                <a:gd name="connsiteY0" fmla="*/ 80158 h 878885"/>
                <a:gd name="connsiteX1" fmla="*/ 1811814 w 2049582"/>
                <a:gd name="connsiteY1" fmla="*/ 70373 h 878885"/>
                <a:gd name="connsiteX2" fmla="*/ 1919390 w 2049582"/>
                <a:gd name="connsiteY2" fmla="*/ 801892 h 878885"/>
                <a:gd name="connsiteX3" fmla="*/ 152249 w 2049582"/>
                <a:gd name="connsiteY3" fmla="*/ 822093 h 878885"/>
                <a:gd name="connsiteX4" fmla="*/ 31659 w 2049582"/>
                <a:gd name="connsiteY4" fmla="*/ 492446 h 878885"/>
                <a:gd name="connsiteX0" fmla="*/ 1009140 w 2086909"/>
                <a:gd name="connsiteY0" fmla="*/ 80158 h 878885"/>
                <a:gd name="connsiteX1" fmla="*/ 1849141 w 2086909"/>
                <a:gd name="connsiteY1" fmla="*/ 70373 h 878885"/>
                <a:gd name="connsiteX2" fmla="*/ 1956717 w 2086909"/>
                <a:gd name="connsiteY2" fmla="*/ 801892 h 878885"/>
                <a:gd name="connsiteX3" fmla="*/ 189576 w 2086909"/>
                <a:gd name="connsiteY3" fmla="*/ 822093 h 878885"/>
                <a:gd name="connsiteX4" fmla="*/ 68986 w 2086909"/>
                <a:gd name="connsiteY4" fmla="*/ 492446 h 878885"/>
                <a:gd name="connsiteX0" fmla="*/ 1041174 w 2118943"/>
                <a:gd name="connsiteY0" fmla="*/ 80158 h 872392"/>
                <a:gd name="connsiteX1" fmla="*/ 1881175 w 2118943"/>
                <a:gd name="connsiteY1" fmla="*/ 70373 h 872392"/>
                <a:gd name="connsiteX2" fmla="*/ 1988751 w 2118943"/>
                <a:gd name="connsiteY2" fmla="*/ 801892 h 872392"/>
                <a:gd name="connsiteX3" fmla="*/ 221610 w 2118943"/>
                <a:gd name="connsiteY3" fmla="*/ 822093 h 872392"/>
                <a:gd name="connsiteX4" fmla="*/ 44818 w 2118943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1010281 w 2088050"/>
                <a:gd name="connsiteY0" fmla="*/ 80158 h 872392"/>
                <a:gd name="connsiteX1" fmla="*/ 1850282 w 2088050"/>
                <a:gd name="connsiteY1" fmla="*/ 70373 h 872392"/>
                <a:gd name="connsiteX2" fmla="*/ 1957858 w 2088050"/>
                <a:gd name="connsiteY2" fmla="*/ 801892 h 872392"/>
                <a:gd name="connsiteX3" fmla="*/ 190717 w 2088050"/>
                <a:gd name="connsiteY3" fmla="*/ 822093 h 872392"/>
                <a:gd name="connsiteX4" fmla="*/ 13925 w 2088050"/>
                <a:gd name="connsiteY4" fmla="*/ 612383 h 872392"/>
                <a:gd name="connsiteX0" fmla="*/ 996356 w 2074125"/>
                <a:gd name="connsiteY0" fmla="*/ 80158 h 861823"/>
                <a:gd name="connsiteX1" fmla="*/ 1836357 w 2074125"/>
                <a:gd name="connsiteY1" fmla="*/ 70373 h 861823"/>
                <a:gd name="connsiteX2" fmla="*/ 1943933 w 2074125"/>
                <a:gd name="connsiteY2" fmla="*/ 801892 h 861823"/>
                <a:gd name="connsiteX3" fmla="*/ 176792 w 2074125"/>
                <a:gd name="connsiteY3" fmla="*/ 822093 h 861823"/>
                <a:gd name="connsiteX4" fmla="*/ 0 w 2074125"/>
                <a:gd name="connsiteY4" fmla="*/ 612383 h 861823"/>
                <a:gd name="connsiteX0" fmla="*/ 996356 w 1970804"/>
                <a:gd name="connsiteY0" fmla="*/ 80158 h 823168"/>
                <a:gd name="connsiteX1" fmla="*/ 1836357 w 1970804"/>
                <a:gd name="connsiteY1" fmla="*/ 70373 h 823168"/>
                <a:gd name="connsiteX2" fmla="*/ 1943933 w 1970804"/>
                <a:gd name="connsiteY2" fmla="*/ 801892 h 823168"/>
                <a:gd name="connsiteX3" fmla="*/ 176792 w 1970804"/>
                <a:gd name="connsiteY3" fmla="*/ 822093 h 823168"/>
                <a:gd name="connsiteX4" fmla="*/ 0 w 1970804"/>
                <a:gd name="connsiteY4" fmla="*/ 612383 h 823168"/>
                <a:gd name="connsiteX0" fmla="*/ 1010802 w 1991303"/>
                <a:gd name="connsiteY0" fmla="*/ 81745 h 843471"/>
                <a:gd name="connsiteX1" fmla="*/ 1850803 w 1991303"/>
                <a:gd name="connsiteY1" fmla="*/ 71960 h 843471"/>
                <a:gd name="connsiteX2" fmla="*/ 1966407 w 1991303"/>
                <a:gd name="connsiteY2" fmla="*/ 825967 h 843471"/>
                <a:gd name="connsiteX3" fmla="*/ 191238 w 1991303"/>
                <a:gd name="connsiteY3" fmla="*/ 823680 h 843471"/>
                <a:gd name="connsiteX4" fmla="*/ 14446 w 1991303"/>
                <a:gd name="connsiteY4" fmla="*/ 613970 h 843471"/>
                <a:gd name="connsiteX0" fmla="*/ 1009760 w 1978344"/>
                <a:gd name="connsiteY0" fmla="*/ 81745 h 843471"/>
                <a:gd name="connsiteX1" fmla="*/ 1849761 w 1978344"/>
                <a:gd name="connsiteY1" fmla="*/ 71960 h 843471"/>
                <a:gd name="connsiteX2" fmla="*/ 1949307 w 1978344"/>
                <a:gd name="connsiteY2" fmla="*/ 825967 h 843471"/>
                <a:gd name="connsiteX3" fmla="*/ 190196 w 1978344"/>
                <a:gd name="connsiteY3" fmla="*/ 823680 h 843471"/>
                <a:gd name="connsiteX4" fmla="*/ 13404 w 1978344"/>
                <a:gd name="connsiteY4" fmla="*/ 613970 h 843471"/>
                <a:gd name="connsiteX0" fmla="*/ 996356 w 1964940"/>
                <a:gd name="connsiteY0" fmla="*/ 81745 h 840320"/>
                <a:gd name="connsiteX1" fmla="*/ 1836357 w 1964940"/>
                <a:gd name="connsiteY1" fmla="*/ 71960 h 840320"/>
                <a:gd name="connsiteX2" fmla="*/ 1935903 w 1964940"/>
                <a:gd name="connsiteY2" fmla="*/ 825967 h 840320"/>
                <a:gd name="connsiteX3" fmla="*/ 176792 w 1964940"/>
                <a:gd name="connsiteY3" fmla="*/ 823680 h 840320"/>
                <a:gd name="connsiteX4" fmla="*/ 0 w 1964940"/>
                <a:gd name="connsiteY4" fmla="*/ 613970 h 840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64940" h="840320">
                  <a:moveTo>
                    <a:pt x="996356" y="81745"/>
                  </a:moveTo>
                  <a:cubicBezTo>
                    <a:pt x="1634643" y="6441"/>
                    <a:pt x="1679766" y="-52077"/>
                    <a:pt x="1836357" y="71960"/>
                  </a:cubicBezTo>
                  <a:cubicBezTo>
                    <a:pt x="1992948" y="195997"/>
                    <a:pt x="1979663" y="813122"/>
                    <a:pt x="1935903" y="825967"/>
                  </a:cubicBezTo>
                  <a:cubicBezTo>
                    <a:pt x="1892143" y="838812"/>
                    <a:pt x="282666" y="851518"/>
                    <a:pt x="176792" y="823680"/>
                  </a:cubicBezTo>
                  <a:cubicBezTo>
                    <a:pt x="70918" y="795842"/>
                    <a:pt x="51561" y="817904"/>
                    <a:pt x="0" y="613970"/>
                  </a:cubicBezTo>
                </a:path>
              </a:pathLst>
            </a:custGeom>
            <a:pattFill prst="wdDnDiag">
              <a:fgClr>
                <a:srgbClr val="F59C1F"/>
              </a:fgClr>
              <a:bgClr>
                <a:schemeClr val="bg1"/>
              </a:bgClr>
            </a:patt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任意多边形 11">
              <a:extLst>
                <a:ext uri="{FF2B5EF4-FFF2-40B4-BE49-F238E27FC236}">
                  <a16:creationId xmlns:a16="http://schemas.microsoft.com/office/drawing/2014/main" id="{BAC4F55A-B1EB-4406-8CB7-DE8B1087329D}"/>
                </a:ext>
              </a:extLst>
            </p:cNvPr>
            <p:cNvSpPr/>
            <p:nvPr/>
          </p:nvSpPr>
          <p:spPr>
            <a:xfrm>
              <a:off x="1874329" y="2452708"/>
              <a:ext cx="1456448" cy="652929"/>
            </a:xfrm>
            <a:custGeom>
              <a:avLst/>
              <a:gdLst>
                <a:gd name="connsiteX0" fmla="*/ 322139 w 2227747"/>
                <a:gd name="connsiteY0" fmla="*/ 93920 h 873265"/>
                <a:gd name="connsiteX1" fmla="*/ 1892756 w 2227747"/>
                <a:gd name="connsiteY1" fmla="*/ 61647 h 873265"/>
                <a:gd name="connsiteX2" fmla="*/ 2086393 w 2227747"/>
                <a:gd name="connsiteY2" fmla="*/ 803924 h 873265"/>
                <a:gd name="connsiteX3" fmla="*/ 193048 w 2227747"/>
                <a:gd name="connsiteY3" fmla="*/ 760894 h 873265"/>
                <a:gd name="connsiteX4" fmla="*/ 160775 w 2227747"/>
                <a:gd name="connsiteY4" fmla="*/ 93920 h 873265"/>
                <a:gd name="connsiteX0" fmla="*/ 231302 w 2136910"/>
                <a:gd name="connsiteY0" fmla="*/ 93920 h 850131"/>
                <a:gd name="connsiteX1" fmla="*/ 1801919 w 2136910"/>
                <a:gd name="connsiteY1" fmla="*/ 61647 h 850131"/>
                <a:gd name="connsiteX2" fmla="*/ 1995556 w 2136910"/>
                <a:gd name="connsiteY2" fmla="*/ 803924 h 850131"/>
                <a:gd name="connsiteX3" fmla="*/ 102211 w 2136910"/>
                <a:gd name="connsiteY3" fmla="*/ 760894 h 850131"/>
                <a:gd name="connsiteX4" fmla="*/ 69938 w 2136910"/>
                <a:gd name="connsiteY4" fmla="*/ 93920 h 850131"/>
                <a:gd name="connsiteX0" fmla="*/ 231302 w 2027630"/>
                <a:gd name="connsiteY0" fmla="*/ 93920 h 813269"/>
                <a:gd name="connsiteX1" fmla="*/ 1801919 w 2027630"/>
                <a:gd name="connsiteY1" fmla="*/ 61647 h 813269"/>
                <a:gd name="connsiteX2" fmla="*/ 1995556 w 2027630"/>
                <a:gd name="connsiteY2" fmla="*/ 803924 h 813269"/>
                <a:gd name="connsiteX3" fmla="*/ 102211 w 2027630"/>
                <a:gd name="connsiteY3" fmla="*/ 760894 h 813269"/>
                <a:gd name="connsiteX4" fmla="*/ 69938 w 2027630"/>
                <a:gd name="connsiteY4" fmla="*/ 93920 h 813269"/>
                <a:gd name="connsiteX0" fmla="*/ 316247 w 2059225"/>
                <a:gd name="connsiteY0" fmla="*/ 93133 h 831662"/>
                <a:gd name="connsiteX1" fmla="*/ 1886864 w 2059225"/>
                <a:gd name="connsiteY1" fmla="*/ 60860 h 831662"/>
                <a:gd name="connsiteX2" fmla="*/ 1994440 w 2059225"/>
                <a:gd name="connsiteY2" fmla="*/ 792379 h 831662"/>
                <a:gd name="connsiteX3" fmla="*/ 187156 w 2059225"/>
                <a:gd name="connsiteY3" fmla="*/ 760107 h 831662"/>
                <a:gd name="connsiteX4" fmla="*/ 154883 w 2059225"/>
                <a:gd name="connsiteY4" fmla="*/ 93133 h 831662"/>
                <a:gd name="connsiteX0" fmla="*/ 316247 w 2006487"/>
                <a:gd name="connsiteY0" fmla="*/ 60598 h 799127"/>
                <a:gd name="connsiteX1" fmla="*/ 1886864 w 2006487"/>
                <a:gd name="connsiteY1" fmla="*/ 28325 h 799127"/>
                <a:gd name="connsiteX2" fmla="*/ 1994440 w 2006487"/>
                <a:gd name="connsiteY2" fmla="*/ 759844 h 799127"/>
                <a:gd name="connsiteX3" fmla="*/ 187156 w 2006487"/>
                <a:gd name="connsiteY3" fmla="*/ 727572 h 799127"/>
                <a:gd name="connsiteX4" fmla="*/ 154883 w 2006487"/>
                <a:gd name="connsiteY4" fmla="*/ 60598 h 799127"/>
                <a:gd name="connsiteX0" fmla="*/ 235854 w 1926094"/>
                <a:gd name="connsiteY0" fmla="*/ 60598 h 786834"/>
                <a:gd name="connsiteX1" fmla="*/ 1806471 w 1926094"/>
                <a:gd name="connsiteY1" fmla="*/ 28325 h 786834"/>
                <a:gd name="connsiteX2" fmla="*/ 1914047 w 1926094"/>
                <a:gd name="connsiteY2" fmla="*/ 759844 h 786834"/>
                <a:gd name="connsiteX3" fmla="*/ 106763 w 1926094"/>
                <a:gd name="connsiteY3" fmla="*/ 727572 h 786834"/>
                <a:gd name="connsiteX4" fmla="*/ 74490 w 1926094"/>
                <a:gd name="connsiteY4" fmla="*/ 60598 h 786834"/>
                <a:gd name="connsiteX0" fmla="*/ 189613 w 1879853"/>
                <a:gd name="connsiteY0" fmla="*/ 60598 h 786834"/>
                <a:gd name="connsiteX1" fmla="*/ 1760230 w 1879853"/>
                <a:gd name="connsiteY1" fmla="*/ 28325 h 786834"/>
                <a:gd name="connsiteX2" fmla="*/ 1867806 w 1879853"/>
                <a:gd name="connsiteY2" fmla="*/ 759844 h 786834"/>
                <a:gd name="connsiteX3" fmla="*/ 60522 w 1879853"/>
                <a:gd name="connsiteY3" fmla="*/ 727572 h 786834"/>
                <a:gd name="connsiteX4" fmla="*/ 28249 w 1879853"/>
                <a:gd name="connsiteY4" fmla="*/ 60598 h 78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79853" h="786834">
                  <a:moveTo>
                    <a:pt x="189613" y="60598"/>
                  </a:moveTo>
                  <a:cubicBezTo>
                    <a:pt x="827900" y="-14706"/>
                    <a:pt x="1663411" y="-12912"/>
                    <a:pt x="1760230" y="28325"/>
                  </a:cubicBezTo>
                  <a:cubicBezTo>
                    <a:pt x="1857049" y="69562"/>
                    <a:pt x="1903665" y="729364"/>
                    <a:pt x="1867806" y="759844"/>
                  </a:cubicBezTo>
                  <a:cubicBezTo>
                    <a:pt x="1831947" y="790324"/>
                    <a:pt x="141204" y="811840"/>
                    <a:pt x="60522" y="727572"/>
                  </a:cubicBezTo>
                  <a:cubicBezTo>
                    <a:pt x="-20160" y="643304"/>
                    <a:pt x="-8507" y="399464"/>
                    <a:pt x="28249" y="60598"/>
                  </a:cubicBezTo>
                </a:path>
              </a:pathLst>
            </a:custGeom>
            <a:solidFill>
              <a:schemeClr val="bg1"/>
            </a:solidFill>
            <a:ln w="25400" cap="rnd">
              <a:solidFill>
                <a:srgbClr val="F59C1F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2">
              <a:extLst>
                <a:ext uri="{FF2B5EF4-FFF2-40B4-BE49-F238E27FC236}">
                  <a16:creationId xmlns:a16="http://schemas.microsoft.com/office/drawing/2014/main" id="{52BC1375-C509-42E7-8433-48E54AB3D055}"/>
                </a:ext>
              </a:extLst>
            </p:cNvPr>
            <p:cNvSpPr txBox="1"/>
            <p:nvPr/>
          </p:nvSpPr>
          <p:spPr>
            <a:xfrm>
              <a:off x="1945538" y="2417937"/>
              <a:ext cx="1314030" cy="7173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altLang="zh-CN" sz="3200" b="1" dirty="0" err="1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Đọc</a:t>
              </a:r>
              <a:r>
                <a:rPr lang="en-US" altLang="zh-CN" sz="3200" b="1" dirty="0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theo</a:t>
              </a:r>
              <a:r>
                <a:rPr lang="en-US" altLang="zh-CN" sz="3200" b="1" dirty="0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 </a:t>
              </a:r>
              <a:r>
                <a:rPr lang="en-US" altLang="zh-CN" sz="3200" b="1" dirty="0" err="1">
                  <a:solidFill>
                    <a:srgbClr val="FF7707"/>
                  </a:solidFill>
                  <a:latin typeface="UTM Avo" panose="02040603050506020204" pitchFamily="18" charset="0"/>
                  <a:ea typeface="方正静蕾简体" panose="02000000000000000000" pitchFamily="2" charset="-122"/>
                </a:rPr>
                <a:t>vai</a:t>
              </a:r>
              <a:endParaRPr lang="en-US" altLang="zh-CN" sz="3200" b="1" dirty="0">
                <a:solidFill>
                  <a:srgbClr val="FF7707"/>
                </a:solidFill>
                <a:latin typeface="UTM Avo" panose="02040603050506020204" pitchFamily="18" charset="0"/>
                <a:ea typeface="方正静蕾简体" panose="02000000000000000000" pitchFamily="2" charset="-122"/>
              </a:endParaRPr>
            </a:p>
          </p:txBody>
        </p:sp>
      </p:grp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EEC8BC20-C9B4-4C23-A0FA-7114D0F961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1" t="70873" r="65805" b="13638"/>
          <a:stretch/>
        </p:blipFill>
        <p:spPr>
          <a:xfrm>
            <a:off x="5032118" y="2198357"/>
            <a:ext cx="1619735" cy="2563137"/>
          </a:xfrm>
          <a:prstGeom prst="rect">
            <a:avLst/>
          </a:prstGeom>
        </p:spPr>
      </p:pic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89E4E183-5C7D-447F-8536-44405118BA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2" t="74522" r="57254" b="13638"/>
          <a:stretch/>
        </p:blipFill>
        <p:spPr>
          <a:xfrm>
            <a:off x="8915961" y="2802194"/>
            <a:ext cx="1619735" cy="1959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74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1B6DE9B-FD7F-4BE4-94DC-3F4A0C4FE0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54" r="9601" b="37787"/>
          <a:stretch/>
        </p:blipFill>
        <p:spPr>
          <a:xfrm>
            <a:off x="1447800" y="-104931"/>
            <a:ext cx="9689893" cy="5988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09BFFE-6549-4F26-B74B-F462E06AE580}"/>
              </a:ext>
            </a:extLst>
          </p:cNvPr>
          <p:cNvSpPr/>
          <p:nvPr/>
        </p:nvSpPr>
        <p:spPr>
          <a:xfrm>
            <a:off x="5228305" y="5417433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997D21-172E-4A9C-AC25-9EFC5CA8FE16}"/>
              </a:ext>
            </a:extLst>
          </p:cNvPr>
          <p:cNvSpPr/>
          <p:nvPr/>
        </p:nvSpPr>
        <p:spPr>
          <a:xfrm>
            <a:off x="6676105" y="5085594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56AD3F4-A6F4-466D-868D-E83B8FCA59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89504" r="10656" b="6310"/>
          <a:stretch/>
        </p:blipFill>
        <p:spPr>
          <a:xfrm>
            <a:off x="5228305" y="5935864"/>
            <a:ext cx="6673763" cy="477086"/>
          </a:xfrm>
          <a:prstGeom prst="rect">
            <a:avLst/>
          </a:prstGeom>
        </p:spPr>
      </p:pic>
      <p:pic>
        <p:nvPicPr>
          <p:cNvPr id="8" name="Picture 7" descr="A person holding a microphone&#10;&#10;Description automatically generated with low confidence">
            <a:extLst>
              <a:ext uri="{FF2B5EF4-FFF2-40B4-BE49-F238E27FC236}">
                <a16:creationId xmlns:a16="http://schemas.microsoft.com/office/drawing/2014/main" id="{CC16E987-2D1D-4B08-AFE2-D9DCBD0DF7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689" y="930396"/>
            <a:ext cx="476254" cy="476254"/>
          </a:xfrm>
          <a:prstGeom prst="rect">
            <a:avLst/>
          </a:prstGeom>
        </p:spPr>
      </p:pic>
      <p:pic>
        <p:nvPicPr>
          <p:cNvPr id="9" name="Picture 8" descr="A person holding a microphone&#10;&#10;Description automatically generated with low confidence">
            <a:extLst>
              <a:ext uri="{FF2B5EF4-FFF2-40B4-BE49-F238E27FC236}">
                <a16:creationId xmlns:a16="http://schemas.microsoft.com/office/drawing/2014/main" id="{CC16E987-2D1D-4B08-AFE2-D9DCBD0DF7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689" y="3368796"/>
            <a:ext cx="476254" cy="476254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EEC8BC20-C9B4-4C23-A0FA-7114D0F961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1" t="70873" r="65805" b="13638"/>
          <a:stretch/>
        </p:blipFill>
        <p:spPr>
          <a:xfrm>
            <a:off x="1825519" y="2774731"/>
            <a:ext cx="378947" cy="599662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EEC8BC20-C9B4-4C23-A0FA-7114D0F9618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1" t="70873" r="65805" b="13638"/>
          <a:stretch/>
        </p:blipFill>
        <p:spPr>
          <a:xfrm>
            <a:off x="1772685" y="4754707"/>
            <a:ext cx="378947" cy="599662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89E4E183-5C7D-447F-8536-44405118BAE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2" t="74522" r="57254" b="13638"/>
          <a:stretch/>
        </p:blipFill>
        <p:spPr>
          <a:xfrm>
            <a:off x="1741473" y="3866004"/>
            <a:ext cx="486685" cy="588714"/>
          </a:xfrm>
          <a:prstGeom prst="rect">
            <a:avLst/>
          </a:prstGeom>
        </p:spPr>
      </p:pic>
      <p:pic>
        <p:nvPicPr>
          <p:cNvPr id="13" name="Picture 12" descr="Text&#10;&#10;Description automatically generated">
            <a:extLst>
              <a:ext uri="{FF2B5EF4-FFF2-40B4-BE49-F238E27FC236}">
                <a16:creationId xmlns:a16="http://schemas.microsoft.com/office/drawing/2014/main" id="{89E4E183-5C7D-447F-8536-44405118BAE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32" t="74522" r="57254" b="13638"/>
          <a:stretch/>
        </p:blipFill>
        <p:spPr>
          <a:xfrm>
            <a:off x="1771649" y="5294491"/>
            <a:ext cx="486685" cy="58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0100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578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gày Đầu Tiên Đi Học - Nhạc Thiếu Nhi Hay Nhất - Voi TV">
            <a:hlinkClick r:id="" action="ppaction://media"/>
            <a:extLst>
              <a:ext uri="{FF2B5EF4-FFF2-40B4-BE49-F238E27FC236}">
                <a16:creationId xmlns:a16="http://schemas.microsoft.com/office/drawing/2014/main" id="{CD70BA5C-AB5B-42B6-9774-F02DBCB0B5B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41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11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8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66F9297-6D24-4BD6-9FE5-89C1B12F54E1}"/>
              </a:ext>
            </a:extLst>
          </p:cNvPr>
          <p:cNvSpPr/>
          <p:nvPr/>
        </p:nvSpPr>
        <p:spPr>
          <a:xfrm>
            <a:off x="1371602" y="147484"/>
            <a:ext cx="7123471" cy="1135626"/>
          </a:xfrm>
          <a:prstGeom prst="rect">
            <a:avLst/>
          </a:prstGeom>
          <a:solidFill>
            <a:srgbClr val="FFF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BAA7A7B-E3E4-4652-91C7-05BF75F4A8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0" t="54026" r="18237" b="11081"/>
          <a:stretch/>
        </p:blipFill>
        <p:spPr>
          <a:xfrm>
            <a:off x="147483" y="542003"/>
            <a:ext cx="11669120" cy="57739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5663F3A-F003-451C-AC8D-506D797D19E3}"/>
              </a:ext>
            </a:extLst>
          </p:cNvPr>
          <p:cNvSpPr/>
          <p:nvPr/>
        </p:nvSpPr>
        <p:spPr>
          <a:xfrm>
            <a:off x="1" y="512501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EF79F9-5459-4ABA-852A-323FC499A020}"/>
              </a:ext>
            </a:extLst>
          </p:cNvPr>
          <p:cNvSpPr/>
          <p:nvPr/>
        </p:nvSpPr>
        <p:spPr>
          <a:xfrm>
            <a:off x="0" y="1161435"/>
            <a:ext cx="4041059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1B6DE9B-FD7F-4BE4-94DC-3F4A0C4FE0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54" r="9601" b="37787"/>
          <a:stretch/>
        </p:blipFill>
        <p:spPr>
          <a:xfrm>
            <a:off x="1447800" y="-104931"/>
            <a:ext cx="9689893" cy="5988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09BFFE-6549-4F26-B74B-F462E06AE580}"/>
              </a:ext>
            </a:extLst>
          </p:cNvPr>
          <p:cNvSpPr/>
          <p:nvPr/>
        </p:nvSpPr>
        <p:spPr>
          <a:xfrm>
            <a:off x="5228305" y="5417433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997D21-172E-4A9C-AC25-9EFC5CA8FE16}"/>
              </a:ext>
            </a:extLst>
          </p:cNvPr>
          <p:cNvSpPr/>
          <p:nvPr/>
        </p:nvSpPr>
        <p:spPr>
          <a:xfrm>
            <a:off x="6676105" y="5085594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56AD3F4-A6F4-466D-868D-E83B8FCA59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89504" r="10656" b="6310"/>
          <a:stretch/>
        </p:blipFill>
        <p:spPr>
          <a:xfrm>
            <a:off x="5228305" y="5935864"/>
            <a:ext cx="6673763" cy="477086"/>
          </a:xfrm>
          <a:prstGeom prst="rect">
            <a:avLst/>
          </a:prstGeom>
        </p:spPr>
      </p:pic>
      <p:sp>
        <p:nvSpPr>
          <p:cNvPr id="9" name="Minus 8"/>
          <p:cNvSpPr/>
          <p:nvPr/>
        </p:nvSpPr>
        <p:spPr>
          <a:xfrm>
            <a:off x="2108371" y="2331718"/>
            <a:ext cx="1885071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inus 9"/>
          <p:cNvSpPr/>
          <p:nvPr/>
        </p:nvSpPr>
        <p:spPr>
          <a:xfrm>
            <a:off x="6462546" y="3825764"/>
            <a:ext cx="1341386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Minus 10"/>
          <p:cNvSpPr/>
          <p:nvPr/>
        </p:nvSpPr>
        <p:spPr>
          <a:xfrm flipV="1">
            <a:off x="7608561" y="3825501"/>
            <a:ext cx="1369225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Minus 11"/>
          <p:cNvSpPr/>
          <p:nvPr/>
        </p:nvSpPr>
        <p:spPr>
          <a:xfrm flipV="1">
            <a:off x="10111625" y="4332330"/>
            <a:ext cx="963004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inus 12"/>
          <p:cNvSpPr/>
          <p:nvPr/>
        </p:nvSpPr>
        <p:spPr>
          <a:xfrm>
            <a:off x="1454376" y="4827658"/>
            <a:ext cx="1596530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Minus 14"/>
          <p:cNvSpPr/>
          <p:nvPr/>
        </p:nvSpPr>
        <p:spPr>
          <a:xfrm>
            <a:off x="2703108" y="4843412"/>
            <a:ext cx="2972475" cy="45719"/>
          </a:xfrm>
          <a:prstGeom prst="mathMin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192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Text&#10;&#10;Description automatically generated">
            <a:extLst>
              <a:ext uri="{FF2B5EF4-FFF2-40B4-BE49-F238E27FC236}">
                <a16:creationId xmlns:a16="http://schemas.microsoft.com/office/drawing/2014/main" id="{25D5428B-91AC-45A1-AC2D-A91844DE6F0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54" r="9601" b="37787"/>
          <a:stretch/>
        </p:blipFill>
        <p:spPr>
          <a:xfrm>
            <a:off x="1447800" y="-104931"/>
            <a:ext cx="9689893" cy="5988136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71F7793D-0575-4D98-BA12-ACA1FFCA1F55}"/>
              </a:ext>
            </a:extLst>
          </p:cNvPr>
          <p:cNvSpPr/>
          <p:nvPr/>
        </p:nvSpPr>
        <p:spPr>
          <a:xfrm>
            <a:off x="1910680" y="849912"/>
            <a:ext cx="312801" cy="319316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57EE4829-EFFB-44D8-BBE3-248FB39E2F9F}"/>
              </a:ext>
            </a:extLst>
          </p:cNvPr>
          <p:cNvSpPr/>
          <p:nvPr/>
        </p:nvSpPr>
        <p:spPr>
          <a:xfrm>
            <a:off x="5489287" y="850820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A28A64CE-6367-46BA-9D3B-2C9F59D6060C}"/>
              </a:ext>
            </a:extLst>
          </p:cNvPr>
          <p:cNvSpPr/>
          <p:nvPr/>
        </p:nvSpPr>
        <p:spPr>
          <a:xfrm>
            <a:off x="5336887" y="1361265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101C7A4B-63F2-49DC-96F4-F78339EAA4CE}"/>
              </a:ext>
            </a:extLst>
          </p:cNvPr>
          <p:cNvSpPr/>
          <p:nvPr/>
        </p:nvSpPr>
        <p:spPr>
          <a:xfrm>
            <a:off x="2000195" y="2427473"/>
            <a:ext cx="254509" cy="201935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36D06719-4EB2-42C0-88FF-2B103348D288}"/>
              </a:ext>
            </a:extLst>
          </p:cNvPr>
          <p:cNvSpPr/>
          <p:nvPr/>
        </p:nvSpPr>
        <p:spPr>
          <a:xfrm>
            <a:off x="2200265" y="2879257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5D345478-2046-4A77-8986-1427D6976FF8}"/>
              </a:ext>
            </a:extLst>
          </p:cNvPr>
          <p:cNvSpPr/>
          <p:nvPr/>
        </p:nvSpPr>
        <p:spPr>
          <a:xfrm>
            <a:off x="1941057" y="3392676"/>
            <a:ext cx="304800" cy="237204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949D1FAE-DEF9-4ECC-8631-FC1F3F3C4F5B}"/>
              </a:ext>
            </a:extLst>
          </p:cNvPr>
          <p:cNvSpPr/>
          <p:nvPr/>
        </p:nvSpPr>
        <p:spPr>
          <a:xfrm>
            <a:off x="2200265" y="3830586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7B5C6DF6-44DE-442B-AF4A-978BCC9A6F0D}"/>
              </a:ext>
            </a:extLst>
          </p:cNvPr>
          <p:cNvSpPr/>
          <p:nvPr/>
        </p:nvSpPr>
        <p:spPr>
          <a:xfrm>
            <a:off x="4869067" y="3830586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EC732F06-C24E-4CF6-9161-C44108ECC6E7}"/>
              </a:ext>
            </a:extLst>
          </p:cNvPr>
          <p:cNvSpPr/>
          <p:nvPr/>
        </p:nvSpPr>
        <p:spPr>
          <a:xfrm>
            <a:off x="9153796" y="3819575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21208B0-54C8-4D66-8C86-E08CBCE31A0D}"/>
              </a:ext>
            </a:extLst>
          </p:cNvPr>
          <p:cNvGrpSpPr/>
          <p:nvPr/>
        </p:nvGrpSpPr>
        <p:grpSpPr>
          <a:xfrm>
            <a:off x="2111126" y="4758536"/>
            <a:ext cx="470000" cy="400110"/>
            <a:chOff x="1956655" y="4447728"/>
            <a:chExt cx="469999" cy="400110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EDB713F4-97BE-4D7D-B394-FCAE5869A587}"/>
                </a:ext>
              </a:extLst>
            </p:cNvPr>
            <p:cNvSpPr/>
            <p:nvPr/>
          </p:nvSpPr>
          <p:spPr>
            <a:xfrm>
              <a:off x="2010174" y="4527133"/>
              <a:ext cx="326667" cy="266700"/>
            </a:xfrm>
            <a:prstGeom prst="cloud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 sz="105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ADDAFB-6D34-4050-9AF2-C5ADF4D1B5AD}"/>
                </a:ext>
              </a:extLst>
            </p:cNvPr>
            <p:cNvSpPr txBox="1"/>
            <p:nvPr/>
          </p:nvSpPr>
          <p:spPr>
            <a:xfrm>
              <a:off x="1956655" y="4447728"/>
              <a:ext cx="4699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+mj-lt"/>
                  <a:cs typeface="Times New Roman" panose="02020603050405020304" pitchFamily="18" charset="0"/>
                </a:rPr>
                <a:t>10</a:t>
              </a:r>
            </a:p>
          </p:txBody>
        </p:sp>
      </p:grpSp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C4AC10D2-ED05-41D5-B113-C85BF9AAAB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89504" r="10656" b="6310"/>
          <a:stretch/>
        </p:blipFill>
        <p:spPr>
          <a:xfrm>
            <a:off x="5228305" y="5935864"/>
            <a:ext cx="6673763" cy="4770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99C2101-1700-4DEE-B6E7-AFC61A6D7361}"/>
              </a:ext>
            </a:extLst>
          </p:cNvPr>
          <p:cNvSpPr/>
          <p:nvPr/>
        </p:nvSpPr>
        <p:spPr>
          <a:xfrm>
            <a:off x="5293801" y="5345184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DE9BD0F-02A1-4B0B-9A46-D2F996E2241B}"/>
              </a:ext>
            </a:extLst>
          </p:cNvPr>
          <p:cNvSpPr/>
          <p:nvPr/>
        </p:nvSpPr>
        <p:spPr>
          <a:xfrm>
            <a:off x="6386172" y="4895091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+mj-lt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EED731-0318-430E-8031-E48CB5ECFBED}"/>
              </a:ext>
            </a:extLst>
          </p:cNvPr>
          <p:cNvGrpSpPr/>
          <p:nvPr/>
        </p:nvGrpSpPr>
        <p:grpSpPr>
          <a:xfrm>
            <a:off x="2127450" y="5213484"/>
            <a:ext cx="470000" cy="400110"/>
            <a:chOff x="1956655" y="4447728"/>
            <a:chExt cx="469999" cy="400110"/>
          </a:xfrm>
        </p:grpSpPr>
        <p:sp>
          <p:nvSpPr>
            <p:cNvPr id="21" name="Cloud 20">
              <a:extLst>
                <a:ext uri="{FF2B5EF4-FFF2-40B4-BE49-F238E27FC236}">
                  <a16:creationId xmlns:a16="http://schemas.microsoft.com/office/drawing/2014/main" id="{747C2AF5-82E8-4633-AB5A-8D5E9D71628E}"/>
                </a:ext>
              </a:extLst>
            </p:cNvPr>
            <p:cNvSpPr/>
            <p:nvPr/>
          </p:nvSpPr>
          <p:spPr>
            <a:xfrm>
              <a:off x="2010174" y="4527133"/>
              <a:ext cx="326667" cy="266700"/>
            </a:xfrm>
            <a:prstGeom prst="cloud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 sz="105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83DB6B4-9A5A-439C-B528-ABD618108D5F}"/>
                </a:ext>
              </a:extLst>
            </p:cNvPr>
            <p:cNvSpPr txBox="1"/>
            <p:nvPr/>
          </p:nvSpPr>
          <p:spPr>
            <a:xfrm>
              <a:off x="1956655" y="4447728"/>
              <a:ext cx="4699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+mj-lt"/>
                  <a:cs typeface="Times New Roman" panose="02020603050405020304" pitchFamily="18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86176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C44981B-9324-4680-BC0E-B5F6C8F88A8C}"/>
              </a:ext>
            </a:extLst>
          </p:cNvPr>
          <p:cNvSpPr txBox="1"/>
          <p:nvPr/>
        </p:nvSpPr>
        <p:spPr>
          <a:xfrm>
            <a:off x="457200" y="1957007"/>
            <a:ext cx="11573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Thầy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nằm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sát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đất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giương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kính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lên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cũng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không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đọc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được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CCE67A9-46FF-467C-9D03-8CB3734033AB}"/>
              </a:ext>
            </a:extLst>
          </p:cNvPr>
          <p:cNvCxnSpPr>
            <a:cxnSpLocks/>
          </p:cNvCxnSpPr>
          <p:nvPr/>
        </p:nvCxnSpPr>
        <p:spPr>
          <a:xfrm flipH="1">
            <a:off x="4068211" y="2009646"/>
            <a:ext cx="106012" cy="46305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F2ADB1-EDBC-4475-81E1-8AAA601A9D0F}"/>
              </a:ext>
            </a:extLst>
          </p:cNvPr>
          <p:cNvCxnSpPr>
            <a:cxnSpLocks/>
          </p:cNvCxnSpPr>
          <p:nvPr/>
        </p:nvCxnSpPr>
        <p:spPr>
          <a:xfrm flipH="1">
            <a:off x="7217811" y="2017867"/>
            <a:ext cx="106012" cy="46305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4755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&#10;&#10;Description automatically generated">
            <a:extLst>
              <a:ext uri="{FF2B5EF4-FFF2-40B4-BE49-F238E27FC236}">
                <a16:creationId xmlns:a16="http://schemas.microsoft.com/office/drawing/2014/main" id="{25D5428B-91AC-45A1-AC2D-A91844DE6F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54" r="9601" b="37787"/>
          <a:stretch/>
        </p:blipFill>
        <p:spPr>
          <a:xfrm>
            <a:off x="1447800" y="-104931"/>
            <a:ext cx="9689893" cy="5988136"/>
          </a:xfrm>
          <a:prstGeom prst="rect">
            <a:avLst/>
          </a:prstGeo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71F7793D-0575-4D98-BA12-ACA1FFCA1F55}"/>
              </a:ext>
            </a:extLst>
          </p:cNvPr>
          <p:cNvSpPr/>
          <p:nvPr/>
        </p:nvSpPr>
        <p:spPr>
          <a:xfrm>
            <a:off x="1910680" y="849912"/>
            <a:ext cx="312801" cy="319316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57EE4829-EFFB-44D8-BBE3-248FB39E2F9F}"/>
              </a:ext>
            </a:extLst>
          </p:cNvPr>
          <p:cNvSpPr/>
          <p:nvPr/>
        </p:nvSpPr>
        <p:spPr>
          <a:xfrm>
            <a:off x="5489287" y="850820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Cloud 4">
            <a:extLst>
              <a:ext uri="{FF2B5EF4-FFF2-40B4-BE49-F238E27FC236}">
                <a16:creationId xmlns:a16="http://schemas.microsoft.com/office/drawing/2014/main" id="{A28A64CE-6367-46BA-9D3B-2C9F59D6060C}"/>
              </a:ext>
            </a:extLst>
          </p:cNvPr>
          <p:cNvSpPr/>
          <p:nvPr/>
        </p:nvSpPr>
        <p:spPr>
          <a:xfrm>
            <a:off x="5336887" y="1361265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101C7A4B-63F2-49DC-96F4-F78339EAA4CE}"/>
              </a:ext>
            </a:extLst>
          </p:cNvPr>
          <p:cNvSpPr/>
          <p:nvPr/>
        </p:nvSpPr>
        <p:spPr>
          <a:xfrm>
            <a:off x="2000195" y="2427473"/>
            <a:ext cx="254509" cy="201935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4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36D06719-4EB2-42C0-88FF-2B103348D288}"/>
              </a:ext>
            </a:extLst>
          </p:cNvPr>
          <p:cNvSpPr/>
          <p:nvPr/>
        </p:nvSpPr>
        <p:spPr>
          <a:xfrm>
            <a:off x="2200265" y="2879257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5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5D345478-2046-4A77-8986-1427D6976FF8}"/>
              </a:ext>
            </a:extLst>
          </p:cNvPr>
          <p:cNvSpPr/>
          <p:nvPr/>
        </p:nvSpPr>
        <p:spPr>
          <a:xfrm>
            <a:off x="1941057" y="3392676"/>
            <a:ext cx="304800" cy="237204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6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949D1FAE-DEF9-4ECC-8631-FC1F3F3C4F5B}"/>
              </a:ext>
            </a:extLst>
          </p:cNvPr>
          <p:cNvSpPr/>
          <p:nvPr/>
        </p:nvSpPr>
        <p:spPr>
          <a:xfrm>
            <a:off x="2200265" y="3830586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7B5C6DF6-44DE-442B-AF4A-978BCC9A6F0D}"/>
              </a:ext>
            </a:extLst>
          </p:cNvPr>
          <p:cNvSpPr/>
          <p:nvPr/>
        </p:nvSpPr>
        <p:spPr>
          <a:xfrm>
            <a:off x="4869067" y="3830586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EC732F06-C24E-4CF6-9161-C44108ECC6E7}"/>
              </a:ext>
            </a:extLst>
          </p:cNvPr>
          <p:cNvSpPr/>
          <p:nvPr/>
        </p:nvSpPr>
        <p:spPr>
          <a:xfrm>
            <a:off x="9153796" y="3819575"/>
            <a:ext cx="304800" cy="2667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9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1208B0-54C8-4D66-8C86-E08CBCE31A0D}"/>
              </a:ext>
            </a:extLst>
          </p:cNvPr>
          <p:cNvGrpSpPr/>
          <p:nvPr/>
        </p:nvGrpSpPr>
        <p:grpSpPr>
          <a:xfrm>
            <a:off x="2111126" y="4758536"/>
            <a:ext cx="470000" cy="400110"/>
            <a:chOff x="1956655" y="4447728"/>
            <a:chExt cx="469999" cy="400110"/>
          </a:xfrm>
        </p:grpSpPr>
        <p:sp>
          <p:nvSpPr>
            <p:cNvPr id="13" name="Cloud 12">
              <a:extLst>
                <a:ext uri="{FF2B5EF4-FFF2-40B4-BE49-F238E27FC236}">
                  <a16:creationId xmlns:a16="http://schemas.microsoft.com/office/drawing/2014/main" id="{EDB713F4-97BE-4D7D-B394-FCAE5869A587}"/>
                </a:ext>
              </a:extLst>
            </p:cNvPr>
            <p:cNvSpPr/>
            <p:nvPr/>
          </p:nvSpPr>
          <p:spPr>
            <a:xfrm>
              <a:off x="2010174" y="4527133"/>
              <a:ext cx="326667" cy="266700"/>
            </a:xfrm>
            <a:prstGeom prst="cloud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 sz="105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6ADDAFB-6D34-4050-9AF2-C5ADF4D1B5AD}"/>
                </a:ext>
              </a:extLst>
            </p:cNvPr>
            <p:cNvSpPr txBox="1"/>
            <p:nvPr/>
          </p:nvSpPr>
          <p:spPr>
            <a:xfrm>
              <a:off x="1956655" y="4447728"/>
              <a:ext cx="4699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+mj-lt"/>
                  <a:cs typeface="Times New Roman" panose="02020603050405020304" pitchFamily="18" charset="0"/>
                </a:rPr>
                <a:t>10</a:t>
              </a:r>
            </a:p>
          </p:txBody>
        </p:sp>
      </p:grpSp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C4AC10D2-ED05-41D5-B113-C85BF9AAAB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89504" r="10656" b="6310"/>
          <a:stretch/>
        </p:blipFill>
        <p:spPr>
          <a:xfrm>
            <a:off x="5228305" y="5935864"/>
            <a:ext cx="6673763" cy="47708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99C2101-1700-4DEE-B6E7-AFC61A6D7361}"/>
              </a:ext>
            </a:extLst>
          </p:cNvPr>
          <p:cNvSpPr/>
          <p:nvPr/>
        </p:nvSpPr>
        <p:spPr>
          <a:xfrm>
            <a:off x="5293801" y="5345184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+mj-l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E9BD0F-02A1-4B0B-9A46-D2F996E2241B}"/>
              </a:ext>
            </a:extLst>
          </p:cNvPr>
          <p:cNvSpPr/>
          <p:nvPr/>
        </p:nvSpPr>
        <p:spPr>
          <a:xfrm>
            <a:off x="6386172" y="4895091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+mj-lt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EED731-0318-430E-8031-E48CB5ECFBED}"/>
              </a:ext>
            </a:extLst>
          </p:cNvPr>
          <p:cNvGrpSpPr/>
          <p:nvPr/>
        </p:nvGrpSpPr>
        <p:grpSpPr>
          <a:xfrm>
            <a:off x="2127450" y="5213484"/>
            <a:ext cx="470000" cy="400110"/>
            <a:chOff x="1956655" y="4447728"/>
            <a:chExt cx="469999" cy="400110"/>
          </a:xfrm>
        </p:grpSpPr>
        <p:sp>
          <p:nvSpPr>
            <p:cNvPr id="19" name="Cloud 18">
              <a:extLst>
                <a:ext uri="{FF2B5EF4-FFF2-40B4-BE49-F238E27FC236}">
                  <a16:creationId xmlns:a16="http://schemas.microsoft.com/office/drawing/2014/main" id="{747C2AF5-82E8-4633-AB5A-8D5E9D71628E}"/>
                </a:ext>
              </a:extLst>
            </p:cNvPr>
            <p:cNvSpPr/>
            <p:nvPr/>
          </p:nvSpPr>
          <p:spPr>
            <a:xfrm>
              <a:off x="2010174" y="4527133"/>
              <a:ext cx="326667" cy="266700"/>
            </a:xfrm>
            <a:prstGeom prst="cloud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 sz="105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83DB6B4-9A5A-439C-B528-ABD618108D5F}"/>
                </a:ext>
              </a:extLst>
            </p:cNvPr>
            <p:cNvSpPr txBox="1"/>
            <p:nvPr/>
          </p:nvSpPr>
          <p:spPr>
            <a:xfrm>
              <a:off x="1956655" y="4447728"/>
              <a:ext cx="46999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+mj-lt"/>
                  <a:cs typeface="Times New Roman" panose="02020603050405020304" pitchFamily="18" charset="0"/>
                </a:rPr>
                <a:t>11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2191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41B6DE9B-FD7F-4BE4-94DC-3F4A0C4FE0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3554" r="9601" b="37787"/>
          <a:stretch/>
        </p:blipFill>
        <p:spPr>
          <a:xfrm>
            <a:off x="1447800" y="-104931"/>
            <a:ext cx="9689893" cy="5988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09BFFE-6549-4F26-B74B-F462E06AE580}"/>
              </a:ext>
            </a:extLst>
          </p:cNvPr>
          <p:cNvSpPr/>
          <p:nvPr/>
        </p:nvSpPr>
        <p:spPr>
          <a:xfrm>
            <a:off x="5228305" y="5417433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997D21-172E-4A9C-AC25-9EFC5CA8FE16}"/>
              </a:ext>
            </a:extLst>
          </p:cNvPr>
          <p:cNvSpPr/>
          <p:nvPr/>
        </p:nvSpPr>
        <p:spPr>
          <a:xfrm>
            <a:off x="6676105" y="5085594"/>
            <a:ext cx="5515897" cy="6636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D56AD3F4-A6F4-466D-868D-E83B8FCA59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14" t="89504" r="10656" b="6310"/>
          <a:stretch/>
        </p:blipFill>
        <p:spPr>
          <a:xfrm>
            <a:off x="5228305" y="5935864"/>
            <a:ext cx="6673763" cy="477086"/>
          </a:xfrm>
          <a:prstGeom prst="rect">
            <a:avLst/>
          </a:prstGeom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E3FFF8D8-4F6F-493E-A77F-808462C2FEB9}"/>
              </a:ext>
            </a:extLst>
          </p:cNvPr>
          <p:cNvSpPr/>
          <p:nvPr/>
        </p:nvSpPr>
        <p:spPr>
          <a:xfrm>
            <a:off x="1834947" y="974795"/>
            <a:ext cx="312801" cy="319316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636947B8-DB39-4870-888A-BA44A7E18F01}"/>
              </a:ext>
            </a:extLst>
          </p:cNvPr>
          <p:cNvSpPr/>
          <p:nvPr/>
        </p:nvSpPr>
        <p:spPr>
          <a:xfrm>
            <a:off x="1907323" y="3455308"/>
            <a:ext cx="304800" cy="266700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vi-VN" sz="2000" b="1" dirty="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en-US" sz="20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388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3">
            <a:extLst>
              <a:ext uri="{FF2B5EF4-FFF2-40B4-BE49-F238E27FC236}">
                <a16:creationId xmlns:a16="http://schemas.microsoft.com/office/drawing/2014/main" id="{79C2934E-C395-4966-A07C-37C9C386B1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178" y="674511"/>
            <a:ext cx="2248412" cy="5131969"/>
          </a:xfrm>
          <a:prstGeom prst="rect">
            <a:avLst/>
          </a:prstGeom>
        </p:spPr>
      </p:pic>
      <p:pic>
        <p:nvPicPr>
          <p:cNvPr id="3" name="图片 20">
            <a:extLst>
              <a:ext uri="{FF2B5EF4-FFF2-40B4-BE49-F238E27FC236}">
                <a16:creationId xmlns:a16="http://schemas.microsoft.com/office/drawing/2014/main" id="{E72DC7FA-F8AC-4F8D-8826-D069B4C7E9F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3" t="22962" r="50390" b="21927"/>
          <a:stretch/>
        </p:blipFill>
        <p:spPr>
          <a:xfrm>
            <a:off x="2609199" y="2611089"/>
            <a:ext cx="2304288" cy="2985381"/>
          </a:xfrm>
          <a:prstGeom prst="rect">
            <a:avLst/>
          </a:prstGeom>
        </p:spPr>
      </p:pic>
      <p:pic>
        <p:nvPicPr>
          <p:cNvPr id="4" name="图片 17">
            <a:extLst>
              <a:ext uri="{FF2B5EF4-FFF2-40B4-BE49-F238E27FC236}">
                <a16:creationId xmlns:a16="http://schemas.microsoft.com/office/drawing/2014/main" id="{C3C2091D-DDF7-4EE7-8A53-BB01FF4DDE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06" t="22962" r="30485" b="21927"/>
          <a:stretch/>
        </p:blipFill>
        <p:spPr>
          <a:xfrm>
            <a:off x="4972597" y="2695601"/>
            <a:ext cx="1975104" cy="2985381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ECCF7FC9-BA6B-403C-B577-B02EA361942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62" t="22962" b="21927"/>
          <a:stretch/>
        </p:blipFill>
        <p:spPr>
          <a:xfrm>
            <a:off x="7219405" y="2695601"/>
            <a:ext cx="2960156" cy="2985381"/>
          </a:xfrm>
          <a:prstGeom prst="rect">
            <a:avLst/>
          </a:prstGeom>
        </p:spPr>
      </p:pic>
      <p:pic>
        <p:nvPicPr>
          <p:cNvPr id="6" name="图片 10">
            <a:extLst>
              <a:ext uri="{FF2B5EF4-FFF2-40B4-BE49-F238E27FC236}">
                <a16:creationId xmlns:a16="http://schemas.microsoft.com/office/drawing/2014/main" id="{2D79503E-9EFC-4C49-A462-A71FE4DD76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117" y="2067042"/>
            <a:ext cx="2273819" cy="3671136"/>
          </a:xfrm>
          <a:prstGeom prst="rect">
            <a:avLst/>
          </a:prstGeom>
        </p:spPr>
      </p:pic>
      <p:grpSp>
        <p:nvGrpSpPr>
          <p:cNvPr id="7" name="组合 1">
            <a:extLst>
              <a:ext uri="{FF2B5EF4-FFF2-40B4-BE49-F238E27FC236}">
                <a16:creationId xmlns:a16="http://schemas.microsoft.com/office/drawing/2014/main" id="{D706B711-5BE4-428A-90A9-2792F025D9DB}"/>
              </a:ext>
            </a:extLst>
          </p:cNvPr>
          <p:cNvGrpSpPr/>
          <p:nvPr/>
        </p:nvGrpSpPr>
        <p:grpSpPr>
          <a:xfrm>
            <a:off x="-4356" y="3917124"/>
            <a:ext cx="12283440" cy="2940876"/>
            <a:chOff x="-91440" y="4352544"/>
            <a:chExt cx="12283440" cy="2505456"/>
          </a:xfrm>
        </p:grpSpPr>
        <p:pic>
          <p:nvPicPr>
            <p:cNvPr id="8" name="图片 4">
              <a:extLst>
                <a:ext uri="{FF2B5EF4-FFF2-40B4-BE49-F238E27FC236}">
                  <a16:creationId xmlns:a16="http://schemas.microsoft.com/office/drawing/2014/main" id="{7259A1EB-B5C6-4889-8417-1EFD6C4323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600" r="48883"/>
            <a:stretch/>
          </p:blipFill>
          <p:spPr>
            <a:xfrm flipH="1">
              <a:off x="-91440" y="4352544"/>
              <a:ext cx="4185322" cy="2505456"/>
            </a:xfrm>
            <a:prstGeom prst="rect">
              <a:avLst/>
            </a:prstGeom>
          </p:spPr>
        </p:pic>
        <p:pic>
          <p:nvPicPr>
            <p:cNvPr id="9" name="图片 7">
              <a:extLst>
                <a:ext uri="{FF2B5EF4-FFF2-40B4-BE49-F238E27FC236}">
                  <a16:creationId xmlns:a16="http://schemas.microsoft.com/office/drawing/2014/main" id="{E971D8E8-EB35-4259-8BFB-1D9D45E083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968"/>
            <a:stretch/>
          </p:blipFill>
          <p:spPr>
            <a:xfrm>
              <a:off x="4004236" y="4553712"/>
              <a:ext cx="8187764" cy="2304288"/>
            </a:xfrm>
            <a:prstGeom prst="rect">
              <a:avLst/>
            </a:prstGeom>
          </p:spPr>
        </p:pic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5CB94E10-E1F2-476D-A217-491521FF3A1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579" r="44063" b="10955"/>
          <a:stretch/>
        </p:blipFill>
        <p:spPr>
          <a:xfrm>
            <a:off x="1619017" y="31235"/>
            <a:ext cx="2557579" cy="3255264"/>
          </a:xfrm>
          <a:prstGeom prst="rect">
            <a:avLst/>
          </a:prstGeom>
        </p:spPr>
      </p:pic>
      <p:pic>
        <p:nvPicPr>
          <p:cNvPr id="11" name="图片 14">
            <a:extLst>
              <a:ext uri="{FF2B5EF4-FFF2-40B4-BE49-F238E27FC236}">
                <a16:creationId xmlns:a16="http://schemas.microsoft.com/office/drawing/2014/main" id="{B8CD1BC0-100A-457B-A5F3-0CFEB37ED8D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65" t="65100" r="9338" b="10955"/>
          <a:stretch/>
        </p:blipFill>
        <p:spPr>
          <a:xfrm>
            <a:off x="9794948" y="643949"/>
            <a:ext cx="1536192" cy="1642172"/>
          </a:xfrm>
          <a:prstGeom prst="rect">
            <a:avLst/>
          </a:prstGeom>
        </p:spPr>
      </p:pic>
      <p:sp>
        <p:nvSpPr>
          <p:cNvPr id="15" name="矩形 13">
            <a:extLst>
              <a:ext uri="{FF2B5EF4-FFF2-40B4-BE49-F238E27FC236}">
                <a16:creationId xmlns:a16="http://schemas.microsoft.com/office/drawing/2014/main" id="{256CAB85-3DDA-4B1E-A762-59D148CF7ED8}"/>
              </a:ext>
            </a:extLst>
          </p:cNvPr>
          <p:cNvSpPr/>
          <p:nvPr/>
        </p:nvSpPr>
        <p:spPr>
          <a:xfrm>
            <a:off x="3150182" y="1616044"/>
            <a:ext cx="605165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altLang="zh-CN" sz="5400" b="1" dirty="0">
                <a:solidFill>
                  <a:srgbClr val="666666"/>
                </a:solidFill>
                <a:latin typeface="UTM Avo" panose="02040603050506020204" pitchFamily="18" charset="0"/>
                <a:ea typeface="汉仪喵小姐简" panose="02010509060101010101" pitchFamily="49" charset="-122"/>
              </a:rPr>
              <a:t>TÌM HIỂU BÀI ĐỌC</a:t>
            </a:r>
            <a:endParaRPr lang="zh-CN" altLang="en-US" sz="5400" b="1" i="0" dirty="0">
              <a:solidFill>
                <a:srgbClr val="666666"/>
              </a:solidFill>
              <a:effectLst/>
              <a:latin typeface="UTM Avo" panose="02040603050506020204" pitchFamily="18" charset="0"/>
              <a:ea typeface="汉仪喵小姐简" panose="02010509060101010101" pitchFamily="49" charset="-122"/>
            </a:endParaRPr>
          </a:p>
        </p:txBody>
      </p:sp>
      <p:pic>
        <p:nvPicPr>
          <p:cNvPr id="16" name="Bye Mugen - zzz">
            <a:hlinkClick r:id="" action="ppaction://media"/>
            <a:extLst>
              <a:ext uri="{FF2B5EF4-FFF2-40B4-BE49-F238E27FC236}">
                <a16:creationId xmlns:a16="http://schemas.microsoft.com/office/drawing/2014/main" id="{1F1AB27A-95E0-4E4D-932B-E062AF4376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2291019" y="15339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203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4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2445</TotalTime>
  <Words>61</Words>
  <Application>Microsoft Office PowerPoint</Application>
  <PresentationFormat>Widescreen</PresentationFormat>
  <Paragraphs>33</Paragraphs>
  <Slides>15</Slides>
  <Notes>8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Lê Thị Hoa (421000574)</cp:lastModifiedBy>
  <cp:revision>131</cp:revision>
  <dcterms:created xsi:type="dcterms:W3CDTF">2021-10-30T04:56:06Z</dcterms:created>
  <dcterms:modified xsi:type="dcterms:W3CDTF">2024-03-26T02:29:54Z</dcterms:modified>
</cp:coreProperties>
</file>