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1" r:id="rId2"/>
  </p:sldMasterIdLst>
  <p:notesMasterIdLst>
    <p:notesMasterId r:id="rId29"/>
  </p:notesMasterIdLst>
  <p:sldIdLst>
    <p:sldId id="1449" r:id="rId3"/>
    <p:sldId id="293" r:id="rId4"/>
    <p:sldId id="294" r:id="rId5"/>
    <p:sldId id="295" r:id="rId6"/>
    <p:sldId id="296" r:id="rId7"/>
    <p:sldId id="288" r:id="rId8"/>
    <p:sldId id="1450" r:id="rId9"/>
    <p:sldId id="1451" r:id="rId10"/>
    <p:sldId id="1452" r:id="rId11"/>
    <p:sldId id="1453" r:id="rId12"/>
    <p:sldId id="1454" r:id="rId13"/>
    <p:sldId id="1455" r:id="rId14"/>
    <p:sldId id="14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85" r:id="rId26"/>
    <p:sldId id="292" r:id="rId27"/>
    <p:sldId id="145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0A742-A0FF-4666-9F4E-241129152F07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E1D95-FFD7-4261-AA1D-5BB78A29F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12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vi-VN" dirty="0"/>
              <a:t>Thầy cô bấm vào từng chậu hoa để chuyển đến slide nhiệm vụ</a:t>
            </a:r>
          </a:p>
          <a:p>
            <a:pPr marL="171450" indent="-171450">
              <a:buFontTx/>
              <a:buChar char="-"/>
            </a:pPr>
            <a:r>
              <a:rPr lang="vi-VN" dirty="0"/>
              <a:t>HS hoàn thành được các nhiệm vụ, bấm vào “mặt trời” để quay trở về slide chính</a:t>
            </a:r>
          </a:p>
          <a:p>
            <a:pPr marL="171450" indent="-171450">
              <a:buFontTx/>
              <a:buChar char="-"/>
            </a:pPr>
            <a:r>
              <a:rPr lang="vi-VN" dirty="0"/>
              <a:t>Sau khi hoàn thành 5 nhiệm vụ, bấm vào “đám mây” để chuyển đến slide bài mới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C0D23-9FF9-44D0-8A45-F921EE6DDE0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679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578645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204270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9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9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55480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1B3B-9BA6-4C4D-8B30-45AEED0A188D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BBFD17B-D166-40AF-9627-1FB3187FEC8D}"/>
              </a:ext>
            </a:extLst>
          </p:cNvPr>
          <p:cNvSpPr/>
          <p:nvPr userDrawn="1"/>
        </p:nvSpPr>
        <p:spPr>
          <a:xfrm>
            <a:off x="11008797" y="2766"/>
            <a:ext cx="1284651" cy="138788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890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740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373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0228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354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0536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6403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486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5144867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1812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0782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5935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3" y="1930595"/>
            <a:ext cx="852023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50609" y="136529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726803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33348" y="1"/>
            <a:ext cx="1232535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9981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Title and Content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" y="2004"/>
            <a:ext cx="12175359" cy="6855996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983936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" y="4006"/>
            <a:ext cx="1217891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6021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9;p11">
            <a:extLst>
              <a:ext uri="{FF2B5EF4-FFF2-40B4-BE49-F238E27FC236}">
                <a16:creationId xmlns:a16="http://schemas.microsoft.com/office/drawing/2014/main" id="{883D005B-8B11-4FA0-82A2-9A260DE5898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68826"/>
            <a:ext cx="12513464" cy="700053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0C92834-F07F-4579-8623-1CF3469E4D08}"/>
              </a:ext>
            </a:extLst>
          </p:cNvPr>
          <p:cNvSpPr/>
          <p:nvPr userDrawn="1"/>
        </p:nvSpPr>
        <p:spPr>
          <a:xfrm>
            <a:off x="10907349" y="154891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2538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" y="2007"/>
            <a:ext cx="1217535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164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204225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5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5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230161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7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045963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3140224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549008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3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00485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52679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563395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862B1D44-6855-4F1D-B7AB-5050D5ED059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4/3/2024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0AE11BE4-BE68-4549-B5EE-E1920BD5ABF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10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688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image" Target="../media/image39.png"/><Relationship Id="rId18" Type="http://schemas.openxmlformats.org/officeDocument/2006/relationships/image" Target="../media/image42.png"/><Relationship Id="rId26" Type="http://schemas.openxmlformats.org/officeDocument/2006/relationships/slide" Target="slide15.xml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44.png"/><Relationship Id="rId7" Type="http://schemas.microsoft.com/office/2007/relationships/hdphoto" Target="../media/hdphoto8.wdp"/><Relationship Id="rId12" Type="http://schemas.openxmlformats.org/officeDocument/2006/relationships/image" Target="../media/image38.png"/><Relationship Id="rId17" Type="http://schemas.microsoft.com/office/2007/relationships/hdphoto" Target="../media/hdphoto11.wdp"/><Relationship Id="rId25" Type="http://schemas.openxmlformats.org/officeDocument/2006/relationships/image" Target="../media/image46.png"/><Relationship Id="rId2" Type="http://schemas.openxmlformats.org/officeDocument/2006/relationships/audio" Target="../media/media1.MP3"/><Relationship Id="rId16" Type="http://schemas.openxmlformats.org/officeDocument/2006/relationships/image" Target="../media/image41.png"/><Relationship Id="rId20" Type="http://schemas.microsoft.com/office/2007/relationships/hdphoto" Target="../media/hdphoto12.wdp"/><Relationship Id="rId1" Type="http://schemas.microsoft.com/office/2007/relationships/media" Target="../media/media1.MP3"/><Relationship Id="rId6" Type="http://schemas.openxmlformats.org/officeDocument/2006/relationships/image" Target="../media/image35.png"/><Relationship Id="rId11" Type="http://schemas.microsoft.com/office/2007/relationships/hdphoto" Target="../media/hdphoto9.wdp"/><Relationship Id="rId24" Type="http://schemas.microsoft.com/office/2007/relationships/hdphoto" Target="../media/hdphoto14.wdp"/><Relationship Id="rId5" Type="http://schemas.microsoft.com/office/2007/relationships/hdphoto" Target="../media/hdphoto7.wdp"/><Relationship Id="rId15" Type="http://schemas.openxmlformats.org/officeDocument/2006/relationships/image" Target="../media/image40.png"/><Relationship Id="rId23" Type="http://schemas.openxmlformats.org/officeDocument/2006/relationships/image" Target="../media/image45.png"/><Relationship Id="rId28" Type="http://schemas.microsoft.com/office/2007/relationships/hdphoto" Target="../media/hdphoto15.wdp"/><Relationship Id="rId10" Type="http://schemas.openxmlformats.org/officeDocument/2006/relationships/image" Target="../media/image37.png"/><Relationship Id="rId19" Type="http://schemas.openxmlformats.org/officeDocument/2006/relationships/image" Target="../media/image43.png"/><Relationship Id="rId4" Type="http://schemas.openxmlformats.org/officeDocument/2006/relationships/image" Target="../media/image34.jpeg"/><Relationship Id="rId9" Type="http://schemas.openxmlformats.org/officeDocument/2006/relationships/image" Target="../media/image36.png"/><Relationship Id="rId14" Type="http://schemas.microsoft.com/office/2007/relationships/hdphoto" Target="../media/hdphoto10.wdp"/><Relationship Id="rId22" Type="http://schemas.microsoft.com/office/2007/relationships/hdphoto" Target="../media/hdphoto13.wdp"/><Relationship Id="rId27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1.png"/><Relationship Id="rId18" Type="http://schemas.openxmlformats.org/officeDocument/2006/relationships/image" Target="../media/image44.png"/><Relationship Id="rId26" Type="http://schemas.openxmlformats.org/officeDocument/2006/relationships/image" Target="../media/image54.png"/><Relationship Id="rId3" Type="http://schemas.microsoft.com/office/2007/relationships/hdphoto" Target="../media/hdphoto7.wdp"/><Relationship Id="rId21" Type="http://schemas.microsoft.com/office/2007/relationships/hdphoto" Target="../media/hdphoto17.wdp"/><Relationship Id="rId7" Type="http://schemas.openxmlformats.org/officeDocument/2006/relationships/image" Target="../media/image49.png"/><Relationship Id="rId12" Type="http://schemas.microsoft.com/office/2007/relationships/hdphoto" Target="../media/hdphoto10.wdp"/><Relationship Id="rId17" Type="http://schemas.microsoft.com/office/2007/relationships/hdphoto" Target="../media/hdphoto12.wdp"/><Relationship Id="rId25" Type="http://schemas.openxmlformats.org/officeDocument/2006/relationships/slide" Target="slide16.xml"/><Relationship Id="rId2" Type="http://schemas.openxmlformats.org/officeDocument/2006/relationships/image" Target="../media/image34.jpeg"/><Relationship Id="rId16" Type="http://schemas.openxmlformats.org/officeDocument/2006/relationships/image" Target="../media/image43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6" Type="http://schemas.openxmlformats.org/officeDocument/2006/relationships/slide" Target="slide20.xml"/><Relationship Id="rId11" Type="http://schemas.openxmlformats.org/officeDocument/2006/relationships/image" Target="../media/image39.png"/><Relationship Id="rId24" Type="http://schemas.openxmlformats.org/officeDocument/2006/relationships/image" Target="../media/image53.png"/><Relationship Id="rId5" Type="http://schemas.microsoft.com/office/2007/relationships/hdphoto" Target="../media/hdphoto16.wdp"/><Relationship Id="rId15" Type="http://schemas.openxmlformats.org/officeDocument/2006/relationships/image" Target="../media/image36.png"/><Relationship Id="rId23" Type="http://schemas.microsoft.com/office/2007/relationships/hdphoto" Target="../media/hdphoto18.wdp"/><Relationship Id="rId10" Type="http://schemas.openxmlformats.org/officeDocument/2006/relationships/image" Target="../media/image50.png"/><Relationship Id="rId19" Type="http://schemas.microsoft.com/office/2007/relationships/hdphoto" Target="../media/hdphoto13.wdp"/><Relationship Id="rId4" Type="http://schemas.openxmlformats.org/officeDocument/2006/relationships/image" Target="../media/image48.png"/><Relationship Id="rId9" Type="http://schemas.microsoft.com/office/2007/relationships/hdphoto" Target="../media/hdphoto9.wdp"/><Relationship Id="rId14" Type="http://schemas.microsoft.com/office/2007/relationships/hdphoto" Target="../media/hdphoto11.wdp"/><Relationship Id="rId22" Type="http://schemas.openxmlformats.org/officeDocument/2006/relationships/image" Target="../media/image52.png"/><Relationship Id="rId27" Type="http://schemas.microsoft.com/office/2007/relationships/hdphoto" Target="../media/hdphoto19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17.xml"/><Relationship Id="rId18" Type="http://schemas.openxmlformats.org/officeDocument/2006/relationships/image" Target="../media/image59.png"/><Relationship Id="rId3" Type="http://schemas.openxmlformats.org/officeDocument/2006/relationships/image" Target="../media/image35.png"/><Relationship Id="rId21" Type="http://schemas.openxmlformats.org/officeDocument/2006/relationships/slide" Target="slide18.xml"/><Relationship Id="rId7" Type="http://schemas.openxmlformats.org/officeDocument/2006/relationships/slide" Target="slide21.xml"/><Relationship Id="rId12" Type="http://schemas.openxmlformats.org/officeDocument/2006/relationships/image" Target="../media/image58.png"/><Relationship Id="rId17" Type="http://schemas.openxmlformats.org/officeDocument/2006/relationships/slide" Target="slide19.xml"/><Relationship Id="rId2" Type="http://schemas.openxmlformats.org/officeDocument/2006/relationships/image" Target="../media/image55.jpeg"/><Relationship Id="rId16" Type="http://schemas.microsoft.com/office/2007/relationships/hdphoto" Target="../media/hdphoto10.wdp"/><Relationship Id="rId20" Type="http://schemas.microsoft.com/office/2007/relationships/hdphoto" Target="../media/hdphoto11.wdp"/><Relationship Id="rId1" Type="http://schemas.openxmlformats.org/officeDocument/2006/relationships/slideLayout" Target="../slideLayouts/slideLayout12.xml"/><Relationship Id="rId6" Type="http://schemas.microsoft.com/office/2007/relationships/hdphoto" Target="../media/hdphoto20.wdp"/><Relationship Id="rId11" Type="http://schemas.openxmlformats.org/officeDocument/2006/relationships/slide" Target="slide20.xml"/><Relationship Id="rId24" Type="http://schemas.openxmlformats.org/officeDocument/2006/relationships/slide" Target="slide25.xml"/><Relationship Id="rId5" Type="http://schemas.openxmlformats.org/officeDocument/2006/relationships/image" Target="../media/image56.png"/><Relationship Id="rId15" Type="http://schemas.openxmlformats.org/officeDocument/2006/relationships/image" Target="../media/image39.png"/><Relationship Id="rId23" Type="http://schemas.microsoft.com/office/2007/relationships/hdphoto" Target="../media/hdphoto18.wdp"/><Relationship Id="rId10" Type="http://schemas.microsoft.com/office/2007/relationships/hdphoto" Target="../media/hdphoto21.wdp"/><Relationship Id="rId19" Type="http://schemas.openxmlformats.org/officeDocument/2006/relationships/image" Target="../media/image41.png"/><Relationship Id="rId4" Type="http://schemas.microsoft.com/office/2007/relationships/hdphoto" Target="../media/hdphoto8.wdp"/><Relationship Id="rId9" Type="http://schemas.openxmlformats.org/officeDocument/2006/relationships/image" Target="../media/image57.png"/><Relationship Id="rId14" Type="http://schemas.openxmlformats.org/officeDocument/2006/relationships/image" Target="../media/image36.png"/><Relationship Id="rId22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slide" Target="slide16.xml"/><Relationship Id="rId7" Type="http://schemas.microsoft.com/office/2007/relationships/hdphoto" Target="../media/hdphoto23.wdp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png"/><Relationship Id="rId5" Type="http://schemas.microsoft.com/office/2007/relationships/hdphoto" Target="../media/hdphoto22.wdp"/><Relationship Id="rId4" Type="http://schemas.openxmlformats.org/officeDocument/2006/relationships/image" Target="../media/image60.png"/><Relationship Id="rId9" Type="http://schemas.microsoft.com/office/2007/relationships/hdphoto" Target="../media/hdphoto24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61.png"/><Relationship Id="rId7" Type="http://schemas.openxmlformats.org/officeDocument/2006/relationships/slide" Target="slide16.xml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24.wdp"/><Relationship Id="rId5" Type="http://schemas.openxmlformats.org/officeDocument/2006/relationships/image" Target="../media/image62.png"/><Relationship Id="rId4" Type="http://schemas.microsoft.com/office/2007/relationships/hdphoto" Target="../media/hdphoto23.wdp"/><Relationship Id="rId9" Type="http://schemas.microsoft.com/office/2007/relationships/hdphoto" Target="../media/hdphoto22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61.png"/><Relationship Id="rId7" Type="http://schemas.openxmlformats.org/officeDocument/2006/relationships/slide" Target="slide16.xml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24.wdp"/><Relationship Id="rId5" Type="http://schemas.openxmlformats.org/officeDocument/2006/relationships/image" Target="../media/image62.png"/><Relationship Id="rId4" Type="http://schemas.microsoft.com/office/2007/relationships/hdphoto" Target="../media/hdphoto23.wdp"/><Relationship Id="rId9" Type="http://schemas.microsoft.com/office/2007/relationships/hdphoto" Target="../media/hdphoto22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18" Type="http://schemas.openxmlformats.org/officeDocument/2006/relationships/slide" Target="slide5.xml"/><Relationship Id="rId3" Type="http://schemas.openxmlformats.org/officeDocument/2006/relationships/image" Target="../media/image9.emf"/><Relationship Id="rId21" Type="http://schemas.openxmlformats.org/officeDocument/2006/relationships/slide" Target="slide6.xml"/><Relationship Id="rId7" Type="http://schemas.openxmlformats.org/officeDocument/2006/relationships/image" Target="../media/image12.png"/><Relationship Id="rId12" Type="http://schemas.openxmlformats.org/officeDocument/2006/relationships/image" Target="../media/image14.png"/><Relationship Id="rId17" Type="http://schemas.microsoft.com/office/2007/relationships/hdphoto" Target="../media/hdphoto5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5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4" Type="http://schemas.openxmlformats.org/officeDocument/2006/relationships/image" Target="../media/image10.png"/><Relationship Id="rId9" Type="http://schemas.openxmlformats.org/officeDocument/2006/relationships/slide" Target="slide3.xml"/><Relationship Id="rId14" Type="http://schemas.openxmlformats.org/officeDocument/2006/relationships/slide" Target="slide4.xml"/><Relationship Id="rId22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61.png"/><Relationship Id="rId7" Type="http://schemas.openxmlformats.org/officeDocument/2006/relationships/slide" Target="slide16.xml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24.wdp"/><Relationship Id="rId5" Type="http://schemas.openxmlformats.org/officeDocument/2006/relationships/image" Target="../media/image62.png"/><Relationship Id="rId4" Type="http://schemas.microsoft.com/office/2007/relationships/hdphoto" Target="../media/hdphoto23.wdp"/><Relationship Id="rId9" Type="http://schemas.microsoft.com/office/2007/relationships/hdphoto" Target="../media/hdphoto22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61.png"/><Relationship Id="rId7" Type="http://schemas.openxmlformats.org/officeDocument/2006/relationships/slide" Target="slide16.xml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24.wdp"/><Relationship Id="rId5" Type="http://schemas.openxmlformats.org/officeDocument/2006/relationships/image" Target="../media/image62.png"/><Relationship Id="rId4" Type="http://schemas.microsoft.com/office/2007/relationships/hdphoto" Target="../media/hdphoto23.wdp"/><Relationship Id="rId9" Type="http://schemas.microsoft.com/office/2007/relationships/hdphoto" Target="../media/hdphoto22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61.png"/><Relationship Id="rId7" Type="http://schemas.openxmlformats.org/officeDocument/2006/relationships/slide" Target="slide16.xml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24.wdp"/><Relationship Id="rId5" Type="http://schemas.openxmlformats.org/officeDocument/2006/relationships/image" Target="../media/image62.png"/><Relationship Id="rId4" Type="http://schemas.microsoft.com/office/2007/relationships/hdphoto" Target="../media/hdphoto23.wdp"/><Relationship Id="rId9" Type="http://schemas.microsoft.com/office/2007/relationships/hdphoto" Target="../media/hdphoto22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20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" Target="slide2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20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slide" Target="slide2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20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2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943556" cy="6258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1866491" y="3162092"/>
            <a:ext cx="9783448" cy="26662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60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60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29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đọc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Kể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bé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nghe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46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6560" t="6367" r="7904" b="75768"/>
          <a:stretch/>
        </p:blipFill>
        <p:spPr>
          <a:xfrm>
            <a:off x="1571625" y="152400"/>
            <a:ext cx="9439275" cy="12627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38658" y="378497"/>
            <a:ext cx="1524000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6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16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UTM Avo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6560" t="23462" r="47931"/>
          <a:stretch/>
        </p:blipFill>
        <p:spPr>
          <a:xfrm>
            <a:off x="994682" y="1338944"/>
            <a:ext cx="4437289" cy="54099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2330" t="23462" r="7904"/>
          <a:stretch/>
        </p:blipFill>
        <p:spPr>
          <a:xfrm>
            <a:off x="6672943" y="1295400"/>
            <a:ext cx="4969329" cy="540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4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651314" y="2462045"/>
            <a:ext cx="6325483" cy="22291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651314" y="2462045"/>
            <a:ext cx="6935168" cy="23625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651314" y="2462045"/>
            <a:ext cx="7954485" cy="22577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651314" y="2462045"/>
            <a:ext cx="8160002" cy="27351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651314" y="2462045"/>
            <a:ext cx="7835675" cy="27739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651314" y="2462045"/>
            <a:ext cx="8504293" cy="248346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651314" y="2462045"/>
            <a:ext cx="9006537" cy="25807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>
            <a:duotone>
              <a:prstClr val="black"/>
              <a:srgbClr val="D9C3A5">
                <a:tint val="50000"/>
                <a:satMod val="180000"/>
              </a:srgbClr>
            </a:duotone>
          </a:blip>
          <a:srcRect t="24709"/>
          <a:stretch/>
        </p:blipFill>
        <p:spPr>
          <a:xfrm>
            <a:off x="1651314" y="2462045"/>
            <a:ext cx="9315718" cy="39079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30285" y="253604"/>
            <a:ext cx="7685315" cy="214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81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6560" t="6367" r="7904" b="77000"/>
          <a:stretch/>
        </p:blipFill>
        <p:spPr>
          <a:xfrm>
            <a:off x="1571625" y="152400"/>
            <a:ext cx="9439275" cy="11756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8086" y="1260239"/>
            <a:ext cx="849085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4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1</a:t>
            </a:r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UTM Avo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00058" y="1303783"/>
            <a:ext cx="849085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4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2</a:t>
            </a:r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UTM Avo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6560" t="23462" r="47931"/>
          <a:stretch/>
        </p:blipFill>
        <p:spPr>
          <a:xfrm>
            <a:off x="994682" y="1338944"/>
            <a:ext cx="4437289" cy="54099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2330" t="23462" r="7904"/>
          <a:stretch/>
        </p:blipFill>
        <p:spPr>
          <a:xfrm>
            <a:off x="6672943" y="1295400"/>
            <a:ext cx="4969329" cy="540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18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185" y="116833"/>
            <a:ext cx="10267633" cy="25828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5861"/>
          <a:stretch/>
        </p:blipFill>
        <p:spPr>
          <a:xfrm>
            <a:off x="977652" y="2493880"/>
            <a:ext cx="10040751" cy="417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968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Plant &amp; Zombie\Background\Nightfrontyard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26" y="-10307"/>
            <a:ext cx="12217028" cy="679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Kết quả hình ảnh cho American Eskimo cartoo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6304" y1="13218" x2="25543" y2="65517"/>
                        <a14:foregroundMark x1="12500" y1="24713" x2="11413" y2="66667"/>
                        <a14:foregroundMark x1="19022" y1="13793" x2="44022" y2="58621"/>
                        <a14:foregroundMark x1="29348" y1="24138" x2="79891" y2="59770"/>
                        <a14:foregroundMark x1="79348" y1="15517" x2="38587" y2="72989"/>
                        <a14:foregroundMark x1="38043" y1="55172" x2="38043" y2="91954"/>
                        <a14:foregroundMark x1="20109" y1="73563" x2="20652" y2="92529"/>
                        <a14:foregroundMark x1="8696" y1="23563" x2="7065" y2="34483"/>
                        <a14:foregroundMark x1="22283" y1="12644" x2="49457" y2="28161"/>
                        <a14:foregroundMark x1="71739" y1="14368" x2="84239" y2="64943"/>
                        <a14:foregroundMark x1="73370" y1="56897" x2="39674" y2="71839"/>
                        <a14:foregroundMark x1="67935" y1="63218" x2="70652" y2="90230"/>
                        <a14:foregroundMark x1="79891" y1="63793" x2="92391" y2="85632"/>
                        <a14:foregroundMark x1="80978" y1="15517" x2="91848" y2="64943"/>
                        <a14:foregroundMark x1="86957" y1="19540" x2="91304" y2="35057"/>
                        <a14:foregroundMark x1="9783" y1="16092" x2="6522" y2="28736"/>
                        <a14:foregroundMark x1="3804" y1="50575" x2="2717" y2="59195"/>
                        <a14:foregroundMark x1="3804" y1="58046" x2="4891" y2="65517"/>
                        <a14:foregroundMark x1="19565" y1="86782" x2="15761" y2="94253"/>
                        <a14:foregroundMark x1="37500" y1="87356" x2="29348" y2="94253"/>
                        <a14:foregroundMark x1="28261" y1="94828" x2="40217" y2="95977"/>
                        <a14:foregroundMark x1="50000" y1="71839" x2="41848" y2="92529"/>
                        <a14:foregroundMark x1="18478" y1="70115" x2="19022" y2="86782"/>
                        <a14:foregroundMark x1="19022" y1="89655" x2="13587" y2="94253"/>
                        <a14:foregroundMark x1="35870" y1="73563" x2="27174" y2="87931"/>
                        <a14:foregroundMark x1="70109" y1="62069" x2="49457" y2="79885"/>
                        <a14:foregroundMark x1="70109" y1="85632" x2="63587" y2="91379"/>
                        <a14:foregroundMark x1="80978" y1="67241" x2="75543" y2="88506"/>
                        <a14:foregroundMark x1="82609" y1="72989" x2="80978" y2="79885"/>
                        <a14:foregroundMark x1="86957" y1="77011" x2="90217" y2="86782"/>
                        <a14:foregroundMark x1="84239" y1="94253" x2="97283" y2="93678"/>
                        <a14:foregroundMark x1="93478" y1="45977" x2="97826" y2="63218"/>
                        <a14:foregroundMark x1="97283" y1="65517" x2="94022" y2="77011"/>
                        <a14:foregroundMark x1="67935" y1="7471" x2="58696" y2="14943"/>
                        <a14:foregroundMark x1="35326" y1="11494" x2="48370" y2="25287"/>
                        <a14:foregroundMark x1="15761" y1="6897" x2="21739" y2="6897"/>
                        <a14:foregroundMark x1="85870" y1="12644" x2="89674" y2="18966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60588" y="2921000"/>
            <a:ext cx="1157813" cy="111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C:\Users\ADMIN\Desktop\Picture1 (2)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292" y="2616204"/>
            <a:ext cx="1685909" cy="146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C:\Users\ADMIN\Desktop\Dan cho chay tron\318767-1G20FT61680 (3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950" b="100000" l="4762" r="9674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62657" y="2514605"/>
            <a:ext cx="2075363" cy="179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 descr="C:\Users\ADMIN\Desktop\Picture1 (2)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719" y="2209805"/>
            <a:ext cx="2324284" cy="2203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C:\Users\ADMIN\Desktop\Dan cho chay tron\318767-1G20FT61680 (4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152" b="100000" l="2000" r="98857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30136" y="5009812"/>
            <a:ext cx="1407525" cy="146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3" descr="C:\Users\ADMIN\Desktop\Picture1 (2)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685" y="4971628"/>
            <a:ext cx="1727200" cy="150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C:\Users\ADMIN\Desktop\Dan cho chay tron\Cartoon-puppies-vector (2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99038"/>
                    </a14:imgEffect>
                    <a14:imgEffect>
                      <a14:sharpenSoften amount="25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4749805"/>
            <a:ext cx="1683824" cy="1360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C:\Users\ADMIN\Desktop\Picture1 (2)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436" y="4445005"/>
            <a:ext cx="1957965" cy="170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Picture1.png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958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1" y="2934527"/>
            <a:ext cx="2739264" cy="173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Picture2.png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>
                        <a14:foregroundMark x1="10213" y1="6140" x2="26809" y2="7895"/>
                        <a14:foregroundMark x1="15319" y1="23246" x2="10213" y2="29825"/>
                        <a14:foregroundMark x1="19574" y1="28070" x2="7660" y2="34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3763404"/>
            <a:ext cx="2032000" cy="197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Tai nguyen thiet ke tro choi\Bảng gỗ\canstock6432558.jpg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>
                        <a14:foregroundMark x1="42000" y1="88732" x2="45333" y2="93662"/>
                        <a14:foregroundMark x1="36000" y1="91549" x2="38000" y2="93662"/>
                        <a14:foregroundMark x1="32667" y1="83803" x2="36000" y2="87324"/>
                        <a14:backgroundMark x1="35333" y1="88732" x2="40000" y2="92254"/>
                        <a14:backgroundMark x1="33333" y1="80986" x2="36667" y2="86620"/>
                        <a14:backgroundMark x1="42000" y1="97887" x2="44000" y2="99296"/>
                        <a14:backgroundMark x1="30667" y1="80986" x2="32667" y2="8309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4" y="519577"/>
            <a:ext cx="1783097" cy="169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78081" y="922105"/>
            <a:ext cx="1656223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2133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 CỨU</a:t>
            </a:r>
          </a:p>
          <a:p>
            <a:pPr algn="ctr" defTabSz="1219170"/>
            <a:r>
              <a:rPr lang="en-US" sz="2133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THÚ CƯNG</a:t>
            </a:r>
          </a:p>
        </p:txBody>
      </p:sp>
      <p:pic>
        <p:nvPicPr>
          <p:cNvPr id="18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7475200" y="6332664"/>
            <a:ext cx="812800" cy="8128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933824" y="4445000"/>
            <a:ext cx="2478232" cy="2336800"/>
            <a:chOff x="1450368" y="3333750"/>
            <a:chExt cx="1858674" cy="1752600"/>
          </a:xfrm>
        </p:grpSpPr>
        <p:pic>
          <p:nvPicPr>
            <p:cNvPr id="19" name="Picture 18">
              <a:hlinkClick r:id="rId26" action="ppaction://hlinksldjump"/>
            </p:cNvPr>
            <p:cNvPicPr>
              <a:picLocks noChangeAspect="1"/>
            </p:cNvPicPr>
            <p:nvPr/>
          </p:nvPicPr>
          <p:blipFill>
            <a:blip r:embed="rId27" cstate="print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6390" b="97125" l="9744" r="89776"/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450368" y="3333750"/>
              <a:ext cx="1858674" cy="1752600"/>
            </a:xfrm>
            <a:prstGeom prst="rect">
              <a:avLst/>
            </a:prstGeom>
          </p:spPr>
        </p:pic>
        <p:sp>
          <p:nvSpPr>
            <p:cNvPr id="22" name="TextBox 21">
              <a:hlinkClick r:id="rId26" action="ppaction://hlinksldjump"/>
            </p:cNvPr>
            <p:cNvSpPr txBox="1"/>
            <p:nvPr/>
          </p:nvSpPr>
          <p:spPr>
            <a:xfrm rot="171679">
              <a:off x="1794380" y="3646332"/>
              <a:ext cx="122653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400" b="1" dirty="0" err="1">
                  <a:solidFill>
                    <a:prstClr val="black"/>
                  </a:solidFill>
                  <a:latin typeface="Calibri"/>
                </a:rPr>
                <a:t>Hướng</a:t>
              </a:r>
              <a:r>
                <a:rPr lang="en-US" sz="24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Calibri"/>
                </a:rPr>
                <a:t>dẫn</a:t>
              </a:r>
              <a:endParaRPr lang="en-US" sz="2400" b="1" dirty="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956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Plant &amp; Zombie\Background\Nightfrontyard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" y="-35949"/>
            <a:ext cx="12159539" cy="685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Kết quả hình ảnh cho American Eskimo carto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6304" y1="13218" x2="25543" y2="65517"/>
                        <a14:foregroundMark x1="12500" y1="24713" x2="11413" y2="66667"/>
                        <a14:foregroundMark x1="19022" y1="13793" x2="44022" y2="58621"/>
                        <a14:foregroundMark x1="29348" y1="24138" x2="79891" y2="59770"/>
                        <a14:foregroundMark x1="79348" y1="15517" x2="38587" y2="72989"/>
                        <a14:foregroundMark x1="38043" y1="55172" x2="38043" y2="91954"/>
                        <a14:foregroundMark x1="20109" y1="73563" x2="20652" y2="92529"/>
                        <a14:foregroundMark x1="8696" y1="23563" x2="7065" y2="34483"/>
                        <a14:foregroundMark x1="22283" y1="12644" x2="49457" y2="28161"/>
                        <a14:foregroundMark x1="71739" y1="14368" x2="84239" y2="64943"/>
                        <a14:foregroundMark x1="73370" y1="56897" x2="39674" y2="71839"/>
                        <a14:foregroundMark x1="67935" y1="63218" x2="70652" y2="90230"/>
                        <a14:foregroundMark x1="79891" y1="63793" x2="92391" y2="85632"/>
                        <a14:foregroundMark x1="80978" y1="15517" x2="91848" y2="64943"/>
                        <a14:foregroundMark x1="86957" y1="19540" x2="91304" y2="35057"/>
                        <a14:foregroundMark x1="9783" y1="16092" x2="6522" y2="28736"/>
                        <a14:foregroundMark x1="3804" y1="50575" x2="2717" y2="59195"/>
                        <a14:foregroundMark x1="3804" y1="58046" x2="4891" y2="65517"/>
                        <a14:foregroundMark x1="19565" y1="86782" x2="15761" y2="94253"/>
                        <a14:foregroundMark x1="37500" y1="87356" x2="29348" y2="94253"/>
                        <a14:foregroundMark x1="28261" y1="94828" x2="40217" y2="95977"/>
                        <a14:foregroundMark x1="50000" y1="71839" x2="41848" y2="92529"/>
                        <a14:foregroundMark x1="18478" y1="70115" x2="19022" y2="86782"/>
                        <a14:foregroundMark x1="19022" y1="89655" x2="13587" y2="94253"/>
                        <a14:foregroundMark x1="35870" y1="73563" x2="27174" y2="87931"/>
                        <a14:foregroundMark x1="70109" y1="62069" x2="49457" y2="79885"/>
                        <a14:foregroundMark x1="70109" y1="85632" x2="63587" y2="91379"/>
                        <a14:foregroundMark x1="80978" y1="67241" x2="75543" y2="88506"/>
                        <a14:foregroundMark x1="82609" y1="72989" x2="80978" y2="79885"/>
                        <a14:foregroundMark x1="86957" y1="77011" x2="90217" y2="86782"/>
                        <a14:foregroundMark x1="84239" y1="94253" x2="97283" y2="93678"/>
                        <a14:foregroundMark x1="93478" y1="45977" x2="97826" y2="63218"/>
                        <a14:foregroundMark x1="97283" y1="65517" x2="94022" y2="77011"/>
                        <a14:foregroundMark x1="67935" y1="7471" x2="58696" y2="14943"/>
                        <a14:foregroundMark x1="35326" y1="11494" x2="48370" y2="25287"/>
                        <a14:foregroundMark x1="15761" y1="6897" x2="21739" y2="6897"/>
                        <a14:foregroundMark x1="85870" y1="12644" x2="89674" y2="18966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60590" y="3718065"/>
            <a:ext cx="996367" cy="96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291" y="3462316"/>
            <a:ext cx="1450824" cy="12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C:\Users\ADMIN\Desktop\Dan cho chay tron\318767-1G20FT61680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50" b="100000" l="4762" r="9674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62659" y="3406664"/>
            <a:ext cx="1785972" cy="154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719" y="3158293"/>
            <a:ext cx="2000183" cy="189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C:\Users\ADMIN\Desktop\Dan cho chay tron\318767-1G20FT61680 (4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52" b="100000" l="2000" r="98857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30133" y="5519198"/>
            <a:ext cx="1211259" cy="126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C:\Users\ADMIN\Desktop\Dan cho chay tron\Cartoon-puppies-vector (2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99038"/>
                    </a14:imgEffect>
                    <a14:imgEffect>
                      <a14:sharpenSoften amount="25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5244318"/>
            <a:ext cx="1449029" cy="117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0" y="5089358"/>
            <a:ext cx="1684944" cy="146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Picture1.png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958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3" y="3481945"/>
            <a:ext cx="2357299" cy="149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Picture2.png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10213" y1="6140" x2="26809" y2="7895"/>
                        <a14:foregroundMark x1="15319" y1="23246" x2="10213" y2="29825"/>
                        <a14:foregroundMark x1="19574" y1="28070" x2="7660" y2="34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4343108"/>
            <a:ext cx="1748656" cy="169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harpenSoften amount="25000"/>
                    </a14:imgEffect>
                    <a14:imgEffect>
                      <a14:colorTemperature colorTemp="53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955" y="-2948592"/>
            <a:ext cx="9652000" cy="5826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18637" y="201830"/>
            <a:ext cx="83429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</a:pP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Các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chú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cún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đã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bị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bắt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cóc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và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bị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nhốt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</a:p>
          <a:p>
            <a:pPr defTabSz="1219170">
              <a:lnSpc>
                <a:spcPct val="150000"/>
              </a:lnSpc>
            </a:pP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trong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những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chiếc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chuồng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.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Trong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lúc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kẻ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xấu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đang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say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ngủ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hãy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cố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gắng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trả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lời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đúng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</a:p>
          <a:p>
            <a:pPr defTabSz="1219170">
              <a:lnSpc>
                <a:spcPct val="150000"/>
              </a:lnSpc>
            </a:pP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các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câu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hỏi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và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giúp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các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chú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cún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trốn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TM Avo" panose="02040603050506020204" pitchFamily="18" charset="0"/>
              </a:rPr>
              <a:t>thoát</a:t>
            </a:r>
            <a:r>
              <a:rPr lang="en-US" sz="2800" dirty="0">
                <a:solidFill>
                  <a:srgbClr val="FFFFFF"/>
                </a:solidFill>
                <a:latin typeface="UTM Avo" panose="02040603050506020204" pitchFamily="18" charset="0"/>
              </a:rPr>
              <a:t>.</a:t>
            </a:r>
            <a:endParaRPr lang="en-US" sz="2400" dirty="0">
              <a:solidFill>
                <a:srgbClr val="FFFFFF"/>
              </a:solidFill>
              <a:latin typeface="UTM Avo" panose="02040603050506020204" pitchFamily="18" charset="0"/>
            </a:endParaRPr>
          </a:p>
        </p:txBody>
      </p:sp>
      <p:pic>
        <p:nvPicPr>
          <p:cNvPr id="1026" name="Picture 2" descr="C:\Users\ADMIN\Desktop\Untitleda (2)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1707" b="100000" l="0" r="98922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32212" y="3718061"/>
            <a:ext cx="2372853" cy="218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689" y="5384737"/>
            <a:ext cx="1486359" cy="129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9831784" y="4445000"/>
            <a:ext cx="2336800" cy="2336800"/>
            <a:chOff x="7373838" y="3333750"/>
            <a:chExt cx="1752600" cy="1752600"/>
          </a:xfrm>
        </p:grpSpPr>
        <p:pic>
          <p:nvPicPr>
            <p:cNvPr id="24" name="Picture 23">
              <a:hlinkClick r:id="rId25" action="ppaction://hlinksldjump"/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backgroundRemoval t="6390" b="97125" l="9744" r="89776"/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3838" y="3333750"/>
              <a:ext cx="1752600" cy="1752600"/>
            </a:xfrm>
            <a:prstGeom prst="rect">
              <a:avLst/>
            </a:prstGeom>
          </p:spPr>
        </p:pic>
        <p:sp>
          <p:nvSpPr>
            <p:cNvPr id="25" name="TextBox 24">
              <a:hlinkClick r:id="rId25" action="ppaction://hlinksldjump"/>
            </p:cNvPr>
            <p:cNvSpPr txBox="1"/>
            <p:nvPr/>
          </p:nvSpPr>
          <p:spPr>
            <a:xfrm rot="21190204">
              <a:off x="7848971" y="3615899"/>
              <a:ext cx="58814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400" b="1" dirty="0" err="1">
                  <a:solidFill>
                    <a:prstClr val="black"/>
                  </a:solidFill>
                  <a:latin typeface="Calibri"/>
                </a:rPr>
                <a:t>Chơi</a:t>
              </a:r>
              <a:endParaRPr lang="en-US" sz="2400" b="1" dirty="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687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940"/>
            <a:ext cx="12192000" cy="6904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ết quả hình ảnh cho American Eskimo cartoo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6304" y1="13218" x2="25543" y2="65517"/>
                        <a14:foregroundMark x1="12500" y1="24713" x2="11413" y2="66667"/>
                        <a14:foregroundMark x1="19022" y1="13793" x2="44022" y2="58621"/>
                        <a14:foregroundMark x1="29348" y1="24138" x2="79891" y2="59770"/>
                        <a14:foregroundMark x1="79348" y1="15517" x2="38587" y2="72989"/>
                        <a14:foregroundMark x1="38043" y1="55172" x2="38043" y2="91954"/>
                        <a14:foregroundMark x1="20109" y1="73563" x2="20652" y2="92529"/>
                        <a14:foregroundMark x1="8696" y1="23563" x2="7065" y2="34483"/>
                        <a14:foregroundMark x1="22283" y1="12644" x2="49457" y2="28161"/>
                        <a14:foregroundMark x1="71739" y1="14368" x2="84239" y2="64943"/>
                        <a14:foregroundMark x1="73370" y1="56897" x2="39674" y2="71839"/>
                        <a14:foregroundMark x1="67935" y1="63218" x2="70652" y2="90230"/>
                        <a14:foregroundMark x1="79891" y1="63793" x2="92391" y2="85632"/>
                        <a14:foregroundMark x1="80978" y1="15517" x2="91848" y2="64943"/>
                        <a14:foregroundMark x1="86957" y1="19540" x2="91304" y2="35057"/>
                        <a14:foregroundMark x1="9783" y1="16092" x2="6522" y2="28736"/>
                        <a14:foregroundMark x1="3804" y1="50575" x2="2717" y2="59195"/>
                        <a14:foregroundMark x1="3804" y1="58046" x2="4891" y2="65517"/>
                        <a14:foregroundMark x1="19565" y1="86782" x2="15761" y2="94253"/>
                        <a14:foregroundMark x1="37500" y1="87356" x2="29348" y2="94253"/>
                        <a14:foregroundMark x1="28261" y1="94828" x2="40217" y2="95977"/>
                        <a14:foregroundMark x1="50000" y1="71839" x2="41848" y2="92529"/>
                        <a14:foregroundMark x1="18478" y1="70115" x2="19022" y2="86782"/>
                        <a14:foregroundMark x1="19022" y1="89655" x2="13587" y2="94253"/>
                        <a14:foregroundMark x1="35870" y1="73563" x2="27174" y2="87931"/>
                        <a14:foregroundMark x1="70109" y1="62069" x2="49457" y2="79885"/>
                        <a14:foregroundMark x1="70109" y1="85632" x2="63587" y2="91379"/>
                        <a14:foregroundMark x1="80978" y1="67241" x2="75543" y2="88506"/>
                        <a14:foregroundMark x1="82609" y1="72989" x2="80978" y2="79885"/>
                        <a14:foregroundMark x1="86957" y1="77011" x2="90217" y2="86782"/>
                        <a14:foregroundMark x1="84239" y1="94253" x2="97283" y2="93678"/>
                        <a14:foregroundMark x1="93478" y1="45977" x2="97826" y2="63218"/>
                        <a14:foregroundMark x1="97283" y1="65517" x2="94022" y2="77011"/>
                        <a14:foregroundMark x1="67935" y1="7471" x2="58696" y2="14943"/>
                        <a14:foregroundMark x1="35326" y1="11494" x2="48370" y2="25287"/>
                        <a14:foregroundMark x1="15761" y1="6897" x2="21739" y2="6897"/>
                        <a14:foregroundMark x1="85870" y1="12644" x2="89674" y2="18966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20317" y="629062"/>
            <a:ext cx="1006087" cy="97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có li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362" y1="7489" x2="28936" y2="61674"/>
                        <a14:foregroundMark x1="24255" y1="5286" x2="25106" y2="19824"/>
                        <a14:foregroundMark x1="11489" y1="27753" x2="8085" y2="33921"/>
                        <a14:foregroundMark x1="32340" y1="55947" x2="29362" y2="87225"/>
                        <a14:foregroundMark x1="68085" y1="55507" x2="83404" y2="85463"/>
                        <a14:foregroundMark x1="95745" y1="63877" x2="83404" y2="70925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00800" y="4343405"/>
            <a:ext cx="1524000" cy="162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3" descr="C:\Users\ADMIN\Desktop\Picture1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015" y="4140200"/>
            <a:ext cx="1946188" cy="169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 descr="C:\Users\ADMIN\Desktop\Dan cho chay tron\318767-1G20FT61680 (2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7856">
                        <a14:foregroundMark x1="12865" y1="6301" x2="38791" y2="41096"/>
                        <a14:foregroundMark x1="27875" y1="10685" x2="26901" y2="18630"/>
                        <a14:foregroundMark x1="18324" y1="7671" x2="21053" y2="13151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47695" y="5338877"/>
            <a:ext cx="2116308" cy="134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C:\Users\ADMIN\Desktop\Picture1 (2)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348" y="4953000"/>
            <a:ext cx="2120253" cy="169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3" descr="C:\Users\ADMIN\Desktop\Picture1 (2)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92" y="303053"/>
            <a:ext cx="1685909" cy="146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C:\Users\ADMIN\Desktop\Dan cho chay tron\318767-1G20FT61680 (4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3152" b="100000" l="2000" r="98857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36375" y="1869986"/>
            <a:ext cx="1026076" cy="1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3" descr="C:\Users\ADMIN\Desktop\Picture1 (2)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796" y="1637520"/>
            <a:ext cx="1472605" cy="128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9" descr="C:\Users\ADMIN\Desktop\Dan cho chay tron\Cartoon-puppies-vector (2)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9038"/>
                    </a14:imgEffect>
                    <a14:imgEffect>
                      <a14:sharpenSoften amount="25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025" y="1976659"/>
            <a:ext cx="1191683" cy="96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3" descr="C:\Users\ADMIN\Desktop\Picture1 (2).pn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796" y="1844581"/>
            <a:ext cx="1472605" cy="128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Untitleda (2)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1707" b="100000" l="0" r="98922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8920" y="755491"/>
            <a:ext cx="2372853" cy="218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 21"/>
          <p:cNvSpPr/>
          <p:nvPr/>
        </p:nvSpPr>
        <p:spPr>
          <a:xfrm>
            <a:off x="7112001" y="482600"/>
            <a:ext cx="440267" cy="428736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prstClr val="white"/>
                </a:solidFill>
                <a:latin typeface="Calibri"/>
              </a:rPr>
              <a:t>1</a:t>
            </a:r>
          </a:p>
        </p:txBody>
      </p:sp>
      <p:sp>
        <p:nvSpPr>
          <p:cNvPr id="23" name="Oval 22"/>
          <p:cNvSpPr/>
          <p:nvPr/>
        </p:nvSpPr>
        <p:spPr>
          <a:xfrm>
            <a:off x="4470401" y="1803400"/>
            <a:ext cx="440267" cy="428736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prstClr val="white"/>
                </a:solidFill>
                <a:latin typeface="Calibri"/>
              </a:rPr>
              <a:t>2</a:t>
            </a:r>
          </a:p>
        </p:txBody>
      </p:sp>
      <p:sp>
        <p:nvSpPr>
          <p:cNvPr id="27" name="Oval 26"/>
          <p:cNvSpPr/>
          <p:nvPr/>
        </p:nvSpPr>
        <p:spPr>
          <a:xfrm>
            <a:off x="7112001" y="1679464"/>
            <a:ext cx="440267" cy="428736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prstClr val="white"/>
                </a:solidFill>
                <a:latin typeface="Calibri"/>
              </a:rPr>
              <a:t>3</a:t>
            </a:r>
          </a:p>
        </p:txBody>
      </p:sp>
      <p:sp>
        <p:nvSpPr>
          <p:cNvPr id="28" name="Oval 27"/>
          <p:cNvSpPr/>
          <p:nvPr/>
        </p:nvSpPr>
        <p:spPr>
          <a:xfrm>
            <a:off x="2844801" y="4930664"/>
            <a:ext cx="440267" cy="428736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prstClr val="white"/>
                </a:solidFill>
                <a:latin typeface="Calibri"/>
              </a:rPr>
              <a:t>4</a:t>
            </a:r>
          </a:p>
        </p:txBody>
      </p:sp>
      <p:sp>
        <p:nvSpPr>
          <p:cNvPr id="29" name="Oval 28"/>
          <p:cNvSpPr/>
          <p:nvPr/>
        </p:nvSpPr>
        <p:spPr>
          <a:xfrm>
            <a:off x="7112001" y="4117864"/>
            <a:ext cx="440267" cy="428736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prstClr val="white"/>
                </a:solidFill>
                <a:latin typeface="Calibri"/>
              </a:rPr>
              <a:t>5</a:t>
            </a:r>
          </a:p>
        </p:txBody>
      </p:sp>
      <p:sp>
        <p:nvSpPr>
          <p:cNvPr id="2" name="5-Point Star 1">
            <a:hlinkClick r:id="rId24" action="ppaction://hlinksldjump"/>
          </p:cNvPr>
          <p:cNvSpPr/>
          <p:nvPr/>
        </p:nvSpPr>
        <p:spPr>
          <a:xfrm>
            <a:off x="11209283" y="157655"/>
            <a:ext cx="788276" cy="59783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57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0.01482 L 0.0809 -0.1395 C 0.09601 -0.17376 0.11892 -0.19259 0.14253 -0.19259 C 0.16962 -0.19259 0.19132 -0.17376 0.20642 -0.1395 L 0.27917 0.01482 " pathEditMode="relative" rAng="0" ptsTypes="FffFF">
                                      <p:cBhvr>
                                        <p:cTn id="46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2" y="-10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083 -1.85185E-6 L 0.52083 -1.85185E-6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-0.00277 L 0.3941 -0.0058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88" y="-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8576 -0.00308 L 0.45712 -0.14876 C 0.47222 -0.18117 0.49462 -0.19876 0.51788 -0.19876 C 0.54462 -0.19876 0.5658 -0.18117 0.5809 -0.14876 L 0.65243 -0.00308 " pathEditMode="relative" rAng="0" ptsTypes="FffFF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33" y="-97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441 -4.5679E-6 L 0.8941 -4.5679E-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7.40741E-7 L 0.0599 -0.15617 C 0.0724 -0.18982 0.09149 -0.20957 0.11094 -0.20957 C 0.13351 -0.20957 0.15139 -0.18982 0.16406 -0.15617 L 0.225 7.40741E-7 " pathEditMode="relative" rAng="0" ptsTypes="FffFF">
                                      <p:cBhvr>
                                        <p:cTn id="7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-10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5 -4.44444E-6 L 0.50834 -4.44444E-6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07066 -0.14815 C 0.08559 -0.18148 0.10764 -0.19908 0.13073 -0.19908 C 0.15712 -0.19908 0.17812 -0.18148 0.19305 -0.14815 L 0.26406 3.33333E-6 " pathEditMode="relative" rAng="0" ptsTypes="FffFF">
                                      <p:cBhvr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94" y="-99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573 2.71605E-6 L 0.50573 2.71605E-6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0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3.33333E-6 L 0.29896 -0.09507 C 0.3092 -0.11574 0.32465 -0.12686 0.34062 -0.12686 C 0.35902 -0.12686 0.37378 -0.11574 0.38402 -0.09507 L 0.43333 3.33333E-6 " pathEditMode="relative" rAng="0" ptsTypes="FffFF">
                                      <p:cBhvr>
                                        <p:cTn id="10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63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0"/>
                            </p:stCondLst>
                            <p:childTnLst>
                              <p:par>
                                <p:cTn id="11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639 -3.33333E-6 L 0.67639 -3.33333E-6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7" grpId="0" animBg="1"/>
      <p:bldP spid="28" grpId="0" animBg="1"/>
      <p:bldP spid="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10214823" y="4741112"/>
            <a:ext cx="2133600" cy="2116891"/>
            <a:chOff x="7373838" y="3333750"/>
            <a:chExt cx="1752600" cy="1752600"/>
          </a:xfrm>
        </p:grpSpPr>
        <p:pic>
          <p:nvPicPr>
            <p:cNvPr id="9" name="Picture 8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390" b="97125" l="9744" r="89776"/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3838" y="3333750"/>
              <a:ext cx="1752600" cy="1752600"/>
            </a:xfrm>
            <a:prstGeom prst="rect">
              <a:avLst/>
            </a:prstGeom>
          </p:spPr>
        </p:pic>
        <p:sp>
          <p:nvSpPr>
            <p:cNvPr id="10" name="TextBox 9">
              <a:hlinkClick r:id="rId3" action="ppaction://hlinksldjump"/>
            </p:cNvPr>
            <p:cNvSpPr txBox="1"/>
            <p:nvPr/>
          </p:nvSpPr>
          <p:spPr>
            <a:xfrm rot="21190204">
              <a:off x="7736690" y="3597914"/>
              <a:ext cx="812699" cy="382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400" b="1" dirty="0" err="1">
                  <a:solidFill>
                    <a:prstClr val="black"/>
                  </a:solidFill>
                  <a:latin typeface="Calibri"/>
                </a:rPr>
                <a:t>Trở</a:t>
              </a:r>
              <a:r>
                <a:rPr lang="en-US" sz="24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Calibri"/>
                </a:rPr>
                <a:t>về</a:t>
              </a:r>
              <a:endParaRPr lang="en-US" sz="2400" b="1" dirty="0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19" name="Picture 4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257" y="-63735"/>
            <a:ext cx="9317488" cy="4677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ình ảnh có liên qua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442" y="4241117"/>
            <a:ext cx="5189383" cy="274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1778189" y="1567302"/>
            <a:ext cx="8436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Rồng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phun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nước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bạc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là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cái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gì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19458" y="5108715"/>
            <a:ext cx="4350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Là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cái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máy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bơm</a:t>
            </a:r>
            <a:endParaRPr lang="en-US" sz="4000" dirty="0">
              <a:solidFill>
                <a:prstClr val="white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334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271" y="-29644"/>
            <a:ext cx="8846983" cy="4677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994489" y="1769486"/>
            <a:ext cx="7099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/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Hay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hỏi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đâu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đâu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là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con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gì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23" name="Picture 4" descr="Hình ảnh có liên qua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071" y="4241117"/>
            <a:ext cx="5189383" cy="274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4146607" y="5291014"/>
            <a:ext cx="4164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Là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con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chó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vện</a:t>
            </a:r>
            <a:endParaRPr lang="en-US" sz="4000" dirty="0">
              <a:solidFill>
                <a:prstClr val="white"/>
              </a:solidFill>
              <a:latin typeface="UTM Avo" panose="020406030505060202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169704" y="4741113"/>
            <a:ext cx="2133600" cy="2116891"/>
            <a:chOff x="7373838" y="3333750"/>
            <a:chExt cx="1752600" cy="1752600"/>
          </a:xfrm>
        </p:grpSpPr>
        <p:pic>
          <p:nvPicPr>
            <p:cNvPr id="11" name="Picture 10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390" b="97125" l="9744" r="89776"/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3838" y="3333750"/>
              <a:ext cx="1752600" cy="1752600"/>
            </a:xfrm>
            <a:prstGeom prst="rect">
              <a:avLst/>
            </a:prstGeom>
          </p:spPr>
        </p:pic>
        <p:sp>
          <p:nvSpPr>
            <p:cNvPr id="15" name="TextBox 14">
              <a:hlinkClick r:id="rId7" action="ppaction://hlinksldjump"/>
            </p:cNvPr>
            <p:cNvSpPr txBox="1"/>
            <p:nvPr/>
          </p:nvSpPr>
          <p:spPr>
            <a:xfrm rot="21190204">
              <a:off x="7736690" y="3597914"/>
              <a:ext cx="812699" cy="382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400" b="1" dirty="0" err="1">
                  <a:solidFill>
                    <a:prstClr val="black"/>
                  </a:solidFill>
                  <a:latin typeface="Calibri"/>
                </a:rPr>
                <a:t>Trở</a:t>
              </a:r>
              <a:r>
                <a:rPr lang="en-US" sz="24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Calibri"/>
                </a:rPr>
                <a:t>về</a:t>
              </a:r>
              <a:endParaRPr lang="en-US" sz="2400" b="1" dirty="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623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743" y="4"/>
            <a:ext cx="8846983" cy="4677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733821" y="1796259"/>
            <a:ext cx="80308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Hay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chăng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dây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điện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là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con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gì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23" name="Picture 4" descr="Hình ảnh có liên qua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542" y="4270761"/>
            <a:ext cx="5189383" cy="274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4568721" y="4949228"/>
            <a:ext cx="45808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Là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con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nhện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con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0263032" y="4772980"/>
            <a:ext cx="2133600" cy="2116891"/>
            <a:chOff x="7373838" y="3333750"/>
            <a:chExt cx="1752600" cy="1752600"/>
          </a:xfrm>
        </p:grpSpPr>
        <p:pic>
          <p:nvPicPr>
            <p:cNvPr id="14" name="Picture 13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390" b="97125" l="9744" r="89776"/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3838" y="3333750"/>
              <a:ext cx="1752600" cy="1752600"/>
            </a:xfrm>
            <a:prstGeom prst="rect">
              <a:avLst/>
            </a:prstGeom>
          </p:spPr>
        </p:pic>
        <p:sp>
          <p:nvSpPr>
            <p:cNvPr id="15" name="TextBox 14">
              <a:hlinkClick r:id="rId7" action="ppaction://hlinksldjump"/>
            </p:cNvPr>
            <p:cNvSpPr txBox="1"/>
            <p:nvPr/>
          </p:nvSpPr>
          <p:spPr>
            <a:xfrm rot="21190204">
              <a:off x="7736690" y="3597914"/>
              <a:ext cx="812699" cy="382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400" b="1" dirty="0" err="1">
                  <a:solidFill>
                    <a:prstClr val="black"/>
                  </a:solidFill>
                  <a:latin typeface="Calibri"/>
                </a:rPr>
                <a:t>Trở</a:t>
              </a:r>
              <a:r>
                <a:rPr lang="en-US" sz="24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Calibri"/>
                </a:rPr>
                <a:t>về</a:t>
              </a:r>
              <a:endParaRPr lang="en-US" sz="2400" b="1" dirty="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8509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83">
            <a:extLst>
              <a:ext uri="{FF2B5EF4-FFF2-40B4-BE49-F238E27FC236}">
                <a16:creationId xmlns:a16="http://schemas.microsoft.com/office/drawing/2014/main" id="{0EFF29DA-55DD-4B0C-9CC1-3B884777AE3B}"/>
              </a:ext>
            </a:extLst>
          </p:cNvPr>
          <p:cNvGrpSpPr/>
          <p:nvPr/>
        </p:nvGrpSpPr>
        <p:grpSpPr>
          <a:xfrm>
            <a:off x="-11723" y="5346364"/>
            <a:ext cx="12203723" cy="1511636"/>
            <a:chOff x="-17585" y="5729324"/>
            <a:chExt cx="12203723" cy="1123362"/>
          </a:xfrm>
        </p:grpSpPr>
        <p:pic>
          <p:nvPicPr>
            <p:cNvPr id="32" name="图片 84">
              <a:extLst>
                <a:ext uri="{FF2B5EF4-FFF2-40B4-BE49-F238E27FC236}">
                  <a16:creationId xmlns:a16="http://schemas.microsoft.com/office/drawing/2014/main" id="{48339B65-9A75-4B9C-B6DF-080489DBBC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33" name="图片 85">
              <a:extLst>
                <a:ext uri="{FF2B5EF4-FFF2-40B4-BE49-F238E27FC236}">
                  <a16:creationId xmlns:a16="http://schemas.microsoft.com/office/drawing/2014/main" id="{A1BF7EBA-42AA-41DB-A608-79325EF1DD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4" name="图片 13">
            <a:extLst>
              <a:ext uri="{FF2B5EF4-FFF2-40B4-BE49-F238E27FC236}">
                <a16:creationId xmlns:a16="http://schemas.microsoft.com/office/drawing/2014/main" id="{815CE365-C0B0-44F8-AA3B-0068A74B33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58" y="9676"/>
            <a:ext cx="3622207" cy="19572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697454-A8FE-4FD2-9BDA-B77F53D6FD9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1159331" y="3797773"/>
            <a:ext cx="1195268" cy="1122531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9F13065-8F81-4312-AC2D-02F6268DB7D5}"/>
              </a:ext>
            </a:extLst>
          </p:cNvPr>
          <p:cNvSpPr/>
          <p:nvPr/>
        </p:nvSpPr>
        <p:spPr>
          <a:xfrm>
            <a:off x="1476591" y="5856063"/>
            <a:ext cx="662700" cy="47897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rPr>
              <a:t>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3F70BB-312D-49D2-BF0D-462E60A5290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7778" l="9800" r="233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r="75200" b="82037"/>
          <a:stretch/>
        </p:blipFill>
        <p:spPr>
          <a:xfrm>
            <a:off x="1179291" y="2871995"/>
            <a:ext cx="1472564" cy="2065679"/>
          </a:xfrm>
          <a:prstGeom prst="rect">
            <a:avLst/>
          </a:prstGeom>
        </p:spPr>
      </p:pic>
      <p:pic>
        <p:nvPicPr>
          <p:cNvPr id="8" name="Picture 7">
            <a:hlinkClick r:id="rId9" action="ppaction://hlinksldjump"/>
            <a:extLst>
              <a:ext uri="{FF2B5EF4-FFF2-40B4-BE49-F238E27FC236}">
                <a16:creationId xmlns:a16="http://schemas.microsoft.com/office/drawing/2014/main" id="{F482B18F-361A-47A2-8BBE-662FF6F4EFB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6667" b="90278" l="24300" r="7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00" t="57777" r="30001" b="11483"/>
          <a:stretch/>
        </p:blipFill>
        <p:spPr>
          <a:xfrm>
            <a:off x="1113365" y="4807792"/>
            <a:ext cx="1362755" cy="9932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8D6D6DC-4754-4062-B3E0-439A598948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9499030" y="3872019"/>
            <a:ext cx="1195268" cy="1122531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8A12183-E890-4B7D-BE7D-F466AE2C7B28}"/>
              </a:ext>
            </a:extLst>
          </p:cNvPr>
          <p:cNvSpPr/>
          <p:nvPr/>
        </p:nvSpPr>
        <p:spPr>
          <a:xfrm>
            <a:off x="9768558" y="5875267"/>
            <a:ext cx="662700" cy="47897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>
                <a:solidFill>
                  <a:prstClr val="black"/>
                </a:solidFill>
                <a:latin typeface="Coiny" panose="02000903060500060000" pitchFamily="2" charset="0"/>
              </a:rPr>
              <a:t>3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11865AF-D695-4DC3-BA80-2A2763E1A34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9434403" y="2723930"/>
            <a:ext cx="1350887" cy="2357757"/>
          </a:xfrm>
          <a:prstGeom prst="rect">
            <a:avLst/>
          </a:prstGeom>
        </p:spPr>
      </p:pic>
      <p:pic>
        <p:nvPicPr>
          <p:cNvPr id="16" name="Picture 15">
            <a:hlinkClick r:id="rId14" action="ppaction://hlinksldjump"/>
            <a:extLst>
              <a:ext uri="{FF2B5EF4-FFF2-40B4-BE49-F238E27FC236}">
                <a16:creationId xmlns:a16="http://schemas.microsoft.com/office/drawing/2014/main" id="{6323111C-A8F5-4F68-99F2-2D9F64F11C59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9404089" y="4876847"/>
            <a:ext cx="1328787" cy="9984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94DC6C5-0E24-4991-8719-C6BDDDA9A2C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5447119" y="3789685"/>
            <a:ext cx="1195268" cy="1122531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E52615C2-C425-4331-A326-9E024C771D09}"/>
              </a:ext>
            </a:extLst>
          </p:cNvPr>
          <p:cNvSpPr/>
          <p:nvPr/>
        </p:nvSpPr>
        <p:spPr>
          <a:xfrm>
            <a:off x="5768351" y="5875267"/>
            <a:ext cx="662700" cy="47897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>
                <a:solidFill>
                  <a:prstClr val="black"/>
                </a:solidFill>
                <a:latin typeface="Coiny" panose="02000903060500060000" pitchFamily="2" charset="0"/>
              </a:rPr>
              <a:t>2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23689EA-450E-4DE9-BD7D-91F68055A490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0604" b="66504" l="30200" r="47200">
                        <a14:foregroundMark x1="35900" y1="44109" x2="35900" y2="44109"/>
                        <a14:foregroundMark x1="33600" y1="43817" x2="33600" y2="43817"/>
                        <a14:foregroundMark x1="35400" y1="45472" x2="35400" y2="45472"/>
                        <a14:foregroundMark x1="34400" y1="44206" x2="34400" y2="46835"/>
                        <a14:foregroundMark x1="32100" y1="47225" x2="32100" y2="47225"/>
                        <a14:foregroundMark x1="32000" y1="48101" x2="32000" y2="48101"/>
                        <a14:foregroundMark x1="34100" y1="48101" x2="34100" y2="48101"/>
                        <a14:foregroundMark x1="33700" y1="46154" x2="36300" y2="48004"/>
                        <a14:foregroundMark x1="38300" y1="44401" x2="38300" y2="44401"/>
                        <a14:foregroundMark x1="38200" y1="44791" x2="37500" y2="4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21" t="40635" r="52608" b="33697"/>
          <a:stretch/>
        </p:blipFill>
        <p:spPr>
          <a:xfrm>
            <a:off x="5284797" y="2370793"/>
            <a:ext cx="1673944" cy="2569884"/>
          </a:xfrm>
          <a:prstGeom prst="rect">
            <a:avLst/>
          </a:prstGeom>
        </p:spPr>
      </p:pic>
      <p:pic>
        <p:nvPicPr>
          <p:cNvPr id="20" name="Picture 19">
            <a:hlinkClick r:id="rId18" action="ppaction://hlinksldjump"/>
            <a:extLst>
              <a:ext uri="{FF2B5EF4-FFF2-40B4-BE49-F238E27FC236}">
                <a16:creationId xmlns:a16="http://schemas.microsoft.com/office/drawing/2014/main" id="{C427C28E-7CFF-41CD-B6BD-67FE8A111393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6389" b="87870" l="33500" r="46800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42" t="76389" r="51501" b="12500"/>
          <a:stretch/>
        </p:blipFill>
        <p:spPr>
          <a:xfrm>
            <a:off x="5371273" y="4738567"/>
            <a:ext cx="1454769" cy="105436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F3C21AD-A9FF-417B-8733-50270C8E280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651857" y="788321"/>
            <a:ext cx="6870787" cy="1012024"/>
          </a:xfrm>
          <a:prstGeom prst="rect">
            <a:avLst/>
          </a:prstGeom>
        </p:spPr>
      </p:pic>
      <p:pic>
        <p:nvPicPr>
          <p:cNvPr id="36" name="图片 7">
            <a:hlinkClick r:id="rId21" action="ppaction://hlinksldjump"/>
            <a:extLst>
              <a:ext uri="{FF2B5EF4-FFF2-40B4-BE49-F238E27FC236}">
                <a16:creationId xmlns:a16="http://schemas.microsoft.com/office/drawing/2014/main" id="{A6FF2A5C-F2AA-4446-8C21-097B97094DCF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5" t="6682" r="76638" b="-4891"/>
          <a:stretch/>
        </p:blipFill>
        <p:spPr>
          <a:xfrm flipH="1">
            <a:off x="9540144" y="43546"/>
            <a:ext cx="2755549" cy="216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8793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511" y="-35949"/>
            <a:ext cx="8846983" cy="4677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505129" y="1763181"/>
            <a:ext cx="7099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Ăn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no quay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tròn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là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cái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gì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23" name="Picture 4" descr="Hình ảnh có liên qua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310" y="4234812"/>
            <a:ext cx="5189383" cy="274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3972792" y="5102410"/>
            <a:ext cx="4164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Là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cối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xay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lúa</a:t>
            </a:r>
            <a:endParaRPr lang="en-US" sz="4000" dirty="0">
              <a:solidFill>
                <a:prstClr val="white"/>
              </a:solidFill>
              <a:latin typeface="UTM Avo" panose="020406030505060202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9452689" y="4861808"/>
            <a:ext cx="2133600" cy="2116891"/>
            <a:chOff x="7373838" y="3333750"/>
            <a:chExt cx="1752600" cy="1752600"/>
          </a:xfrm>
        </p:grpSpPr>
        <p:pic>
          <p:nvPicPr>
            <p:cNvPr id="14" name="Picture 13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390" b="97125" l="9744" r="89776"/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3838" y="3333750"/>
              <a:ext cx="1752600" cy="1752600"/>
            </a:xfrm>
            <a:prstGeom prst="rect">
              <a:avLst/>
            </a:prstGeom>
          </p:spPr>
        </p:pic>
        <p:sp>
          <p:nvSpPr>
            <p:cNvPr id="15" name="TextBox 14">
              <a:hlinkClick r:id="rId7" action="ppaction://hlinksldjump"/>
            </p:cNvPr>
            <p:cNvSpPr txBox="1"/>
            <p:nvPr/>
          </p:nvSpPr>
          <p:spPr>
            <a:xfrm rot="21190204">
              <a:off x="7736690" y="3597914"/>
              <a:ext cx="812699" cy="382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400" b="1" dirty="0" err="1">
                  <a:solidFill>
                    <a:prstClr val="black"/>
                  </a:solidFill>
                  <a:latin typeface="Calibri"/>
                </a:rPr>
                <a:t>Trở</a:t>
              </a:r>
              <a:r>
                <a:rPr lang="en-US" sz="24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Calibri"/>
                </a:rPr>
                <a:t>về</a:t>
              </a:r>
              <a:endParaRPr lang="en-US" sz="2400" b="1" dirty="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457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821" y="-29643"/>
            <a:ext cx="8846983" cy="4677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552037" y="1769487"/>
            <a:ext cx="7099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Mồm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thở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ra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gió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là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cái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gì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23" name="Picture 4" descr="Hình ảnh có liên qua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619" y="4241118"/>
            <a:ext cx="5189383" cy="274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3860802" y="4919585"/>
            <a:ext cx="44291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Là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cái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quạt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hòm</a:t>
            </a:r>
            <a:endParaRPr lang="en-US" sz="4000" dirty="0">
              <a:solidFill>
                <a:prstClr val="white"/>
              </a:solidFill>
              <a:latin typeface="UTM Avo" panose="020406030505060202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160000" y="4741113"/>
            <a:ext cx="2133600" cy="2116891"/>
            <a:chOff x="7373838" y="3333750"/>
            <a:chExt cx="1752600" cy="1752600"/>
          </a:xfrm>
        </p:grpSpPr>
        <p:pic>
          <p:nvPicPr>
            <p:cNvPr id="14" name="Picture 13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390" b="97125" l="9744" r="89776"/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3838" y="3333750"/>
              <a:ext cx="1752600" cy="1752600"/>
            </a:xfrm>
            <a:prstGeom prst="rect">
              <a:avLst/>
            </a:prstGeom>
          </p:spPr>
        </p:pic>
        <p:sp>
          <p:nvSpPr>
            <p:cNvPr id="15" name="TextBox 14">
              <a:hlinkClick r:id="rId7" action="ppaction://hlinksldjump"/>
            </p:cNvPr>
            <p:cNvSpPr txBox="1"/>
            <p:nvPr/>
          </p:nvSpPr>
          <p:spPr>
            <a:xfrm rot="21190204">
              <a:off x="7736690" y="3597914"/>
              <a:ext cx="812699" cy="382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400" b="1" dirty="0" err="1">
                  <a:solidFill>
                    <a:prstClr val="black"/>
                  </a:solidFill>
                  <a:latin typeface="Calibri"/>
                </a:rPr>
                <a:t>Trở</a:t>
              </a:r>
              <a:r>
                <a:rPr lang="en-US" sz="24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Calibri"/>
                </a:rPr>
                <a:t>về</a:t>
              </a:r>
              <a:endParaRPr lang="en-US" sz="2400" b="1" dirty="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53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819" y="114744"/>
            <a:ext cx="8846983" cy="4677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969963" y="1903578"/>
            <a:ext cx="7946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Không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thèm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cỏ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non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là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cái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gì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23" name="Picture 4" descr="Hình ảnh có liên qua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542" y1="8333" x2="4688" y2="94504"/>
                        <a14:foregroundMark x1="2813" y1="11170" x2="52083" y2="7092"/>
                        <a14:foregroundMark x1="49271" y1="7801" x2="96146" y2="9397"/>
                        <a14:foregroundMark x1="96146" y1="9043" x2="97083" y2="92199"/>
                        <a14:foregroundMark x1="3333" y1="95745" x2="97083" y2="92199"/>
                        <a14:foregroundMark x1="16250" y1="85638" x2="28021" y2="92553"/>
                        <a14:foregroundMark x1="24792" y1="84574" x2="27396" y2="90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619" y="4241118"/>
            <a:ext cx="5189383" cy="274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3860800" y="4919585"/>
            <a:ext cx="4164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Là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con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trâu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sắt</a:t>
            </a:r>
            <a:endParaRPr lang="en-US" sz="4000" dirty="0">
              <a:solidFill>
                <a:prstClr val="white"/>
              </a:solidFill>
              <a:latin typeface="UTM Avo" panose="020406030505060202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160000" y="4741113"/>
            <a:ext cx="2133600" cy="2116891"/>
            <a:chOff x="7373838" y="3333750"/>
            <a:chExt cx="1752600" cy="1752600"/>
          </a:xfrm>
        </p:grpSpPr>
        <p:pic>
          <p:nvPicPr>
            <p:cNvPr id="14" name="Picture 13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390" b="97125" l="9744" r="89776"/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3838" y="3333750"/>
              <a:ext cx="1752600" cy="1752600"/>
            </a:xfrm>
            <a:prstGeom prst="rect">
              <a:avLst/>
            </a:prstGeom>
          </p:spPr>
        </p:pic>
        <p:sp>
          <p:nvSpPr>
            <p:cNvPr id="15" name="TextBox 14">
              <a:hlinkClick r:id="rId7" action="ppaction://hlinksldjump"/>
            </p:cNvPr>
            <p:cNvSpPr txBox="1"/>
            <p:nvPr/>
          </p:nvSpPr>
          <p:spPr>
            <a:xfrm rot="21190204">
              <a:off x="7736690" y="3597914"/>
              <a:ext cx="812699" cy="382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400" b="1" dirty="0" err="1">
                  <a:solidFill>
                    <a:prstClr val="black"/>
                  </a:solidFill>
                  <a:latin typeface="Calibri"/>
                </a:rPr>
                <a:t>Trở</a:t>
              </a:r>
              <a:r>
                <a:rPr lang="en-US" sz="24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Calibri"/>
                </a:rPr>
                <a:t>về</a:t>
              </a:r>
              <a:endParaRPr lang="en-US" sz="2400" b="1" dirty="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524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92" y="930425"/>
            <a:ext cx="12014408" cy="498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8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1857"/>
          <a:stretch/>
        </p:blipFill>
        <p:spPr>
          <a:xfrm>
            <a:off x="3241299" y="100667"/>
            <a:ext cx="4719853" cy="665242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913881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4C7AB78-A41F-4980-8D28-B230B2145D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39" y="1969202"/>
            <a:ext cx="3705105" cy="44381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7BB636-9F95-4797-9BB7-2EDFBB63DA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68644" y="2155506"/>
            <a:ext cx="3907043" cy="47231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9E06B8-6EA4-4103-9925-7DCCF66EE6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0921" y="449471"/>
            <a:ext cx="4665699" cy="1367988"/>
          </a:xfrm>
          <a:prstGeom prst="rect">
            <a:avLst/>
          </a:prstGeom>
        </p:spPr>
      </p:pic>
      <p:sp>
        <p:nvSpPr>
          <p:cNvPr id="10" name="Cloud 9">
            <a:extLst>
              <a:ext uri="{FF2B5EF4-FFF2-40B4-BE49-F238E27FC236}">
                <a16:creationId xmlns:a16="http://schemas.microsoft.com/office/drawing/2014/main" id="{0D2C3F13-4566-4597-B872-C273A84DC768}"/>
              </a:ext>
            </a:extLst>
          </p:cNvPr>
          <p:cNvSpPr/>
          <p:nvPr/>
        </p:nvSpPr>
        <p:spPr>
          <a:xfrm>
            <a:off x="7179013" y="2931684"/>
            <a:ext cx="4920841" cy="3476846"/>
          </a:xfrm>
          <a:prstGeom prst="cloud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Rounded Rectangle 3"/>
          <p:cNvSpPr/>
          <p:nvPr/>
        </p:nvSpPr>
        <p:spPr>
          <a:xfrm>
            <a:off x="7154541" y="3523223"/>
            <a:ext cx="4945313" cy="253166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Các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con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vật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đồ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vật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quanh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em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có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những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đặc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điểm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thật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ngộ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nghĩnh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đáng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yêu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.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Nếu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yêu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quý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chúng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và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chăm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chú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quan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sát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các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em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sẽ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nhận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ra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điều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đó</a:t>
            </a:r>
            <a:r>
              <a:rPr lang="en-US" sz="2400" dirty="0">
                <a:solidFill>
                  <a:schemeClr val="bg1"/>
                </a:solidFill>
                <a:latin typeface="UTM Avo" panose="02040603050506020204" charset="0"/>
                <a:cs typeface="UTM Avo" panose="02040603050506020204" charset="0"/>
              </a:rPr>
              <a:t>.</a:t>
            </a:r>
          </a:p>
        </p:txBody>
      </p:sp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029D2F3E-548D-4495-B926-639188270C43}"/>
              </a:ext>
            </a:extLst>
          </p:cNvPr>
          <p:cNvSpPr/>
          <p:nvPr/>
        </p:nvSpPr>
        <p:spPr>
          <a:xfrm>
            <a:off x="6847370" y="363219"/>
            <a:ext cx="5344633" cy="2514600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UTM Avo" panose="02040603050506020204" charset="0"/>
                <a:cs typeface="UTM Avo" panose="02040603050506020204" charset="0"/>
              </a:rPr>
              <a:t>- </a:t>
            </a:r>
            <a:r>
              <a:rPr lang="en-US" sz="3200" dirty="0" err="1">
                <a:solidFill>
                  <a:srgbClr val="7030A0"/>
                </a:solidFill>
                <a:latin typeface="UTM Avo" panose="02040603050506020204" charset="0"/>
                <a:cs typeface="UTM Avo" panose="02040603050506020204" charset="0"/>
              </a:rPr>
              <a:t>Bài</a:t>
            </a:r>
            <a:r>
              <a:rPr lang="en-US" sz="3200" dirty="0">
                <a:solidFill>
                  <a:srgbClr val="7030A0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UTM Avo" panose="02040603050506020204" charset="0"/>
                <a:cs typeface="UTM Avo" panose="02040603050506020204" charset="0"/>
              </a:rPr>
              <a:t>thơ</a:t>
            </a:r>
            <a:r>
              <a:rPr lang="en-US" sz="3200" dirty="0">
                <a:solidFill>
                  <a:srgbClr val="7030A0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UTM Avo" panose="02040603050506020204" charset="0"/>
                <a:cs typeface="UTM Avo" panose="02040603050506020204" charset="0"/>
              </a:rPr>
              <a:t>giúp</a:t>
            </a:r>
            <a:r>
              <a:rPr lang="en-US" sz="3200" dirty="0">
                <a:solidFill>
                  <a:srgbClr val="7030A0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UTM Avo" panose="02040603050506020204" charset="0"/>
                <a:cs typeface="UTM Avo" panose="02040603050506020204" charset="0"/>
              </a:rPr>
              <a:t>em</a:t>
            </a:r>
            <a:r>
              <a:rPr lang="en-US" sz="3200" dirty="0">
                <a:solidFill>
                  <a:srgbClr val="7030A0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UTM Avo" panose="02040603050506020204" charset="0"/>
                <a:cs typeface="UTM Avo" panose="02040603050506020204" charset="0"/>
              </a:rPr>
              <a:t>hiểu</a:t>
            </a:r>
            <a:r>
              <a:rPr lang="en-US" sz="3200" dirty="0">
                <a:solidFill>
                  <a:srgbClr val="7030A0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UTM Avo" panose="02040603050506020204" charset="0"/>
                <a:cs typeface="UTM Avo" panose="02040603050506020204" charset="0"/>
              </a:rPr>
              <a:t>điều</a:t>
            </a:r>
            <a:r>
              <a:rPr lang="en-US" sz="3200" dirty="0">
                <a:solidFill>
                  <a:srgbClr val="7030A0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UTM Avo" panose="02040603050506020204" charset="0"/>
                <a:cs typeface="UTM Avo" panose="02040603050506020204" charset="0"/>
              </a:rPr>
              <a:t>gì</a:t>
            </a:r>
            <a:r>
              <a:rPr lang="en-US" sz="3200" dirty="0">
                <a:solidFill>
                  <a:srgbClr val="7030A0"/>
                </a:solidFill>
                <a:latin typeface="UTM Avo" panose="02040603050506020204" charset="0"/>
                <a:cs typeface="UTM Avo" panose="02040603050506020204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94156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 bldLvl="0"/>
      <p:bldP spid="4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8755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83">
            <a:extLst>
              <a:ext uri="{FF2B5EF4-FFF2-40B4-BE49-F238E27FC236}">
                <a16:creationId xmlns:a16="http://schemas.microsoft.com/office/drawing/2014/main" id="{77F7A67C-F61C-4604-A6CD-931C350F7C66}"/>
              </a:ext>
            </a:extLst>
          </p:cNvPr>
          <p:cNvGrpSpPr/>
          <p:nvPr/>
        </p:nvGrpSpPr>
        <p:grpSpPr>
          <a:xfrm>
            <a:off x="-11723" y="5346364"/>
            <a:ext cx="12203723" cy="1511636"/>
            <a:chOff x="-17585" y="5729324"/>
            <a:chExt cx="12203723" cy="1123362"/>
          </a:xfrm>
        </p:grpSpPr>
        <p:pic>
          <p:nvPicPr>
            <p:cNvPr id="5" name="图片 84">
              <a:extLst>
                <a:ext uri="{FF2B5EF4-FFF2-40B4-BE49-F238E27FC236}">
                  <a16:creationId xmlns:a16="http://schemas.microsoft.com/office/drawing/2014/main" id="{6A890E42-870A-4032-A992-753EB445F1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6" name="图片 85">
              <a:extLst>
                <a:ext uri="{FF2B5EF4-FFF2-40B4-BE49-F238E27FC236}">
                  <a16:creationId xmlns:a16="http://schemas.microsoft.com/office/drawing/2014/main" id="{F2EA54E4-0134-4728-9EE9-7FD63FF04F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7" name="图片 13">
            <a:extLst>
              <a:ext uri="{FF2B5EF4-FFF2-40B4-BE49-F238E27FC236}">
                <a16:creationId xmlns:a16="http://schemas.microsoft.com/office/drawing/2014/main" id="{ECC3665E-4B49-4962-82E8-AB3952E4BA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133" y="43546"/>
            <a:ext cx="3622207" cy="1957291"/>
          </a:xfrm>
          <a:prstGeom prst="rect">
            <a:avLst/>
          </a:prstGeom>
        </p:spPr>
      </p:pic>
      <p:pic>
        <p:nvPicPr>
          <p:cNvPr id="32" name="PA_图片 11">
            <a:hlinkClick r:id="rId6" action="ppaction://hlinksldjump"/>
            <a:extLst>
              <a:ext uri="{FF2B5EF4-FFF2-40B4-BE49-F238E27FC236}">
                <a16:creationId xmlns:a16="http://schemas.microsoft.com/office/drawing/2014/main" id="{9F354B5B-B198-40C7-8861-6BB2BF0138B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8831" y="43542"/>
            <a:ext cx="1725804" cy="1725804"/>
          </a:xfrm>
          <a:prstGeom prst="rect">
            <a:avLst/>
          </a:prstGeom>
        </p:spPr>
      </p:pic>
      <p:grpSp>
        <p:nvGrpSpPr>
          <p:cNvPr id="36" name="PA_库_组合 5">
            <a:extLst>
              <a:ext uri="{FF2B5EF4-FFF2-40B4-BE49-F238E27FC236}">
                <a16:creationId xmlns:a16="http://schemas.microsoft.com/office/drawing/2014/main" id="{1D92F175-F0C0-4BE4-A752-3939B2C6CD3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572213" y="630322"/>
            <a:ext cx="2968019" cy="1030499"/>
            <a:chOff x="1874329" y="2429832"/>
            <a:chExt cx="1534600" cy="722228"/>
          </a:xfrm>
        </p:grpSpPr>
        <p:sp>
          <p:nvSpPr>
            <p:cNvPr id="37" name="任意多边形 10">
              <a:extLst>
                <a:ext uri="{FF2B5EF4-FFF2-40B4-BE49-F238E27FC236}">
                  <a16:creationId xmlns:a16="http://schemas.microsoft.com/office/drawing/2014/main" id="{BBA8C945-445E-41E4-99C6-132471E6C3BC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11">
              <a:extLst>
                <a:ext uri="{FF2B5EF4-FFF2-40B4-BE49-F238E27FC236}">
                  <a16:creationId xmlns:a16="http://schemas.microsoft.com/office/drawing/2014/main" id="{F082D02E-1FB1-4376-86BF-FAC9D55C14EF}"/>
                </a:ext>
              </a:extLst>
            </p:cNvPr>
            <p:cNvSpPr/>
            <p:nvPr/>
          </p:nvSpPr>
          <p:spPr>
            <a:xfrm>
              <a:off x="1874329" y="245270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文本框 12">
              <a:extLst>
                <a:ext uri="{FF2B5EF4-FFF2-40B4-BE49-F238E27FC236}">
                  <a16:creationId xmlns:a16="http://schemas.microsoft.com/office/drawing/2014/main" id="{1215AB7E-B9D6-471E-8A41-384C143D5A74}"/>
                </a:ext>
              </a:extLst>
            </p:cNvPr>
            <p:cNvSpPr txBox="1"/>
            <p:nvPr/>
          </p:nvSpPr>
          <p:spPr>
            <a:xfrm>
              <a:off x="2005181" y="2429832"/>
              <a:ext cx="1314030" cy="6039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vi-VN" altLang="zh-CN" sz="4000" b="1" dirty="0">
                  <a:solidFill>
                    <a:srgbClr val="FF7707"/>
                  </a:solidFill>
                  <a:latin typeface="UTM Avo" panose="02040603050506020204" pitchFamily="18" charset="0"/>
                  <a:ea typeface="方正静蕾简体" panose="02000000000000000000" pitchFamily="2" charset="-122"/>
                </a:rPr>
                <a:t>Đọc</a:t>
              </a:r>
              <a:endParaRPr lang="en-US" altLang="zh-CN" sz="4000" b="1" dirty="0">
                <a:solidFill>
                  <a:srgbClr val="FF7707"/>
                </a:solidFill>
                <a:latin typeface="UTM Avo" panose="02040603050506020204" pitchFamily="18" charset="0"/>
                <a:ea typeface="方正静蕾简体" panose="02000000000000000000" pitchFamily="2" charset="-122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136075" y="2144692"/>
            <a:ext cx="1065137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>
                <a:latin typeface="UTM Avo" panose="02040603050506020204" pitchFamily="18" charset="0"/>
              </a:rPr>
              <a:t>Nhìn cành hoa gãy đang ứa nhựa, Mai nghĩ: “ Chắc hoa cũng đau lắm, nó đang khóc. Chỉ tại Mai chạy vội mà hoa bị đau”.</a:t>
            </a:r>
          </a:p>
        </p:txBody>
      </p:sp>
    </p:spTree>
    <p:extLst>
      <p:ext uri="{BB962C8B-B14F-4D97-AF65-F5344CB8AC3E}">
        <p14:creationId xmlns:p14="http://schemas.microsoft.com/office/powerpoint/2010/main" val="3899175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83">
            <a:extLst>
              <a:ext uri="{FF2B5EF4-FFF2-40B4-BE49-F238E27FC236}">
                <a16:creationId xmlns:a16="http://schemas.microsoft.com/office/drawing/2014/main" id="{77F7A67C-F61C-4604-A6CD-931C350F7C66}"/>
              </a:ext>
            </a:extLst>
          </p:cNvPr>
          <p:cNvGrpSpPr/>
          <p:nvPr/>
        </p:nvGrpSpPr>
        <p:grpSpPr>
          <a:xfrm>
            <a:off x="11289" y="5362176"/>
            <a:ext cx="12203723" cy="1495824"/>
            <a:chOff x="-17585" y="5729324"/>
            <a:chExt cx="12203723" cy="1123362"/>
          </a:xfrm>
        </p:grpSpPr>
        <p:pic>
          <p:nvPicPr>
            <p:cNvPr id="5" name="图片 84">
              <a:extLst>
                <a:ext uri="{FF2B5EF4-FFF2-40B4-BE49-F238E27FC236}">
                  <a16:creationId xmlns:a16="http://schemas.microsoft.com/office/drawing/2014/main" id="{6A890E42-870A-4032-A992-753EB445F1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6" name="图片 85">
              <a:extLst>
                <a:ext uri="{FF2B5EF4-FFF2-40B4-BE49-F238E27FC236}">
                  <a16:creationId xmlns:a16="http://schemas.microsoft.com/office/drawing/2014/main" id="{F2EA54E4-0134-4728-9EE9-7FD63FF04F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7" name="图片 13">
            <a:extLst>
              <a:ext uri="{FF2B5EF4-FFF2-40B4-BE49-F238E27FC236}">
                <a16:creationId xmlns:a16="http://schemas.microsoft.com/office/drawing/2014/main" id="{ECC3665E-4B49-4962-82E8-AB3952E4BA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"/>
            <a:ext cx="3622207" cy="1957291"/>
          </a:xfrm>
          <a:prstGeom prst="rect">
            <a:avLst/>
          </a:prstGeom>
        </p:spPr>
      </p:pic>
      <p:pic>
        <p:nvPicPr>
          <p:cNvPr id="32" name="PA_图片 11">
            <a:hlinkClick r:id="rId6" action="ppaction://hlinksldjump"/>
            <a:extLst>
              <a:ext uri="{FF2B5EF4-FFF2-40B4-BE49-F238E27FC236}">
                <a16:creationId xmlns:a16="http://schemas.microsoft.com/office/drawing/2014/main" id="{9F354B5B-B198-40C7-8861-6BB2BF0138B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8831" y="43542"/>
            <a:ext cx="1725804" cy="1725804"/>
          </a:xfrm>
          <a:prstGeom prst="rect">
            <a:avLst/>
          </a:prstGeom>
        </p:spPr>
      </p:pic>
      <p:grpSp>
        <p:nvGrpSpPr>
          <p:cNvPr id="8" name="PA_库_组合 5">
            <a:extLst>
              <a:ext uri="{FF2B5EF4-FFF2-40B4-BE49-F238E27FC236}">
                <a16:creationId xmlns:a16="http://schemas.microsoft.com/office/drawing/2014/main" id="{A6294F39-C9C9-47E1-81B6-432799F15B5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572213" y="630322"/>
            <a:ext cx="2968019" cy="1030499"/>
            <a:chOff x="1874329" y="2429832"/>
            <a:chExt cx="1534600" cy="722228"/>
          </a:xfrm>
        </p:grpSpPr>
        <p:sp>
          <p:nvSpPr>
            <p:cNvPr id="9" name="任意多边形 10">
              <a:extLst>
                <a:ext uri="{FF2B5EF4-FFF2-40B4-BE49-F238E27FC236}">
                  <a16:creationId xmlns:a16="http://schemas.microsoft.com/office/drawing/2014/main" id="{B0B30D2E-7F5F-421A-98DB-31C5FD0B2A6A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任意多边形 11">
              <a:extLst>
                <a:ext uri="{FF2B5EF4-FFF2-40B4-BE49-F238E27FC236}">
                  <a16:creationId xmlns:a16="http://schemas.microsoft.com/office/drawing/2014/main" id="{B8631566-4AA9-48E6-91A1-74D4CE8C93F1}"/>
                </a:ext>
              </a:extLst>
            </p:cNvPr>
            <p:cNvSpPr/>
            <p:nvPr/>
          </p:nvSpPr>
          <p:spPr>
            <a:xfrm>
              <a:off x="1874329" y="245270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2">
              <a:extLst>
                <a:ext uri="{FF2B5EF4-FFF2-40B4-BE49-F238E27FC236}">
                  <a16:creationId xmlns:a16="http://schemas.microsoft.com/office/drawing/2014/main" id="{27BF05CA-3472-4CC7-B790-CEFDACD54CA5}"/>
                </a:ext>
              </a:extLst>
            </p:cNvPr>
            <p:cNvSpPr txBox="1"/>
            <p:nvPr/>
          </p:nvSpPr>
          <p:spPr>
            <a:xfrm>
              <a:off x="2005181" y="2429832"/>
              <a:ext cx="1314030" cy="6039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vi-VN" altLang="zh-CN" sz="4000" b="1" dirty="0">
                  <a:solidFill>
                    <a:srgbClr val="FF7707"/>
                  </a:solidFill>
                  <a:latin typeface="UTM Avo" panose="02040603050506020204" pitchFamily="18" charset="0"/>
                  <a:ea typeface="方正静蕾简体" panose="02000000000000000000" pitchFamily="2" charset="-122"/>
                </a:rPr>
                <a:t>Đọc</a:t>
              </a:r>
              <a:endParaRPr lang="en-US" altLang="zh-CN" sz="4000" b="1" dirty="0">
                <a:solidFill>
                  <a:srgbClr val="FF7707"/>
                </a:solidFill>
                <a:latin typeface="UTM Avo" panose="02040603050506020204" pitchFamily="18" charset="0"/>
                <a:ea typeface="方正静蕾简体" panose="02000000000000000000" pitchFamily="2" charset="-122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548642" y="1949518"/>
            <a:ext cx="1187057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>
                <a:latin typeface="UTM Avo" panose="02040603050506020204" pitchFamily="18" charset="0"/>
              </a:rPr>
              <a:t>Mai chạy về phía bà. Bỗng em vấp phải một mô đất, ngã sõng soài, làm gãy một cành hồng. Bà vội chạy lại đỡ cháu rồi hỏi: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>
                <a:latin typeface="UTM Avo" panose="02040603050506020204" pitchFamily="18" charset="0"/>
              </a:rPr>
              <a:t>Cháu có đau không?</a:t>
            </a:r>
          </a:p>
          <a:p>
            <a:pPr>
              <a:lnSpc>
                <a:spcPct val="150000"/>
              </a:lnSpc>
            </a:pPr>
            <a:r>
              <a:rPr lang="en-US" sz="2800">
                <a:latin typeface="UTM Avo" panose="02040603050506020204" pitchFamily="18" charset="0"/>
              </a:rPr>
              <a:t>Mai đau nhưng vẫn nói: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>
                <a:latin typeface="UTM Avo" panose="02040603050506020204" pitchFamily="18" charset="0"/>
              </a:rPr>
              <a:t>Không sao ạ!</a:t>
            </a:r>
          </a:p>
        </p:txBody>
      </p:sp>
    </p:spTree>
    <p:extLst>
      <p:ext uri="{BB962C8B-B14F-4D97-AF65-F5344CB8AC3E}">
        <p14:creationId xmlns:p14="http://schemas.microsoft.com/office/powerpoint/2010/main" val="5607475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83">
            <a:extLst>
              <a:ext uri="{FF2B5EF4-FFF2-40B4-BE49-F238E27FC236}">
                <a16:creationId xmlns:a16="http://schemas.microsoft.com/office/drawing/2014/main" id="{77F7A67C-F61C-4604-A6CD-931C350F7C66}"/>
              </a:ext>
            </a:extLst>
          </p:cNvPr>
          <p:cNvGrpSpPr/>
          <p:nvPr/>
        </p:nvGrpSpPr>
        <p:grpSpPr>
          <a:xfrm>
            <a:off x="-11723" y="5346364"/>
            <a:ext cx="12203723" cy="1511636"/>
            <a:chOff x="-17585" y="5729324"/>
            <a:chExt cx="12203723" cy="1123362"/>
          </a:xfrm>
        </p:grpSpPr>
        <p:pic>
          <p:nvPicPr>
            <p:cNvPr id="5" name="图片 84">
              <a:extLst>
                <a:ext uri="{FF2B5EF4-FFF2-40B4-BE49-F238E27FC236}">
                  <a16:creationId xmlns:a16="http://schemas.microsoft.com/office/drawing/2014/main" id="{6A890E42-870A-4032-A992-753EB445F1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6" name="图片 85">
              <a:extLst>
                <a:ext uri="{FF2B5EF4-FFF2-40B4-BE49-F238E27FC236}">
                  <a16:creationId xmlns:a16="http://schemas.microsoft.com/office/drawing/2014/main" id="{F2EA54E4-0134-4728-9EE9-7FD63FF04F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7" name="图片 13">
            <a:extLst>
              <a:ext uri="{FF2B5EF4-FFF2-40B4-BE49-F238E27FC236}">
                <a16:creationId xmlns:a16="http://schemas.microsoft.com/office/drawing/2014/main" id="{ECC3665E-4B49-4962-82E8-AB3952E4BA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133" y="43546"/>
            <a:ext cx="3622207" cy="1957291"/>
          </a:xfrm>
          <a:prstGeom prst="rect">
            <a:avLst/>
          </a:prstGeom>
        </p:spPr>
      </p:pic>
      <p:pic>
        <p:nvPicPr>
          <p:cNvPr id="32" name="PA_图片 11">
            <a:hlinkClick r:id="rId6" action="ppaction://hlinksldjump"/>
            <a:extLst>
              <a:ext uri="{FF2B5EF4-FFF2-40B4-BE49-F238E27FC236}">
                <a16:creationId xmlns:a16="http://schemas.microsoft.com/office/drawing/2014/main" id="{9F354B5B-B198-40C7-8861-6BB2BF0138B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8831" y="43542"/>
            <a:ext cx="1725804" cy="1725804"/>
          </a:xfrm>
          <a:prstGeom prst="rect">
            <a:avLst/>
          </a:prstGeom>
        </p:spPr>
      </p:pic>
      <p:grpSp>
        <p:nvGrpSpPr>
          <p:cNvPr id="8" name="PA_库_组合 5">
            <a:extLst>
              <a:ext uri="{FF2B5EF4-FFF2-40B4-BE49-F238E27FC236}">
                <a16:creationId xmlns:a16="http://schemas.microsoft.com/office/drawing/2014/main" id="{224FB651-D47C-4696-86A6-E0865647BDA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84343" y="1552843"/>
            <a:ext cx="6787661" cy="2567989"/>
            <a:chOff x="1874329" y="2452708"/>
            <a:chExt cx="1534600" cy="699352"/>
          </a:xfrm>
        </p:grpSpPr>
        <p:sp>
          <p:nvSpPr>
            <p:cNvPr id="9" name="任意多边形 10">
              <a:extLst>
                <a:ext uri="{FF2B5EF4-FFF2-40B4-BE49-F238E27FC236}">
                  <a16:creationId xmlns:a16="http://schemas.microsoft.com/office/drawing/2014/main" id="{1965239E-24CF-4486-8E0D-4AC47226C992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任意多边形 11">
              <a:extLst>
                <a:ext uri="{FF2B5EF4-FFF2-40B4-BE49-F238E27FC236}">
                  <a16:creationId xmlns:a16="http://schemas.microsoft.com/office/drawing/2014/main" id="{A62AEA91-78E8-40E7-A5B5-128C1CF96B22}"/>
                </a:ext>
              </a:extLst>
            </p:cNvPr>
            <p:cNvSpPr/>
            <p:nvPr/>
          </p:nvSpPr>
          <p:spPr>
            <a:xfrm>
              <a:off x="1874329" y="245270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文本框 12">
              <a:extLst>
                <a:ext uri="{FF2B5EF4-FFF2-40B4-BE49-F238E27FC236}">
                  <a16:creationId xmlns:a16="http://schemas.microsoft.com/office/drawing/2014/main" id="{132927F2-085E-4439-9C5C-43D8793CAC10}"/>
                </a:ext>
              </a:extLst>
            </p:cNvPr>
            <p:cNvSpPr txBox="1"/>
            <p:nvPr/>
          </p:nvSpPr>
          <p:spPr>
            <a:xfrm>
              <a:off x="1874329" y="2545556"/>
              <a:ext cx="1430430" cy="4861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en-US" altLang="zh-CN" sz="4400" b="1">
                  <a:solidFill>
                    <a:srgbClr val="FF7707"/>
                  </a:solidFill>
                  <a:latin typeface="UTM Avo" panose="02040603050506020204" pitchFamily="18" charset="0"/>
                  <a:ea typeface="方正静蕾简体" panose="02000000000000000000" pitchFamily="2" charset="-122"/>
                </a:rPr>
                <a:t>Đọc lại bài </a:t>
              </a:r>
            </a:p>
            <a:p>
              <a:pPr algn="ctr">
                <a:lnSpc>
                  <a:spcPct val="125000"/>
                </a:lnSpc>
              </a:pPr>
              <a:r>
                <a:rPr lang="en-US" altLang="zh-CN" sz="4400" b="1">
                  <a:solidFill>
                    <a:srgbClr val="FF7707"/>
                  </a:solidFill>
                  <a:latin typeface="UTM Avo" panose="02040603050506020204" pitchFamily="18" charset="0"/>
                  <a:ea typeface="方正静蕾简体" panose="02000000000000000000" pitchFamily="2" charset="-122"/>
                </a:rPr>
                <a:t>“ Chuyện trong vườn”</a:t>
              </a:r>
              <a:endParaRPr lang="en-US" altLang="zh-CN" sz="4400" b="1" dirty="0">
                <a:solidFill>
                  <a:srgbClr val="FF7707"/>
                </a:solidFill>
                <a:latin typeface="UTM Avo" panose="02040603050506020204" pitchFamily="18" charset="0"/>
                <a:ea typeface="方正静蕾简体" panose="020000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56920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idx="4294967295"/>
          </p:nvPr>
        </p:nvSpPr>
        <p:spPr>
          <a:xfrm>
            <a:off x="0" y="1041400"/>
            <a:ext cx="12357100" cy="2387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br>
              <a:rPr lang="en-US" sz="6600" dirty="0">
                <a:latin typeface="UTM Avo" panose="02040603050506020204" pitchFamily="18" charset="0"/>
              </a:rPr>
            </a:br>
            <a:r>
              <a:rPr lang="en-US" sz="6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Tập</a:t>
            </a:r>
            <a:r>
              <a:rPr lang="en-US" sz="6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đọc</a:t>
            </a:r>
            <a:r>
              <a:rPr lang="en-US" sz="6000" b="1" dirty="0">
                <a:solidFill>
                  <a:srgbClr val="002060"/>
                </a:solidFill>
                <a:latin typeface="UTM Avo" panose="02040603050506020204" pitchFamily="18" charset="0"/>
              </a:rPr>
              <a:t>: </a:t>
            </a:r>
            <a:br>
              <a:rPr lang="en-US" sz="6600" b="1" dirty="0">
                <a:solidFill>
                  <a:srgbClr val="002060"/>
                </a:solidFill>
                <a:latin typeface="UTM Avo" panose="02040603050506020204" pitchFamily="18" charset="0"/>
              </a:rPr>
            </a:br>
            <a:r>
              <a:rPr lang="en-US" sz="6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Kể</a:t>
            </a:r>
            <a: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cho</a:t>
            </a:r>
            <a: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bé</a:t>
            </a:r>
            <a: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nghe</a:t>
            </a:r>
            <a:endParaRPr lang="en-US" sz="6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168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525"/>
            <a:ext cx="12250860" cy="687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680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6560" t="6367" r="7904"/>
          <a:stretch/>
        </p:blipFill>
        <p:spPr>
          <a:xfrm>
            <a:off x="1628775" y="152400"/>
            <a:ext cx="9382125" cy="657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202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14325" y="533400"/>
            <a:ext cx="2028825" cy="11303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br>
              <a:rPr lang="en-US" sz="6600" b="1">
                <a:latin typeface="UTM Avo" panose="02040603050506020204" pitchFamily="18" charset="0"/>
              </a:rPr>
            </a:br>
            <a:r>
              <a:rPr lang="vi-VN" sz="6000" b="1">
                <a:latin typeface="UTM Avo" panose="02040603050506020204" pitchFamily="18" charset="0"/>
              </a:rPr>
              <a:t>ầm ĩ</a:t>
            </a:r>
            <a:r>
              <a:rPr lang="en-US" sz="6000" b="1">
                <a:latin typeface="UTM Avo" panose="02040603050506020204" pitchFamily="18" charset="0"/>
              </a:rPr>
              <a:t> </a:t>
            </a:r>
            <a:br>
              <a:rPr lang="en-US" sz="6600" b="1">
                <a:latin typeface="UTM Avo" panose="02040603050506020204" pitchFamily="18" charset="0"/>
              </a:rPr>
            </a:br>
            <a:endParaRPr lang="en-US" sz="6600" b="1" dirty="0">
              <a:latin typeface="UTM Avo" panose="02040603050506020204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14300" y="2276475"/>
            <a:ext cx="3041650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br>
              <a:rPr lang="en-US" sz="6600" b="1">
                <a:latin typeface="UTM Avo" panose="02040603050506020204" pitchFamily="18" charset="0"/>
              </a:rPr>
            </a:br>
            <a:r>
              <a:rPr lang="vi-VN" sz="6000" b="1">
                <a:latin typeface="UTM Avo" panose="02040603050506020204" pitchFamily="18" charset="0"/>
              </a:rPr>
              <a:t>vịt bầu</a:t>
            </a:r>
            <a:r>
              <a:rPr lang="en-US" sz="6000" b="1">
                <a:latin typeface="UTM Avo" panose="02040603050506020204" pitchFamily="18" charset="0"/>
              </a:rPr>
              <a:t> </a:t>
            </a:r>
            <a:br>
              <a:rPr lang="en-US" sz="6600" b="1">
                <a:latin typeface="UTM Avo" panose="02040603050506020204" pitchFamily="18" charset="0"/>
              </a:rPr>
            </a:br>
            <a:endParaRPr lang="en-US" sz="6600" b="1" dirty="0">
              <a:latin typeface="UTM Avo" panose="020406030505060202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71475" y="3733800"/>
            <a:ext cx="3460750" cy="1000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br>
              <a:rPr lang="en-US" sz="6600">
                <a:latin typeface="UTM Avo" panose="02040603050506020204" pitchFamily="18" charset="0"/>
              </a:rPr>
            </a:br>
            <a:r>
              <a:rPr lang="vi-VN" sz="6000" b="1">
                <a:solidFill>
                  <a:srgbClr val="002060"/>
                </a:solidFill>
                <a:latin typeface="UTM Avo" panose="02040603050506020204" pitchFamily="18" charset="0"/>
              </a:rPr>
              <a:t>chó vện</a:t>
            </a:r>
            <a:r>
              <a:rPr lang="en-US" sz="6000" b="1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br>
              <a:rPr lang="en-US" sz="6600" b="1">
                <a:solidFill>
                  <a:srgbClr val="002060"/>
                </a:solidFill>
                <a:latin typeface="UTM Avo" panose="02040603050506020204" pitchFamily="18" charset="0"/>
              </a:rPr>
            </a:br>
            <a:endParaRPr lang="en-US" sz="6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638425" y="5448299"/>
            <a:ext cx="6867525" cy="866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br>
              <a:rPr lang="en-US" sz="6600" b="1">
                <a:latin typeface="UTM Avo" panose="02040603050506020204" pitchFamily="18" charset="0"/>
              </a:rPr>
            </a:br>
            <a:r>
              <a:rPr lang="vi-VN" sz="6000" b="1">
                <a:latin typeface="UTM Avo" panose="02040603050506020204" pitchFamily="18" charset="0"/>
              </a:rPr>
              <a:t>chăng dây điện</a:t>
            </a:r>
            <a:r>
              <a:rPr lang="en-US" sz="6000" b="1">
                <a:latin typeface="UTM Avo" panose="02040603050506020204" pitchFamily="18" charset="0"/>
              </a:rPr>
              <a:t> </a:t>
            </a:r>
            <a:br>
              <a:rPr lang="en-US" sz="6600" b="1">
                <a:latin typeface="UTM Avo" panose="02040603050506020204" pitchFamily="18" charset="0"/>
              </a:rPr>
            </a:br>
            <a:endParaRPr lang="en-US" sz="6600" b="1" dirty="0">
              <a:latin typeface="UTM Avo" panose="020406030505060202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086724" y="561975"/>
            <a:ext cx="4272113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br>
              <a:rPr lang="en-US" sz="6600" b="1" dirty="0">
                <a:latin typeface="UTM Avo" panose="02040603050506020204" pitchFamily="18" charset="0"/>
              </a:rPr>
            </a:br>
            <a:r>
              <a:rPr lang="vi-VN" sz="6000" b="1" dirty="0">
                <a:latin typeface="UTM Avo" panose="02040603050506020204" pitchFamily="18" charset="0"/>
              </a:rPr>
              <a:t>quay tròn</a:t>
            </a:r>
            <a:r>
              <a:rPr lang="en-US" sz="6000" b="1" dirty="0">
                <a:latin typeface="UTM Avo" panose="02040603050506020204" pitchFamily="18" charset="0"/>
              </a:rPr>
              <a:t> </a:t>
            </a:r>
            <a:br>
              <a:rPr lang="en-US" sz="6600" b="1" dirty="0">
                <a:latin typeface="UTM Avo" panose="02040603050506020204" pitchFamily="18" charset="0"/>
              </a:rPr>
            </a:br>
            <a:endParaRPr lang="en-US" sz="6600" b="1" dirty="0">
              <a:latin typeface="UTM Avo" panose="020406030505060202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308784" y="2257425"/>
            <a:ext cx="4699434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br>
              <a:rPr lang="en-US" sz="6600" b="1" dirty="0">
                <a:latin typeface="UTM Avo" panose="02040603050506020204" pitchFamily="18" charset="0"/>
              </a:rPr>
            </a:br>
            <a:r>
              <a:rPr lang="vi-VN" sz="6000" b="1" dirty="0">
                <a:latin typeface="UTM Avo" panose="02040603050506020204" pitchFamily="18" charset="0"/>
              </a:rPr>
              <a:t>quạt hòm</a:t>
            </a:r>
            <a:r>
              <a:rPr lang="en-US" sz="6000" b="1" dirty="0">
                <a:latin typeface="UTM Avo" panose="02040603050506020204" pitchFamily="18" charset="0"/>
              </a:rPr>
              <a:t> </a:t>
            </a:r>
            <a:br>
              <a:rPr lang="en-US" sz="6600" b="1" dirty="0">
                <a:latin typeface="UTM Avo" panose="02040603050506020204" pitchFamily="18" charset="0"/>
              </a:rPr>
            </a:br>
            <a:endParaRPr lang="en-US" sz="6600" b="1" dirty="0">
              <a:latin typeface="UTM Avo" panose="020406030505060202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274050" y="2238375"/>
            <a:ext cx="3917950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br>
              <a:rPr lang="en-US" sz="6600" b="1" dirty="0">
                <a:latin typeface="UTM Avo" panose="02040603050506020204" pitchFamily="18" charset="0"/>
              </a:rPr>
            </a:br>
            <a:r>
              <a:rPr lang="vi-VN" sz="6600" b="1" dirty="0">
                <a:latin typeface="UTM Avo" panose="02040603050506020204" pitchFamily="18" charset="0"/>
              </a:rPr>
              <a:t>trâu sắt</a:t>
            </a:r>
            <a:br>
              <a:rPr lang="en-US" sz="6600" b="1" dirty="0">
                <a:solidFill>
                  <a:srgbClr val="002060"/>
                </a:solidFill>
                <a:latin typeface="UTM Avo" panose="02040603050506020204" pitchFamily="18" charset="0"/>
              </a:rPr>
            </a:br>
            <a:endParaRPr lang="en-US" sz="6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667250" y="3848100"/>
            <a:ext cx="7143750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br>
              <a:rPr lang="en-US" sz="6600" b="1" dirty="0">
                <a:latin typeface="UTM Avo" panose="02040603050506020204" pitchFamily="18" charset="0"/>
              </a:rPr>
            </a:br>
            <a:r>
              <a:rPr lang="vi-VN" sz="6600" b="1" dirty="0">
                <a:latin typeface="UTM Avo" panose="02040603050506020204" pitchFamily="18" charset="0"/>
              </a:rPr>
              <a:t>phun nước bạc</a:t>
            </a:r>
            <a:br>
              <a:rPr lang="en-US" sz="6600" b="1" dirty="0">
                <a:latin typeface="UTM Avo" panose="02040603050506020204" pitchFamily="18" charset="0"/>
              </a:rPr>
            </a:br>
            <a:endParaRPr lang="en-US" sz="6600" b="1" dirty="0">
              <a:latin typeface="UTM Avo" panose="020406030505060202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409950" y="647700"/>
            <a:ext cx="3917950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vi-VN" sz="6000" b="1" dirty="0">
                <a:latin typeface="UTM Avo" panose="02040603050506020204" pitchFamily="18" charset="0"/>
              </a:rPr>
              <a:t>nấu cơm</a:t>
            </a:r>
            <a:r>
              <a:rPr lang="en-US" sz="6000" b="1" dirty="0">
                <a:latin typeface="UTM Avo" panose="02040603050506020204" pitchFamily="18" charset="0"/>
              </a:rPr>
              <a:t> </a:t>
            </a:r>
            <a:endParaRPr lang="en-US" sz="66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07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387</Words>
  <Application>Microsoft Office PowerPoint</Application>
  <PresentationFormat>Widescreen</PresentationFormat>
  <Paragraphs>64</Paragraphs>
  <Slides>26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Coiny</vt:lpstr>
      <vt:lpstr>UTM Avo</vt:lpstr>
      <vt:lpstr>2_Office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Tập đọc:  Kể cho bé nghe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Lê Thị Hoa (421000574)</cp:lastModifiedBy>
  <cp:revision>61</cp:revision>
  <dcterms:created xsi:type="dcterms:W3CDTF">2021-01-19T04:49:04Z</dcterms:created>
  <dcterms:modified xsi:type="dcterms:W3CDTF">2024-04-03T01:31:57Z</dcterms:modified>
</cp:coreProperties>
</file>