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86" r:id="rId2"/>
  </p:sldMasterIdLst>
  <p:notesMasterIdLst>
    <p:notesMasterId r:id="rId40"/>
  </p:notesMasterIdLst>
  <p:sldIdLst>
    <p:sldId id="269" r:id="rId3"/>
    <p:sldId id="333" r:id="rId4"/>
    <p:sldId id="334" r:id="rId5"/>
    <p:sldId id="336" r:id="rId6"/>
    <p:sldId id="341" r:id="rId7"/>
    <p:sldId id="335" r:id="rId8"/>
    <p:sldId id="339" r:id="rId9"/>
    <p:sldId id="343" r:id="rId10"/>
    <p:sldId id="357" r:id="rId11"/>
    <p:sldId id="369" r:id="rId12"/>
    <p:sldId id="358" r:id="rId13"/>
    <p:sldId id="359" r:id="rId14"/>
    <p:sldId id="360" r:id="rId15"/>
    <p:sldId id="361" r:id="rId16"/>
    <p:sldId id="362" r:id="rId17"/>
    <p:sldId id="363" r:id="rId18"/>
    <p:sldId id="364" r:id="rId19"/>
    <p:sldId id="365" r:id="rId20"/>
    <p:sldId id="366" r:id="rId21"/>
    <p:sldId id="367" r:id="rId22"/>
    <p:sldId id="368" r:id="rId23"/>
    <p:sldId id="344" r:id="rId24"/>
    <p:sldId id="345" r:id="rId25"/>
    <p:sldId id="346" r:id="rId26"/>
    <p:sldId id="347" r:id="rId27"/>
    <p:sldId id="348" r:id="rId28"/>
    <p:sldId id="349" r:id="rId29"/>
    <p:sldId id="350" r:id="rId30"/>
    <p:sldId id="351" r:id="rId31"/>
    <p:sldId id="342" r:id="rId32"/>
    <p:sldId id="352" r:id="rId33"/>
    <p:sldId id="354" r:id="rId34"/>
    <p:sldId id="353" r:id="rId35"/>
    <p:sldId id="356" r:id="rId36"/>
    <p:sldId id="340" r:id="rId37"/>
    <p:sldId id="308" r:id="rId38"/>
    <p:sldId id="279" r:id="rId39"/>
  </p:sldIdLst>
  <p:sldSz cx="9144000" cy="5143500" type="screen16x9"/>
  <p:notesSz cx="9144000" cy="6858000"/>
  <p:defaultTextStyle>
    <a:defPPr>
      <a:defRPr lang="en-US"/>
    </a:defPPr>
    <a:lvl1pPr marL="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1FB93"/>
    <a:srgbClr val="FFFFFF"/>
    <a:srgbClr val="007635"/>
    <a:srgbClr val="ECB2CB"/>
    <a:srgbClr val="DF31BE"/>
    <a:srgbClr val="E9A5C2"/>
    <a:srgbClr val="008A3E"/>
    <a:srgbClr val="E183AB"/>
    <a:srgbClr val="FFC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FC6C34-7E37-7D5A-EC67-860F6B55BC5F}" v="2" dt="2020-08-10T15:13:42.094"/>
    <p1510:client id="{6C9B294E-4BA9-413A-8FC9-7C6835BB56B8}" v="1" dt="2020-08-11T05:27:47.389"/>
    <p1510:client id="{A77E535D-64B8-4849-8373-C9856491E641}" v="4" dt="2020-08-10T22:19:04.1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3" autoAdjust="0"/>
    <p:restoredTop sz="94660"/>
  </p:normalViewPr>
  <p:slideViewPr>
    <p:cSldViewPr>
      <p:cViewPr varScale="1">
        <p:scale>
          <a:sx n="114" d="100"/>
          <a:sy n="114" d="100"/>
        </p:scale>
        <p:origin x="702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53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60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ười dùng Khách" userId="S::urn:spo:anon#a3d25e8665d24784db8b40b5b60cda1a191872e911952b607f7675fb564fa7e5::" providerId="AD" clId="Web-{A77E535D-64B8-4849-8373-C9856491E641}"/>
    <pc:docChg chg="modSld">
      <pc:chgData name="Người dùng Khách" userId="S::urn:spo:anon#a3d25e8665d24784db8b40b5b60cda1a191872e911952b607f7675fb564fa7e5::" providerId="AD" clId="Web-{A77E535D-64B8-4849-8373-C9856491E641}" dt="2020-08-10T22:19:04.132" v="3" actId="1076"/>
      <pc:docMkLst>
        <pc:docMk/>
      </pc:docMkLst>
      <pc:sldChg chg="modSp">
        <pc:chgData name="Người dùng Khách" userId="S::urn:spo:anon#a3d25e8665d24784db8b40b5b60cda1a191872e911952b607f7675fb564fa7e5::" providerId="AD" clId="Web-{A77E535D-64B8-4849-8373-C9856491E641}" dt="2020-08-10T22:18:19.069" v="2" actId="1076"/>
        <pc:sldMkLst>
          <pc:docMk/>
          <pc:sldMk cId="2927387076" sldId="276"/>
        </pc:sldMkLst>
        <pc:picChg chg="mod">
          <ac:chgData name="Người dùng Khách" userId="S::urn:spo:anon#a3d25e8665d24784db8b40b5b60cda1a191872e911952b607f7675fb564fa7e5::" providerId="AD" clId="Web-{A77E535D-64B8-4849-8373-C9856491E641}" dt="2020-08-10T22:18:19.069" v="2" actId="1076"/>
          <ac:picMkLst>
            <pc:docMk/>
            <pc:sldMk cId="2927387076" sldId="276"/>
            <ac:picMk id="2" creationId="{00000000-0000-0000-0000-000000000000}"/>
          </ac:picMkLst>
        </pc:picChg>
      </pc:sldChg>
      <pc:sldChg chg="modSp">
        <pc:chgData name="Người dùng Khách" userId="S::urn:spo:anon#a3d25e8665d24784db8b40b5b60cda1a191872e911952b607f7675fb564fa7e5::" providerId="AD" clId="Web-{A77E535D-64B8-4849-8373-C9856491E641}" dt="2020-08-10T22:19:04.132" v="3" actId="1076"/>
        <pc:sldMkLst>
          <pc:docMk/>
          <pc:sldMk cId="860162532" sldId="282"/>
        </pc:sldMkLst>
        <pc:picChg chg="mod">
          <ac:chgData name="Người dùng Khách" userId="S::urn:spo:anon#a3d25e8665d24784db8b40b5b60cda1a191872e911952b607f7675fb564fa7e5::" providerId="AD" clId="Web-{A77E535D-64B8-4849-8373-C9856491E641}" dt="2020-08-10T22:19:04.132" v="3" actId="1076"/>
          <ac:picMkLst>
            <pc:docMk/>
            <pc:sldMk cId="860162532" sldId="282"/>
            <ac:picMk id="4" creationId="{00000000-0000-0000-0000-000000000000}"/>
          </ac:picMkLst>
        </pc:picChg>
      </pc:sldChg>
    </pc:docChg>
  </pc:docChgLst>
  <pc:docChgLst>
    <pc:chgData name="Hoang Thi Nhung" userId="S::nhunght.nov.19@msedu.edu.vn::2c659f5f-1458-4364-b2b3-21e33bb1b9bf" providerId="AD" clId="Web-{41FC6C34-7E37-7D5A-EC67-860F6B55BC5F}"/>
    <pc:docChg chg="modSld">
      <pc:chgData name="Hoang Thi Nhung" userId="S::nhunght.nov.19@msedu.edu.vn::2c659f5f-1458-4364-b2b3-21e33bb1b9bf" providerId="AD" clId="Web-{41FC6C34-7E37-7D5A-EC67-860F6B55BC5F}" dt="2020-08-10T15:13:42.094" v="1" actId="14100"/>
      <pc:docMkLst>
        <pc:docMk/>
      </pc:docMkLst>
      <pc:sldChg chg="modSp">
        <pc:chgData name="Hoang Thi Nhung" userId="S::nhunght.nov.19@msedu.edu.vn::2c659f5f-1458-4364-b2b3-21e33bb1b9bf" providerId="AD" clId="Web-{41FC6C34-7E37-7D5A-EC67-860F6B55BC5F}" dt="2020-08-10T15:13:42.094" v="1" actId="14100"/>
        <pc:sldMkLst>
          <pc:docMk/>
          <pc:sldMk cId="4038747461" sldId="269"/>
        </pc:sldMkLst>
        <pc:picChg chg="mod">
          <ac:chgData name="Hoang Thi Nhung" userId="S::nhunght.nov.19@msedu.edu.vn::2c659f5f-1458-4364-b2b3-21e33bb1b9bf" providerId="AD" clId="Web-{41FC6C34-7E37-7D5A-EC67-860F6B55BC5F}" dt="2020-08-10T15:13:42.094" v="1" actId="14100"/>
          <ac:picMkLst>
            <pc:docMk/>
            <pc:sldMk cId="4038747461" sldId="269"/>
            <ac:picMk id="8" creationId="{00000000-0000-0000-0000-000000000000}"/>
          </ac:picMkLst>
        </pc:picChg>
      </pc:sldChg>
    </pc:docChg>
  </pc:docChgLst>
  <pc:docChgLst>
    <pc:chgData name="Người dùng Khách" userId="S::urn:spo:anon#a3d25e8665d24784db8b40b5b60cda1a191872e911952b607f7675fb564fa7e5::" providerId="AD" clId="Web-{6C9B294E-4BA9-413A-8FC9-7C6835BB56B8}"/>
    <pc:docChg chg="modSld">
      <pc:chgData name="Người dùng Khách" userId="S::urn:spo:anon#a3d25e8665d24784db8b40b5b60cda1a191872e911952b607f7675fb564fa7e5::" providerId="AD" clId="Web-{6C9B294E-4BA9-413A-8FC9-7C6835BB56B8}" dt="2020-08-11T05:27:47.389" v="0" actId="1076"/>
      <pc:docMkLst>
        <pc:docMk/>
      </pc:docMkLst>
      <pc:sldChg chg="modSp">
        <pc:chgData name="Người dùng Khách" userId="S::urn:spo:anon#a3d25e8665d24784db8b40b5b60cda1a191872e911952b607f7675fb564fa7e5::" providerId="AD" clId="Web-{6C9B294E-4BA9-413A-8FC9-7C6835BB56B8}" dt="2020-08-11T05:27:47.389" v="0" actId="1076"/>
        <pc:sldMkLst>
          <pc:docMk/>
          <pc:sldMk cId="2366539268" sldId="257"/>
        </pc:sldMkLst>
        <pc:grpChg chg="mod">
          <ac:chgData name="Người dùng Khách" userId="S::urn:spo:anon#a3d25e8665d24784db8b40b5b60cda1a191872e911952b607f7675fb564fa7e5::" providerId="AD" clId="Web-{6C9B294E-4BA9-413A-8FC9-7C6835BB56B8}" dt="2020-08-11T05:27:47.389" v="0" actId="1076"/>
          <ac:grpSpMkLst>
            <pc:docMk/>
            <pc:sldMk cId="2366539268" sldId="257"/>
            <ac:grpSpMk id="23" creationId="{00000000-0000-0000-0000-000000000000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BDE7E-B355-40A4-9B7E-E581E1043B22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6A8AD-F3E6-47DE-B783-16C0EDA7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8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5747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8471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8584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098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1760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7CE-9C48-42EC-A174-D90BEA2C1883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7226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2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53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54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826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395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2F2D6B-7123-4B3B-AC32-685E8AE3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447A6A9-6606-44AC-9DE6-29A785F6E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B97D520-3BDB-4985-8A7E-F62B683D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7CD17E4-2AD3-4063-A782-2D1CDBE5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9FAA97F-3BD0-4BF7-BA52-88C12A6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6207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03DBE58-6367-480F-B114-9D9453EB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62341E4-13FD-4E4D-BCDC-172FF360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AAA12C-0861-47A8-9D17-937BBE33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289F8EC-A0B2-4839-A69F-66DFA17C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88BAD9D-D699-40B7-8265-B46F1B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2615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425498-E59B-4365-B039-B64EB5D3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AF6F49C-58BF-4D7B-9C84-63D06B77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AB23686-2A0F-4EDE-AEDB-C7BE06523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F8B2AD0-8538-41CF-8CC8-1B591657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FFF27B5-43C1-444C-A6AA-55120A32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5D84087-4038-4C19-B666-E249CDA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8990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D64570-5D27-4466-8233-DD4F39B1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6CAEE3B-7890-46AE-910E-F9D54594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2917E56-156D-4906-84E0-EF0495AB2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0E54CDD-4E06-4DEB-A124-E8844286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D9B8601-3331-43DF-8132-C71CA5809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CBA6251-AA48-4CDB-AAA5-3DED7C65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1CAA3FA-8C90-41E1-AC36-9C0A670C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33059BD-871B-47CA-ABAB-70DB073D8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864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E405E4-F396-4E5A-A285-2063422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FF366B1-C31D-4A6A-9510-253737AA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8900E57-D687-422D-ACA8-81B6506B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624B204-01EE-4512-A2BC-0CC1DF79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27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0D54D5F-5D58-4673-A9CA-88693466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23043EF-4A15-42AF-BAF6-7AB80E49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12D0172-28B8-4776-A0D4-225DE6C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7539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223F20-7D14-454E-B82B-20FBFD00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BEDB786-11E5-40B4-BF3A-0A5A1E6E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DE334AB-D125-4FDC-A811-BF96C4CF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6A80024-9F5C-4D08-B84F-8A9F76BE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7A32996-E7F3-4A93-98A8-831606F8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9000E66-5073-421D-AD6E-A3C6BF9D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16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576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9613C9-F342-4F39-99B8-1B90FC59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BA99DF1-5BF9-4A5C-8BF6-C3B205781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A025FA8-0526-4346-BFC7-65403D5BD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A3DE936-98AE-4081-B8E7-202DF494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78F3DD2-7DE9-4489-910C-59CE692C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CE0DFFA-175F-4C77-91A4-DB8C2046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5007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CE4CDF-9377-4F86-B46F-33BC8DAE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28FED7E-F2A8-453D-BCB3-ACA3563C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CF352F8-7752-4F82-A9E7-CFD79C2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B11693F-8013-4256-B576-FF801C5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F2C84EE-0EA7-4D2E-B302-D8D5CF76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5467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81D7811F-727A-422A-856F-45B85A048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101C796-B81D-43EE-896E-3EB59839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0EC6540-BD2C-4455-B4D8-7063E69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E695E79-46B2-48B8-AE93-859E6A9B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013243C-CD0F-4CBD-92CF-AF92620E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281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32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30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50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73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85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85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0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9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E2F8DF80-5E69-48EB-9390-9178CF9C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47227BE-2C9B-4023-BE30-A43BBAE7B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4BF15CF-DDEC-40BF-B48D-B7B57876A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66434F-C472-42AA-B7F9-778250EE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D06E6B8-E79C-41EA-A055-7A235E741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0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slide" Target="slide15.xml"/><Relationship Id="rId18" Type="http://schemas.openxmlformats.org/officeDocument/2006/relationships/image" Target="../media/image30.png"/><Relationship Id="rId26" Type="http://schemas.openxmlformats.org/officeDocument/2006/relationships/image" Target="../media/image35.png"/><Relationship Id="rId3" Type="http://schemas.openxmlformats.org/officeDocument/2006/relationships/image" Target="../media/image20.jpeg"/><Relationship Id="rId21" Type="http://schemas.openxmlformats.org/officeDocument/2006/relationships/image" Target="../media/image32.png"/><Relationship Id="rId34" Type="http://schemas.openxmlformats.org/officeDocument/2006/relationships/image" Target="../media/image41.gif"/><Relationship Id="rId7" Type="http://schemas.openxmlformats.org/officeDocument/2006/relationships/slide" Target="slide13.xml"/><Relationship Id="rId12" Type="http://schemas.openxmlformats.org/officeDocument/2006/relationships/image" Target="../media/image26.png"/><Relationship Id="rId17" Type="http://schemas.openxmlformats.org/officeDocument/2006/relationships/image" Target="../media/image29.png"/><Relationship Id="rId25" Type="http://schemas.openxmlformats.org/officeDocument/2006/relationships/slide" Target="slide19.xml"/><Relationship Id="rId33" Type="http://schemas.openxmlformats.org/officeDocument/2006/relationships/image" Target="../media/image40.png"/><Relationship Id="rId2" Type="http://schemas.openxmlformats.org/officeDocument/2006/relationships/image" Target="../media/image19.jpg"/><Relationship Id="rId16" Type="http://schemas.openxmlformats.org/officeDocument/2006/relationships/slide" Target="slide16.xml"/><Relationship Id="rId20" Type="http://schemas.openxmlformats.org/officeDocument/2006/relationships/image" Target="../media/image31.png"/><Relationship Id="rId29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11" Type="http://schemas.openxmlformats.org/officeDocument/2006/relationships/image" Target="../media/image25.png"/><Relationship Id="rId24" Type="http://schemas.openxmlformats.org/officeDocument/2006/relationships/image" Target="../media/image34.png"/><Relationship Id="rId32" Type="http://schemas.openxmlformats.org/officeDocument/2006/relationships/image" Target="../media/image39.png"/><Relationship Id="rId5" Type="http://schemas.openxmlformats.org/officeDocument/2006/relationships/image" Target="../media/image21.png"/><Relationship Id="rId15" Type="http://schemas.openxmlformats.org/officeDocument/2006/relationships/image" Target="../media/image28.png"/><Relationship Id="rId23" Type="http://schemas.openxmlformats.org/officeDocument/2006/relationships/image" Target="../media/image33.png"/><Relationship Id="rId28" Type="http://schemas.openxmlformats.org/officeDocument/2006/relationships/slide" Target="slide20.xml"/><Relationship Id="rId10" Type="http://schemas.openxmlformats.org/officeDocument/2006/relationships/slide" Target="slide14.xml"/><Relationship Id="rId19" Type="http://schemas.openxmlformats.org/officeDocument/2006/relationships/slide" Target="slide17.xml"/><Relationship Id="rId31" Type="http://schemas.openxmlformats.org/officeDocument/2006/relationships/slide" Target="slide21.xml"/><Relationship Id="rId4" Type="http://schemas.openxmlformats.org/officeDocument/2006/relationships/slide" Target="slide12.xml"/><Relationship Id="rId9" Type="http://schemas.openxmlformats.org/officeDocument/2006/relationships/image" Target="../media/image24.png"/><Relationship Id="rId14" Type="http://schemas.openxmlformats.org/officeDocument/2006/relationships/image" Target="../media/image27.png"/><Relationship Id="rId22" Type="http://schemas.openxmlformats.org/officeDocument/2006/relationships/slide" Target="slide18.xml"/><Relationship Id="rId27" Type="http://schemas.openxmlformats.org/officeDocument/2006/relationships/image" Target="../media/image36.png"/><Relationship Id="rId30" Type="http://schemas.openxmlformats.org/officeDocument/2006/relationships/image" Target="../media/image38.png"/><Relationship Id="rId8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8.gif"/><Relationship Id="rId3" Type="http://schemas.openxmlformats.org/officeDocument/2006/relationships/audio" Target="../media/audio2.wav"/><Relationship Id="rId7" Type="http://schemas.openxmlformats.org/officeDocument/2006/relationships/image" Target="../media/image22.png"/><Relationship Id="rId12" Type="http://schemas.openxmlformats.org/officeDocument/2006/relationships/image" Target="../media/image47.gif"/><Relationship Id="rId17" Type="http://schemas.openxmlformats.org/officeDocument/2006/relationships/audio" Target="../media/audio1.wav"/><Relationship Id="rId2" Type="http://schemas.openxmlformats.org/officeDocument/2006/relationships/audio" Target="../media/audio1.wav"/><Relationship Id="rId16" Type="http://schemas.openxmlformats.org/officeDocument/2006/relationships/image" Target="../media/image51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11" Type="http://schemas.openxmlformats.org/officeDocument/2006/relationships/image" Target="../media/image46.gif"/><Relationship Id="rId5" Type="http://schemas.openxmlformats.org/officeDocument/2006/relationships/image" Target="../media/image43.gif"/><Relationship Id="rId15" Type="http://schemas.openxmlformats.org/officeDocument/2006/relationships/image" Target="../media/image50.gif"/><Relationship Id="rId10" Type="http://schemas.openxmlformats.org/officeDocument/2006/relationships/image" Target="../media/image45.gif"/><Relationship Id="rId4" Type="http://schemas.openxmlformats.org/officeDocument/2006/relationships/image" Target="../media/image42.PNG"/><Relationship Id="rId9" Type="http://schemas.openxmlformats.org/officeDocument/2006/relationships/slide" Target="slide11.xml"/><Relationship Id="rId14" Type="http://schemas.openxmlformats.org/officeDocument/2006/relationships/image" Target="../media/image49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8.gif"/><Relationship Id="rId3" Type="http://schemas.openxmlformats.org/officeDocument/2006/relationships/audio" Target="../media/audio2.wav"/><Relationship Id="rId7" Type="http://schemas.openxmlformats.org/officeDocument/2006/relationships/image" Target="../media/image24.png"/><Relationship Id="rId12" Type="http://schemas.openxmlformats.org/officeDocument/2006/relationships/image" Target="../media/image47.gif"/><Relationship Id="rId17" Type="http://schemas.openxmlformats.org/officeDocument/2006/relationships/audio" Target="../media/audio1.wav"/><Relationship Id="rId2" Type="http://schemas.openxmlformats.org/officeDocument/2006/relationships/audio" Target="../media/audio1.wav"/><Relationship Id="rId16" Type="http://schemas.openxmlformats.org/officeDocument/2006/relationships/image" Target="../media/image52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11" Type="http://schemas.openxmlformats.org/officeDocument/2006/relationships/image" Target="../media/image46.gif"/><Relationship Id="rId5" Type="http://schemas.openxmlformats.org/officeDocument/2006/relationships/image" Target="../media/image43.gif"/><Relationship Id="rId15" Type="http://schemas.openxmlformats.org/officeDocument/2006/relationships/image" Target="../media/image50.gif"/><Relationship Id="rId10" Type="http://schemas.openxmlformats.org/officeDocument/2006/relationships/image" Target="../media/image45.gif"/><Relationship Id="rId4" Type="http://schemas.openxmlformats.org/officeDocument/2006/relationships/image" Target="../media/image42.PNG"/><Relationship Id="rId9" Type="http://schemas.openxmlformats.org/officeDocument/2006/relationships/slide" Target="slide11.xml"/><Relationship Id="rId14" Type="http://schemas.openxmlformats.org/officeDocument/2006/relationships/image" Target="../media/image49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8.gif"/><Relationship Id="rId3" Type="http://schemas.openxmlformats.org/officeDocument/2006/relationships/audio" Target="../media/audio2.wav"/><Relationship Id="rId7" Type="http://schemas.openxmlformats.org/officeDocument/2006/relationships/image" Target="../media/image26.png"/><Relationship Id="rId12" Type="http://schemas.openxmlformats.org/officeDocument/2006/relationships/image" Target="../media/image47.gif"/><Relationship Id="rId17" Type="http://schemas.openxmlformats.org/officeDocument/2006/relationships/audio" Target="../media/audio1.wav"/><Relationship Id="rId2" Type="http://schemas.openxmlformats.org/officeDocument/2006/relationships/audio" Target="../media/audio1.wav"/><Relationship Id="rId16" Type="http://schemas.openxmlformats.org/officeDocument/2006/relationships/image" Target="../media/image53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11" Type="http://schemas.openxmlformats.org/officeDocument/2006/relationships/image" Target="../media/image46.gif"/><Relationship Id="rId5" Type="http://schemas.openxmlformats.org/officeDocument/2006/relationships/image" Target="../media/image43.gif"/><Relationship Id="rId15" Type="http://schemas.openxmlformats.org/officeDocument/2006/relationships/image" Target="../media/image50.gif"/><Relationship Id="rId10" Type="http://schemas.openxmlformats.org/officeDocument/2006/relationships/image" Target="../media/image45.gif"/><Relationship Id="rId4" Type="http://schemas.openxmlformats.org/officeDocument/2006/relationships/image" Target="../media/image42.PNG"/><Relationship Id="rId9" Type="http://schemas.openxmlformats.org/officeDocument/2006/relationships/slide" Target="slide11.xml"/><Relationship Id="rId14" Type="http://schemas.openxmlformats.org/officeDocument/2006/relationships/image" Target="../media/image49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8.gif"/><Relationship Id="rId3" Type="http://schemas.openxmlformats.org/officeDocument/2006/relationships/audio" Target="../media/audio2.wav"/><Relationship Id="rId7" Type="http://schemas.openxmlformats.org/officeDocument/2006/relationships/image" Target="../media/image28.png"/><Relationship Id="rId12" Type="http://schemas.openxmlformats.org/officeDocument/2006/relationships/image" Target="../media/image47.gif"/><Relationship Id="rId17" Type="http://schemas.openxmlformats.org/officeDocument/2006/relationships/audio" Target="../media/audio1.wav"/><Relationship Id="rId2" Type="http://schemas.openxmlformats.org/officeDocument/2006/relationships/audio" Target="../media/audio1.wav"/><Relationship Id="rId16" Type="http://schemas.openxmlformats.org/officeDocument/2006/relationships/image" Target="../media/image54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11" Type="http://schemas.openxmlformats.org/officeDocument/2006/relationships/image" Target="../media/image46.gif"/><Relationship Id="rId5" Type="http://schemas.openxmlformats.org/officeDocument/2006/relationships/image" Target="../media/image43.gif"/><Relationship Id="rId15" Type="http://schemas.openxmlformats.org/officeDocument/2006/relationships/image" Target="../media/image50.gif"/><Relationship Id="rId10" Type="http://schemas.openxmlformats.org/officeDocument/2006/relationships/image" Target="../media/image45.gif"/><Relationship Id="rId4" Type="http://schemas.openxmlformats.org/officeDocument/2006/relationships/image" Target="../media/image42.PNG"/><Relationship Id="rId9" Type="http://schemas.openxmlformats.org/officeDocument/2006/relationships/slide" Target="slide11.xml"/><Relationship Id="rId14" Type="http://schemas.openxmlformats.org/officeDocument/2006/relationships/image" Target="../media/image49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8.gif"/><Relationship Id="rId3" Type="http://schemas.openxmlformats.org/officeDocument/2006/relationships/audio" Target="../media/audio2.wav"/><Relationship Id="rId7" Type="http://schemas.openxmlformats.org/officeDocument/2006/relationships/image" Target="../media/image30.png"/><Relationship Id="rId12" Type="http://schemas.openxmlformats.org/officeDocument/2006/relationships/image" Target="../media/image47.gif"/><Relationship Id="rId17" Type="http://schemas.openxmlformats.org/officeDocument/2006/relationships/audio" Target="../media/audio1.wav"/><Relationship Id="rId2" Type="http://schemas.openxmlformats.org/officeDocument/2006/relationships/audio" Target="../media/audio1.wav"/><Relationship Id="rId16" Type="http://schemas.openxmlformats.org/officeDocument/2006/relationships/image" Target="../media/image55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11" Type="http://schemas.openxmlformats.org/officeDocument/2006/relationships/image" Target="../media/image46.gif"/><Relationship Id="rId5" Type="http://schemas.openxmlformats.org/officeDocument/2006/relationships/image" Target="../media/image43.gif"/><Relationship Id="rId15" Type="http://schemas.openxmlformats.org/officeDocument/2006/relationships/image" Target="../media/image50.gif"/><Relationship Id="rId10" Type="http://schemas.openxmlformats.org/officeDocument/2006/relationships/image" Target="../media/image45.gif"/><Relationship Id="rId4" Type="http://schemas.openxmlformats.org/officeDocument/2006/relationships/image" Target="../media/image42.PNG"/><Relationship Id="rId9" Type="http://schemas.openxmlformats.org/officeDocument/2006/relationships/slide" Target="slide11.xml"/><Relationship Id="rId14" Type="http://schemas.openxmlformats.org/officeDocument/2006/relationships/image" Target="../media/image49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8.gif"/><Relationship Id="rId3" Type="http://schemas.openxmlformats.org/officeDocument/2006/relationships/audio" Target="../media/audio2.wav"/><Relationship Id="rId7" Type="http://schemas.openxmlformats.org/officeDocument/2006/relationships/image" Target="../media/image32.png"/><Relationship Id="rId12" Type="http://schemas.openxmlformats.org/officeDocument/2006/relationships/image" Target="../media/image47.gif"/><Relationship Id="rId17" Type="http://schemas.openxmlformats.org/officeDocument/2006/relationships/audio" Target="../media/audio1.wav"/><Relationship Id="rId2" Type="http://schemas.openxmlformats.org/officeDocument/2006/relationships/audio" Target="../media/audio1.wav"/><Relationship Id="rId16" Type="http://schemas.openxmlformats.org/officeDocument/2006/relationships/image" Target="../media/image56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11" Type="http://schemas.openxmlformats.org/officeDocument/2006/relationships/image" Target="../media/image46.gif"/><Relationship Id="rId5" Type="http://schemas.openxmlformats.org/officeDocument/2006/relationships/image" Target="../media/image43.gif"/><Relationship Id="rId15" Type="http://schemas.openxmlformats.org/officeDocument/2006/relationships/image" Target="../media/image50.gif"/><Relationship Id="rId10" Type="http://schemas.openxmlformats.org/officeDocument/2006/relationships/image" Target="../media/image45.gif"/><Relationship Id="rId4" Type="http://schemas.openxmlformats.org/officeDocument/2006/relationships/image" Target="../media/image42.PNG"/><Relationship Id="rId9" Type="http://schemas.openxmlformats.org/officeDocument/2006/relationships/slide" Target="slide11.xml"/><Relationship Id="rId14" Type="http://schemas.openxmlformats.org/officeDocument/2006/relationships/image" Target="../media/image49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8.gif"/><Relationship Id="rId3" Type="http://schemas.openxmlformats.org/officeDocument/2006/relationships/audio" Target="../media/audio2.wav"/><Relationship Id="rId7" Type="http://schemas.openxmlformats.org/officeDocument/2006/relationships/image" Target="../media/image34.png"/><Relationship Id="rId12" Type="http://schemas.openxmlformats.org/officeDocument/2006/relationships/image" Target="../media/image47.gif"/><Relationship Id="rId17" Type="http://schemas.openxmlformats.org/officeDocument/2006/relationships/audio" Target="../media/audio1.wav"/><Relationship Id="rId2" Type="http://schemas.openxmlformats.org/officeDocument/2006/relationships/audio" Target="../media/audio1.wav"/><Relationship Id="rId16" Type="http://schemas.openxmlformats.org/officeDocument/2006/relationships/image" Target="../media/image57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11" Type="http://schemas.openxmlformats.org/officeDocument/2006/relationships/image" Target="../media/image46.gif"/><Relationship Id="rId5" Type="http://schemas.openxmlformats.org/officeDocument/2006/relationships/image" Target="../media/image43.gif"/><Relationship Id="rId15" Type="http://schemas.openxmlformats.org/officeDocument/2006/relationships/image" Target="../media/image50.gif"/><Relationship Id="rId10" Type="http://schemas.openxmlformats.org/officeDocument/2006/relationships/image" Target="../media/image45.gif"/><Relationship Id="rId4" Type="http://schemas.openxmlformats.org/officeDocument/2006/relationships/image" Target="../media/image42.PNG"/><Relationship Id="rId9" Type="http://schemas.openxmlformats.org/officeDocument/2006/relationships/slide" Target="slide11.xml"/><Relationship Id="rId14" Type="http://schemas.openxmlformats.org/officeDocument/2006/relationships/image" Target="../media/image49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8.gif"/><Relationship Id="rId3" Type="http://schemas.openxmlformats.org/officeDocument/2006/relationships/audio" Target="../media/audio2.wav"/><Relationship Id="rId7" Type="http://schemas.openxmlformats.org/officeDocument/2006/relationships/image" Target="../media/image36.png"/><Relationship Id="rId12" Type="http://schemas.openxmlformats.org/officeDocument/2006/relationships/image" Target="../media/image47.gif"/><Relationship Id="rId17" Type="http://schemas.openxmlformats.org/officeDocument/2006/relationships/audio" Target="../media/audio1.wav"/><Relationship Id="rId2" Type="http://schemas.openxmlformats.org/officeDocument/2006/relationships/audio" Target="../media/audio1.wav"/><Relationship Id="rId16" Type="http://schemas.openxmlformats.org/officeDocument/2006/relationships/image" Target="../media/image58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11" Type="http://schemas.openxmlformats.org/officeDocument/2006/relationships/image" Target="../media/image46.gif"/><Relationship Id="rId5" Type="http://schemas.openxmlformats.org/officeDocument/2006/relationships/image" Target="../media/image43.gif"/><Relationship Id="rId15" Type="http://schemas.openxmlformats.org/officeDocument/2006/relationships/image" Target="../media/image50.gif"/><Relationship Id="rId10" Type="http://schemas.openxmlformats.org/officeDocument/2006/relationships/image" Target="../media/image45.gif"/><Relationship Id="rId4" Type="http://schemas.openxmlformats.org/officeDocument/2006/relationships/image" Target="../media/image42.PNG"/><Relationship Id="rId9" Type="http://schemas.openxmlformats.org/officeDocument/2006/relationships/slide" Target="slide11.xml"/><Relationship Id="rId14" Type="http://schemas.openxmlformats.org/officeDocument/2006/relationships/image" Target="../media/image49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8.gif"/><Relationship Id="rId3" Type="http://schemas.openxmlformats.org/officeDocument/2006/relationships/audio" Target="../media/audio2.wav"/><Relationship Id="rId7" Type="http://schemas.openxmlformats.org/officeDocument/2006/relationships/image" Target="../media/image38.png"/><Relationship Id="rId12" Type="http://schemas.openxmlformats.org/officeDocument/2006/relationships/image" Target="../media/image47.gif"/><Relationship Id="rId17" Type="http://schemas.openxmlformats.org/officeDocument/2006/relationships/audio" Target="../media/audio1.wav"/><Relationship Id="rId2" Type="http://schemas.openxmlformats.org/officeDocument/2006/relationships/audio" Target="../media/audio1.wav"/><Relationship Id="rId16" Type="http://schemas.openxmlformats.org/officeDocument/2006/relationships/image" Target="../media/image59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11" Type="http://schemas.openxmlformats.org/officeDocument/2006/relationships/image" Target="../media/image46.gif"/><Relationship Id="rId5" Type="http://schemas.openxmlformats.org/officeDocument/2006/relationships/image" Target="../media/image43.gif"/><Relationship Id="rId15" Type="http://schemas.openxmlformats.org/officeDocument/2006/relationships/image" Target="../media/image50.gif"/><Relationship Id="rId10" Type="http://schemas.openxmlformats.org/officeDocument/2006/relationships/image" Target="../media/image45.gif"/><Relationship Id="rId4" Type="http://schemas.openxmlformats.org/officeDocument/2006/relationships/image" Target="../media/image42.PNG"/><Relationship Id="rId9" Type="http://schemas.openxmlformats.org/officeDocument/2006/relationships/slide" Target="slide11.xml"/><Relationship Id="rId14" Type="http://schemas.openxmlformats.org/officeDocument/2006/relationships/image" Target="../media/image49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8.gif"/><Relationship Id="rId3" Type="http://schemas.openxmlformats.org/officeDocument/2006/relationships/audio" Target="../media/audio2.wav"/><Relationship Id="rId7" Type="http://schemas.openxmlformats.org/officeDocument/2006/relationships/image" Target="../media/image40.png"/><Relationship Id="rId12" Type="http://schemas.openxmlformats.org/officeDocument/2006/relationships/image" Target="../media/image47.gif"/><Relationship Id="rId17" Type="http://schemas.openxmlformats.org/officeDocument/2006/relationships/audio" Target="../media/audio1.wav"/><Relationship Id="rId2" Type="http://schemas.openxmlformats.org/officeDocument/2006/relationships/audio" Target="../media/audio1.wav"/><Relationship Id="rId16" Type="http://schemas.openxmlformats.org/officeDocument/2006/relationships/image" Target="../media/image60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11" Type="http://schemas.openxmlformats.org/officeDocument/2006/relationships/image" Target="../media/image46.gif"/><Relationship Id="rId5" Type="http://schemas.openxmlformats.org/officeDocument/2006/relationships/image" Target="../media/image43.gif"/><Relationship Id="rId15" Type="http://schemas.openxmlformats.org/officeDocument/2006/relationships/image" Target="../media/image50.gif"/><Relationship Id="rId10" Type="http://schemas.openxmlformats.org/officeDocument/2006/relationships/image" Target="../media/image45.gif"/><Relationship Id="rId4" Type="http://schemas.openxmlformats.org/officeDocument/2006/relationships/image" Target="../media/image42.PNG"/><Relationship Id="rId9" Type="http://schemas.openxmlformats.org/officeDocument/2006/relationships/slide" Target="slide11.xml"/><Relationship Id="rId14" Type="http://schemas.openxmlformats.org/officeDocument/2006/relationships/image" Target="../media/image49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7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7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microsoft.com/office/2007/relationships/hdphoto" Target="../media/hdphoto1.wdp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fbb63f59c772f80c241f5a32592359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72" y="25717"/>
            <a:ext cx="10260330" cy="511778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971550"/>
            <a:ext cx="7162800" cy="923322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HP001 4 hàng" pitchFamily="34" charset="0"/>
              </a:rPr>
              <a:t>Xin </a:t>
            </a:r>
            <a:r>
              <a:rPr lang="en-US" sz="5400" b="1" dirty="0" err="1">
                <a:solidFill>
                  <a:srgbClr val="FF0000"/>
                </a:solidFill>
                <a:latin typeface="HP001 4 hàng" pitchFamily="34" charset="0"/>
              </a:rPr>
              <a:t>chào</a:t>
            </a:r>
            <a:r>
              <a:rPr lang="en-US" sz="5400" b="1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HP001 4 hàng" pitchFamily="34" charset="0"/>
              </a:rPr>
              <a:t>các</a:t>
            </a:r>
            <a:r>
              <a:rPr lang="en-US" sz="5400" b="1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HP001 4 hàng" pitchFamily="34" charset="0"/>
              </a:rPr>
              <a:t>em</a:t>
            </a:r>
            <a:r>
              <a:rPr lang="en-US" sz="5400" b="1" dirty="0">
                <a:solidFill>
                  <a:srgbClr val="FF0000"/>
                </a:solidFill>
                <a:latin typeface="HP001 4 hàng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038747461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902"/>
            <a:ext cx="9144000" cy="5166402"/>
          </a:xfrm>
        </p:spPr>
      </p:pic>
      <p:sp>
        <p:nvSpPr>
          <p:cNvPr id="5" name="TextBox 4"/>
          <p:cNvSpPr txBox="1"/>
          <p:nvPr/>
        </p:nvSpPr>
        <p:spPr>
          <a:xfrm>
            <a:off x="2133600" y="273844"/>
            <a:ext cx="533400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LUẬT CHƠI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6800" y="1504950"/>
            <a:ext cx="7086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Mỗi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học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sinh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tham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gia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chơi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được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chọn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1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hộp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quà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.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Trong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hộp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quà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có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chứa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1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bức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tranh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.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Em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hãy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nói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tên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có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trong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bức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tranh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lợi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ích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của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đó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.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Nếu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nói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đúng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sẽ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được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nhận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một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phần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quà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có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trong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hộp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quà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79075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6335562D-47C3-42BC-BC7D-7AF52EE5A71A}"/>
              </a:ext>
            </a:extLst>
          </p:cNvPr>
          <p:cNvSpPr/>
          <p:nvPr/>
        </p:nvSpPr>
        <p:spPr>
          <a:xfrm>
            <a:off x="0" y="1379513"/>
            <a:ext cx="9144000" cy="85630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 kern="0">
              <a:solidFill>
                <a:sysClr val="windowText" lastClr="000000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0DE8E057-79AF-4679-8F0F-5F578B85F19A}"/>
              </a:ext>
            </a:extLst>
          </p:cNvPr>
          <p:cNvSpPr/>
          <p:nvPr/>
        </p:nvSpPr>
        <p:spPr>
          <a:xfrm>
            <a:off x="0" y="3880995"/>
            <a:ext cx="9144000" cy="85630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 kern="0">
              <a:solidFill>
                <a:sysClr val="windowText" lastClr="000000"/>
              </a:solidFill>
            </a:endParaRPr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xmlns="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93" y="697988"/>
            <a:ext cx="1476884" cy="13077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00" y="313906"/>
            <a:ext cx="1545470" cy="1037934"/>
          </a:xfrm>
          <a:prstGeom prst="rect">
            <a:avLst/>
          </a:prstGeom>
        </p:spPr>
      </p:pic>
      <p:pic>
        <p:nvPicPr>
          <p:cNvPr id="10" name="Picture 9">
            <a:hlinkClick r:id="rId7" action="ppaction://hlinksldjump"/>
            <a:extLst>
              <a:ext uri="{FF2B5EF4-FFF2-40B4-BE49-F238E27FC236}">
                <a16:creationId xmlns:a16="http://schemas.microsoft.com/office/drawing/2014/main" xmlns="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050" y="697987"/>
            <a:ext cx="1476884" cy="13077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756" y="313905"/>
            <a:ext cx="1545470" cy="1037934"/>
          </a:xfrm>
          <a:prstGeom prst="rect">
            <a:avLst/>
          </a:prstGeom>
        </p:spPr>
      </p:pic>
      <p:pic>
        <p:nvPicPr>
          <p:cNvPr id="12" name="Picture 11">
            <a:hlinkClick r:id="rId10" action="ppaction://hlinksldjump"/>
            <a:extLst>
              <a:ext uri="{FF2B5EF4-FFF2-40B4-BE49-F238E27FC236}">
                <a16:creationId xmlns:a16="http://schemas.microsoft.com/office/drawing/2014/main" xmlns="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106" y="697987"/>
            <a:ext cx="1476884" cy="13077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813" y="313905"/>
            <a:ext cx="1545470" cy="1037934"/>
          </a:xfrm>
          <a:prstGeom prst="rect">
            <a:avLst/>
          </a:prstGeom>
        </p:spPr>
      </p:pic>
      <p:pic>
        <p:nvPicPr>
          <p:cNvPr id="14" name="Picture 13">
            <a:hlinkClick r:id="rId13" action="ppaction://hlinksldjump"/>
            <a:extLst>
              <a:ext uri="{FF2B5EF4-FFF2-40B4-BE49-F238E27FC236}">
                <a16:creationId xmlns:a16="http://schemas.microsoft.com/office/drawing/2014/main" xmlns="" id="{633EC59B-FCA1-44AA-9210-1F72A9C855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455" y="697987"/>
            <a:ext cx="1476884" cy="130770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AD65FD14-A8FF-49BD-BB2A-1A81849D35A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161" y="313904"/>
            <a:ext cx="1545470" cy="1037934"/>
          </a:xfrm>
          <a:prstGeom prst="rect">
            <a:avLst/>
          </a:prstGeom>
        </p:spPr>
      </p:pic>
      <p:pic>
        <p:nvPicPr>
          <p:cNvPr id="16" name="Picture 15">
            <a:hlinkClick r:id="rId16" action="ppaction://hlinksldjump"/>
            <a:extLst>
              <a:ext uri="{FF2B5EF4-FFF2-40B4-BE49-F238E27FC236}">
                <a16:creationId xmlns:a16="http://schemas.microsoft.com/office/drawing/2014/main" xmlns="" id="{6FB1DCEB-4C74-4EB6-8AC6-7F38A1717E0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218" y="697986"/>
            <a:ext cx="1476884" cy="130770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69360CF-BDF1-45A9-8C3E-6AEF4338A20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924" y="313904"/>
            <a:ext cx="1545470" cy="1037934"/>
          </a:xfrm>
          <a:prstGeom prst="rect">
            <a:avLst/>
          </a:prstGeom>
        </p:spPr>
      </p:pic>
      <p:pic>
        <p:nvPicPr>
          <p:cNvPr id="18" name="Picture 17">
            <a:hlinkClick r:id="rId19" action="ppaction://hlinksldjump"/>
            <a:extLst>
              <a:ext uri="{FF2B5EF4-FFF2-40B4-BE49-F238E27FC236}">
                <a16:creationId xmlns:a16="http://schemas.microsoft.com/office/drawing/2014/main" xmlns="" id="{72FC547B-FE68-4CD5-98AE-80D9F184E2A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93" y="3188184"/>
            <a:ext cx="1476884" cy="130770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12C318AC-1A9F-4496-B8ED-00C59FCFCB6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00" y="2804102"/>
            <a:ext cx="1545470" cy="1037934"/>
          </a:xfrm>
          <a:prstGeom prst="rect">
            <a:avLst/>
          </a:prstGeom>
        </p:spPr>
      </p:pic>
      <p:pic>
        <p:nvPicPr>
          <p:cNvPr id="20" name="Picture 19">
            <a:hlinkClick r:id="rId22" action="ppaction://hlinksldjump"/>
            <a:extLst>
              <a:ext uri="{FF2B5EF4-FFF2-40B4-BE49-F238E27FC236}">
                <a16:creationId xmlns:a16="http://schemas.microsoft.com/office/drawing/2014/main" xmlns="" id="{B25B2451-429F-4193-AD91-3FC55091FAE9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756" y="3188183"/>
            <a:ext cx="1476884" cy="130770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F815BA16-0CA4-45FA-B15C-9FFC46911563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462" y="2804101"/>
            <a:ext cx="1545470" cy="1037934"/>
          </a:xfrm>
          <a:prstGeom prst="rect">
            <a:avLst/>
          </a:prstGeom>
        </p:spPr>
      </p:pic>
      <p:pic>
        <p:nvPicPr>
          <p:cNvPr id="22" name="Picture 21">
            <a:hlinkClick r:id="rId25" action="ppaction://hlinksldjump"/>
            <a:extLst>
              <a:ext uri="{FF2B5EF4-FFF2-40B4-BE49-F238E27FC236}">
                <a16:creationId xmlns:a16="http://schemas.microsoft.com/office/drawing/2014/main" xmlns="" id="{424C2331-9CA8-46A5-9223-5370B0AC721B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811" y="3188182"/>
            <a:ext cx="1476884" cy="130770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BE6BB17E-4B9B-41C4-96D2-D72E59DCE11D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517" y="2804100"/>
            <a:ext cx="1545470" cy="1037934"/>
          </a:xfrm>
          <a:prstGeom prst="rect">
            <a:avLst/>
          </a:prstGeom>
        </p:spPr>
      </p:pic>
      <p:pic>
        <p:nvPicPr>
          <p:cNvPr id="24" name="Picture 23">
            <a:hlinkClick r:id="rId28" action="ppaction://hlinksldjump"/>
            <a:extLst>
              <a:ext uri="{FF2B5EF4-FFF2-40B4-BE49-F238E27FC236}">
                <a16:creationId xmlns:a16="http://schemas.microsoft.com/office/drawing/2014/main" xmlns="" id="{9D0C5192-D75C-485C-BF26-434A5F1AB624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452" y="3188182"/>
            <a:ext cx="1476884" cy="130770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ECEE385F-125C-47C1-8007-986DF71CC280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158" y="2804100"/>
            <a:ext cx="1545470" cy="1037934"/>
          </a:xfrm>
          <a:prstGeom prst="rect">
            <a:avLst/>
          </a:prstGeom>
        </p:spPr>
      </p:pic>
      <p:pic>
        <p:nvPicPr>
          <p:cNvPr id="26" name="Picture 25">
            <a:hlinkClick r:id="rId31" action="ppaction://hlinksldjump"/>
            <a:extLst>
              <a:ext uri="{FF2B5EF4-FFF2-40B4-BE49-F238E27FC236}">
                <a16:creationId xmlns:a16="http://schemas.microsoft.com/office/drawing/2014/main" xmlns="" id="{9BA53A17-AFCF-4E30-9122-7DE4F8E49401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218" y="3188182"/>
            <a:ext cx="1476884" cy="130770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4B61E008-E63C-47EA-9197-B0DC8AA996A0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924" y="2804100"/>
            <a:ext cx="1545470" cy="1037934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16677DD5-4B38-44EE-AE03-4CE69860F1FA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31574"/>
            <a:ext cx="4571999" cy="25111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8E58EB64-C11F-4AA8-BD51-6B7EDB33655B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4731574"/>
            <a:ext cx="4571999" cy="251114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xmlns="" id="{468116E2-9E2A-444E-92F8-B1A7CB147696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230972"/>
            <a:ext cx="4571999" cy="251114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4AF2A1C0-A62D-4A01-AB2A-74ABC46C1AC0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2230972"/>
            <a:ext cx="4571999" cy="251114"/>
          </a:xfrm>
          <a:prstGeom prst="rect">
            <a:avLst/>
          </a:prstGeom>
        </p:spPr>
      </p:pic>
      <p:sp>
        <p:nvSpPr>
          <p:cNvPr id="42" name="Flowchart: Summing Junction 41">
            <a:hlinkClick r:id="rId7" action="ppaction://hlinksldjump"/>
            <a:extLst>
              <a:ext uri="{FF2B5EF4-FFF2-40B4-BE49-F238E27FC236}">
                <a16:creationId xmlns:a16="http://schemas.microsoft.com/office/drawing/2014/main" xmlns="" id="{E51D645D-F5EB-48AD-9720-05E0BE57DF46}"/>
              </a:ext>
            </a:extLst>
          </p:cNvPr>
          <p:cNvSpPr/>
          <p:nvPr/>
        </p:nvSpPr>
        <p:spPr>
          <a:xfrm>
            <a:off x="8549017" y="4586196"/>
            <a:ext cx="486801" cy="486801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027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812" y="-37820"/>
            <a:ext cx="1456072" cy="1392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621" y="3645631"/>
            <a:ext cx="1476884" cy="1307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327" y="3261549"/>
            <a:ext cx="1545470" cy="1037934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xmlns="" id="{6FCD71A2-4BFE-4953-931C-BECE5B4A1D66}"/>
              </a:ext>
            </a:extLst>
          </p:cNvPr>
          <p:cNvSpPr/>
          <p:nvPr/>
        </p:nvSpPr>
        <p:spPr>
          <a:xfrm>
            <a:off x="7444905" y="2940176"/>
            <a:ext cx="1102995" cy="996009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 b="1" kern="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xmlns="" id="{A468FF43-48BE-45C8-AE0E-72371E21D00D}"/>
              </a:ext>
            </a:extLst>
          </p:cNvPr>
          <p:cNvSpPr/>
          <p:nvPr/>
        </p:nvSpPr>
        <p:spPr>
          <a:xfrm>
            <a:off x="3077327" y="5577"/>
            <a:ext cx="5937464" cy="278759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/>
            <a:r>
              <a:rPr lang="en-US" sz="2400" kern="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sz="2400" kern="0" dirty="0" err="1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Tranh</a:t>
            </a:r>
            <a:r>
              <a:rPr lang="en-US" sz="2400" kern="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1: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8A1AF95E-ACBD-46E9-8F43-1F6D65A0D221}"/>
              </a:ext>
            </a:extLst>
          </p:cNvPr>
          <p:cNvSpPr/>
          <p:nvPr/>
        </p:nvSpPr>
        <p:spPr>
          <a:xfrm rot="5600923">
            <a:off x="2123494" y="3745585"/>
            <a:ext cx="1828748" cy="18823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 kern="0">
              <a:solidFill>
                <a:sysClr val="windowText" lastClr="000000"/>
              </a:solidFill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xmlns="" id="{AA693000-41B6-4481-BACC-F3E8F4F6DBBA}"/>
              </a:ext>
            </a:extLst>
          </p:cNvPr>
          <p:cNvSpPr/>
          <p:nvPr/>
        </p:nvSpPr>
        <p:spPr>
          <a:xfrm rot="586976" flipH="1">
            <a:off x="2101055" y="3051766"/>
            <a:ext cx="1733204" cy="674636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2100" b="1" kern="0">
                <a:solidFill>
                  <a:sysClr val="windowText" lastClr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680" y="4093100"/>
            <a:ext cx="714375" cy="764381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xmlns="" id="{9A9D8C94-FF71-4542-A1F8-47F84D77E78E}"/>
              </a:ext>
            </a:extLst>
          </p:cNvPr>
          <p:cNvSpPr/>
          <p:nvPr/>
        </p:nvSpPr>
        <p:spPr>
          <a:xfrm>
            <a:off x="3019425" y="3145744"/>
            <a:ext cx="115805" cy="115805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 kern="0">
              <a:solidFill>
                <a:sysClr val="windowText" lastClr="000000"/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001" y="3865591"/>
            <a:ext cx="873043" cy="95699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9195"/>
            <a:ext cx="873043" cy="95699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009" y="2578285"/>
            <a:ext cx="583484" cy="57648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8421" y="2748659"/>
            <a:ext cx="660121" cy="63239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491" y="2939278"/>
            <a:ext cx="371475" cy="3286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870" y="2866526"/>
            <a:ext cx="535781" cy="892969"/>
          </a:xfrm>
          <a:prstGeom prst="rect">
            <a:avLst/>
          </a:prstGeom>
        </p:spPr>
      </p:pic>
      <p:sp>
        <p:nvSpPr>
          <p:cNvPr id="2" name="Star: 5 Points 1"/>
          <p:cNvSpPr/>
          <p:nvPr/>
        </p:nvSpPr>
        <p:spPr>
          <a:xfrm>
            <a:off x="7673008" y="3145745"/>
            <a:ext cx="614861" cy="61375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/>
            <a:endParaRPr lang="en-US" sz="1350" kern="0">
              <a:solidFill>
                <a:sysClr val="windowText" lastClr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610" y="166397"/>
            <a:ext cx="3007829" cy="2285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097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812" y="-37820"/>
            <a:ext cx="1456072" cy="1392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621" y="3645631"/>
            <a:ext cx="1476884" cy="1307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327" y="3261549"/>
            <a:ext cx="1545470" cy="1037934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xmlns="" id="{6FCD71A2-4BFE-4953-931C-BECE5B4A1D66}"/>
              </a:ext>
            </a:extLst>
          </p:cNvPr>
          <p:cNvSpPr/>
          <p:nvPr/>
        </p:nvSpPr>
        <p:spPr>
          <a:xfrm>
            <a:off x="7444905" y="2940176"/>
            <a:ext cx="1102995" cy="996009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50000"/>
              </a:lnSpc>
              <a:defRPr/>
            </a:pPr>
            <a:r>
              <a:rPr lang="en-US" sz="1350" b="1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sz="1350" b="1" kern="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tràng</a:t>
            </a:r>
            <a:r>
              <a:rPr lang="en-US" sz="1350" b="1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kern="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pháo</a:t>
            </a:r>
            <a:r>
              <a:rPr lang="en-US" sz="1350" b="1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kern="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tay</a:t>
            </a: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xmlns="" id="{A468FF43-48BE-45C8-AE0E-72371E21D00D}"/>
              </a:ext>
            </a:extLst>
          </p:cNvPr>
          <p:cNvSpPr/>
          <p:nvPr/>
        </p:nvSpPr>
        <p:spPr>
          <a:xfrm>
            <a:off x="3019425" y="206828"/>
            <a:ext cx="6005306" cy="273245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en-US" sz="2400" kern="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</a:t>
            </a:r>
            <a:r>
              <a:rPr lang="en-US" sz="2400" dirty="0" err="1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ranh</a:t>
            </a:r>
            <a:r>
              <a:rPr lang="en-US" sz="240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</a:t>
            </a:r>
            <a:r>
              <a:rPr lang="en-US" sz="2400" kern="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endParaRPr lang="en-US" sz="2400" dirty="0">
              <a:solidFill>
                <a:srgbClr val="002060"/>
              </a:solidFill>
              <a:latin typeface="HP-222" panose="020B08030503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8A1AF95E-ACBD-46E9-8F43-1F6D65A0D221}"/>
              </a:ext>
            </a:extLst>
          </p:cNvPr>
          <p:cNvSpPr/>
          <p:nvPr/>
        </p:nvSpPr>
        <p:spPr>
          <a:xfrm rot="5600923">
            <a:off x="2123494" y="3745585"/>
            <a:ext cx="1828748" cy="18823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xmlns="" id="{AA693000-41B6-4481-BACC-F3E8F4F6DBBA}"/>
              </a:ext>
            </a:extLst>
          </p:cNvPr>
          <p:cNvSpPr/>
          <p:nvPr/>
        </p:nvSpPr>
        <p:spPr>
          <a:xfrm rot="586976" flipH="1">
            <a:off x="2101055" y="3051766"/>
            <a:ext cx="1733204" cy="674636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b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680" y="4093100"/>
            <a:ext cx="714375" cy="764381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xmlns="" id="{9A9D8C94-FF71-4542-A1F8-47F84D77E78E}"/>
              </a:ext>
            </a:extLst>
          </p:cNvPr>
          <p:cNvSpPr/>
          <p:nvPr/>
        </p:nvSpPr>
        <p:spPr>
          <a:xfrm>
            <a:off x="3019425" y="3145744"/>
            <a:ext cx="115805" cy="115805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001" y="3865591"/>
            <a:ext cx="873043" cy="95699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9195"/>
            <a:ext cx="873043" cy="95699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009" y="2578285"/>
            <a:ext cx="583484" cy="57648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8421" y="2748659"/>
            <a:ext cx="660121" cy="63239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491" y="2939278"/>
            <a:ext cx="371475" cy="3286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870" y="2866526"/>
            <a:ext cx="535781" cy="8929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213" y="289010"/>
            <a:ext cx="3408792" cy="227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82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812" y="-37820"/>
            <a:ext cx="1456072" cy="1392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621" y="3645631"/>
            <a:ext cx="1476884" cy="1307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327" y="3261549"/>
            <a:ext cx="1545470" cy="1037934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xmlns="" id="{6FCD71A2-4BFE-4953-931C-BECE5B4A1D66}"/>
              </a:ext>
            </a:extLst>
          </p:cNvPr>
          <p:cNvSpPr/>
          <p:nvPr/>
        </p:nvSpPr>
        <p:spPr>
          <a:xfrm>
            <a:off x="7444905" y="2940176"/>
            <a:ext cx="1102995" cy="996009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50000"/>
              </a:lnSpc>
              <a:defRPr/>
            </a:pP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ngôi</a:t>
            </a: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sao</a:t>
            </a: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điểm</a:t>
            </a: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tốt</a:t>
            </a:r>
            <a:endParaRPr lang="en-US" sz="135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xmlns="" id="{A468FF43-48BE-45C8-AE0E-72371E21D00D}"/>
              </a:ext>
            </a:extLst>
          </p:cNvPr>
          <p:cNvSpPr/>
          <p:nvPr/>
        </p:nvSpPr>
        <p:spPr>
          <a:xfrm>
            <a:off x="3041161" y="112200"/>
            <a:ext cx="6023327" cy="2772367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en-US" sz="240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sz="2400" dirty="0" err="1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Tranh</a:t>
            </a:r>
            <a:r>
              <a:rPr lang="en-US" sz="240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3: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8A1AF95E-ACBD-46E9-8F43-1F6D65A0D221}"/>
              </a:ext>
            </a:extLst>
          </p:cNvPr>
          <p:cNvSpPr/>
          <p:nvPr/>
        </p:nvSpPr>
        <p:spPr>
          <a:xfrm rot="5600923">
            <a:off x="2123494" y="3745585"/>
            <a:ext cx="1828748" cy="18823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xmlns="" id="{AA693000-41B6-4481-BACC-F3E8F4F6DBBA}"/>
              </a:ext>
            </a:extLst>
          </p:cNvPr>
          <p:cNvSpPr/>
          <p:nvPr/>
        </p:nvSpPr>
        <p:spPr>
          <a:xfrm rot="586976" flipH="1">
            <a:off x="2101055" y="3051766"/>
            <a:ext cx="1733204" cy="674636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b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680" y="4093100"/>
            <a:ext cx="714375" cy="764381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xmlns="" id="{9A9D8C94-FF71-4542-A1F8-47F84D77E78E}"/>
              </a:ext>
            </a:extLst>
          </p:cNvPr>
          <p:cNvSpPr/>
          <p:nvPr/>
        </p:nvSpPr>
        <p:spPr>
          <a:xfrm>
            <a:off x="3019425" y="3145744"/>
            <a:ext cx="115805" cy="115805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001" y="3865591"/>
            <a:ext cx="873043" cy="95699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9195"/>
            <a:ext cx="873043" cy="95699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009" y="2578285"/>
            <a:ext cx="583484" cy="57648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8421" y="2748659"/>
            <a:ext cx="660121" cy="63239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491" y="2939278"/>
            <a:ext cx="371475" cy="3286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870" y="2866526"/>
            <a:ext cx="535781" cy="8929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66" y="238218"/>
            <a:ext cx="3210037" cy="223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45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812" y="-37820"/>
            <a:ext cx="1456072" cy="1392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621" y="3645631"/>
            <a:ext cx="1476884" cy="1307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327" y="3261549"/>
            <a:ext cx="1545470" cy="1037934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xmlns="" id="{6FCD71A2-4BFE-4953-931C-BECE5B4A1D66}"/>
              </a:ext>
            </a:extLst>
          </p:cNvPr>
          <p:cNvSpPr/>
          <p:nvPr/>
        </p:nvSpPr>
        <p:spPr>
          <a:xfrm>
            <a:off x="7444905" y="2940176"/>
            <a:ext cx="1102995" cy="996009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50000"/>
              </a:lnSpc>
              <a:defRPr/>
            </a:pP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tràng</a:t>
            </a: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pháo</a:t>
            </a: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tay</a:t>
            </a:r>
            <a:endParaRPr lang="en-US" sz="135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xmlns="" id="{A468FF43-48BE-45C8-AE0E-72371E21D00D}"/>
              </a:ext>
            </a:extLst>
          </p:cNvPr>
          <p:cNvSpPr/>
          <p:nvPr/>
        </p:nvSpPr>
        <p:spPr>
          <a:xfrm>
            <a:off x="3041162" y="206828"/>
            <a:ext cx="5963691" cy="2714563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en-US" sz="240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sz="2400" dirty="0" err="1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Tranh</a:t>
            </a:r>
            <a:r>
              <a:rPr lang="en-US" sz="240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4: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8A1AF95E-ACBD-46E9-8F43-1F6D65A0D221}"/>
              </a:ext>
            </a:extLst>
          </p:cNvPr>
          <p:cNvSpPr/>
          <p:nvPr/>
        </p:nvSpPr>
        <p:spPr>
          <a:xfrm rot="5600923">
            <a:off x="2123494" y="3745585"/>
            <a:ext cx="1828748" cy="18823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xmlns="" id="{AA693000-41B6-4481-BACC-F3E8F4F6DBBA}"/>
              </a:ext>
            </a:extLst>
          </p:cNvPr>
          <p:cNvSpPr/>
          <p:nvPr/>
        </p:nvSpPr>
        <p:spPr>
          <a:xfrm rot="586976" flipH="1">
            <a:off x="2101055" y="3051766"/>
            <a:ext cx="1733204" cy="674636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b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680" y="4093100"/>
            <a:ext cx="714375" cy="764381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xmlns="" id="{9A9D8C94-FF71-4542-A1F8-47F84D77E78E}"/>
              </a:ext>
            </a:extLst>
          </p:cNvPr>
          <p:cNvSpPr/>
          <p:nvPr/>
        </p:nvSpPr>
        <p:spPr>
          <a:xfrm>
            <a:off x="3019425" y="3145744"/>
            <a:ext cx="115805" cy="115805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001" y="3865591"/>
            <a:ext cx="873043" cy="95699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9195"/>
            <a:ext cx="873043" cy="95699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009" y="2578285"/>
            <a:ext cx="583484" cy="57648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8421" y="2748659"/>
            <a:ext cx="660121" cy="63239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491" y="2939278"/>
            <a:ext cx="371475" cy="3286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870" y="2866526"/>
            <a:ext cx="535781" cy="8929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262" y="432854"/>
            <a:ext cx="3214688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780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812" y="-37820"/>
            <a:ext cx="1456072" cy="1392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621" y="3645631"/>
            <a:ext cx="1476884" cy="1307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327" y="3261549"/>
            <a:ext cx="1545470" cy="1037934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xmlns="" id="{6FCD71A2-4BFE-4953-931C-BECE5B4A1D66}"/>
              </a:ext>
            </a:extLst>
          </p:cNvPr>
          <p:cNvSpPr/>
          <p:nvPr/>
        </p:nvSpPr>
        <p:spPr>
          <a:xfrm>
            <a:off x="7444905" y="2940176"/>
            <a:ext cx="1102995" cy="996009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50000"/>
              </a:lnSpc>
              <a:defRPr/>
            </a:pP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ngôi</a:t>
            </a: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sao</a:t>
            </a: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điểm</a:t>
            </a: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tốt</a:t>
            </a:r>
            <a:endParaRPr lang="en-US" sz="135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xmlns="" id="{A468FF43-48BE-45C8-AE0E-72371E21D00D}"/>
              </a:ext>
            </a:extLst>
          </p:cNvPr>
          <p:cNvSpPr/>
          <p:nvPr/>
        </p:nvSpPr>
        <p:spPr>
          <a:xfrm>
            <a:off x="3135230" y="113190"/>
            <a:ext cx="5872283" cy="2635469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en-US" sz="240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Tranh</a:t>
            </a:r>
            <a:r>
              <a:rPr lang="en-US" sz="240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5: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8A1AF95E-ACBD-46E9-8F43-1F6D65A0D221}"/>
              </a:ext>
            </a:extLst>
          </p:cNvPr>
          <p:cNvSpPr/>
          <p:nvPr/>
        </p:nvSpPr>
        <p:spPr>
          <a:xfrm rot="5600923">
            <a:off x="2123494" y="3745585"/>
            <a:ext cx="1828748" cy="18823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xmlns="" id="{AA693000-41B6-4481-BACC-F3E8F4F6DBBA}"/>
              </a:ext>
            </a:extLst>
          </p:cNvPr>
          <p:cNvSpPr/>
          <p:nvPr/>
        </p:nvSpPr>
        <p:spPr>
          <a:xfrm rot="586976" flipH="1">
            <a:off x="2101055" y="3051766"/>
            <a:ext cx="1733204" cy="674636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b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680" y="4093100"/>
            <a:ext cx="714375" cy="764381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xmlns="" id="{9A9D8C94-FF71-4542-A1F8-47F84D77E78E}"/>
              </a:ext>
            </a:extLst>
          </p:cNvPr>
          <p:cNvSpPr/>
          <p:nvPr/>
        </p:nvSpPr>
        <p:spPr>
          <a:xfrm>
            <a:off x="3019425" y="3145744"/>
            <a:ext cx="115805" cy="115805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001" y="3865591"/>
            <a:ext cx="873043" cy="95699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9195"/>
            <a:ext cx="873043" cy="95699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009" y="2578285"/>
            <a:ext cx="583484" cy="57648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8421" y="2748659"/>
            <a:ext cx="660121" cy="63239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491" y="2939278"/>
            <a:ext cx="371475" cy="3286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870" y="2866526"/>
            <a:ext cx="535781" cy="8929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81566"/>
            <a:ext cx="3349487" cy="209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56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812" y="-37820"/>
            <a:ext cx="1456072" cy="1392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621" y="3645631"/>
            <a:ext cx="1476884" cy="1307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327" y="3261549"/>
            <a:ext cx="1545470" cy="1037934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xmlns="" id="{6FCD71A2-4BFE-4953-931C-BECE5B4A1D66}"/>
              </a:ext>
            </a:extLst>
          </p:cNvPr>
          <p:cNvSpPr/>
          <p:nvPr/>
        </p:nvSpPr>
        <p:spPr>
          <a:xfrm>
            <a:off x="7444905" y="2940176"/>
            <a:ext cx="1102995" cy="996009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50000"/>
              </a:lnSpc>
              <a:defRPr/>
            </a:pP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tràng</a:t>
            </a: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pháo</a:t>
            </a: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tay</a:t>
            </a:r>
            <a:endParaRPr lang="en-US" sz="135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xmlns="" id="{A468FF43-48BE-45C8-AE0E-72371E21D00D}"/>
              </a:ext>
            </a:extLst>
          </p:cNvPr>
          <p:cNvSpPr/>
          <p:nvPr/>
        </p:nvSpPr>
        <p:spPr>
          <a:xfrm>
            <a:off x="3077328" y="225225"/>
            <a:ext cx="5987160" cy="2541831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en-US" sz="2400" dirty="0" err="1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Tranh</a:t>
            </a:r>
            <a:r>
              <a:rPr lang="en-US" sz="240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6: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8A1AF95E-ACBD-46E9-8F43-1F6D65A0D221}"/>
              </a:ext>
            </a:extLst>
          </p:cNvPr>
          <p:cNvSpPr/>
          <p:nvPr/>
        </p:nvSpPr>
        <p:spPr>
          <a:xfrm rot="5600923">
            <a:off x="2123494" y="3745585"/>
            <a:ext cx="1828748" cy="18823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xmlns="" id="{AA693000-41B6-4481-BACC-F3E8F4F6DBBA}"/>
              </a:ext>
            </a:extLst>
          </p:cNvPr>
          <p:cNvSpPr/>
          <p:nvPr/>
        </p:nvSpPr>
        <p:spPr>
          <a:xfrm rot="586976" flipH="1">
            <a:off x="2101055" y="3051766"/>
            <a:ext cx="1733204" cy="674636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b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680" y="4093100"/>
            <a:ext cx="714375" cy="764381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xmlns="" id="{9A9D8C94-FF71-4542-A1F8-47F84D77E78E}"/>
              </a:ext>
            </a:extLst>
          </p:cNvPr>
          <p:cNvSpPr/>
          <p:nvPr/>
        </p:nvSpPr>
        <p:spPr>
          <a:xfrm>
            <a:off x="3019425" y="3145744"/>
            <a:ext cx="115805" cy="115805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001" y="3865591"/>
            <a:ext cx="873043" cy="95699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9195"/>
            <a:ext cx="873043" cy="95699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009" y="2578285"/>
            <a:ext cx="583484" cy="57648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8421" y="2748659"/>
            <a:ext cx="660121" cy="63239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491" y="2939278"/>
            <a:ext cx="371475" cy="3286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870" y="2866526"/>
            <a:ext cx="535781" cy="8929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791" y="395814"/>
            <a:ext cx="2267873" cy="226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89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812" y="-37820"/>
            <a:ext cx="1456072" cy="1392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621" y="3645631"/>
            <a:ext cx="1476884" cy="1307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327" y="3261549"/>
            <a:ext cx="1545470" cy="1037934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xmlns="" id="{6FCD71A2-4BFE-4953-931C-BECE5B4A1D66}"/>
              </a:ext>
            </a:extLst>
          </p:cNvPr>
          <p:cNvSpPr/>
          <p:nvPr/>
        </p:nvSpPr>
        <p:spPr>
          <a:xfrm>
            <a:off x="7444905" y="2940176"/>
            <a:ext cx="1102995" cy="996009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50000"/>
              </a:lnSpc>
              <a:defRPr/>
            </a:pP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ngôi</a:t>
            </a: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sao</a:t>
            </a: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điểm</a:t>
            </a: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tốt</a:t>
            </a:r>
            <a:endParaRPr lang="en-US" sz="135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xmlns="" id="{A468FF43-48BE-45C8-AE0E-72371E21D00D}"/>
              </a:ext>
            </a:extLst>
          </p:cNvPr>
          <p:cNvSpPr/>
          <p:nvPr/>
        </p:nvSpPr>
        <p:spPr>
          <a:xfrm>
            <a:off x="3019426" y="216634"/>
            <a:ext cx="6025184" cy="2659697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en-US" sz="240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Tranh</a:t>
            </a:r>
            <a:r>
              <a:rPr lang="en-US" sz="240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7: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8A1AF95E-ACBD-46E9-8F43-1F6D65A0D221}"/>
              </a:ext>
            </a:extLst>
          </p:cNvPr>
          <p:cNvSpPr/>
          <p:nvPr/>
        </p:nvSpPr>
        <p:spPr>
          <a:xfrm rot="5600923">
            <a:off x="2123494" y="3745585"/>
            <a:ext cx="1828748" cy="18823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xmlns="" id="{AA693000-41B6-4481-BACC-F3E8F4F6DBBA}"/>
              </a:ext>
            </a:extLst>
          </p:cNvPr>
          <p:cNvSpPr/>
          <p:nvPr/>
        </p:nvSpPr>
        <p:spPr>
          <a:xfrm rot="586976" flipH="1">
            <a:off x="2101055" y="3051766"/>
            <a:ext cx="1733204" cy="674636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b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680" y="4093100"/>
            <a:ext cx="714375" cy="764381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xmlns="" id="{9A9D8C94-FF71-4542-A1F8-47F84D77E78E}"/>
              </a:ext>
            </a:extLst>
          </p:cNvPr>
          <p:cNvSpPr/>
          <p:nvPr/>
        </p:nvSpPr>
        <p:spPr>
          <a:xfrm>
            <a:off x="3019425" y="3145744"/>
            <a:ext cx="115805" cy="115805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001" y="3865591"/>
            <a:ext cx="873043" cy="95699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9195"/>
            <a:ext cx="873043" cy="95699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009" y="2578285"/>
            <a:ext cx="583484" cy="57648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8421" y="2748659"/>
            <a:ext cx="660121" cy="63239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491" y="2939278"/>
            <a:ext cx="371475" cy="3286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870" y="2866526"/>
            <a:ext cx="535781" cy="8929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850" y="518579"/>
            <a:ext cx="30861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094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812" y="-37820"/>
            <a:ext cx="1456072" cy="1392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621" y="3645631"/>
            <a:ext cx="1476884" cy="1307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327" y="3261549"/>
            <a:ext cx="1545470" cy="1037934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xmlns="" id="{6FCD71A2-4BFE-4953-931C-BECE5B4A1D66}"/>
              </a:ext>
            </a:extLst>
          </p:cNvPr>
          <p:cNvSpPr/>
          <p:nvPr/>
        </p:nvSpPr>
        <p:spPr>
          <a:xfrm>
            <a:off x="7444905" y="2940176"/>
            <a:ext cx="1102995" cy="996009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50000"/>
              </a:lnSpc>
              <a:defRPr/>
            </a:pPr>
            <a:r>
              <a:rPr lang="en-US" sz="1350" b="1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sz="1350" b="1" kern="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ngôi</a:t>
            </a:r>
            <a:r>
              <a:rPr lang="en-US" sz="1350" b="1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kern="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sao</a:t>
            </a:r>
            <a:r>
              <a:rPr lang="en-US" sz="1350" b="1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kern="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điểm</a:t>
            </a:r>
            <a:r>
              <a:rPr lang="en-US" sz="1350" b="1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kern="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tốt</a:t>
            </a:r>
            <a:endParaRPr lang="en-US" sz="1350" b="1" kern="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xmlns="" id="{A468FF43-48BE-45C8-AE0E-72371E21D00D}"/>
              </a:ext>
            </a:extLst>
          </p:cNvPr>
          <p:cNvSpPr/>
          <p:nvPr/>
        </p:nvSpPr>
        <p:spPr>
          <a:xfrm>
            <a:off x="3076237" y="198782"/>
            <a:ext cx="5988251" cy="2486285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en-US" sz="240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Tranh</a:t>
            </a:r>
            <a:r>
              <a:rPr lang="en-US" sz="240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8: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8A1AF95E-ACBD-46E9-8F43-1F6D65A0D221}"/>
              </a:ext>
            </a:extLst>
          </p:cNvPr>
          <p:cNvSpPr/>
          <p:nvPr/>
        </p:nvSpPr>
        <p:spPr>
          <a:xfrm rot="5600923">
            <a:off x="2123494" y="3745585"/>
            <a:ext cx="1828748" cy="18823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xmlns="" id="{AA693000-41B6-4481-BACC-F3E8F4F6DBBA}"/>
              </a:ext>
            </a:extLst>
          </p:cNvPr>
          <p:cNvSpPr/>
          <p:nvPr/>
        </p:nvSpPr>
        <p:spPr>
          <a:xfrm rot="586976" flipH="1">
            <a:off x="2101055" y="3051766"/>
            <a:ext cx="1733204" cy="674636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b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680" y="4093100"/>
            <a:ext cx="714375" cy="764381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xmlns="" id="{9A9D8C94-FF71-4542-A1F8-47F84D77E78E}"/>
              </a:ext>
            </a:extLst>
          </p:cNvPr>
          <p:cNvSpPr/>
          <p:nvPr/>
        </p:nvSpPr>
        <p:spPr>
          <a:xfrm>
            <a:off x="3019425" y="3145744"/>
            <a:ext cx="115805" cy="115805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001" y="3865591"/>
            <a:ext cx="873043" cy="95699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9195"/>
            <a:ext cx="873043" cy="95699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009" y="2578285"/>
            <a:ext cx="583484" cy="57648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8421" y="2748659"/>
            <a:ext cx="660121" cy="63239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491" y="2939278"/>
            <a:ext cx="371475" cy="3286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10" y="2866526"/>
            <a:ext cx="535781" cy="8929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991" y="299156"/>
            <a:ext cx="2986695" cy="224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40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1861" y="2240294"/>
            <a:ext cx="783431" cy="47625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223" y="71612"/>
            <a:ext cx="2552700" cy="1178719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4335" y="2466023"/>
            <a:ext cx="1985963" cy="1450181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6617" y="171035"/>
            <a:ext cx="1559719" cy="1402556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9968" y="2909650"/>
            <a:ext cx="7025640" cy="2013109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9526" y="4656297"/>
            <a:ext cx="9182576" cy="532924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951370" y="437497"/>
            <a:ext cx="6710491" cy="230832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b="1" u="sng" dirty="0" err="1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Hoạt</a:t>
            </a:r>
            <a:r>
              <a:rPr lang="en-US" altLang="zh-CN" sz="3200" b="1" u="sng" dirty="0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u="sng" dirty="0" err="1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động</a:t>
            </a:r>
            <a:r>
              <a:rPr lang="en-US" altLang="zh-CN" sz="3200" b="1" u="sng" dirty="0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 5:</a:t>
            </a:r>
          </a:p>
          <a:p>
            <a:pPr algn="ctr">
              <a:lnSpc>
                <a:spcPct val="150000"/>
              </a:lnSpc>
            </a:pP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Tìm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hiểu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lợi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ích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của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cây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đối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với</a:t>
            </a:r>
            <a:endParaRPr lang="en-US" altLang="zh-CN" sz="3200" b="1" dirty="0">
              <a:solidFill>
                <a:srgbClr val="FF0000"/>
              </a:solidFill>
              <a:latin typeface="HP-222" panose="020B0803050302020204" pitchFamily="34" charset="0"/>
              <a:cs typeface="+mn-ea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con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người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và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động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vật</a:t>
            </a:r>
            <a:endParaRPr lang="en-US" altLang="zh-CN" sz="3200" b="1" dirty="0">
              <a:solidFill>
                <a:srgbClr val="FF0000"/>
              </a:solidFill>
              <a:latin typeface="HP-222" panose="020B0803050302020204" pitchFamily="34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90562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812" y="-37820"/>
            <a:ext cx="1456072" cy="1392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621" y="3645631"/>
            <a:ext cx="1476884" cy="1307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327" y="3261549"/>
            <a:ext cx="1545470" cy="1037934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xmlns="" id="{6FCD71A2-4BFE-4953-931C-BECE5B4A1D66}"/>
              </a:ext>
            </a:extLst>
          </p:cNvPr>
          <p:cNvSpPr/>
          <p:nvPr/>
        </p:nvSpPr>
        <p:spPr>
          <a:xfrm>
            <a:off x="7444905" y="2940176"/>
            <a:ext cx="1102995" cy="996009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50000"/>
              </a:lnSpc>
              <a:defRPr/>
            </a:pPr>
            <a:r>
              <a:rPr lang="en-US" sz="1350" b="1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sz="1350" b="1" kern="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tràng</a:t>
            </a:r>
            <a:r>
              <a:rPr lang="en-US" sz="1350" b="1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kern="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pháo</a:t>
            </a:r>
            <a:r>
              <a:rPr lang="en-US" sz="1350" b="1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kern="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tay</a:t>
            </a:r>
            <a:endParaRPr lang="en-US" sz="1350" b="1" kern="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xmlns="" id="{A468FF43-48BE-45C8-AE0E-72371E21D00D}"/>
              </a:ext>
            </a:extLst>
          </p:cNvPr>
          <p:cNvSpPr/>
          <p:nvPr/>
        </p:nvSpPr>
        <p:spPr>
          <a:xfrm>
            <a:off x="3019425" y="167071"/>
            <a:ext cx="6025184" cy="260678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en-US" sz="240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Tranh</a:t>
            </a:r>
            <a:r>
              <a:rPr lang="en-US" sz="240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9: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8A1AF95E-ACBD-46E9-8F43-1F6D65A0D221}"/>
              </a:ext>
            </a:extLst>
          </p:cNvPr>
          <p:cNvSpPr/>
          <p:nvPr/>
        </p:nvSpPr>
        <p:spPr>
          <a:xfrm rot="5600923">
            <a:off x="2123494" y="3745585"/>
            <a:ext cx="1828748" cy="18823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xmlns="" id="{AA693000-41B6-4481-BACC-F3E8F4F6DBBA}"/>
              </a:ext>
            </a:extLst>
          </p:cNvPr>
          <p:cNvSpPr/>
          <p:nvPr/>
        </p:nvSpPr>
        <p:spPr>
          <a:xfrm rot="586976" flipH="1">
            <a:off x="2101055" y="3051766"/>
            <a:ext cx="1733204" cy="674636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b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680" y="4093100"/>
            <a:ext cx="714375" cy="764381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xmlns="" id="{9A9D8C94-FF71-4542-A1F8-47F84D77E78E}"/>
              </a:ext>
            </a:extLst>
          </p:cNvPr>
          <p:cNvSpPr/>
          <p:nvPr/>
        </p:nvSpPr>
        <p:spPr>
          <a:xfrm>
            <a:off x="3019425" y="3145744"/>
            <a:ext cx="115805" cy="115805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001" y="3865591"/>
            <a:ext cx="873043" cy="95699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9195"/>
            <a:ext cx="873043" cy="95699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009" y="2578285"/>
            <a:ext cx="583484" cy="57648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8421" y="2748659"/>
            <a:ext cx="660121" cy="63239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491" y="2939278"/>
            <a:ext cx="371475" cy="3286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870" y="2866526"/>
            <a:ext cx="535781" cy="8929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098" y="283723"/>
            <a:ext cx="3695771" cy="237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23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812" y="-37820"/>
            <a:ext cx="1456072" cy="1392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621" y="3645631"/>
            <a:ext cx="1476884" cy="1307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327" y="3261549"/>
            <a:ext cx="1545470" cy="1037934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xmlns="" id="{6FCD71A2-4BFE-4953-931C-BECE5B4A1D66}"/>
              </a:ext>
            </a:extLst>
          </p:cNvPr>
          <p:cNvSpPr/>
          <p:nvPr/>
        </p:nvSpPr>
        <p:spPr>
          <a:xfrm>
            <a:off x="7444905" y="2940176"/>
            <a:ext cx="1102995" cy="996009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50000"/>
              </a:lnSpc>
              <a:defRPr/>
            </a:pPr>
            <a:r>
              <a:rPr lang="en-US" sz="1350" b="1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sz="1350" b="1" kern="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ngôi</a:t>
            </a:r>
            <a:r>
              <a:rPr lang="en-US" sz="1350" b="1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kern="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sao</a:t>
            </a:r>
            <a:r>
              <a:rPr lang="en-US" sz="1350" b="1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kern="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điểm</a:t>
            </a:r>
            <a:r>
              <a:rPr lang="en-US" sz="1350" b="1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kern="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tốt</a:t>
            </a:r>
            <a:endParaRPr lang="en-US" sz="1350" b="1" kern="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xmlns="" id="{A468FF43-48BE-45C8-AE0E-72371E21D00D}"/>
              </a:ext>
            </a:extLst>
          </p:cNvPr>
          <p:cNvSpPr/>
          <p:nvPr/>
        </p:nvSpPr>
        <p:spPr>
          <a:xfrm>
            <a:off x="3135230" y="206828"/>
            <a:ext cx="5889501" cy="2483007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en-US" sz="240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Tranh</a:t>
            </a:r>
            <a:r>
              <a:rPr lang="en-US" sz="240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10: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8A1AF95E-ACBD-46E9-8F43-1F6D65A0D221}"/>
              </a:ext>
            </a:extLst>
          </p:cNvPr>
          <p:cNvSpPr/>
          <p:nvPr/>
        </p:nvSpPr>
        <p:spPr>
          <a:xfrm rot="5600923">
            <a:off x="2123494" y="3745585"/>
            <a:ext cx="1828748" cy="18823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xmlns="" id="{AA693000-41B6-4481-BACC-F3E8F4F6DBBA}"/>
              </a:ext>
            </a:extLst>
          </p:cNvPr>
          <p:cNvSpPr/>
          <p:nvPr/>
        </p:nvSpPr>
        <p:spPr>
          <a:xfrm rot="586976" flipH="1">
            <a:off x="2101055" y="3051766"/>
            <a:ext cx="1733204" cy="674636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b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680" y="4093100"/>
            <a:ext cx="714375" cy="764381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xmlns="" id="{9A9D8C94-FF71-4542-A1F8-47F84D77E78E}"/>
              </a:ext>
            </a:extLst>
          </p:cNvPr>
          <p:cNvSpPr/>
          <p:nvPr/>
        </p:nvSpPr>
        <p:spPr>
          <a:xfrm>
            <a:off x="3019425" y="3145744"/>
            <a:ext cx="115805" cy="115805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001" y="3865591"/>
            <a:ext cx="873043" cy="95699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9195"/>
            <a:ext cx="873043" cy="95699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009" y="2578285"/>
            <a:ext cx="583484" cy="57648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8421" y="2748659"/>
            <a:ext cx="660121" cy="63239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491" y="2939278"/>
            <a:ext cx="371475" cy="3286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870" y="2866526"/>
            <a:ext cx="535781" cy="8929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244" y="358845"/>
            <a:ext cx="2883862" cy="220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845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1861" y="2240294"/>
            <a:ext cx="783431" cy="47625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223" y="71612"/>
            <a:ext cx="2552700" cy="1178719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4335" y="2466023"/>
            <a:ext cx="1985963" cy="1450181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6617" y="171035"/>
            <a:ext cx="1559719" cy="1402556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90198" y="2859446"/>
            <a:ext cx="7025640" cy="2013109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9526" y="4656297"/>
            <a:ext cx="9182576" cy="532924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562433" y="160528"/>
            <a:ext cx="6221575" cy="230832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b="1" u="sng" dirty="0" err="1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Hoạt</a:t>
            </a:r>
            <a:r>
              <a:rPr lang="en-US" altLang="zh-CN" sz="3200" b="1" u="sng" dirty="0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u="sng" dirty="0" err="1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động</a:t>
            </a:r>
            <a:r>
              <a:rPr lang="en-US" altLang="zh-CN" sz="3200" b="1" u="sng" dirty="0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 7:</a:t>
            </a:r>
          </a:p>
          <a:p>
            <a:pPr algn="ctr">
              <a:lnSpc>
                <a:spcPct val="150000"/>
              </a:lnSpc>
            </a:pP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Phân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biệt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cây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rau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,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cây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hoa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, </a:t>
            </a:r>
          </a:p>
          <a:p>
            <a:pPr algn="ctr">
              <a:lnSpc>
                <a:spcPct val="150000"/>
              </a:lnSpc>
            </a:pP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cây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ăn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quả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và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cây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bóng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mát</a:t>
            </a:r>
            <a:endParaRPr lang="en-US" altLang="zh-CN" sz="3200" b="1" dirty="0">
              <a:solidFill>
                <a:srgbClr val="FF0000"/>
              </a:solidFill>
              <a:latin typeface="HP-222" panose="020B0803050302020204" pitchFamily="34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74385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8697" y="971550"/>
            <a:ext cx="8229600" cy="85725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Phân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biệt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cây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rau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,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cây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hoa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, </a:t>
            </a:r>
            <a:b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</a:b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cây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ăn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quả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và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cây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bóng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mát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/>
            </a:r>
            <a:b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</a:br>
            <a:endParaRPr lang="en-US" sz="2800" dirty="0"/>
          </a:p>
        </p:txBody>
      </p:sp>
      <p:sp>
        <p:nvSpPr>
          <p:cNvPr id="4" name="Rectangle: Rounded Corners 3"/>
          <p:cNvSpPr/>
          <p:nvPr/>
        </p:nvSpPr>
        <p:spPr>
          <a:xfrm>
            <a:off x="458972" y="217290"/>
            <a:ext cx="3221665" cy="4494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Quan</a:t>
            </a:r>
            <a:r>
              <a:rPr lang="en-US" sz="28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sát</a:t>
            </a:r>
            <a:r>
              <a:rPr lang="en-US" sz="28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tranh</a:t>
            </a:r>
            <a:endParaRPr lang="en-US" sz="2800" b="1" dirty="0">
              <a:solidFill>
                <a:srgbClr val="FFFF00"/>
              </a:solidFill>
              <a:latin typeface="HP-222" panose="020B0803050302020204" pitchFamily="34" charset="0"/>
            </a:endParaRPr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37" y="749862"/>
            <a:ext cx="3200400" cy="4393638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637" y="1657350"/>
            <a:ext cx="5395337" cy="3337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78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7"/>
          <p:cNvSpPr txBox="1">
            <a:spLocks/>
          </p:cNvSpPr>
          <p:nvPr/>
        </p:nvSpPr>
        <p:spPr>
          <a:xfrm>
            <a:off x="3390900" y="227686"/>
            <a:ext cx="2362200" cy="536971"/>
          </a:xfrm>
          <a:prstGeom prst="roundRec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rau</a:t>
            </a:r>
            <a:endParaRPr lang="en-US" sz="32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1065886"/>
            <a:ext cx="1828800" cy="1900132"/>
          </a:xfrm>
          <a:prstGeom prst="rect">
            <a:avLst/>
          </a:prstGeom>
        </p:spPr>
      </p:pic>
      <p:sp>
        <p:nvSpPr>
          <p:cNvPr id="9" name="Title 7"/>
          <p:cNvSpPr txBox="1">
            <a:spLocks/>
          </p:cNvSpPr>
          <p:nvPr/>
        </p:nvSpPr>
        <p:spPr>
          <a:xfrm>
            <a:off x="443023" y="3257550"/>
            <a:ext cx="1690577" cy="5369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Cà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rốt</a:t>
            </a:r>
            <a:endParaRPr lang="en-US" sz="32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956" y="1009570"/>
            <a:ext cx="1828800" cy="1949408"/>
          </a:xfrm>
          <a:prstGeom prst="rect">
            <a:avLst/>
          </a:prstGeom>
        </p:spPr>
      </p:pic>
      <p:sp>
        <p:nvSpPr>
          <p:cNvPr id="11" name="Title 7"/>
          <p:cNvSpPr txBox="1">
            <a:spLocks/>
          </p:cNvSpPr>
          <p:nvPr/>
        </p:nvSpPr>
        <p:spPr>
          <a:xfrm>
            <a:off x="2409956" y="3257550"/>
            <a:ext cx="1690577" cy="5369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Súp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lơ</a:t>
            </a:r>
            <a:endParaRPr lang="en-US" sz="32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711" y="1079101"/>
            <a:ext cx="1961889" cy="1971779"/>
          </a:xfrm>
          <a:prstGeom prst="rect">
            <a:avLst/>
          </a:prstGeom>
        </p:spPr>
      </p:pic>
      <p:sp>
        <p:nvSpPr>
          <p:cNvPr id="15" name="Title 7"/>
          <p:cNvSpPr txBox="1">
            <a:spLocks/>
          </p:cNvSpPr>
          <p:nvPr/>
        </p:nvSpPr>
        <p:spPr>
          <a:xfrm>
            <a:off x="4238756" y="3261483"/>
            <a:ext cx="2149548" cy="5369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Mùng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tơi</a:t>
            </a:r>
            <a:endParaRPr lang="en-US" sz="32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1079101"/>
            <a:ext cx="2209800" cy="1909547"/>
          </a:xfrm>
          <a:prstGeom prst="rect">
            <a:avLst/>
          </a:prstGeom>
        </p:spPr>
      </p:pic>
      <p:sp>
        <p:nvSpPr>
          <p:cNvPr id="18" name="Title 7"/>
          <p:cNvSpPr txBox="1">
            <a:spLocks/>
          </p:cNvSpPr>
          <p:nvPr/>
        </p:nvSpPr>
        <p:spPr>
          <a:xfrm>
            <a:off x="6770986" y="3257549"/>
            <a:ext cx="1722474" cy="5369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Bầu</a:t>
            </a:r>
            <a:endParaRPr lang="en-US" sz="32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836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1" grpId="0" animBg="1"/>
      <p:bldP spid="15" grpId="0" animBg="1"/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7"/>
          <p:cNvSpPr txBox="1">
            <a:spLocks/>
          </p:cNvSpPr>
          <p:nvPr/>
        </p:nvSpPr>
        <p:spPr>
          <a:xfrm>
            <a:off x="3390900" y="227686"/>
            <a:ext cx="2933700" cy="667664"/>
          </a:xfrm>
          <a:prstGeom prst="roundRec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ăn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quả</a:t>
            </a:r>
            <a:endParaRPr lang="en-US" sz="32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70" y="1428750"/>
            <a:ext cx="2905530" cy="2076740"/>
          </a:xfrm>
          <a:prstGeom prst="rect">
            <a:avLst/>
          </a:prstGeom>
        </p:spPr>
      </p:pic>
      <p:sp>
        <p:nvSpPr>
          <p:cNvPr id="6" name="Title 7"/>
          <p:cNvSpPr txBox="1">
            <a:spLocks/>
          </p:cNvSpPr>
          <p:nvPr/>
        </p:nvSpPr>
        <p:spPr>
          <a:xfrm>
            <a:off x="481826" y="3814594"/>
            <a:ext cx="3124200" cy="5369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thanh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long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599" y="1464785"/>
            <a:ext cx="2725001" cy="1945166"/>
          </a:xfrm>
          <a:prstGeom prst="rect">
            <a:avLst/>
          </a:prstGeom>
        </p:spPr>
      </p:pic>
      <p:sp>
        <p:nvSpPr>
          <p:cNvPr id="8" name="Title 7"/>
          <p:cNvSpPr txBox="1">
            <a:spLocks/>
          </p:cNvSpPr>
          <p:nvPr/>
        </p:nvSpPr>
        <p:spPr>
          <a:xfrm>
            <a:off x="3857199" y="3814594"/>
            <a:ext cx="2209800" cy="5369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bưởi</a:t>
            </a:r>
            <a:endParaRPr lang="en-US" sz="28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299" y="1464785"/>
            <a:ext cx="2229701" cy="1868965"/>
          </a:xfrm>
          <a:prstGeom prst="rect">
            <a:avLst/>
          </a:prstGeom>
        </p:spPr>
      </p:pic>
      <p:sp>
        <p:nvSpPr>
          <p:cNvPr id="10" name="Title 7"/>
          <p:cNvSpPr txBox="1">
            <a:spLocks/>
          </p:cNvSpPr>
          <p:nvPr/>
        </p:nvSpPr>
        <p:spPr>
          <a:xfrm>
            <a:off x="6543249" y="3791872"/>
            <a:ext cx="2209800" cy="5369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đào</a:t>
            </a:r>
            <a:endParaRPr lang="en-US" sz="28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984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7"/>
          <p:cNvSpPr txBox="1">
            <a:spLocks/>
          </p:cNvSpPr>
          <p:nvPr/>
        </p:nvSpPr>
        <p:spPr>
          <a:xfrm>
            <a:off x="2190750" y="217055"/>
            <a:ext cx="4762500" cy="685801"/>
          </a:xfrm>
          <a:prstGeom prst="roundRec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cho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bóng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mát</a:t>
            </a:r>
            <a:endParaRPr lang="en-US" sz="32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  <p:pic>
        <p:nvPicPr>
          <p:cNvPr id="5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099113"/>
            <a:ext cx="3534064" cy="3149038"/>
          </a:xfrm>
        </p:spPr>
      </p:pic>
      <p:sp>
        <p:nvSpPr>
          <p:cNvPr id="6" name="Title 7"/>
          <p:cNvSpPr txBox="1">
            <a:spLocks/>
          </p:cNvSpPr>
          <p:nvPr/>
        </p:nvSpPr>
        <p:spPr>
          <a:xfrm>
            <a:off x="3886200" y="4326119"/>
            <a:ext cx="2209800" cy="5369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bàng</a:t>
            </a:r>
            <a:endParaRPr lang="en-US" sz="28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7"/>
          <p:cNvSpPr txBox="1">
            <a:spLocks/>
          </p:cNvSpPr>
          <p:nvPr/>
        </p:nvSpPr>
        <p:spPr>
          <a:xfrm>
            <a:off x="1552575" y="291703"/>
            <a:ext cx="6038850" cy="685801"/>
          </a:xfrm>
          <a:prstGeom prst="roundRec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cho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hoa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làm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trang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trí</a:t>
            </a:r>
            <a:endParaRPr lang="en-US" sz="32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32" y="1426508"/>
            <a:ext cx="3352800" cy="1868965"/>
          </a:xfrm>
          <a:prstGeom prst="rect">
            <a:avLst/>
          </a:prstGeom>
        </p:spPr>
      </p:pic>
      <p:sp>
        <p:nvSpPr>
          <p:cNvPr id="6" name="Title 7"/>
          <p:cNvSpPr txBox="1">
            <a:spLocks/>
          </p:cNvSpPr>
          <p:nvPr/>
        </p:nvSpPr>
        <p:spPr>
          <a:xfrm>
            <a:off x="1330619" y="3658752"/>
            <a:ext cx="2638425" cy="5369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hoa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đào</a:t>
            </a:r>
            <a:endParaRPr lang="en-US" sz="28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426507"/>
            <a:ext cx="3327132" cy="1868965"/>
          </a:xfrm>
          <a:prstGeom prst="rect">
            <a:avLst/>
          </a:prstGeom>
        </p:spPr>
      </p:pic>
      <p:sp>
        <p:nvSpPr>
          <p:cNvPr id="8" name="Title 7"/>
          <p:cNvSpPr txBox="1">
            <a:spLocks/>
          </p:cNvSpPr>
          <p:nvPr/>
        </p:nvSpPr>
        <p:spPr>
          <a:xfrm>
            <a:off x="5221153" y="3658750"/>
            <a:ext cx="2638425" cy="5369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hoa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mai</a:t>
            </a:r>
            <a:endParaRPr lang="en-US" sz="28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952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7"/>
          <p:cNvSpPr txBox="1">
            <a:spLocks/>
          </p:cNvSpPr>
          <p:nvPr/>
        </p:nvSpPr>
        <p:spPr>
          <a:xfrm>
            <a:off x="2743200" y="291703"/>
            <a:ext cx="4010025" cy="685801"/>
          </a:xfrm>
          <a:prstGeom prst="roundRec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lương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thực</a:t>
            </a:r>
            <a:endParaRPr lang="en-US" sz="32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1148953"/>
            <a:ext cx="4221696" cy="2901619"/>
          </a:xfrm>
          <a:prstGeom prst="rect">
            <a:avLst/>
          </a:prstGeom>
        </p:spPr>
      </p:pic>
      <p:sp>
        <p:nvSpPr>
          <p:cNvPr id="7" name="Title 7"/>
          <p:cNvSpPr txBox="1">
            <a:spLocks/>
          </p:cNvSpPr>
          <p:nvPr/>
        </p:nvSpPr>
        <p:spPr>
          <a:xfrm>
            <a:off x="4038600" y="4248150"/>
            <a:ext cx="1905000" cy="5369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lúa</a:t>
            </a:r>
            <a:endParaRPr lang="en-US" sz="28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297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1861" y="2240294"/>
            <a:ext cx="783431" cy="47625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223" y="71612"/>
            <a:ext cx="2552700" cy="1178719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9652" y="3127675"/>
            <a:ext cx="7025640" cy="2013109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9526" y="4656297"/>
            <a:ext cx="9182576" cy="532924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907171" y="32250"/>
            <a:ext cx="8050602" cy="304698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b="1" u="sng" dirty="0" err="1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Hoạt</a:t>
            </a:r>
            <a:r>
              <a:rPr lang="en-US" altLang="zh-CN" sz="3200" b="1" u="sng" dirty="0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u="sng" dirty="0" err="1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động</a:t>
            </a:r>
            <a:r>
              <a:rPr lang="en-US" altLang="zh-CN" sz="3200" b="1" u="sng" dirty="0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 8:</a:t>
            </a:r>
          </a:p>
          <a:p>
            <a:pPr algn="ctr">
              <a:lnSpc>
                <a:spcPct val="150000"/>
              </a:lnSpc>
            </a:pP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Tìm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hiểu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về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một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số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loài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cây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cho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: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rau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, </a:t>
            </a:r>
          </a:p>
          <a:p>
            <a:pPr algn="ctr">
              <a:lnSpc>
                <a:spcPct val="150000"/>
              </a:lnSpc>
            </a:pP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hoa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,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quả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và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bóng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mát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Trò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chơi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“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Tôi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là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cây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gì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?”</a:t>
            </a:r>
          </a:p>
        </p:txBody>
      </p:sp>
    </p:spTree>
    <p:extLst>
      <p:ext uri="{BB962C8B-B14F-4D97-AF65-F5344CB8AC3E}">
        <p14:creationId xmlns:p14="http://schemas.microsoft.com/office/powerpoint/2010/main" val="267254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66" y="1581150"/>
            <a:ext cx="2637248" cy="2590800"/>
          </a:xfrm>
          <a:prstGeom prst="rect">
            <a:avLst/>
          </a:prstGeom>
        </p:spPr>
      </p:pic>
      <p:sp>
        <p:nvSpPr>
          <p:cNvPr id="15" name="Rectangle: Rounded Corners 14"/>
          <p:cNvSpPr/>
          <p:nvPr/>
        </p:nvSpPr>
        <p:spPr>
          <a:xfrm>
            <a:off x="533400" y="209550"/>
            <a:ext cx="4343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3.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Lợi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ích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của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cây</a:t>
            </a:r>
            <a:endParaRPr lang="en-US" sz="3200" b="1" dirty="0">
              <a:solidFill>
                <a:srgbClr val="FFFF00"/>
              </a:solidFill>
              <a:latin typeface="HP-222" panose="020B08030503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8600" y="819150"/>
            <a:ext cx="8991600" cy="649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Con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sử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dụng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để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?</a:t>
            </a:r>
          </a:p>
        </p:txBody>
      </p:sp>
      <p:pic>
        <p:nvPicPr>
          <p:cNvPr id="22" name="Content Placeholder 2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33" y="1574947"/>
            <a:ext cx="2786266" cy="260985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704" y="1544821"/>
            <a:ext cx="2763552" cy="2627129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381000" y="4171950"/>
            <a:ext cx="815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HP-222" panose="020B0803050302020204" pitchFamily="34" charset="0"/>
              </a:rPr>
              <a:t>C</a:t>
            </a:r>
            <a:r>
              <a:rPr lang="vi-VN" sz="2400" b="1" dirty="0">
                <a:solidFill>
                  <a:srgbClr val="FF0000"/>
                </a:solidFill>
                <a:latin typeface="HP-222" panose="020B0803050302020204" pitchFamily="34" charset="0"/>
              </a:rPr>
              <a:t>ây cung cấp thức ăn cho con</a:t>
            </a:r>
            <a:r>
              <a:rPr lang="en-US" sz="24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người</a:t>
            </a:r>
            <a:r>
              <a:rPr lang="en-US" sz="24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động</a:t>
            </a:r>
            <a:r>
              <a:rPr lang="en-US" sz="24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vật</a:t>
            </a:r>
            <a:r>
              <a:rPr lang="vi-VN" sz="2400" b="1" dirty="0">
                <a:solidFill>
                  <a:srgbClr val="FF0000"/>
                </a:solidFill>
                <a:latin typeface="HP-222" panose="020B0803050302020204" pitchFamily="34" charset="0"/>
              </a:rPr>
              <a:t>.</a:t>
            </a:r>
            <a:endParaRPr lang="en-US" sz="24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65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2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2" name="Rectangle: Rounded Corners 21"/>
          <p:cNvSpPr/>
          <p:nvPr/>
        </p:nvSpPr>
        <p:spPr>
          <a:xfrm>
            <a:off x="467833" y="205979"/>
            <a:ext cx="8305800" cy="1059293"/>
          </a:xfrm>
          <a:prstGeom prst="round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Tìm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hiểu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về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một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số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loài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cây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cho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: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rau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, </a:t>
            </a:r>
          </a:p>
          <a:p>
            <a:pPr lvl="0" algn="ctr"/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hoa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,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quả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và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bóng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mát</a:t>
            </a:r>
            <a:r>
              <a:rPr lang="en-US" altLang="zh-CN" sz="32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.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5" name="Explosion: 8 Points 24"/>
          <p:cNvSpPr/>
          <p:nvPr/>
        </p:nvSpPr>
        <p:spPr>
          <a:xfrm>
            <a:off x="1613491" y="1427446"/>
            <a:ext cx="6014484" cy="2786839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Thảo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luận</a:t>
            </a:r>
            <a:endParaRPr lang="en-US" sz="3200" b="1" dirty="0">
              <a:solidFill>
                <a:srgbClr val="FF0000"/>
              </a:solidFill>
              <a:latin typeface="HP-222" panose="020B08030503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nhóm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đôi</a:t>
            </a:r>
            <a:endParaRPr lang="en-US" sz="32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  <p:sp>
        <p:nvSpPr>
          <p:cNvPr id="26" name="Arrow: Pentagon 25"/>
          <p:cNvSpPr/>
          <p:nvPr/>
        </p:nvSpPr>
        <p:spPr>
          <a:xfrm>
            <a:off x="6553200" y="4171950"/>
            <a:ext cx="2133600" cy="533400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2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phút</a:t>
            </a:r>
            <a:endParaRPr lang="en-US" sz="32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178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3" name="Content Placeholder 2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1150"/>
            <a:ext cx="9131595" cy="2514600"/>
          </a:xfrm>
        </p:spPr>
      </p:pic>
      <p:sp>
        <p:nvSpPr>
          <p:cNvPr id="22" name="Rectangle: Rounded Corners 21"/>
          <p:cNvSpPr/>
          <p:nvPr/>
        </p:nvSpPr>
        <p:spPr>
          <a:xfrm>
            <a:off x="467833" y="205979"/>
            <a:ext cx="8305800" cy="1059293"/>
          </a:xfrm>
          <a:prstGeom prst="round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Tìm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hiểu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về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một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số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loài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cây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cho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: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rau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, </a:t>
            </a:r>
          </a:p>
          <a:p>
            <a:pPr lvl="0" algn="ctr"/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hoa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,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quả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và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bóng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mát</a:t>
            </a:r>
            <a:r>
              <a:rPr lang="en-US" altLang="zh-CN" sz="32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4043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2" name="Rectangle: Rounded Corners 21"/>
          <p:cNvSpPr/>
          <p:nvPr/>
        </p:nvSpPr>
        <p:spPr>
          <a:xfrm>
            <a:off x="467833" y="205979"/>
            <a:ext cx="8305800" cy="1059293"/>
          </a:xfrm>
          <a:prstGeom prst="round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Tìm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hiểu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về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một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số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loài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cây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cho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: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rau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, </a:t>
            </a:r>
          </a:p>
          <a:p>
            <a:pPr lvl="0" algn="ctr"/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hoa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,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quả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và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bóng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mát</a:t>
            </a:r>
            <a:r>
              <a:rPr lang="en-US" altLang="zh-CN" sz="32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.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5" name="Explosion: 8 Points 24"/>
          <p:cNvSpPr/>
          <p:nvPr/>
        </p:nvSpPr>
        <p:spPr>
          <a:xfrm>
            <a:off x="1613491" y="1427446"/>
            <a:ext cx="6014484" cy="2786839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Trình</a:t>
            </a:r>
            <a:r>
              <a:rPr lang="en-US" sz="36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bày</a:t>
            </a:r>
            <a:endParaRPr lang="en-US" sz="36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497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032314"/>
              </p:ext>
            </p:extLst>
          </p:nvPr>
        </p:nvGraphicFramePr>
        <p:xfrm>
          <a:off x="457200" y="361950"/>
          <a:ext cx="8229600" cy="268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xmlns="" val="96249861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51614166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3283281286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1044940618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rgbClr val="FFFF00"/>
                          </a:solidFill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sz="2000" b="1" baseline="0" dirty="0">
                          <a:solidFill>
                            <a:srgbClr val="FFFF00"/>
                          </a:solidFill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rgbClr val="FFFF00"/>
                          </a:solidFill>
                          <a:latin typeface="HP-222" panose="020B0803050302020204" pitchFamily="34" charset="0"/>
                        </a:rPr>
                        <a:t>rau</a:t>
                      </a:r>
                      <a:endParaRPr lang="en-US" sz="2000" b="1" dirty="0">
                        <a:solidFill>
                          <a:srgbClr val="FFFF00"/>
                        </a:solidFill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err="1">
                          <a:solidFill>
                            <a:srgbClr val="FFFF00"/>
                          </a:solidFill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sz="2000" b="1" baseline="0" dirty="0">
                          <a:solidFill>
                            <a:srgbClr val="FFFF00"/>
                          </a:solidFill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rgbClr val="FFFF00"/>
                          </a:solidFill>
                          <a:latin typeface="HP-222" panose="020B0803050302020204" pitchFamily="34" charset="0"/>
                        </a:rPr>
                        <a:t>hoa</a:t>
                      </a:r>
                      <a:endParaRPr lang="en-US" sz="2000" b="1" dirty="0">
                        <a:solidFill>
                          <a:srgbClr val="FFFF00"/>
                        </a:solidFill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rgbClr val="FFFF00"/>
                          </a:solidFill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sz="2000" b="1" baseline="0" dirty="0">
                          <a:solidFill>
                            <a:srgbClr val="FFFF00"/>
                          </a:solidFill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rgbClr val="FFFF00"/>
                          </a:solidFill>
                          <a:latin typeface="HP-222" panose="020B0803050302020204" pitchFamily="34" charset="0"/>
                        </a:rPr>
                        <a:t>ăn</a:t>
                      </a:r>
                      <a:r>
                        <a:rPr lang="en-US" sz="2000" b="1" baseline="0" dirty="0">
                          <a:solidFill>
                            <a:srgbClr val="FFFF00"/>
                          </a:solidFill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rgbClr val="FFFF00"/>
                          </a:solidFill>
                          <a:latin typeface="HP-222" panose="020B0803050302020204" pitchFamily="34" charset="0"/>
                        </a:rPr>
                        <a:t>quả</a:t>
                      </a:r>
                      <a:endParaRPr lang="en-US" sz="2000" b="1" dirty="0">
                        <a:solidFill>
                          <a:srgbClr val="FFFF00"/>
                        </a:solidFill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err="1">
                          <a:solidFill>
                            <a:srgbClr val="FFFF00"/>
                          </a:solidFill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sz="2000" b="1" baseline="0" dirty="0">
                          <a:solidFill>
                            <a:srgbClr val="FFFF00"/>
                          </a:solidFill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rgbClr val="FFFF00"/>
                          </a:solidFill>
                          <a:latin typeface="HP-222" panose="020B0803050302020204" pitchFamily="34" charset="0"/>
                        </a:rPr>
                        <a:t>bóng</a:t>
                      </a:r>
                      <a:r>
                        <a:rPr lang="en-US" sz="2000" b="1" baseline="0" dirty="0">
                          <a:solidFill>
                            <a:srgbClr val="FFFF00"/>
                          </a:solidFill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rgbClr val="FFFF00"/>
                          </a:solidFill>
                          <a:latin typeface="HP-222" panose="020B0803050302020204" pitchFamily="34" charset="0"/>
                        </a:rPr>
                        <a:t>mát</a:t>
                      </a:r>
                      <a:endParaRPr lang="en-US" sz="2000" b="1" dirty="0">
                        <a:solidFill>
                          <a:srgbClr val="FFFF00"/>
                        </a:solidFill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13764163"/>
                  </a:ext>
                </a:extLst>
              </a:tr>
              <a:tr h="361266"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r</a:t>
                      </a:r>
                      <a:r>
                        <a:rPr lang="en-US" b="1" dirty="0" err="1">
                          <a:latin typeface="HP-222" panose="020B0803050302020204" pitchFamily="34" charset="0"/>
                        </a:rPr>
                        <a:t>au</a:t>
                      </a:r>
                      <a:r>
                        <a:rPr lang="en-US" b="1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latin typeface="HP-222" panose="020B0803050302020204" pitchFamily="34" charset="0"/>
                          <a:ea typeface="+mn-ea"/>
                          <a:cs typeface="+mn-cs"/>
                        </a:rPr>
                        <a:t>muống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hoa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hồng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cam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phượng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66392270"/>
                  </a:ext>
                </a:extLst>
              </a:tr>
              <a:tr h="361266"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lá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lốt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hoa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giấy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HP-222" panose="020B0803050302020204" pitchFamily="34" charset="0"/>
                        </a:rPr>
                        <a:t>Câ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xoài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xà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cừ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79345005"/>
                  </a:ext>
                </a:extLst>
              </a:tr>
              <a:tr h="361266"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r</a:t>
                      </a:r>
                      <a:r>
                        <a:rPr lang="en-US" b="1" dirty="0" err="1">
                          <a:latin typeface="HP-222" panose="020B0803050302020204" pitchFamily="34" charset="0"/>
                        </a:rPr>
                        <a:t>au</a:t>
                      </a:r>
                      <a:r>
                        <a:rPr lang="en-US" b="1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dirty="0" err="1">
                          <a:latin typeface="HP-222" panose="020B0803050302020204" pitchFamily="34" charset="0"/>
                        </a:rPr>
                        <a:t>cải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hoa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ly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chuối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trứng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cá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63231797"/>
                  </a:ext>
                </a:extLst>
              </a:tr>
              <a:tr h="361266"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su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hào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hoa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lan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ổi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bằng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lăng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66136434"/>
                  </a:ext>
                </a:extLst>
              </a:tr>
              <a:tr h="3612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r</a:t>
                      </a:r>
                      <a:r>
                        <a:rPr lang="en-US" b="1" dirty="0" err="1">
                          <a:latin typeface="HP-222" panose="020B0803050302020204" pitchFamily="34" charset="0"/>
                        </a:rPr>
                        <a:t>au</a:t>
                      </a:r>
                      <a:r>
                        <a:rPr lang="en-US" b="1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dirty="0" err="1">
                          <a:latin typeface="HP-222" panose="020B0803050302020204" pitchFamily="34" charset="0"/>
                        </a:rPr>
                        <a:t>đay</a:t>
                      </a:r>
                      <a:r>
                        <a:rPr lang="en-US" b="1" dirty="0">
                          <a:latin typeface="HP-222" panose="020B0803050302020204" pitchFamily="34" charset="0"/>
                        </a:rPr>
                        <a:t>...</a:t>
                      </a:r>
                    </a:p>
                    <a:p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hoa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cúc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...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mít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...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hoa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giấy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...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  <a:p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08148194"/>
                  </a:ext>
                </a:extLst>
              </a:tr>
            </a:tbl>
          </a:graphicData>
        </a:graphic>
      </p:graphicFrame>
      <p:sp>
        <p:nvSpPr>
          <p:cNvPr id="5" name="Rectangle: Rounded Corners 4"/>
          <p:cNvSpPr/>
          <p:nvPr/>
        </p:nvSpPr>
        <p:spPr>
          <a:xfrm>
            <a:off x="639725" y="3219861"/>
            <a:ext cx="7864549" cy="1447800"/>
          </a:xfrm>
          <a:prstGeom prst="roundRect">
            <a:avLst/>
          </a:prstGeom>
          <a:solidFill>
            <a:srgbClr val="F1FB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Ngoài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đã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nêu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trên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còn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có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làm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thuốc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(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ngải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cứu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đinh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lăng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hẹ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...),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lương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thực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(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lúa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gạo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lúa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mì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ngô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,...).</a:t>
            </a:r>
          </a:p>
        </p:txBody>
      </p:sp>
    </p:spTree>
    <p:extLst>
      <p:ext uri="{BB962C8B-B14F-4D97-AF65-F5344CB8AC3E}">
        <p14:creationId xmlns:p14="http://schemas.microsoft.com/office/powerpoint/2010/main" val="29090523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: Rounded Corners 3"/>
          <p:cNvSpPr/>
          <p:nvPr/>
        </p:nvSpPr>
        <p:spPr>
          <a:xfrm>
            <a:off x="2285999" y="205979"/>
            <a:ext cx="5181601" cy="613171"/>
          </a:xfrm>
          <a:prstGeom prst="roundRec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Trò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chơi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“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Tôi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là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cây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gì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?”</a:t>
            </a: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1550"/>
            <a:ext cx="9144000" cy="417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29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Em Yêu Cây Xanh - Em Rất Thích Trồng Nhiều Cây Xanh [Official Full HD]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2776640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350"/>
            <a:ext cx="9144000" cy="31335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3486150"/>
            <a:ext cx="556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endParaRPr lang="en-US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303338"/>
      </p:ext>
    </p:extLst>
  </p:cSld>
  <p:clrMapOvr>
    <a:masterClrMapping/>
  </p:clrMapOvr>
  <p:transition spd="slow">
    <p:wip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1007" y="2608898"/>
            <a:ext cx="783431" cy="47625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906" y="207170"/>
            <a:ext cx="2552700" cy="1178719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386" y="1993583"/>
            <a:ext cx="1985963" cy="1450181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0886" y="427198"/>
            <a:ext cx="1559719" cy="1402556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9675" y="2955132"/>
            <a:ext cx="7025640" cy="2013109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9526" y="4656297"/>
            <a:ext cx="9182576" cy="532924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581212" y="1288956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 biệt và </a:t>
            </a:r>
          </a:p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 gặp 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  <a:endParaRPr lang="en-US" altLang="zh-CN" sz="6000" b="1">
              <a:solidFill>
                <a:srgbClr val="92A028"/>
              </a:solidFill>
              <a:latin typeface="HP001 4 hàng" pitchFamily="34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313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85750"/>
            <a:ext cx="4343400" cy="5329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3.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Lợi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ích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của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cây</a:t>
            </a:r>
            <a:endParaRPr lang="en-US" sz="3200" b="1" dirty="0">
              <a:solidFill>
                <a:srgbClr val="FFFF00"/>
              </a:solidFill>
              <a:latin typeface="HP-222" panose="020B08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775444"/>
            <a:ext cx="8991600" cy="649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Con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sử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dụng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để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78" y="1548863"/>
            <a:ext cx="3095217" cy="3295460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peech Bubble: Rectangle 9"/>
          <p:cNvSpPr/>
          <p:nvPr/>
        </p:nvSpPr>
        <p:spPr>
          <a:xfrm>
            <a:off x="3948223" y="1760212"/>
            <a:ext cx="4724400" cy="1371600"/>
          </a:xfrm>
          <a:prstGeom prst="wedgeRectCallout">
            <a:avLst>
              <a:gd name="adj1" fmla="val -82498"/>
              <a:gd name="adj2" fmla="val 4874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800" b="1" dirty="0">
                <a:solidFill>
                  <a:schemeClr val="accent1">
                    <a:lumMod val="75000"/>
                  </a:schemeClr>
                </a:solidFill>
              </a:rPr>
              <a:t>Dùng trang trí nhà cửa, làm đẹp nơi công cộng,... </a:t>
            </a:r>
            <a:endParaRPr lang="en-US" sz="2800" b="1" dirty="0">
              <a:solidFill>
                <a:schemeClr val="accent1">
                  <a:lumMod val="75000"/>
                </a:schemeClr>
              </a:solidFill>
              <a:latin typeface="HP-222" panose="020B08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894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753" y="1541265"/>
            <a:ext cx="3810000" cy="3440667"/>
          </a:xfrm>
          <a:prstGeom prst="rect">
            <a:avLst/>
          </a:prstGeom>
        </p:spPr>
      </p:pic>
      <p:sp>
        <p:nvSpPr>
          <p:cNvPr id="6" name="Title 4"/>
          <p:cNvSpPr txBox="1">
            <a:spLocks/>
          </p:cNvSpPr>
          <p:nvPr/>
        </p:nvSpPr>
        <p:spPr>
          <a:xfrm>
            <a:off x="457200" y="285750"/>
            <a:ext cx="4343400" cy="5329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>
                <a:solidFill>
                  <a:srgbClr val="FFFF00"/>
                </a:solidFill>
                <a:latin typeface="HP-222" panose="020B0803050302020204" pitchFamily="34" charset="0"/>
              </a:rPr>
              <a:t>3. Lợi ích của cây</a:t>
            </a:r>
            <a:endParaRPr lang="en-US" sz="3200" b="1" dirty="0">
              <a:solidFill>
                <a:srgbClr val="FFFF00"/>
              </a:solidFill>
              <a:latin typeface="HP-222" panose="020B08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6447" y="830819"/>
            <a:ext cx="8839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Con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sử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dụng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để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?</a:t>
            </a:r>
          </a:p>
        </p:txBody>
      </p:sp>
      <p:sp>
        <p:nvSpPr>
          <p:cNvPr id="9" name="Speech Bubble: Rectangle 8"/>
          <p:cNvSpPr/>
          <p:nvPr/>
        </p:nvSpPr>
        <p:spPr>
          <a:xfrm>
            <a:off x="4114800" y="1889998"/>
            <a:ext cx="4572000" cy="2434351"/>
          </a:xfrm>
          <a:prstGeom prst="wedgeRectCallout">
            <a:avLst>
              <a:gd name="adj1" fmla="val -66917"/>
              <a:gd name="adj2" fmla="val 637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800" b="1" dirty="0">
                <a:solidFill>
                  <a:schemeClr val="accent1">
                    <a:lumMod val="75000"/>
                  </a:schemeClr>
                </a:solidFill>
              </a:rPr>
              <a:t>Là nơi ở của một số  động vật, cho bóng mát, sản xuất ra đồ dùng hàng ngày cho con người.</a:t>
            </a:r>
            <a:endParaRPr lang="en-US" sz="2800" b="1" dirty="0">
              <a:solidFill>
                <a:schemeClr val="accent1">
                  <a:lumMod val="75000"/>
                </a:schemeClr>
              </a:solidFill>
              <a:latin typeface="HP-222" panose="020B08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9140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: Rounded Corners 4"/>
          <p:cNvSpPr/>
          <p:nvPr/>
        </p:nvSpPr>
        <p:spPr>
          <a:xfrm>
            <a:off x="483781" y="422041"/>
            <a:ext cx="4343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3.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Lợi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ích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của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cây</a:t>
            </a:r>
            <a:endParaRPr lang="en-US" sz="3200" b="1" dirty="0">
              <a:solidFill>
                <a:srgbClr val="FFFF00"/>
              </a:solidFill>
              <a:latin typeface="HP-222" panose="020B08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598" y="1210757"/>
            <a:ext cx="8991600" cy="649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Con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sử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dụng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để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?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682" y="2190750"/>
            <a:ext cx="7211431" cy="162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44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ợi Ích Của Cây Xanh - Kể Chuyện Bé Nghe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2400" y="895350"/>
            <a:ext cx="9372600" cy="3886200"/>
          </a:xfr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600200" y="285750"/>
            <a:ext cx="5410200" cy="53697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Một số lợi ích khác của cây</a:t>
            </a:r>
            <a:endParaRPr lang="en-US" sz="28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146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1861" y="2240294"/>
            <a:ext cx="783431" cy="47625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223" y="71612"/>
            <a:ext cx="2552700" cy="1178719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4335" y="2466023"/>
            <a:ext cx="1985963" cy="1450181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6617" y="171035"/>
            <a:ext cx="1559719" cy="1402556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9968" y="2909650"/>
            <a:ext cx="7025640" cy="2013109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9526" y="4656297"/>
            <a:ext cx="9182576" cy="532924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609600" y="777245"/>
            <a:ext cx="8079456" cy="156966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b="1" u="sng" dirty="0" err="1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Hoạt</a:t>
            </a:r>
            <a:r>
              <a:rPr lang="en-US" altLang="zh-CN" sz="3200" b="1" u="sng" dirty="0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u="sng" dirty="0" err="1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động</a:t>
            </a:r>
            <a:r>
              <a:rPr lang="en-US" altLang="zh-CN" sz="3200" b="1" u="sng" dirty="0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 6:</a:t>
            </a:r>
          </a:p>
          <a:p>
            <a:pPr algn="ctr">
              <a:lnSpc>
                <a:spcPct val="150000"/>
              </a:lnSpc>
            </a:pP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Trò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chơi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“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Tìm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hiểu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về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lợi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ích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của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cây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16934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8555EA4-F00B-431C-B665-58DC8538AA2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778" l="4961" r="926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15"/>
          <a:stretch/>
        </p:blipFill>
        <p:spPr>
          <a:xfrm>
            <a:off x="1657351" y="0"/>
            <a:ext cx="5829297" cy="322599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FE0A47F-DE0D-4AFB-A019-3B65ECEF2308}"/>
              </a:ext>
            </a:extLst>
          </p:cNvPr>
          <p:cNvSpPr/>
          <p:nvPr/>
        </p:nvSpPr>
        <p:spPr>
          <a:xfrm>
            <a:off x="2068589" y="3409950"/>
            <a:ext cx="5006820" cy="48474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/>
            <a:r>
              <a:rPr lang="en-US" sz="2700" b="1" kern="0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lang="vi-VN" sz="2700" b="1" kern="0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lang="en-US" sz="2700" b="1" kern="0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HỘP QUÀ BÍ MẬT</a:t>
            </a:r>
          </a:p>
        </p:txBody>
      </p:sp>
      <p:pic>
        <p:nvPicPr>
          <p:cNvPr id="18" name="chrysanthemum">
            <a:hlinkClick r:id="" action="ppaction://media"/>
            <a:extLst>
              <a:ext uri="{FF2B5EF4-FFF2-40B4-BE49-F238E27FC236}">
                <a16:creationId xmlns:a16="http://schemas.microsoft.com/office/drawing/2014/main" xmlns="" id="{8AE2F4B0-E4D2-402B-A75B-0B7FADBE23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21445" y="-60007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689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3.45679E-6 L 0 -0.07223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0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1860</TotalTime>
  <Words>617</Words>
  <Application>Microsoft Office PowerPoint</Application>
  <PresentationFormat>On-screen Show (16:9)</PresentationFormat>
  <Paragraphs>121</Paragraphs>
  <Slides>37</Slides>
  <Notes>7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47" baseType="lpstr">
      <vt:lpstr>SimSun</vt:lpstr>
      <vt:lpstr>Arial</vt:lpstr>
      <vt:lpstr>Calibri</vt:lpstr>
      <vt:lpstr>Calibri Light</vt:lpstr>
      <vt:lpstr>HP001 4 hàng</vt:lpstr>
      <vt:lpstr>HP-222</vt:lpstr>
      <vt:lpstr>Tahoma</vt:lpstr>
      <vt:lpstr>Times New Roman</vt:lpstr>
      <vt:lpstr>Office Theme</vt:lpstr>
      <vt:lpstr>2_Office Theme</vt:lpstr>
      <vt:lpstr>PowerPoint Presentation</vt:lpstr>
      <vt:lpstr>PowerPoint Presentation</vt:lpstr>
      <vt:lpstr>PowerPoint Presentation</vt:lpstr>
      <vt:lpstr>3. Lợi ích của cây</vt:lpstr>
      <vt:lpstr>PowerPoint Presentation</vt:lpstr>
      <vt:lpstr>PowerPoint Presentation</vt:lpstr>
      <vt:lpstr>Một số lợi ích khác của cây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Phân biệt cây rau, cây hoa,  cây ăn quả và cây bóng mát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CtrlSoft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Mat Be Nho</cp:lastModifiedBy>
  <cp:revision>92</cp:revision>
  <dcterms:created xsi:type="dcterms:W3CDTF">2020-05-18T12:48:51Z</dcterms:created>
  <dcterms:modified xsi:type="dcterms:W3CDTF">2024-04-16T22:44:18Z</dcterms:modified>
</cp:coreProperties>
</file>