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dp" ContentType="image/vnd.ms-photo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3"/>
    <p:sldMasterId id="2147483666" r:id="rId4"/>
    <p:sldMasterId id="2147483679" r:id="rId5"/>
  </p:sldMasterIdLst>
  <p:notesMasterIdLst>
    <p:notesMasterId r:id="rId7"/>
  </p:notesMasterIdLst>
  <p:sldIdLst>
    <p:sldId id="2884" r:id="rId6"/>
    <p:sldId id="11088454" r:id="rId8"/>
    <p:sldId id="265" r:id="rId9"/>
    <p:sldId id="2896" r:id="rId10"/>
    <p:sldId id="2886" r:id="rId11"/>
    <p:sldId id="11088446" r:id="rId12"/>
    <p:sldId id="11088419" r:id="rId13"/>
    <p:sldId id="11088449" r:id="rId14"/>
    <p:sldId id="11088420" r:id="rId15"/>
    <p:sldId id="11088450" r:id="rId16"/>
    <p:sldId id="2901" r:id="rId17"/>
    <p:sldId id="289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A6DB4-3EAC-4EA3-BC76-382FEC308509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329DB-D328-4A3F-A300-E93BA0A5258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0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6" Type="http://schemas.openxmlformats.org/officeDocument/2006/relationships/theme" Target="../theme/theme2.xml"/><Relationship Id="rId15" Type="http://schemas.openxmlformats.org/officeDocument/2006/relationships/image" Target="../media/image2.png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3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ts val="95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379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27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03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773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www.1ppt.com/hangye/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www.1ppt.com/sucai/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www.1ppt.com/tubiao/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www.1ppt.com/powerpoint/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www.1ppt.com/excel/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www.1ppt.com/kejian/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www.1ppt.com/shiti/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www.1ppt.com/jiaoan/  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www.1ppt.com/ziti/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/>
          <p:cNvSpPr/>
          <p:nvPr userDrawn="1"/>
        </p:nvSpPr>
        <p:spPr>
          <a:xfrm>
            <a:off x="435426" y="276225"/>
            <a:ext cx="11306629" cy="6343650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300" y="144838"/>
            <a:ext cx="2600325" cy="26003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4960B-8EB7-408F-BA3A-97CC01F7057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40538-FB07-437F-BCC9-C1C5DAD1B68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7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.jpe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11.jpeg"/><Relationship Id="rId2" Type="http://schemas.microsoft.com/office/2007/relationships/hdphoto" Target="../media/image10.wdp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721" y="108504"/>
            <a:ext cx="9205758" cy="47918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8750" y="614362"/>
            <a:ext cx="3666490" cy="3786049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627907" y="4567792"/>
            <a:ext cx="4875628" cy="11111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prstClr val="black"/>
                </a:solidFill>
              </a:rPr>
              <a:t>Hoa điên điển nở vào mùa mưa.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262" y="757237"/>
            <a:ext cx="4338638" cy="3438987"/>
          </a:xfrm>
          <a:prstGeom prst="rect">
            <a:avLst/>
          </a:prstGeom>
        </p:spPr>
      </p:pic>
      <p:sp>
        <p:nvSpPr>
          <p:cNvPr id="8" name="Rectangle: Rounded Corners 7"/>
          <p:cNvSpPr/>
          <p:nvPr/>
        </p:nvSpPr>
        <p:spPr>
          <a:xfrm>
            <a:off x="5990482" y="4567791"/>
            <a:ext cx="4875628" cy="11111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prstClr val="black"/>
                </a:solidFill>
              </a:rPr>
              <a:t>Quả vải có ở mùa hè.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200" y="357187"/>
            <a:ext cx="4300220" cy="4079318"/>
          </a:xfrm>
          <a:prstGeom prst="rect">
            <a:avLst/>
          </a:prstGeom>
        </p:spPr>
      </p:pic>
      <p:sp>
        <p:nvSpPr>
          <p:cNvPr id="17" name="Rectangle: Rounded Corners 16"/>
          <p:cNvSpPr/>
          <p:nvPr/>
        </p:nvSpPr>
        <p:spPr>
          <a:xfrm>
            <a:off x="550496" y="4690510"/>
            <a:ext cx="4875628" cy="11111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800">
                <a:solidFill>
                  <a:prstClr val="black"/>
                </a:solidFill>
              </a:rPr>
              <a:t>Người đàn ông đang che chắn cho bò trong mùa đông giá rét.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62" y="704850"/>
            <a:ext cx="4300220" cy="3677220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6096000" y="4690509"/>
            <a:ext cx="4875628" cy="11111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800">
                <a:solidFill>
                  <a:prstClr val="black"/>
                </a:solidFill>
              </a:rPr>
              <a:t>Hình cảnh tuyết rơi trên núi cao vào mùa đông.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endParaRPr lang="en-US"/>
          </a:p>
        </p:txBody>
      </p:sp>
      <p:pic>
        <p:nvPicPr>
          <p:cNvPr id="2" name="Content Placeholder 1" descr="ô li vàng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35" y="-276860"/>
            <a:ext cx="12191365" cy="713486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972185" y="726440"/>
            <a:ext cx="784415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3600" b="1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Thứ ba ngày 19 tháng 4 năm 2022</a:t>
            </a:r>
            <a:endParaRPr lang="en-US" sz="3600" b="1">
              <a:solidFill>
                <a:schemeClr val="bg1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679191" y="1435100"/>
            <a:ext cx="435038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3600" b="1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Tự nhiên và Xã hội</a:t>
            </a:r>
            <a:endParaRPr lang="en-US" sz="3600" b="1">
              <a:solidFill>
                <a:schemeClr val="bg1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402840" y="2142491"/>
            <a:ext cx="635381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3600" b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Các mùa trong năm (Tiết 3). </a:t>
            </a:r>
            <a:endParaRPr lang="en-US" sz="3600" b="1">
              <a:solidFill>
                <a:srgbClr val="FFFF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-1" fmla="*/ 652759 w 6008783"/>
              <a:gd name="connsiteY0-2" fmla="*/ 2824586 h 4661425"/>
              <a:gd name="connsiteX1-3" fmla="*/ 300439 w 6008783"/>
              <a:gd name="connsiteY1-4" fmla="*/ 2738587 h 4661425"/>
              <a:gd name="connsiteX2-5" fmla="*/ 963630 w 6008783"/>
              <a:gd name="connsiteY2-6" fmla="*/ 3765719 h 4661425"/>
              <a:gd name="connsiteX3-7" fmla="*/ 809516 w 6008783"/>
              <a:gd name="connsiteY3-8" fmla="*/ 3806830 h 4661425"/>
              <a:gd name="connsiteX4-9" fmla="*/ 2291961 w 6008783"/>
              <a:gd name="connsiteY4-10" fmla="*/ 4217942 h 4661425"/>
              <a:gd name="connsiteX5-11" fmla="*/ 2199047 w 6008783"/>
              <a:gd name="connsiteY5-12" fmla="*/ 4030190 h 4661425"/>
              <a:gd name="connsiteX6-13" fmla="*/ 4009610 w 6008783"/>
              <a:gd name="connsiteY6-14" fmla="*/ 3749749 h 4661425"/>
              <a:gd name="connsiteX7-15" fmla="*/ 3972473 w 6008783"/>
              <a:gd name="connsiteY7-16" fmla="*/ 3955737 h 4661425"/>
              <a:gd name="connsiteX8-17" fmla="*/ 4747077 w 6008783"/>
              <a:gd name="connsiteY8-18" fmla="*/ 2476813 h 4661425"/>
              <a:gd name="connsiteX9-19" fmla="*/ 5199266 w 6008783"/>
              <a:gd name="connsiteY9-20" fmla="*/ 3246811 h 4661425"/>
              <a:gd name="connsiteX10-21" fmla="*/ 5813775 w 6008783"/>
              <a:gd name="connsiteY10-22" fmla="*/ 1656748 h 4661425"/>
              <a:gd name="connsiteX11-23" fmla="*/ 5612370 w 6008783"/>
              <a:gd name="connsiteY11-24" fmla="*/ 1945497 h 4661425"/>
              <a:gd name="connsiteX12-25" fmla="*/ 5330569 w 6008783"/>
              <a:gd name="connsiteY12-26" fmla="*/ 585483 h 4661425"/>
              <a:gd name="connsiteX13-27" fmla="*/ 5341140 w 6008783"/>
              <a:gd name="connsiteY13-28" fmla="*/ 721873 h 4661425"/>
              <a:gd name="connsiteX14-29" fmla="*/ 4044522 w 6008783"/>
              <a:gd name="connsiteY14-30" fmla="*/ 426434 h 4661425"/>
              <a:gd name="connsiteX15-31" fmla="*/ 4147729 w 6008783"/>
              <a:gd name="connsiteY15-32" fmla="*/ 252493 h 4661425"/>
              <a:gd name="connsiteX16-33" fmla="*/ 3079640 w 6008783"/>
              <a:gd name="connsiteY16-34" fmla="*/ 509303 h 4661425"/>
              <a:gd name="connsiteX17-35" fmla="*/ 3129574 w 6008783"/>
              <a:gd name="connsiteY17-36" fmla="*/ 359318 h 4661425"/>
              <a:gd name="connsiteX18-37" fmla="*/ 1947290 w 6008783"/>
              <a:gd name="connsiteY18-38" fmla="*/ 560234 h 4661425"/>
              <a:gd name="connsiteX19-39" fmla="*/ 2128110 w 6008783"/>
              <a:gd name="connsiteY19-40" fmla="*/ 705687 h 4661425"/>
              <a:gd name="connsiteX20-41" fmla="*/ 574033 w 6008783"/>
              <a:gd name="connsiteY20-42" fmla="*/ 1703686 h 4661425"/>
              <a:gd name="connsiteX21-43" fmla="*/ 542459 w 6008783"/>
              <a:gd name="connsiteY21-44" fmla="*/ 1550571 h 46614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49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cs typeface="+mn-cs"/>
              </a:rPr>
              <a:t>KHỞI ĐỘNG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ời Nắng Trời Mưa - Nhạc Thiếu Nhi Có Lờ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&#10;&#10;Description automatically generated with low confidenc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3467" y="3010086"/>
            <a:ext cx="5294716" cy="837826"/>
          </a:xfrm>
          <a:prstGeom prst="rect">
            <a:avLst/>
          </a:prstGeom>
        </p:spPr>
      </p:pic>
      <p:cxnSp>
        <p:nvCxnSpPr>
          <p:cNvPr id="25" name="Straight Connector 16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2039137"/>
            <a:ext cx="5294715" cy="2779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>
            <a:fillRect/>
          </a:stretch>
        </p:blipFill>
        <p:spPr>
          <a:xfrm>
            <a:off x="6909189" y="1243791"/>
            <a:ext cx="4981673" cy="47418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99074" y="2459504"/>
            <a:ext cx="4146719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SUY NGHĨ VÀ TRẢ LỜI</a:t>
            </a:r>
            <a:endParaRPr kumimoji="0" lang="en-US" sz="60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2" descr="Muốn có kỹ năng làm việc nhóm hiệu quả, đừng bỏ qua bài viết này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8458"/>
            <a:ext cx="7056966" cy="411248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1047750" y="400050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xuân</a:t>
            </a:r>
            <a:endParaRPr lang="en-US" sz="3200" dirty="0"/>
          </a:p>
        </p:txBody>
      </p:sp>
      <p:sp>
        <p:nvSpPr>
          <p:cNvPr id="14" name="Rectangle: Rounded Corners 13"/>
          <p:cNvSpPr/>
          <p:nvPr/>
        </p:nvSpPr>
        <p:spPr>
          <a:xfrm>
            <a:off x="3848101" y="381000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hè</a:t>
            </a:r>
            <a:endParaRPr lang="en-US" sz="3200" dirty="0"/>
          </a:p>
        </p:txBody>
      </p:sp>
      <p:sp>
        <p:nvSpPr>
          <p:cNvPr id="20" name="Rectangle: Rounded Corners 19"/>
          <p:cNvSpPr/>
          <p:nvPr/>
        </p:nvSpPr>
        <p:spPr>
          <a:xfrm>
            <a:off x="6343652" y="390525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thu</a:t>
            </a:r>
            <a:endParaRPr lang="en-US" sz="3200" dirty="0"/>
          </a:p>
        </p:txBody>
      </p:sp>
      <p:sp>
        <p:nvSpPr>
          <p:cNvPr id="21" name="Rectangle: Rounded Corners 20"/>
          <p:cNvSpPr/>
          <p:nvPr/>
        </p:nvSpPr>
        <p:spPr>
          <a:xfrm>
            <a:off x="8924927" y="409575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đông</a:t>
            </a:r>
            <a:endParaRPr lang="en-US" sz="3200" dirty="0"/>
          </a:p>
        </p:txBody>
      </p:sp>
      <p:sp>
        <p:nvSpPr>
          <p:cNvPr id="22" name="Rectangle: Rounded Corners 21"/>
          <p:cNvSpPr/>
          <p:nvPr/>
        </p:nvSpPr>
        <p:spPr>
          <a:xfrm>
            <a:off x="3848104" y="1267480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mưa</a:t>
            </a:r>
            <a:endParaRPr lang="en-US" sz="3200" dirty="0"/>
          </a:p>
        </p:txBody>
      </p:sp>
      <p:sp>
        <p:nvSpPr>
          <p:cNvPr id="23" name="Rectangle: Rounded Corners 22"/>
          <p:cNvSpPr/>
          <p:nvPr/>
        </p:nvSpPr>
        <p:spPr>
          <a:xfrm>
            <a:off x="6438898" y="1287185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khô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2428" y="2209800"/>
            <a:ext cx="11167143" cy="22652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4411576"/>
            <a:ext cx="11041396" cy="19320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419100"/>
            <a:ext cx="2533650" cy="2800350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628650" y="3429000"/>
            <a:ext cx="3219450" cy="1143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70C0"/>
                </a:solidFill>
              </a:rPr>
              <a:t>Chợ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hoa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ngày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tết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vào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mùa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xuân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9" y="585787"/>
            <a:ext cx="3740819" cy="2538413"/>
          </a:xfrm>
          <a:prstGeom prst="rect">
            <a:avLst/>
          </a:prstGeom>
        </p:spPr>
      </p:pic>
      <p:sp>
        <p:nvSpPr>
          <p:cNvPr id="20" name="Rectangle: Rounded Corners 19"/>
          <p:cNvSpPr/>
          <p:nvPr/>
        </p:nvSpPr>
        <p:spPr>
          <a:xfrm>
            <a:off x="4521868" y="3429000"/>
            <a:ext cx="3219450" cy="1143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70C0"/>
                </a:solidFill>
              </a:rPr>
              <a:t>Cốm</a:t>
            </a:r>
            <a:r>
              <a:rPr lang="en-US" sz="2800" dirty="0">
                <a:solidFill>
                  <a:srgbClr val="0070C0"/>
                </a:solidFill>
              </a:rPr>
              <a:t> non </a:t>
            </a:r>
            <a:r>
              <a:rPr lang="en-US" sz="2800" dirty="0" err="1">
                <a:solidFill>
                  <a:srgbClr val="0070C0"/>
                </a:solidFill>
              </a:rPr>
              <a:t>có</a:t>
            </a:r>
            <a:r>
              <a:rPr lang="en-US" sz="2800" dirty="0">
                <a:solidFill>
                  <a:srgbClr val="0070C0"/>
                </a:solidFill>
              </a:rPr>
              <a:t> ở </a:t>
            </a:r>
            <a:endParaRPr lang="en-US" sz="2800" dirty="0">
              <a:solidFill>
                <a:srgbClr val="0070C0"/>
              </a:solidFill>
            </a:endParaRPr>
          </a:p>
          <a:p>
            <a:pPr algn="ctr"/>
            <a:r>
              <a:rPr lang="en-US" sz="2800" dirty="0" err="1">
                <a:solidFill>
                  <a:srgbClr val="0070C0"/>
                </a:solidFill>
              </a:rPr>
              <a:t>mùa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thu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725" y="685800"/>
            <a:ext cx="3346450" cy="2362200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8343900" y="3429000"/>
            <a:ext cx="3219450" cy="1143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70C0"/>
                </a:solidFill>
              </a:rPr>
              <a:t>Thu hoạch cà phê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vi-VN" sz="2800" dirty="0">
                <a:solidFill>
                  <a:srgbClr val="0070C0"/>
                </a:solidFill>
              </a:rPr>
              <a:t>diễn ra vào mùa khô.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194" y="564514"/>
            <a:ext cx="3829945" cy="2605405"/>
          </a:xfrm>
          <a:prstGeom prst="rect">
            <a:avLst/>
          </a:prstGeom>
        </p:spPr>
      </p:pic>
      <p:sp>
        <p:nvSpPr>
          <p:cNvPr id="7" name="Rectangle: Rounded Corners 6"/>
          <p:cNvSpPr/>
          <p:nvPr/>
        </p:nvSpPr>
        <p:spPr>
          <a:xfrm>
            <a:off x="628650" y="3429000"/>
            <a:ext cx="3676650" cy="1143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rgbClr val="0070C0"/>
                </a:solidFill>
              </a:rPr>
              <a:t>Lễ Khai giảng được tổ chức vào mùa thu.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300" y="545464"/>
            <a:ext cx="3924300" cy="2735118"/>
          </a:xfrm>
          <a:prstGeom prst="rect">
            <a:avLst/>
          </a:prstGeom>
        </p:spPr>
      </p:pic>
      <p:sp>
        <p:nvSpPr>
          <p:cNvPr id="10" name="Rectangle: Rounded Corners 9"/>
          <p:cNvSpPr/>
          <p:nvPr/>
        </p:nvSpPr>
        <p:spPr>
          <a:xfrm>
            <a:off x="4552950" y="3414712"/>
            <a:ext cx="3676650" cy="231457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70C0"/>
                </a:solidFill>
              </a:rPr>
              <a:t>Mọi người trong gia đình đang gói bánh chưng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vi-VN" sz="2800" dirty="0">
                <a:solidFill>
                  <a:srgbClr val="0070C0"/>
                </a:solidFill>
              </a:rPr>
              <a:t>vào dịp tết Nguyên đán, vào mùa xuân.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3370" y="686662"/>
            <a:ext cx="3199505" cy="2593920"/>
          </a:xfrm>
          <a:prstGeom prst="rect">
            <a:avLst/>
          </a:prstGeom>
        </p:spPr>
      </p:pic>
      <p:sp>
        <p:nvSpPr>
          <p:cNvPr id="13" name="Rectangle: Rounded Corners 12"/>
          <p:cNvSpPr/>
          <p:nvPr/>
        </p:nvSpPr>
        <p:spPr>
          <a:xfrm>
            <a:off x="8373370" y="3414711"/>
            <a:ext cx="3113780" cy="11572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70C0"/>
                </a:solidFill>
              </a:rPr>
              <a:t>Đi tắm biển vào </a:t>
            </a:r>
            <a:r>
              <a:rPr lang="en-US" sz="2800" dirty="0" err="1">
                <a:solidFill>
                  <a:srgbClr val="0070C0"/>
                </a:solidFill>
              </a:rPr>
              <a:t>mùa</a:t>
            </a:r>
            <a:r>
              <a:rPr lang="vi-VN" sz="2800" dirty="0">
                <a:solidFill>
                  <a:srgbClr val="0070C0"/>
                </a:solidFill>
              </a:rPr>
              <a:t> hè.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WPS Presentation</Application>
  <PresentationFormat>Widescreen</PresentationFormat>
  <Paragraphs>45</Paragraphs>
  <Slides>12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12</vt:i4>
      </vt:variant>
    </vt:vector>
  </HeadingPairs>
  <TitlesOfParts>
    <vt:vector size="30" baseType="lpstr">
      <vt:lpstr>Arial</vt:lpstr>
      <vt:lpstr>SimSun</vt:lpstr>
      <vt:lpstr>Wingdings</vt:lpstr>
      <vt:lpstr>Calibri</vt:lpstr>
      <vt:lpstr>Calibri</vt:lpstr>
      <vt:lpstr>Arial</vt:lpstr>
      <vt:lpstr>Times New Roman</vt:lpstr>
      <vt:lpstr>Arial-Rounded</vt:lpstr>
      <vt:lpstr>Microsoft YaHei</vt:lpstr>
      <vt:lpstr>Arial Unicode MS</vt:lpstr>
      <vt:lpstr>Calibri Light</vt:lpstr>
      <vt:lpstr>Utm AVO</vt:lpstr>
      <vt:lpstr>SVN-Riesling</vt:lpstr>
      <vt:lpstr>HP001 4 hàng</vt:lpstr>
      <vt:lpstr>自定义设计方案</vt:lpstr>
      <vt:lpstr>第一PPT，www.1ppt.com</vt:lpstr>
      <vt:lpstr>3_Office Theme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Nga</cp:lastModifiedBy>
  <cp:revision>5</cp:revision>
  <dcterms:created xsi:type="dcterms:W3CDTF">2022-01-02T00:58:00Z</dcterms:created>
  <dcterms:modified xsi:type="dcterms:W3CDTF">2022-04-13T00:21:36Z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64DD4D76B9AA41F7B4639440223E22E7</vt:lpwstr>
  </property>
  <property fmtid="{D5CDD505-2E9C-101B-9397-08002B2CF9AE}" pid="3" name="KSOProductBuildVer">
    <vt:lpwstr>1033-11.2.0.11042</vt:lpwstr>
  </property>
</Properties>
</file>