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2" r:id="rId4"/>
    <p:sldMasterId id="2147483827" r:id="rId5"/>
    <p:sldMasterId id="2147483859" r:id="rId6"/>
    <p:sldMasterId id="2147483873" r:id="rId7"/>
    <p:sldMasterId id="2147483895" r:id="rId8"/>
  </p:sldMasterIdLst>
  <p:notesMasterIdLst>
    <p:notesMasterId r:id="rId16"/>
  </p:notesMasterIdLst>
  <p:sldIdLst>
    <p:sldId id="3401" r:id="rId9"/>
    <p:sldId id="3399" r:id="rId10"/>
    <p:sldId id="3402" r:id="rId11"/>
    <p:sldId id="265" r:id="rId12"/>
    <p:sldId id="496" r:id="rId13"/>
    <p:sldId id="371" r:id="rId14"/>
    <p:sldId id="51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488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=""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=""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=""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=""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=""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=""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=""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=""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=""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=""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=""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=""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=""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=""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=""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=""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=""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=""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=""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=""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=""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=""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=""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=""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=""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=""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=""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13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7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944627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41.jp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17/4/2022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52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99" r:id="rId12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45.png"/><Relationship Id="rId5" Type="http://schemas.openxmlformats.org/officeDocument/2006/relationships/image" Target="../media/image42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8.png"/><Relationship Id="rId5" Type="http://schemas.openxmlformats.org/officeDocument/2006/relationships/image" Target="../media/image57.tiff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Tiếng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Việt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12605" y="2064771"/>
            <a:ext cx="7381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 err="1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Tiết</a:t>
            </a:r>
            <a:r>
              <a:rPr lang="en-US" altLang="zh-CN" sz="6000" b="1" dirty="0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 4: </a:t>
            </a:r>
            <a:r>
              <a:rPr lang="en-US" altLang="zh-CN" sz="6000" b="1" dirty="0" err="1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Luyện</a:t>
            </a:r>
            <a:r>
              <a:rPr lang="en-US" altLang="zh-CN" sz="6000" b="1" dirty="0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 </a:t>
            </a:r>
            <a:r>
              <a:rPr lang="en-US" altLang="zh-CN" sz="6000" b="1" dirty="0" err="1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từ</a:t>
            </a:r>
            <a:r>
              <a:rPr lang="en-US" altLang="zh-CN" sz="6000" b="1" dirty="0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 </a:t>
            </a:r>
            <a:r>
              <a:rPr lang="en-US" altLang="zh-CN" sz="6000" b="1" dirty="0" err="1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và</a:t>
            </a:r>
            <a:r>
              <a:rPr lang="en-US" altLang="zh-CN" sz="6000" b="1" dirty="0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 </a:t>
            </a:r>
            <a:r>
              <a:rPr lang="en-US" altLang="zh-CN" sz="6000" b="1" dirty="0" err="1">
                <a:solidFill>
                  <a:prstClr val="black"/>
                </a:solidFill>
                <a:latin typeface="+mj-lt"/>
                <a:ea typeface="方正静蕾简体" panose="02000000000000000000" pitchFamily="2" charset="-122"/>
              </a:rPr>
              <a:t>câu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 sz="3600">
              <a:solidFill>
                <a:schemeClr val="bg1"/>
              </a:solidFill>
            </a:endParaRPr>
          </a:p>
        </p:txBody>
      </p:sp>
      <p:pic>
        <p:nvPicPr>
          <p:cNvPr id="4" name="Content Placeholder 3" descr="ô li và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35" y="0"/>
            <a:ext cx="12191365" cy="68573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920025" y="889108"/>
            <a:ext cx="8468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noProof="0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21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sz="3600" b="1" noProof="0" dirty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4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năm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cs typeface="HP001 4 hàng" panose="020B0603050302020204" pitchFamily="34" charset="0"/>
              </a:rPr>
              <a:t> 2022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697873" y="1570628"/>
            <a:ext cx="2327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Tiếng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Việt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399243" y="2216959"/>
            <a:ext cx="11500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Luyện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tập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: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Mở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rộng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vốn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từ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về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Bác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Hồ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và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nhân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dân</a:t>
            </a:r>
            <a:r>
              <a:rPr lang="en-US" altLang="en-US" sz="3600" b="1" dirty="0" smtClean="0">
                <a:solidFill>
                  <a:schemeClr val="bg1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.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5 hàng" panose="020B0603050302020204" pitchFamily="34" charset="0"/>
              <a:cs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61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A9BB9E1-706B-47DC-96BB-A762A85D8C2B}"/>
              </a:ext>
            </a:extLst>
          </p:cNvPr>
          <p:cNvSpPr txBox="1"/>
          <p:nvPr/>
        </p:nvSpPr>
        <p:spPr>
          <a:xfrm>
            <a:off x="553793" y="186035"/>
            <a:ext cx="9867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Xếp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dưới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nhóm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thích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4" name="Rounded Rectangle 21">
            <a:extLst>
              <a:ext uri="{FF2B5EF4-FFF2-40B4-BE49-F238E27FC236}">
                <a16:creationId xmlns="" xmlns:a16="http://schemas.microsoft.com/office/drawing/2014/main" id="{EA086F2F-AE76-4B06-92CE-72659264E6C4}"/>
              </a:ext>
            </a:extLst>
          </p:cNvPr>
          <p:cNvSpPr/>
          <p:nvPr/>
        </p:nvSpPr>
        <p:spPr>
          <a:xfrm>
            <a:off x="4659306" y="1144782"/>
            <a:ext cx="2177117" cy="650498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kính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yêu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sp>
        <p:nvSpPr>
          <p:cNvPr id="15" name="Rounded Rectangle 21">
            <a:extLst>
              <a:ext uri="{FF2B5EF4-FFF2-40B4-BE49-F238E27FC236}">
                <a16:creationId xmlns="" xmlns:a16="http://schemas.microsoft.com/office/drawing/2014/main" id="{E0B1CBB9-8D09-4563-865E-8C89C4E17963}"/>
              </a:ext>
            </a:extLst>
          </p:cNvPr>
          <p:cNvSpPr/>
          <p:nvPr/>
        </p:nvSpPr>
        <p:spPr>
          <a:xfrm>
            <a:off x="7336554" y="1142366"/>
            <a:ext cx="1908925" cy="655329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chăm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lo</a:t>
            </a:r>
          </a:p>
        </p:txBody>
      </p:sp>
      <p:sp>
        <p:nvSpPr>
          <p:cNvPr id="16" name="Rounded Rectangle 21">
            <a:extLst>
              <a:ext uri="{FF2B5EF4-FFF2-40B4-BE49-F238E27FC236}">
                <a16:creationId xmlns="" xmlns:a16="http://schemas.microsoft.com/office/drawing/2014/main" id="{E213C702-E960-4F78-BBAA-CD5034553CBF}"/>
              </a:ext>
            </a:extLst>
          </p:cNvPr>
          <p:cNvSpPr/>
          <p:nvPr/>
        </p:nvSpPr>
        <p:spPr>
          <a:xfrm>
            <a:off x="1790164" y="1144782"/>
            <a:ext cx="2717386" cy="650498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yêu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thương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sp>
        <p:nvSpPr>
          <p:cNvPr id="17" name="Rounded Rectangle 21">
            <a:extLst>
              <a:ext uri="{FF2B5EF4-FFF2-40B4-BE49-F238E27FC236}">
                <a16:creationId xmlns="" xmlns:a16="http://schemas.microsoft.com/office/drawing/2014/main" id="{A6932442-E17A-4F80-A78E-EB4E1CAB75B9}"/>
              </a:ext>
            </a:extLst>
          </p:cNvPr>
          <p:cNvSpPr/>
          <p:nvPr/>
        </p:nvSpPr>
        <p:spPr>
          <a:xfrm>
            <a:off x="2194395" y="2153629"/>
            <a:ext cx="1908924" cy="615594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nhớ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ơn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sp>
        <p:nvSpPr>
          <p:cNvPr id="18" name="Rounded Rectangle 21">
            <a:extLst>
              <a:ext uri="{FF2B5EF4-FFF2-40B4-BE49-F238E27FC236}">
                <a16:creationId xmlns="" xmlns:a16="http://schemas.microsoft.com/office/drawing/2014/main" id="{42D7C47F-8299-4250-A715-71FEF5863F91}"/>
              </a:ext>
            </a:extLst>
          </p:cNvPr>
          <p:cNvSpPr/>
          <p:nvPr/>
        </p:nvSpPr>
        <p:spPr>
          <a:xfrm>
            <a:off x="4507550" y="2153629"/>
            <a:ext cx="2382424" cy="664251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kính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trọng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="" xmlns:a16="http://schemas.microsoft.com/office/drawing/2014/main" id="{C157DF3C-1196-4558-BDEC-458BE021350A}"/>
              </a:ext>
            </a:extLst>
          </p:cNvPr>
          <p:cNvSpPr/>
          <p:nvPr/>
        </p:nvSpPr>
        <p:spPr>
          <a:xfrm>
            <a:off x="7383043" y="2153629"/>
            <a:ext cx="2250354" cy="659896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quan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tâm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0580B39-D631-4C69-8754-623D0715B424}"/>
              </a:ext>
            </a:extLst>
          </p:cNvPr>
          <p:cNvSpPr/>
          <p:nvPr/>
        </p:nvSpPr>
        <p:spPr>
          <a:xfrm>
            <a:off x="771928" y="3182643"/>
            <a:ext cx="98536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Nhóm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chỉ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tình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cảm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Hồ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thiếu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Nhóm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chỉ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tình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cảm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thiếu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Hồ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22222E-6 -2.46914E-6 L -0.04097 0.33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0" y="167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48148E-6 -2.46914E-6 L -0.29722 0.570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61" y="28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-0.26574 0.33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7" y="16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85185E-6 -4.81481E-6 L 0.20671 0.4478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24" y="223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48148E-6 -4.81481E-6 L 0.23611 0.4459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22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111E-6 L 0.0051 0.200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" y="10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3600">
              <a:solidFill>
                <a:srgbClr val="FFFFFF"/>
              </a:solidFill>
              <a:latin typeface="Times New Roman" pitchFamily="18" charset="0"/>
              <a:ea typeface="字魂35号-经典雅黑" panose="00000500000000000000" pitchFamily="2" charset="-122"/>
              <a:cs typeface="Times New Roman" pitchFamily="18" charset="0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=""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=""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AC537BA-21D1-4E3C-8EB7-24C43E3A0716}"/>
              </a:ext>
            </a:extLst>
          </p:cNvPr>
          <p:cNvSpPr txBox="1"/>
          <p:nvPr/>
        </p:nvSpPr>
        <p:spPr>
          <a:xfrm>
            <a:off x="1862575" y="139643"/>
            <a:ext cx="10238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Chọn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phù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hoàn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thành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Rounded Rectangle 21">
            <a:extLst>
              <a:ext uri="{FF2B5EF4-FFF2-40B4-BE49-F238E27FC236}">
                <a16:creationId xmlns="" xmlns:a16="http://schemas.microsoft.com/office/drawing/2014/main" id="{7DBAFED0-043D-48F8-B2D1-7F6A775D79C9}"/>
              </a:ext>
            </a:extLst>
          </p:cNvPr>
          <p:cNvSpPr/>
          <p:nvPr/>
        </p:nvSpPr>
        <p:spPr>
          <a:xfrm>
            <a:off x="1949935" y="1558654"/>
            <a:ext cx="2743785" cy="503476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anh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dũng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sp>
        <p:nvSpPr>
          <p:cNvPr id="14" name="Rounded Rectangle 21">
            <a:extLst>
              <a:ext uri="{FF2B5EF4-FFF2-40B4-BE49-F238E27FC236}">
                <a16:creationId xmlns="" xmlns:a16="http://schemas.microsoft.com/office/drawing/2014/main" id="{9A3C7A02-123A-4C71-9109-55C9016A4CC5}"/>
              </a:ext>
            </a:extLst>
          </p:cNvPr>
          <p:cNvSpPr/>
          <p:nvPr/>
        </p:nvSpPr>
        <p:spPr>
          <a:xfrm>
            <a:off x="4933827" y="1558654"/>
            <a:ext cx="2743785" cy="503476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thân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thiện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sp>
        <p:nvSpPr>
          <p:cNvPr id="15" name="Rounded Rectangle 21">
            <a:extLst>
              <a:ext uri="{FF2B5EF4-FFF2-40B4-BE49-F238E27FC236}">
                <a16:creationId xmlns="" xmlns:a16="http://schemas.microsoft.com/office/drawing/2014/main" id="{B7BEF07A-0AEC-4EF6-9842-B1748BFBF2E2}"/>
              </a:ext>
            </a:extLst>
          </p:cNvPr>
          <p:cNvSpPr/>
          <p:nvPr/>
        </p:nvSpPr>
        <p:spPr>
          <a:xfrm>
            <a:off x="7917719" y="1558654"/>
            <a:ext cx="2743785" cy="503476"/>
          </a:xfrm>
          <a:prstGeom prst="round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cần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/>
                <a:cs typeface="Times New Roman" pitchFamily="18" charset="0"/>
              </a:rPr>
              <a:t>cù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587415B-7DA0-42BF-AC8F-573DDCC17FC5}"/>
              </a:ext>
            </a:extLst>
          </p:cNvPr>
          <p:cNvSpPr/>
          <p:nvPr/>
        </p:nvSpPr>
        <p:spPr>
          <a:xfrm>
            <a:off x="876982" y="2153304"/>
            <a:ext cx="113150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marR="0" lvl="0" indent="-609585" algn="just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Nam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lao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rất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(…).</a:t>
            </a:r>
          </a:p>
          <a:p>
            <a:pPr marL="609585" marR="0" lvl="0" indent="-609585" algn="just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bộ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đội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đấu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(…)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bảo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Tổ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quốc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585" marR="0" lvl="0" indent="-609585" algn="just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Nam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luôn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(…)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du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khách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ngoài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F16D17AE-2DA6-426E-B00F-4ED973EDC0EB}"/>
              </a:ext>
            </a:extLst>
          </p:cNvPr>
          <p:cNvSpPr/>
          <p:nvPr/>
        </p:nvSpPr>
        <p:spPr>
          <a:xfrm>
            <a:off x="218941" y="2153304"/>
            <a:ext cx="1197305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marR="0" lvl="0" indent="-609585" algn="just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Nam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lao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rất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cần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cù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585" marR="0" lvl="0" indent="-609585" algn="just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bộ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đội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chiến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đấu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anh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dũng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bảo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Tổ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quốc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585" marR="0" lvl="0" indent="-609585" algn="just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Việt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Nam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luôn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thân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thiện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du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khách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ngoài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C432D325-9041-614E-B121-2883E358D2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1808" y="-45710"/>
            <a:ext cx="844272" cy="11938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23A78237-6C69-9A4C-9889-5BDABA9C91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10283"/>
            <a:ext cx="3376823" cy="28045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6247E60-C49E-424D-A904-AE2F47BA46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9350"/>
          <a:stretch/>
        </p:blipFill>
        <p:spPr>
          <a:xfrm>
            <a:off x="3829236" y="2434191"/>
            <a:ext cx="6256001" cy="4029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7CB9088-9E4D-486F-8FFB-0D8896CB9EF4}"/>
              </a:ext>
            </a:extLst>
          </p:cNvPr>
          <p:cNvSpPr txBox="1"/>
          <p:nvPr/>
        </p:nvSpPr>
        <p:spPr>
          <a:xfrm>
            <a:off x="3829236" y="176509"/>
            <a:ext cx="7788136" cy="1943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3. Quan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sát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tranh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a.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Đặt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tên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cho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bức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tranh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b.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Nói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một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câu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về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Bác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+mj-lt"/>
              </a:rPr>
              <a:t>Hồ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04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204</Words>
  <Application>Microsoft Office PowerPoint</Application>
  <PresentationFormat>Custom</PresentationFormat>
  <Paragraphs>30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Office Theme</vt:lpstr>
      <vt:lpstr>1_Office 主题</vt:lpstr>
      <vt:lpstr>2_Office 主题</vt:lpstr>
      <vt:lpstr>Office 主题</vt:lpstr>
      <vt:lpstr>https://www.freeppt7.com</vt:lpstr>
      <vt:lpstr>1_Office Theme</vt:lpstr>
      <vt:lpstr>3_Office 主题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46</cp:revision>
  <dcterms:created xsi:type="dcterms:W3CDTF">2021-07-20T01:55:21Z</dcterms:created>
  <dcterms:modified xsi:type="dcterms:W3CDTF">2022-04-17T13:06:24Z</dcterms:modified>
</cp:coreProperties>
</file>