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  <p:sldMasterId id="2147483718" r:id="rId3"/>
    <p:sldMasterId id="2147483749" r:id="rId4"/>
    <p:sldMasterId id="2147483761" r:id="rId5"/>
    <p:sldMasterId id="2147483773" r:id="rId6"/>
  </p:sldMasterIdLst>
  <p:notesMasterIdLst>
    <p:notesMasterId r:id="rId26"/>
  </p:notesMasterIdLst>
  <p:sldIdLst>
    <p:sldId id="256" r:id="rId7"/>
    <p:sldId id="515" r:id="rId8"/>
    <p:sldId id="2007577072" r:id="rId9"/>
    <p:sldId id="2007577068" r:id="rId10"/>
    <p:sldId id="265" r:id="rId11"/>
    <p:sldId id="284" r:id="rId12"/>
    <p:sldId id="2007577071" r:id="rId13"/>
    <p:sldId id="266" r:id="rId14"/>
    <p:sldId id="257" r:id="rId15"/>
    <p:sldId id="2007577069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007577070" r:id="rId24"/>
    <p:sldId id="2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6" y="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E650A-89FF-4CC3-B1B5-DF8CF759A31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80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00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031477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51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3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358153" y="3334871"/>
            <a:ext cx="1089212" cy="1331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10273552" y="2252383"/>
            <a:ext cx="1156447" cy="216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7292788" y="4666129"/>
            <a:ext cx="1156447" cy="441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5204011" y="1810872"/>
            <a:ext cx="1156447" cy="441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7292787" y="1670798"/>
            <a:ext cx="1156447" cy="581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05786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57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792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7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6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6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65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325228" y="55983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精美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工作总结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www.1ppt.com/xiazai/zongjie/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工作计划：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www.1ppt.com/xiazai/jihua/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商务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www.1ppt.com/moban/shangwu/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个人简历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www.1ppt.com/xiazai/jianli/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毕业答辩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www.1ppt.com/xiazai/dabian/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工作汇报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www.1ppt.com/xiazai/huibao/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69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78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40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23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19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3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763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7527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797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871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486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476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911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031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3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646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68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674" r:id="rId21"/>
    <p:sldLayoutId id="214748378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599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233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69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C94C-8720-4F7C-97B2-FE0F6F79682F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9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png"/><Relationship Id="rId18" Type="http://schemas.microsoft.com/office/2007/relationships/hdphoto" Target="../media/hdphoto6.wdp"/><Relationship Id="rId26" Type="http://schemas.openxmlformats.org/officeDocument/2006/relationships/image" Target="../media/image71.png"/><Relationship Id="rId39" Type="http://schemas.openxmlformats.org/officeDocument/2006/relationships/slide" Target="slide17.xml"/><Relationship Id="rId21" Type="http://schemas.openxmlformats.org/officeDocument/2006/relationships/image" Target="../media/image62.png"/><Relationship Id="rId34" Type="http://schemas.openxmlformats.org/officeDocument/2006/relationships/slide" Target="slide15.xml"/><Relationship Id="rId42" Type="http://schemas.openxmlformats.org/officeDocument/2006/relationships/image" Target="../media/image28.png"/><Relationship Id="rId7" Type="http://schemas.openxmlformats.org/officeDocument/2006/relationships/image" Target="../media/image54.png"/><Relationship Id="rId2" Type="http://schemas.openxmlformats.org/officeDocument/2006/relationships/audio" Target="../media/media3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74.png"/><Relationship Id="rId41" Type="http://schemas.openxmlformats.org/officeDocument/2006/relationships/image" Target="../media/image63.png"/><Relationship Id="rId1" Type="http://schemas.microsoft.com/office/2007/relationships/media" Target="../media/media3.mp3"/><Relationship Id="rId6" Type="http://schemas.microsoft.com/office/2007/relationships/hdphoto" Target="../media/hdphoto1.wdp"/><Relationship Id="rId11" Type="http://schemas.openxmlformats.org/officeDocument/2006/relationships/image" Target="../media/image57.png"/><Relationship Id="rId24" Type="http://schemas.microsoft.com/office/2007/relationships/hdphoto" Target="../media/hdphoto10.wdp"/><Relationship Id="rId32" Type="http://schemas.openxmlformats.org/officeDocument/2006/relationships/image" Target="../media/image77.png"/><Relationship Id="rId37" Type="http://schemas.openxmlformats.org/officeDocument/2006/relationships/slide" Target="slide13.xml"/><Relationship Id="rId40" Type="http://schemas.openxmlformats.org/officeDocument/2006/relationships/slide" Target="slide18.xml"/><Relationship Id="rId5" Type="http://schemas.openxmlformats.org/officeDocument/2006/relationships/image" Target="../media/image53.png"/><Relationship Id="rId15" Type="http://schemas.openxmlformats.org/officeDocument/2006/relationships/image" Target="../media/image59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36" Type="http://schemas.openxmlformats.org/officeDocument/2006/relationships/slide" Target="slide16.xml"/><Relationship Id="rId10" Type="http://schemas.openxmlformats.org/officeDocument/2006/relationships/image" Target="../media/image56.png"/><Relationship Id="rId19" Type="http://schemas.openxmlformats.org/officeDocument/2006/relationships/image" Target="../media/image61.png"/><Relationship Id="rId31" Type="http://schemas.openxmlformats.org/officeDocument/2006/relationships/image" Target="../media/image76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72.png"/><Relationship Id="rId30" Type="http://schemas.openxmlformats.org/officeDocument/2006/relationships/image" Target="../media/image75.png"/><Relationship Id="rId35" Type="http://schemas.openxmlformats.org/officeDocument/2006/relationships/slide" Target="slide12.xml"/><Relationship Id="rId8" Type="http://schemas.microsoft.com/office/2007/relationships/hdphoto" Target="../media/hdphoto2.wdp"/><Relationship Id="rId3" Type="http://schemas.openxmlformats.org/officeDocument/2006/relationships/slideLayout" Target="../slideLayouts/slideLayout61.xml"/><Relationship Id="rId12" Type="http://schemas.microsoft.com/office/2007/relationships/hdphoto" Target="../media/hdphoto3.wdp"/><Relationship Id="rId17" Type="http://schemas.openxmlformats.org/officeDocument/2006/relationships/image" Target="../media/image60.png"/><Relationship Id="rId25" Type="http://schemas.openxmlformats.org/officeDocument/2006/relationships/image" Target="../media/image70.png"/><Relationship Id="rId33" Type="http://schemas.openxmlformats.org/officeDocument/2006/relationships/slide" Target="slide11.xml"/><Relationship Id="rId38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69.png"/><Relationship Id="rId5" Type="http://schemas.openxmlformats.org/officeDocument/2006/relationships/slide" Target="slide10.xml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8.png"/><Relationship Id="rId18" Type="http://schemas.microsoft.com/office/2007/relationships/hdphoto" Target="../media/hdphoto6.wdp"/><Relationship Id="rId26" Type="http://schemas.openxmlformats.org/officeDocument/2006/relationships/image" Target="../media/image65.png"/><Relationship Id="rId3" Type="http://schemas.openxmlformats.org/officeDocument/2006/relationships/slideLayout" Target="../slideLayouts/slideLayout61.xml"/><Relationship Id="rId21" Type="http://schemas.openxmlformats.org/officeDocument/2006/relationships/image" Target="../media/image62.png"/><Relationship Id="rId7" Type="http://schemas.openxmlformats.org/officeDocument/2006/relationships/image" Target="../media/image54.png"/><Relationship Id="rId12" Type="http://schemas.microsoft.com/office/2007/relationships/hdphoto" Target="../media/hdphoto3.wdp"/><Relationship Id="rId17" Type="http://schemas.openxmlformats.org/officeDocument/2006/relationships/image" Target="../media/image60.png"/><Relationship Id="rId25" Type="http://schemas.openxmlformats.org/officeDocument/2006/relationships/slide" Target="slide9.xml"/><Relationship Id="rId2" Type="http://schemas.openxmlformats.org/officeDocument/2006/relationships/audio" Target="../media/media2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57.png"/><Relationship Id="rId24" Type="http://schemas.openxmlformats.org/officeDocument/2006/relationships/image" Target="../media/image64.png"/><Relationship Id="rId5" Type="http://schemas.openxmlformats.org/officeDocument/2006/relationships/image" Target="../media/image53.png"/><Relationship Id="rId15" Type="http://schemas.openxmlformats.org/officeDocument/2006/relationships/image" Target="../media/image59.png"/><Relationship Id="rId23" Type="http://schemas.openxmlformats.org/officeDocument/2006/relationships/image" Target="../media/image63.png"/><Relationship Id="rId10" Type="http://schemas.openxmlformats.org/officeDocument/2006/relationships/image" Target="../media/image56.png"/><Relationship Id="rId19" Type="http://schemas.openxmlformats.org/officeDocument/2006/relationships/image" Target="../media/image61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7.png"/><Relationship Id="rId7" Type="http://schemas.openxmlformats.org/officeDocument/2006/relationships/slide" Target="slide10.xm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61.xml"/><Relationship Id="rId6" Type="http://schemas.microsoft.com/office/2007/relationships/hdphoto" Target="../media/hdphoto10.wdp"/><Relationship Id="rId5" Type="http://schemas.openxmlformats.org/officeDocument/2006/relationships/image" Target="../media/image68.png"/><Relationship Id="rId4" Type="http://schemas.microsoft.com/office/2007/relationships/hdphoto" Target="../media/hdphoto9.wdp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-238539" y="1257300"/>
            <a:ext cx="11691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Tiếng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Việt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70" y="4949871"/>
            <a:ext cx="1256121" cy="2656226"/>
          </a:xfrm>
          <a:prstGeom prst="rect">
            <a:avLst/>
          </a:prstGeom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70" y="3996448"/>
            <a:ext cx="901742" cy="410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08" y="167264"/>
            <a:ext cx="996650" cy="473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1305162"/>
            <a:ext cx="558955" cy="644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68" y="1291945"/>
            <a:ext cx="786043" cy="69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47" y="3858887"/>
            <a:ext cx="1083180" cy="665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2485400"/>
            <a:ext cx="463239" cy="8885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22" y="-86229"/>
            <a:ext cx="524894" cy="812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660" y="2559821"/>
            <a:ext cx="768483" cy="888568"/>
          </a:xfrm>
          <a:prstGeom prst="rect">
            <a:avLst/>
          </a:prstGeom>
        </p:spPr>
      </p:pic>
      <p:sp>
        <p:nvSpPr>
          <p:cNvPr id="11" name="Oval 10">
            <a:hlinkClick r:id="rId33" action="ppaction://hlinksldjump"/>
          </p:cNvPr>
          <p:cNvSpPr/>
          <p:nvPr/>
        </p:nvSpPr>
        <p:spPr>
          <a:xfrm>
            <a:off x="1780635" y="69763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1</a:t>
            </a:r>
          </a:p>
        </p:txBody>
      </p:sp>
      <p:sp>
        <p:nvSpPr>
          <p:cNvPr id="31" name="Oval 30">
            <a:hlinkClick r:id="rId34" action="ppaction://hlinksldjump"/>
          </p:cNvPr>
          <p:cNvSpPr/>
          <p:nvPr/>
        </p:nvSpPr>
        <p:spPr>
          <a:xfrm>
            <a:off x="3647992" y="751085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5</a:t>
            </a:r>
          </a:p>
        </p:txBody>
      </p:sp>
      <p:sp>
        <p:nvSpPr>
          <p:cNvPr id="32" name="Oval 31">
            <a:hlinkClick r:id="rId35" action="ppaction://hlinksldjump"/>
          </p:cNvPr>
          <p:cNvSpPr/>
          <p:nvPr/>
        </p:nvSpPr>
        <p:spPr>
          <a:xfrm>
            <a:off x="1758518" y="193815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2</a:t>
            </a:r>
          </a:p>
        </p:txBody>
      </p:sp>
      <p:sp>
        <p:nvSpPr>
          <p:cNvPr id="33" name="Oval 32">
            <a:hlinkClick r:id="rId36" action="ppaction://hlinksldjump"/>
          </p:cNvPr>
          <p:cNvSpPr/>
          <p:nvPr/>
        </p:nvSpPr>
        <p:spPr>
          <a:xfrm>
            <a:off x="3637597" y="203790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6</a:t>
            </a:r>
          </a:p>
        </p:txBody>
      </p:sp>
      <p:sp>
        <p:nvSpPr>
          <p:cNvPr id="34" name="Oval 33">
            <a:hlinkClick r:id="rId37" action="ppaction://hlinksldjump"/>
          </p:cNvPr>
          <p:cNvSpPr/>
          <p:nvPr/>
        </p:nvSpPr>
        <p:spPr>
          <a:xfrm>
            <a:off x="1745764" y="342861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3</a:t>
            </a:r>
          </a:p>
        </p:txBody>
      </p:sp>
      <p:sp>
        <p:nvSpPr>
          <p:cNvPr id="35" name="Oval 34">
            <a:hlinkClick r:id="rId38" action="ppaction://hlinksldjump"/>
          </p:cNvPr>
          <p:cNvSpPr/>
          <p:nvPr/>
        </p:nvSpPr>
        <p:spPr>
          <a:xfrm>
            <a:off x="1703748" y="4422321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4</a:t>
            </a:r>
          </a:p>
        </p:txBody>
      </p:sp>
      <p:sp>
        <p:nvSpPr>
          <p:cNvPr id="36" name="Oval 35">
            <a:hlinkClick r:id="rId39" action="ppaction://hlinksldjump"/>
          </p:cNvPr>
          <p:cNvSpPr/>
          <p:nvPr/>
        </p:nvSpPr>
        <p:spPr>
          <a:xfrm>
            <a:off x="3625652" y="349043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7</a:t>
            </a:r>
          </a:p>
        </p:txBody>
      </p:sp>
      <p:sp>
        <p:nvSpPr>
          <p:cNvPr id="37" name="Oval 36">
            <a:hlinkClick r:id="rId40" action="ppaction://hlinksldjump"/>
          </p:cNvPr>
          <p:cNvSpPr/>
          <p:nvPr/>
        </p:nvSpPr>
        <p:spPr>
          <a:xfrm>
            <a:off x="3643018" y="4479676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/>
              </a:rPr>
              <a:t>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08" y="4942941"/>
            <a:ext cx="1255885" cy="2658086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4179817" y="5049058"/>
            <a:ext cx="2500835" cy="1448662"/>
          </a:xfrm>
          <a:prstGeom prst="wedgeEllipseCallout">
            <a:avLst>
              <a:gd name="adj1" fmla="val -70165"/>
              <a:gd name="adj2" fmla="val 14408"/>
            </a:avLst>
          </a:prstGeom>
          <a:solidFill>
            <a:srgbClr val="99FF99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0000FF"/>
                </a:solidFill>
                <a:latin typeface="Calibri"/>
              </a:rPr>
              <a:t>Cảm ơn các cháu đã giúp bác xây lại ngôi nhà!</a:t>
            </a:r>
          </a:p>
        </p:txBody>
      </p:sp>
      <p:pic>
        <p:nvPicPr>
          <p:cNvPr id="1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8877" y="2564935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1773" y="3311557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91029" y="4009585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509088" y="476400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2584950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3362894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23886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944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7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9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9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5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9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59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595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59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45455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42424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42424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4697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36364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4697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4697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916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27934" y="5308378"/>
            <a:ext cx="3764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than “ !”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6372C3-BE6F-45CD-9A4D-3ED14A5AE934}"/>
              </a:ext>
            </a:extLst>
          </p:cNvPr>
          <p:cNvSpPr/>
          <p:nvPr/>
        </p:nvSpPr>
        <p:spPr>
          <a:xfrm>
            <a:off x="6772940" y="2668772"/>
            <a:ext cx="776176" cy="5528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80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7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8349" y="1647736"/>
            <a:ext cx="73087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Lan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44771" y="4561110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16687" y="4858520"/>
            <a:ext cx="6439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Lan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endParaRPr 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1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7500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60371" y="5308378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 ? “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06532C-D092-4E49-8941-7DDFED0B57E3}"/>
              </a:ext>
            </a:extLst>
          </p:cNvPr>
          <p:cNvSpPr/>
          <p:nvPr/>
        </p:nvSpPr>
        <p:spPr>
          <a:xfrm>
            <a:off x="6858000" y="2711302"/>
            <a:ext cx="903767" cy="53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7209" y="1925328"/>
            <a:ext cx="71865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31971" y="5308377"/>
            <a:ext cx="3057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 . “ 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D59DB1-E84C-4F2E-B328-639CA5075587}"/>
              </a:ext>
            </a:extLst>
          </p:cNvPr>
          <p:cNvSpPr/>
          <p:nvPr/>
        </p:nvSpPr>
        <p:spPr>
          <a:xfrm>
            <a:off x="8367823" y="2530549"/>
            <a:ext cx="839361" cy="489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3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704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60371" y="5308378"/>
            <a:ext cx="3868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than “ ! “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6C6D04-02A4-47BC-9431-D15134CD35B9}"/>
              </a:ext>
            </a:extLst>
          </p:cNvPr>
          <p:cNvSpPr/>
          <p:nvPr/>
        </p:nvSpPr>
        <p:spPr>
          <a:xfrm>
            <a:off x="5739809" y="2796363"/>
            <a:ext cx="712381" cy="382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3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2070" y="1415133"/>
            <a:ext cx="7051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26220" y="4754380"/>
            <a:ext cx="6383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3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0542" y="1674674"/>
            <a:ext cx="6972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11515" y="4995821"/>
            <a:ext cx="6193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59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2319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0976" y="1836084"/>
            <a:ext cx="7045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rổ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thao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rổ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thao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9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682" y="1772849"/>
            <a:ext cx="2421965" cy="2421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2C368E-348A-4422-A5BF-A9BAA691A726}"/>
              </a:ext>
            </a:extLst>
          </p:cNvPr>
          <p:cNvSpPr txBox="1"/>
          <p:nvPr/>
        </p:nvSpPr>
        <p:spPr>
          <a:xfrm>
            <a:off x="2753833" y="2668772"/>
            <a:ext cx="66118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6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1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3530010" y="2945218"/>
            <a:ext cx="52950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/>
              <a:t>Tiết</a:t>
            </a:r>
            <a:r>
              <a:rPr lang="en-US" sz="6000" dirty="0"/>
              <a:t> 4</a:t>
            </a:r>
          </a:p>
          <a:p>
            <a:pPr algn="ctr"/>
            <a:r>
              <a:rPr lang="en-US" sz="6000" dirty="0" err="1"/>
              <a:t>Luyện</a:t>
            </a:r>
            <a:r>
              <a:rPr lang="en-US" sz="6000" dirty="0"/>
              <a:t> </a:t>
            </a:r>
            <a:r>
              <a:rPr lang="en-US" sz="6000" dirty="0" err="1"/>
              <a:t>từ</a:t>
            </a:r>
            <a:r>
              <a:rPr lang="en-US" sz="6000" dirty="0"/>
              <a:t> </a:t>
            </a:r>
            <a:r>
              <a:rPr lang="en-US" sz="6000" dirty="0" err="1"/>
              <a:t>và</a:t>
            </a:r>
            <a:r>
              <a:rPr lang="en-US" sz="6000" dirty="0"/>
              <a:t> </a:t>
            </a:r>
            <a:r>
              <a:rPr lang="en-US" sz="6000" dirty="0" err="1"/>
              <a:t>câu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99003" y="979584"/>
            <a:ext cx="6317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</a:t>
            </a:r>
            <a:r>
              <a:rPr lang="en-US" sz="3200" b="1" noProof="0" dirty="0" err="1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28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202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4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679655" y="1656176"/>
            <a:ext cx="20612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99003" y="2331558"/>
            <a:ext cx="10882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Luyện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: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sử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dụng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dấu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;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  <p:sp>
        <p:nvSpPr>
          <p:cNvPr id="8" name="Text Box 6"/>
          <p:cNvSpPr txBox="1"/>
          <p:nvPr/>
        </p:nvSpPr>
        <p:spPr>
          <a:xfrm>
            <a:off x="999003" y="3031529"/>
            <a:ext cx="10882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Dấu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chấm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,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dấu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chấm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than,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dấu</a:t>
            </a:r>
            <a:r>
              <a:rPr lang="en-US" altLang="en-US" sz="3200" b="1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phẩy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.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0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2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61" y="1173154"/>
            <a:ext cx="8895797" cy="27869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46" y="204604"/>
            <a:ext cx="11261908" cy="1283002"/>
          </a:xfrm>
          <a:prstGeom prst="rect">
            <a:avLst/>
          </a:prstGeom>
        </p:spPr>
      </p:pic>
      <p:pic>
        <p:nvPicPr>
          <p:cNvPr id="201" name="图片 2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48184">
            <a:off x="10767740" y="3634669"/>
            <a:ext cx="715386" cy="101233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57386C1-F426-4801-B3ED-4963FBD35EC8}"/>
              </a:ext>
            </a:extLst>
          </p:cNvPr>
          <p:cNvSpPr txBox="1"/>
          <p:nvPr/>
        </p:nvSpPr>
        <p:spPr>
          <a:xfrm>
            <a:off x="365160" y="1222085"/>
            <a:ext cx="11361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1.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dấu</a:t>
            </a:r>
            <a:r>
              <a:rPr lang="en-US" sz="3600" b="1" i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chấm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dấu</a:t>
            </a:r>
            <a:r>
              <a:rPr lang="en-US" sz="3600" b="1" i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chấm</a:t>
            </a:r>
            <a:r>
              <a:rPr lang="en-US" sz="3600" b="1" i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than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mỗi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3DCD3F9-F888-4E0E-9474-77A5BD7FD073}"/>
              </a:ext>
            </a:extLst>
          </p:cNvPr>
          <p:cNvSpPr/>
          <p:nvPr/>
        </p:nvSpPr>
        <p:spPr>
          <a:xfrm>
            <a:off x="1119389" y="2299022"/>
            <a:ext cx="79956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Đèn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sáng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quá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ea typeface="Arial-Rounded"/>
              <a:cs typeface="Times New Roman" pitchFamily="18" charset="0"/>
            </a:endParaRP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Ôi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thư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viện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rộng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thật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ea typeface="Arial-Rounded"/>
              <a:cs typeface="Times New Roman" pitchFamily="18" charset="0"/>
            </a:endParaRP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nhỏ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rủ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thư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viện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9CB69A0-BE8F-4DE1-BCCB-4DCA872137D1}"/>
              </a:ext>
            </a:extLst>
          </p:cNvPr>
          <p:cNvGrpSpPr/>
          <p:nvPr/>
        </p:nvGrpSpPr>
        <p:grpSpPr>
          <a:xfrm>
            <a:off x="4356637" y="2785068"/>
            <a:ext cx="556919" cy="556919"/>
            <a:chOff x="7507111" y="2996098"/>
            <a:chExt cx="417689" cy="41768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541C115-EA66-4FA1-868E-FC628499D837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C67BD83-50EC-407B-85E0-FB3B28FF336C}"/>
                </a:ext>
              </a:extLst>
            </p:cNvPr>
            <p:cNvCxnSpPr>
              <a:stCxn id="29" idx="0"/>
              <a:endCxn id="2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EEE3CE4-4582-4E45-B892-9E91322BCF95}"/>
                </a:ext>
              </a:extLst>
            </p:cNvPr>
            <p:cNvCxnSpPr>
              <a:stCxn id="29" idx="3"/>
              <a:endCxn id="2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5F74BA7-B47A-4B56-A68B-207E31359C7D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C681768-B7DF-48D7-BA85-A9CCDDF103A3}"/>
              </a:ext>
            </a:extLst>
          </p:cNvPr>
          <p:cNvSpPr txBox="1"/>
          <p:nvPr/>
        </p:nvSpPr>
        <p:spPr>
          <a:xfrm>
            <a:off x="4366940" y="2695709"/>
            <a:ext cx="377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!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519E8FA-5C71-4AAB-BE5F-DE9B70648578}"/>
              </a:ext>
            </a:extLst>
          </p:cNvPr>
          <p:cNvGrpSpPr/>
          <p:nvPr/>
        </p:nvGrpSpPr>
        <p:grpSpPr>
          <a:xfrm>
            <a:off x="5863366" y="3844934"/>
            <a:ext cx="556919" cy="556919"/>
            <a:chOff x="7507111" y="2996098"/>
            <a:chExt cx="417689" cy="41768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92B363A-AED6-410A-83EC-E6501C368E94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EC8D9CE-ED1C-4291-BB88-3291E138299C}"/>
                </a:ext>
              </a:extLst>
            </p:cNvPr>
            <p:cNvCxnSpPr>
              <a:stCxn id="35" idx="0"/>
              <a:endCxn id="35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DD90A3A-D008-45A6-87EF-48C5185336AA}"/>
                </a:ext>
              </a:extLst>
            </p:cNvPr>
            <p:cNvCxnSpPr>
              <a:stCxn id="35" idx="3"/>
              <a:endCxn id="35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86A6C84-FDA2-4BD9-8BEB-ABDE69DAED3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7EE742-8DED-4037-A2A9-60CBB44EF8A5}"/>
              </a:ext>
            </a:extLst>
          </p:cNvPr>
          <p:cNvGrpSpPr/>
          <p:nvPr/>
        </p:nvGrpSpPr>
        <p:grpSpPr>
          <a:xfrm>
            <a:off x="8001234" y="4953263"/>
            <a:ext cx="556919" cy="556919"/>
            <a:chOff x="7507111" y="2996098"/>
            <a:chExt cx="417689" cy="41768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94FAC09-E9AE-48BC-ADBA-D5AE075BE77C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77AEB-4209-4513-99EC-CDBF4D77C418}"/>
                </a:ext>
              </a:extLst>
            </p:cNvPr>
            <p:cNvCxnSpPr>
              <a:stCxn id="40" idx="0"/>
              <a:endCxn id="40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F2A93F-8A11-4EEB-9A62-D98AC6F310B3}"/>
                </a:ext>
              </a:extLst>
            </p:cNvPr>
            <p:cNvCxnSpPr>
              <a:stCxn id="40" idx="3"/>
              <a:endCxn id="40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D2316F5-71AB-4F2A-B399-D3B8FB4A533E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4DC101FD-8AC8-4884-A68D-6052518999F2}"/>
              </a:ext>
            </a:extLst>
          </p:cNvPr>
          <p:cNvSpPr txBox="1"/>
          <p:nvPr/>
        </p:nvSpPr>
        <p:spPr>
          <a:xfrm>
            <a:off x="7978611" y="4863851"/>
            <a:ext cx="51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11E1BD-C815-46BF-8184-28D4207CC707}"/>
              </a:ext>
            </a:extLst>
          </p:cNvPr>
          <p:cNvSpPr txBox="1"/>
          <p:nvPr/>
        </p:nvSpPr>
        <p:spPr>
          <a:xfrm>
            <a:off x="5863366" y="3775677"/>
            <a:ext cx="426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103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57229" y="127439"/>
            <a:ext cx="227754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4509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+mn-lt"/>
              </a:rPr>
              <a:t>TIÊU ĐỀ</a:t>
            </a:r>
            <a:endParaRPr kumimoji="0" lang="en-CA" sz="3600" b="1" i="0" u="none" strike="noStrike" kern="1200" cap="none" spc="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3E6CD9-C3C2-4143-A3A7-00787B410E92}"/>
              </a:ext>
            </a:extLst>
          </p:cNvPr>
          <p:cNvSpPr txBox="1"/>
          <p:nvPr/>
        </p:nvSpPr>
        <p:spPr>
          <a:xfrm>
            <a:off x="257577" y="740147"/>
            <a:ext cx="11771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đặt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dấu</a:t>
            </a:r>
            <a:r>
              <a:rPr lang="en-US" sz="3600" b="1" i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phẩy</a:t>
            </a:r>
            <a:r>
              <a:rPr lang="en-US" sz="3600" b="1" i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547B54-3EC5-4CE9-BFCB-C7F793B583E2}"/>
              </a:ext>
            </a:extLst>
          </p:cNvPr>
          <p:cNvSpPr/>
          <p:nvPr/>
        </p:nvSpPr>
        <p:spPr>
          <a:xfrm>
            <a:off x="686264" y="1629260"/>
            <a:ext cx="10639168" cy="331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15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Sách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báo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tạp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chí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sắp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xếp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gọn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gàng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trên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giá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  <a:p>
            <a:pPr marL="609585" indent="-609585" algn="just">
              <a:lnSpc>
                <a:spcPct val="15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Mai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Lan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thích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sách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khoa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  <a:p>
            <a:pPr marL="609585" indent="-609585" algn="just">
              <a:lnSpc>
                <a:spcPct val="150000"/>
              </a:lnSpc>
              <a:buFontTx/>
              <a:buAutoNum type="alphaLcPeriod"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sinh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lớp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1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lớp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2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thư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viện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sách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chiều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thứ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Năm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hằng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tuần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5E2618-EC4A-41F7-91AF-0C93F61398BE}"/>
              </a:ext>
            </a:extLst>
          </p:cNvPr>
          <p:cNvSpPr txBox="1"/>
          <p:nvPr/>
        </p:nvSpPr>
        <p:spPr>
          <a:xfrm>
            <a:off x="2197332" y="1832978"/>
            <a:ext cx="50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9E7FE5-5FA4-4B7B-AD9A-78E042D550EA}"/>
              </a:ext>
            </a:extLst>
          </p:cNvPr>
          <p:cNvSpPr txBox="1"/>
          <p:nvPr/>
        </p:nvSpPr>
        <p:spPr>
          <a:xfrm>
            <a:off x="2954098" y="1832978"/>
            <a:ext cx="50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682A-290A-4EBD-B673-97E44F5454E4}"/>
              </a:ext>
            </a:extLst>
          </p:cNvPr>
          <p:cNvSpPr txBox="1"/>
          <p:nvPr/>
        </p:nvSpPr>
        <p:spPr>
          <a:xfrm>
            <a:off x="2862182" y="2619864"/>
            <a:ext cx="50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E4EBEC-04FB-4324-8320-8C1C130E7900}"/>
              </a:ext>
            </a:extLst>
          </p:cNvPr>
          <p:cNvSpPr txBox="1"/>
          <p:nvPr/>
        </p:nvSpPr>
        <p:spPr>
          <a:xfrm>
            <a:off x="3968524" y="3494110"/>
            <a:ext cx="501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l="5593" t="76590"/>
          <a:stretch/>
        </p:blipFill>
        <p:spPr>
          <a:xfrm>
            <a:off x="-397089" y="0"/>
            <a:ext cx="3379837" cy="1701261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579801" y="304168"/>
            <a:ext cx="9069182" cy="6247352"/>
            <a:chOff x="2316000" y="1431475"/>
            <a:chExt cx="7560000" cy="4680000"/>
          </a:xfrm>
        </p:grpSpPr>
        <p:sp>
          <p:nvSpPr>
            <p:cNvPr id="17" name="云形 16"/>
            <p:cNvSpPr/>
            <p:nvPr/>
          </p:nvSpPr>
          <p:spPr>
            <a:xfrm>
              <a:off x="2316000" y="1431475"/>
              <a:ext cx="7560000" cy="4680000"/>
            </a:xfrm>
            <a:prstGeom prst="cloud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云形 12"/>
            <p:cNvSpPr/>
            <p:nvPr/>
          </p:nvSpPr>
          <p:spPr>
            <a:xfrm>
              <a:off x="2496000" y="1611475"/>
              <a:ext cx="7200000" cy="4320000"/>
            </a:xfrm>
            <a:prstGeom prst="cloud">
              <a:avLst/>
            </a:prstGeom>
            <a:solidFill>
              <a:srgbClr val="D2EB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云形 15"/>
            <p:cNvSpPr/>
            <p:nvPr/>
          </p:nvSpPr>
          <p:spPr>
            <a:xfrm>
              <a:off x="2676000" y="1791475"/>
              <a:ext cx="6840000" cy="3960000"/>
            </a:xfrm>
            <a:prstGeom prst="cloud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080" y="1871157"/>
            <a:ext cx="1392334" cy="881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78" y="5614521"/>
            <a:ext cx="359760" cy="2278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98" y="1942960"/>
            <a:ext cx="687955" cy="43563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3" r="32651"/>
          <a:stretch/>
        </p:blipFill>
        <p:spPr>
          <a:xfrm flipH="1">
            <a:off x="772916" y="3658498"/>
            <a:ext cx="1093142" cy="19777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662F62-10A7-4779-8CC2-0B2A3DB354E7}"/>
              </a:ext>
            </a:extLst>
          </p:cNvPr>
          <p:cNvSpPr txBox="1"/>
          <p:nvPr/>
        </p:nvSpPr>
        <p:spPr>
          <a:xfrm>
            <a:off x="1866058" y="1499414"/>
            <a:ext cx="8511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3.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Đặt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phẩy</a:t>
            </a:r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Times New Roman" pitchFamily="18" charset="0"/>
                <a:ea typeface="Arial-Rounded"/>
                <a:cs typeface="Times New Roman" pitchFamily="18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361EDC-9EBD-4550-A568-FBACE3BFD7BF}"/>
              </a:ext>
            </a:extLst>
          </p:cNvPr>
          <p:cNvSpPr txBox="1"/>
          <p:nvPr/>
        </p:nvSpPr>
        <p:spPr>
          <a:xfrm>
            <a:off x="2395469" y="2873061"/>
            <a:ext cx="6821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251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174505-EEEB-4F3D-AF9C-F9D356E6CFFB}"/>
              </a:ext>
            </a:extLst>
          </p:cNvPr>
          <p:cNvSpPr txBox="1"/>
          <p:nvPr/>
        </p:nvSpPr>
        <p:spPr>
          <a:xfrm>
            <a:off x="4559595" y="2817629"/>
            <a:ext cx="30728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6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sz="6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94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28" y="4456602"/>
            <a:ext cx="1255885" cy="2658086"/>
          </a:xfrm>
          <a:prstGeom prst="rect">
            <a:avLst/>
          </a:prstGeom>
        </p:spPr>
      </p:pic>
      <p:pic>
        <p:nvPicPr>
          <p:cNvPr id="38" name="Picture 3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343" y="-1700892"/>
            <a:ext cx="6890938" cy="305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324453" y="356509"/>
            <a:ext cx="60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 NHÀ TÌNH THƯƠNG 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:\Users\ADMIN\Desktop\Tai nguyen thiet ke tro choi\Angry birds epic birds\1505573783630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597" y="5238060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a hong tang co (July - In Lov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501850" y="3496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8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758" numSld="12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destroyed house 2 3d model low-poly obj mtl 3ds fbx blend dae x3d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9" b="89834" l="0" r="89941">
                        <a14:backgroundMark x1="37574" y1="45851" x2="37722" y2="48133"/>
                        <a14:backgroundMark x1="28107" y1="37552" x2="28846" y2="37967"/>
                        <a14:backgroundMark x1="27959" y1="34025" x2="29438" y2="34025"/>
                        <a14:backgroundMark x1="39645" y1="33402" x2="39349" y2="34440"/>
                        <a14:backgroundMark x1="39645" y1="38797" x2="39645" y2="38797"/>
                        <a14:backgroundMark x1="39793" y1="36515" x2="39793" y2="36515"/>
                        <a14:backgroundMark x1="40976" y1="24066" x2="41716" y2="24481"/>
                        <a14:backgroundMark x1="44527" y1="25311" x2="44231" y2="25934"/>
                        <a14:backgroundMark x1="48521" y1="30913" x2="48521" y2="30913"/>
                        <a14:backgroundMark x1="47485" y1="32573" x2="47485" y2="32573"/>
                        <a14:backgroundMark x1="66716" y1="37344" x2="66716" y2="37759"/>
                        <a14:backgroundMark x1="70710" y1="28216" x2="70710" y2="28216"/>
                        <a14:backgroundMark x1="66864" y1="38589" x2="66864" y2="38589"/>
                        <a14:backgroundMark x1="70118" y1="72822" x2="75444" y2="73444"/>
                        <a14:backgroundMark x1="72337" y1="66805" x2="71598" y2="67427"/>
                        <a14:backgroundMark x1="75592" y1="63278" x2="75296" y2="64730"/>
                        <a14:backgroundMark x1="76923" y1="66805" x2="76036" y2="66805"/>
                        <a14:backgroundMark x1="56361" y1="39004" x2="56361" y2="39004"/>
                        <a14:backgroundMark x1="56213" y1="36100" x2="56213" y2="36100"/>
                        <a14:backgroundMark x1="58580" y1="32573" x2="58580" y2="32573"/>
                        <a14:backgroundMark x1="61391" y1="32365" x2="61391" y2="32365"/>
                        <a14:backgroundMark x1="52515" y1="30705" x2="52515" y2="30705"/>
                        <a14:backgroundMark x1="51331" y1="33195" x2="51331" y2="33195"/>
                        <a14:backgroundMark x1="42012" y1="21369" x2="42012" y2="21369"/>
                        <a14:backgroundMark x1="46746" y1="23029" x2="46746" y2="23029"/>
                        <a14:backgroundMark x1="44231" y1="20124" x2="44231" y2="20124"/>
                        <a14:backgroundMark x1="56509" y1="47925" x2="56509" y2="47925"/>
                        <a14:backgroundMark x1="3846" y1="65768" x2="9024" y2="73651"/>
                        <a14:backgroundMark x1="15385" y1="59129" x2="12574" y2="65768"/>
                        <a14:backgroundMark x1="19675" y1="59544" x2="18787" y2="61411"/>
                        <a14:backgroundMark x1="15237" y1="68672" x2="16124" y2="69087"/>
                        <a14:backgroundMark x1="33876" y1="81950" x2="45562" y2="78838"/>
                        <a14:backgroundMark x1="69822" y1="75934" x2="69822" y2="75934"/>
                      </a14:backgroundRemoval>
                    </a14:imgEffect>
                    <a14:imgEffect>
                      <a14:saturation sat="66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60" y="108060"/>
            <a:ext cx="10968248" cy="741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88" y="4804728"/>
            <a:ext cx="1256121" cy="2656226"/>
          </a:xfrm>
          <a:prstGeom prst="rect">
            <a:avLst/>
          </a:prstGeom>
        </p:spPr>
      </p:pic>
      <p:pic>
        <p:nvPicPr>
          <p:cNvPr id="7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013" y="6132842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59" y="-4151086"/>
            <a:ext cx="9092712" cy="755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8493" y="271001"/>
            <a:ext cx="7991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</a:p>
          <a:p>
            <a:pPr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07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yc5z0bce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479</Words>
  <Application>Microsoft Office PowerPoint</Application>
  <PresentationFormat>Widescreen</PresentationFormat>
  <Paragraphs>69</Paragraphs>
  <Slides>19</Slides>
  <Notes>2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等线</vt:lpstr>
      <vt:lpstr>黑体</vt:lpstr>
      <vt:lpstr>宋体</vt:lpstr>
      <vt:lpstr>Arial</vt:lpstr>
      <vt:lpstr>Arial-Rounded</vt:lpstr>
      <vt:lpstr>Calibri</vt:lpstr>
      <vt:lpstr>Calibri Light</vt:lpstr>
      <vt:lpstr>HP001 4 hàng</vt:lpstr>
      <vt:lpstr>HP001 5 hàng</vt:lpstr>
      <vt:lpstr>Times New Roman</vt:lpstr>
      <vt:lpstr>字魂59号-创粗黑</vt:lpstr>
      <vt:lpstr>Office Theme</vt:lpstr>
      <vt:lpstr>1_Office Theme</vt:lpstr>
      <vt:lpstr>1_Office 主题</vt:lpstr>
      <vt:lpstr>https://www.freeppt7.com</vt:lpstr>
      <vt:lpstr>2_Office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44</cp:revision>
  <dcterms:created xsi:type="dcterms:W3CDTF">2021-07-20T01:55:21Z</dcterms:created>
  <dcterms:modified xsi:type="dcterms:W3CDTF">2024-03-28T03:00:04Z</dcterms:modified>
</cp:coreProperties>
</file>