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notesMasterIdLst>
    <p:notesMasterId r:id="rId25"/>
  </p:notesMasterIdLst>
  <p:sldIdLst>
    <p:sldId id="278" r:id="rId2"/>
    <p:sldId id="317" r:id="rId3"/>
    <p:sldId id="267" r:id="rId4"/>
    <p:sldId id="301" r:id="rId5"/>
    <p:sldId id="297" r:id="rId6"/>
    <p:sldId id="298" r:id="rId7"/>
    <p:sldId id="315" r:id="rId8"/>
    <p:sldId id="302" r:id="rId9"/>
    <p:sldId id="306" r:id="rId10"/>
    <p:sldId id="307" r:id="rId11"/>
    <p:sldId id="308" r:id="rId12"/>
    <p:sldId id="309" r:id="rId13"/>
    <p:sldId id="310" r:id="rId14"/>
    <p:sldId id="316" r:id="rId15"/>
    <p:sldId id="312" r:id="rId16"/>
    <p:sldId id="262" r:id="rId17"/>
    <p:sldId id="256" r:id="rId18"/>
    <p:sldId id="257" r:id="rId19"/>
    <p:sldId id="260" r:id="rId20"/>
    <p:sldId id="258" r:id="rId21"/>
    <p:sldId id="259" r:id="rId22"/>
    <p:sldId id="282" r:id="rId23"/>
    <p:sldId id="279" r:id="rId24"/>
  </p:sldIdLst>
  <p:sldSz cx="12192000" cy="6858000"/>
  <p:notesSz cx="6858000" cy="9144000"/>
  <p:embeddedFontLst>
    <p:embeddedFont>
      <p:font typeface="Calibri Light" panose="020F0302020204030204" pitchFamily="34" charset="0"/>
      <p:regular r:id="rId26"/>
      <p:italic r:id="rId27"/>
    </p:embeddedFont>
    <p:embeddedFont>
      <p:font typeface="UTM Avo" panose="02040603050506020204" pitchFamily="18" charset="0"/>
      <p:regular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5DCEF"/>
    <a:srgbClr val="006600"/>
    <a:srgbClr val="003399"/>
    <a:srgbClr val="008000"/>
    <a:srgbClr val="A5C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5714" autoAdjust="0"/>
  </p:normalViewPr>
  <p:slideViewPr>
    <p:cSldViewPr snapToGrid="0">
      <p:cViewPr varScale="1">
        <p:scale>
          <a:sx n="77" d="100"/>
          <a:sy n="77" d="100"/>
        </p:scale>
        <p:origin x="83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CE3E39-C31C-4402-8BA0-ACF8BE96FEE2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60584D-EB9F-4153-8008-DC01CBCED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793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6231FB1-0D34-4941-B7F9-67D4656B8997}" type="slidenum">
              <a:rPr lang="en-US" smtClean="0"/>
              <a:pPr/>
              <a:t>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76066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39771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758013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42280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347292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43252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956962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smtClean="0"/>
              <a:t>Kích đúp vào chữ bắt đầu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0584D-EB9F-4153-8008-DC01CBCED43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5566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smtClean="0"/>
              <a:t>Kích vào xe ô tô để đá biến mất và đi tiếp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0584D-EB9F-4153-8008-DC01CBCED43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301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9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572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647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and Content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997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947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097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312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784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935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119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62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48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7699B-48B7-4073-9405-3FCDD293372A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968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microsoft.com/office/2007/relationships/media" Target="../media/media7.mp3"/><Relationship Id="rId7" Type="http://schemas.openxmlformats.org/officeDocument/2006/relationships/audio" Target="../media/audio1.wav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notesSlide" Target="../notesSlides/notesSlide8.xml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4.gif"/><Relationship Id="rId4" Type="http://schemas.openxmlformats.org/officeDocument/2006/relationships/audio" Target="../media/media7.mp3"/><Relationship Id="rId9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gif"/><Relationship Id="rId3" Type="http://schemas.microsoft.com/office/2007/relationships/media" Target="../media/media6.mp3"/><Relationship Id="rId7" Type="http://schemas.openxmlformats.org/officeDocument/2006/relationships/image" Target="../media/image26.png"/><Relationship Id="rId12" Type="http://schemas.openxmlformats.org/officeDocument/2006/relationships/image" Target="../media/image29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notesSlide" Target="../notesSlides/notesSlide9.xml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4.gif"/><Relationship Id="rId4" Type="http://schemas.openxmlformats.org/officeDocument/2006/relationships/audio" Target="../media/media6.mp3"/><Relationship Id="rId9" Type="http://schemas.openxmlformats.org/officeDocument/2006/relationships/image" Target="../media/image28.png"/><Relationship Id="rId1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microsoft.com/office/2007/relationships/media" Target="../media/media6.mp3"/><Relationship Id="rId7" Type="http://schemas.openxmlformats.org/officeDocument/2006/relationships/image" Target="../media/image33.png"/><Relationship Id="rId12" Type="http://schemas.openxmlformats.org/officeDocument/2006/relationships/image" Target="../media/image30.gif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2.png"/><Relationship Id="rId11" Type="http://schemas.openxmlformats.org/officeDocument/2006/relationships/image" Target="../media/image29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5.png"/><Relationship Id="rId4" Type="http://schemas.openxmlformats.org/officeDocument/2006/relationships/audio" Target="../media/media6.mp3"/><Relationship Id="rId9" Type="http://schemas.openxmlformats.org/officeDocument/2006/relationships/image" Target="../media/image24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38.png"/><Relationship Id="rId3" Type="http://schemas.microsoft.com/office/2007/relationships/media" Target="../media/media6.mp3"/><Relationship Id="rId7" Type="http://schemas.openxmlformats.org/officeDocument/2006/relationships/image" Target="../media/image36.png"/><Relationship Id="rId12" Type="http://schemas.openxmlformats.org/officeDocument/2006/relationships/image" Target="../media/image30.gif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5.png"/><Relationship Id="rId11" Type="http://schemas.openxmlformats.org/officeDocument/2006/relationships/image" Target="../media/image29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5.png"/><Relationship Id="rId4" Type="http://schemas.openxmlformats.org/officeDocument/2006/relationships/audio" Target="../media/media6.mp3"/><Relationship Id="rId9" Type="http://schemas.openxmlformats.org/officeDocument/2006/relationships/image" Target="../media/image2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microsoft.com/office/2007/relationships/media" Target="../media/media6.mp3"/><Relationship Id="rId7" Type="http://schemas.openxmlformats.org/officeDocument/2006/relationships/image" Target="../media/image40.png"/><Relationship Id="rId12" Type="http://schemas.openxmlformats.org/officeDocument/2006/relationships/image" Target="../media/image30.gif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9.png"/><Relationship Id="rId11" Type="http://schemas.openxmlformats.org/officeDocument/2006/relationships/image" Target="../media/image29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5.png"/><Relationship Id="rId4" Type="http://schemas.openxmlformats.org/officeDocument/2006/relationships/audio" Target="../media/media6.mp3"/><Relationship Id="rId9" Type="http://schemas.openxmlformats.org/officeDocument/2006/relationships/image" Target="../media/image24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6.gif"/><Relationship Id="rId3" Type="http://schemas.microsoft.com/office/2007/relationships/media" Target="../media/media9.mp3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45.gif"/><Relationship Id="rId17" Type="http://schemas.openxmlformats.org/officeDocument/2006/relationships/image" Target="../media/image30.gif"/><Relationship Id="rId2" Type="http://schemas.openxmlformats.org/officeDocument/2006/relationships/audio" Target="../media/media8.mp3"/><Relationship Id="rId16" Type="http://schemas.openxmlformats.org/officeDocument/2006/relationships/image" Target="../media/image29.png"/><Relationship Id="rId1" Type="http://schemas.microsoft.com/office/2007/relationships/media" Target="../media/media8.mp3"/><Relationship Id="rId6" Type="http://schemas.openxmlformats.org/officeDocument/2006/relationships/audio" Target="../media/media6.mp3"/><Relationship Id="rId11" Type="http://schemas.openxmlformats.org/officeDocument/2006/relationships/image" Target="../media/image24.gif"/><Relationship Id="rId5" Type="http://schemas.microsoft.com/office/2007/relationships/media" Target="../media/media6.mp3"/><Relationship Id="rId15" Type="http://schemas.openxmlformats.org/officeDocument/2006/relationships/image" Target="../media/image25.png"/><Relationship Id="rId10" Type="http://schemas.openxmlformats.org/officeDocument/2006/relationships/image" Target="../media/image44.png"/><Relationship Id="rId4" Type="http://schemas.openxmlformats.org/officeDocument/2006/relationships/audio" Target="../media/media9.mp3"/><Relationship Id="rId9" Type="http://schemas.openxmlformats.org/officeDocument/2006/relationships/image" Target="../media/image43.png"/><Relationship Id="rId14" Type="http://schemas.openxmlformats.org/officeDocument/2006/relationships/image" Target="../media/image47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Lai%20TNXH\SONG_004.MID" TargetMode="External"/><Relationship Id="rId5" Type="http://schemas.openxmlformats.org/officeDocument/2006/relationships/image" Target="../media/image3.gif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03" name="WordArt 3"/>
          <p:cNvSpPr>
            <a:spLocks noChangeArrowheads="1" noChangeShapeType="1" noTextEdit="1"/>
          </p:cNvSpPr>
          <p:nvPr/>
        </p:nvSpPr>
        <p:spPr bwMode="auto">
          <a:xfrm>
            <a:off x="2166938" y="1524000"/>
            <a:ext cx="8153400" cy="2286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KÍNH CHÀO QUÝ THẦY CÔ </a:t>
            </a:r>
          </a:p>
          <a:p>
            <a:pPr algn="ctr"/>
            <a:r>
              <a:rPr lang="en-US" sz="3600" b="1" kern="1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 DỰ GIỜ THĂM LỚP </a:t>
            </a:r>
          </a:p>
        </p:txBody>
      </p:sp>
      <p:pic>
        <p:nvPicPr>
          <p:cNvPr id="102405" name="Picture 5" descr="00179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267200"/>
            <a:ext cx="57912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6" descr="flower7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828675"/>
            <a:ext cx="160020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54" name="Group 7"/>
          <p:cNvGrpSpPr>
            <a:grpSpLocks/>
          </p:cNvGrpSpPr>
          <p:nvPr/>
        </p:nvGrpSpPr>
        <p:grpSpPr bwMode="auto">
          <a:xfrm rot="-1483798">
            <a:off x="2362200" y="752475"/>
            <a:ext cx="609600" cy="533400"/>
            <a:chOff x="4755" y="443"/>
            <a:chExt cx="200" cy="392"/>
          </a:xfrm>
        </p:grpSpPr>
        <p:sp>
          <p:nvSpPr>
            <p:cNvPr id="2070" name="Freeform 8"/>
            <p:cNvSpPr>
              <a:spLocks/>
            </p:cNvSpPr>
            <p:nvPr/>
          </p:nvSpPr>
          <p:spPr bwMode="auto">
            <a:xfrm rot="1699937">
              <a:off x="4776" y="443"/>
              <a:ext cx="179" cy="353"/>
            </a:xfrm>
            <a:custGeom>
              <a:avLst/>
              <a:gdLst>
                <a:gd name="T0" fmla="*/ 0 w 409"/>
                <a:gd name="T1" fmla="*/ 1 h 658"/>
                <a:gd name="T2" fmla="*/ 0 w 409"/>
                <a:gd name="T3" fmla="*/ 1 h 658"/>
                <a:gd name="T4" fmla="*/ 0 w 409"/>
                <a:gd name="T5" fmla="*/ 1 h 658"/>
                <a:gd name="T6" fmla="*/ 0 w 409"/>
                <a:gd name="T7" fmla="*/ 1 h 658"/>
                <a:gd name="T8" fmla="*/ 0 w 409"/>
                <a:gd name="T9" fmla="*/ 1 h 658"/>
                <a:gd name="T10" fmla="*/ 0 w 409"/>
                <a:gd name="T11" fmla="*/ 1 h 6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09"/>
                <a:gd name="T19" fmla="*/ 0 h 658"/>
                <a:gd name="T20" fmla="*/ 409 w 409"/>
                <a:gd name="T21" fmla="*/ 658 h 65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09" h="658">
                  <a:moveTo>
                    <a:pt x="17" y="38"/>
                  </a:moveTo>
                  <a:cubicBezTo>
                    <a:pt x="0" y="64"/>
                    <a:pt x="13" y="159"/>
                    <a:pt x="67" y="245"/>
                  </a:cubicBezTo>
                  <a:cubicBezTo>
                    <a:pt x="121" y="331"/>
                    <a:pt x="292" y="500"/>
                    <a:pt x="344" y="556"/>
                  </a:cubicBezTo>
                  <a:cubicBezTo>
                    <a:pt x="396" y="612"/>
                    <a:pt x="409" y="658"/>
                    <a:pt x="380" y="580"/>
                  </a:cubicBezTo>
                  <a:cubicBezTo>
                    <a:pt x="351" y="502"/>
                    <a:pt x="227" y="180"/>
                    <a:pt x="167" y="90"/>
                  </a:cubicBezTo>
                  <a:cubicBezTo>
                    <a:pt x="107" y="0"/>
                    <a:pt x="33" y="13"/>
                    <a:pt x="17" y="38"/>
                  </a:cubicBezTo>
                  <a:close/>
                </a:path>
              </a:pathLst>
            </a:cu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1" name="Freeform 9"/>
            <p:cNvSpPr>
              <a:spLocks/>
            </p:cNvSpPr>
            <p:nvPr/>
          </p:nvSpPr>
          <p:spPr bwMode="auto">
            <a:xfrm rot="2146665">
              <a:off x="4755" y="518"/>
              <a:ext cx="91" cy="317"/>
            </a:xfrm>
            <a:custGeom>
              <a:avLst/>
              <a:gdLst>
                <a:gd name="T0" fmla="*/ 0 w 409"/>
                <a:gd name="T1" fmla="*/ 0 h 658"/>
                <a:gd name="T2" fmla="*/ 0 w 409"/>
                <a:gd name="T3" fmla="*/ 0 h 658"/>
                <a:gd name="T4" fmla="*/ 0 w 409"/>
                <a:gd name="T5" fmla="*/ 0 h 658"/>
                <a:gd name="T6" fmla="*/ 0 w 409"/>
                <a:gd name="T7" fmla="*/ 0 h 658"/>
                <a:gd name="T8" fmla="*/ 0 w 409"/>
                <a:gd name="T9" fmla="*/ 0 h 658"/>
                <a:gd name="T10" fmla="*/ 0 w 409"/>
                <a:gd name="T11" fmla="*/ 0 h 6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09"/>
                <a:gd name="T19" fmla="*/ 0 h 658"/>
                <a:gd name="T20" fmla="*/ 409 w 409"/>
                <a:gd name="T21" fmla="*/ 658 h 65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09" h="658">
                  <a:moveTo>
                    <a:pt x="17" y="38"/>
                  </a:moveTo>
                  <a:cubicBezTo>
                    <a:pt x="0" y="64"/>
                    <a:pt x="13" y="159"/>
                    <a:pt x="67" y="245"/>
                  </a:cubicBezTo>
                  <a:cubicBezTo>
                    <a:pt x="121" y="331"/>
                    <a:pt x="292" y="500"/>
                    <a:pt x="344" y="556"/>
                  </a:cubicBezTo>
                  <a:cubicBezTo>
                    <a:pt x="396" y="612"/>
                    <a:pt x="409" y="658"/>
                    <a:pt x="380" y="580"/>
                  </a:cubicBezTo>
                  <a:cubicBezTo>
                    <a:pt x="351" y="502"/>
                    <a:pt x="227" y="180"/>
                    <a:pt x="167" y="90"/>
                  </a:cubicBezTo>
                  <a:cubicBezTo>
                    <a:pt x="107" y="0"/>
                    <a:pt x="33" y="13"/>
                    <a:pt x="17" y="38"/>
                  </a:cubicBez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055" name="Group 10"/>
          <p:cNvGrpSpPr>
            <a:grpSpLocks/>
          </p:cNvGrpSpPr>
          <p:nvPr/>
        </p:nvGrpSpPr>
        <p:grpSpPr bwMode="auto">
          <a:xfrm rot="-3471247">
            <a:off x="1333500" y="419100"/>
            <a:ext cx="1066800" cy="685800"/>
            <a:chOff x="4733" y="799"/>
            <a:chExt cx="388" cy="353"/>
          </a:xfrm>
        </p:grpSpPr>
        <p:sp>
          <p:nvSpPr>
            <p:cNvPr id="2067" name="Freeform 11"/>
            <p:cNvSpPr>
              <a:spLocks/>
            </p:cNvSpPr>
            <p:nvPr/>
          </p:nvSpPr>
          <p:spPr bwMode="auto">
            <a:xfrm rot="2108015">
              <a:off x="4942" y="799"/>
              <a:ext cx="179" cy="353"/>
            </a:xfrm>
            <a:custGeom>
              <a:avLst/>
              <a:gdLst>
                <a:gd name="T0" fmla="*/ 0 w 409"/>
                <a:gd name="T1" fmla="*/ 1 h 658"/>
                <a:gd name="T2" fmla="*/ 0 w 409"/>
                <a:gd name="T3" fmla="*/ 1 h 658"/>
                <a:gd name="T4" fmla="*/ 0 w 409"/>
                <a:gd name="T5" fmla="*/ 1 h 658"/>
                <a:gd name="T6" fmla="*/ 0 w 409"/>
                <a:gd name="T7" fmla="*/ 1 h 658"/>
                <a:gd name="T8" fmla="*/ 0 w 409"/>
                <a:gd name="T9" fmla="*/ 1 h 658"/>
                <a:gd name="T10" fmla="*/ 0 w 409"/>
                <a:gd name="T11" fmla="*/ 1 h 6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09"/>
                <a:gd name="T19" fmla="*/ 0 h 658"/>
                <a:gd name="T20" fmla="*/ 409 w 409"/>
                <a:gd name="T21" fmla="*/ 658 h 65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09" h="658">
                  <a:moveTo>
                    <a:pt x="17" y="38"/>
                  </a:moveTo>
                  <a:cubicBezTo>
                    <a:pt x="0" y="64"/>
                    <a:pt x="13" y="159"/>
                    <a:pt x="67" y="245"/>
                  </a:cubicBezTo>
                  <a:cubicBezTo>
                    <a:pt x="121" y="331"/>
                    <a:pt x="292" y="500"/>
                    <a:pt x="344" y="556"/>
                  </a:cubicBezTo>
                  <a:cubicBezTo>
                    <a:pt x="396" y="612"/>
                    <a:pt x="409" y="658"/>
                    <a:pt x="380" y="580"/>
                  </a:cubicBezTo>
                  <a:cubicBezTo>
                    <a:pt x="351" y="502"/>
                    <a:pt x="227" y="180"/>
                    <a:pt x="167" y="90"/>
                  </a:cubicBezTo>
                  <a:cubicBezTo>
                    <a:pt x="107" y="0"/>
                    <a:pt x="33" y="13"/>
                    <a:pt x="17" y="38"/>
                  </a:cubicBezTo>
                  <a:close/>
                </a:path>
              </a:pathLst>
            </a:cu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8" name="Freeform 12"/>
            <p:cNvSpPr>
              <a:spLocks/>
            </p:cNvSpPr>
            <p:nvPr/>
          </p:nvSpPr>
          <p:spPr bwMode="auto">
            <a:xfrm rot="4401636">
              <a:off x="4820" y="808"/>
              <a:ext cx="179" cy="353"/>
            </a:xfrm>
            <a:custGeom>
              <a:avLst/>
              <a:gdLst>
                <a:gd name="T0" fmla="*/ 0 w 409"/>
                <a:gd name="T1" fmla="*/ 1 h 658"/>
                <a:gd name="T2" fmla="*/ 0 w 409"/>
                <a:gd name="T3" fmla="*/ 1 h 658"/>
                <a:gd name="T4" fmla="*/ 0 w 409"/>
                <a:gd name="T5" fmla="*/ 1 h 658"/>
                <a:gd name="T6" fmla="*/ 0 w 409"/>
                <a:gd name="T7" fmla="*/ 1 h 658"/>
                <a:gd name="T8" fmla="*/ 0 w 409"/>
                <a:gd name="T9" fmla="*/ 1 h 658"/>
                <a:gd name="T10" fmla="*/ 0 w 409"/>
                <a:gd name="T11" fmla="*/ 1 h 6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09"/>
                <a:gd name="T19" fmla="*/ 0 h 658"/>
                <a:gd name="T20" fmla="*/ 409 w 409"/>
                <a:gd name="T21" fmla="*/ 658 h 65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09" h="658">
                  <a:moveTo>
                    <a:pt x="17" y="38"/>
                  </a:moveTo>
                  <a:cubicBezTo>
                    <a:pt x="0" y="64"/>
                    <a:pt x="13" y="159"/>
                    <a:pt x="67" y="245"/>
                  </a:cubicBezTo>
                  <a:cubicBezTo>
                    <a:pt x="121" y="331"/>
                    <a:pt x="292" y="500"/>
                    <a:pt x="344" y="556"/>
                  </a:cubicBezTo>
                  <a:cubicBezTo>
                    <a:pt x="396" y="612"/>
                    <a:pt x="409" y="658"/>
                    <a:pt x="380" y="580"/>
                  </a:cubicBezTo>
                  <a:cubicBezTo>
                    <a:pt x="351" y="502"/>
                    <a:pt x="227" y="180"/>
                    <a:pt x="167" y="90"/>
                  </a:cubicBezTo>
                  <a:cubicBezTo>
                    <a:pt x="107" y="0"/>
                    <a:pt x="33" y="13"/>
                    <a:pt x="17" y="38"/>
                  </a:cubicBezTo>
                  <a:close/>
                </a:path>
              </a:pathLst>
            </a:cu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9" name="Freeform 13"/>
            <p:cNvSpPr>
              <a:spLocks/>
            </p:cNvSpPr>
            <p:nvPr/>
          </p:nvSpPr>
          <p:spPr bwMode="auto">
            <a:xfrm rot="728459">
              <a:off x="5002" y="913"/>
              <a:ext cx="105" cy="231"/>
            </a:xfrm>
            <a:custGeom>
              <a:avLst/>
              <a:gdLst>
                <a:gd name="T0" fmla="*/ 0 w 409"/>
                <a:gd name="T1" fmla="*/ 0 h 658"/>
                <a:gd name="T2" fmla="*/ 0 w 409"/>
                <a:gd name="T3" fmla="*/ 0 h 658"/>
                <a:gd name="T4" fmla="*/ 0 w 409"/>
                <a:gd name="T5" fmla="*/ 0 h 658"/>
                <a:gd name="T6" fmla="*/ 0 w 409"/>
                <a:gd name="T7" fmla="*/ 0 h 658"/>
                <a:gd name="T8" fmla="*/ 0 w 409"/>
                <a:gd name="T9" fmla="*/ 0 h 658"/>
                <a:gd name="T10" fmla="*/ 0 w 409"/>
                <a:gd name="T11" fmla="*/ 0 h 6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09"/>
                <a:gd name="T19" fmla="*/ 0 h 658"/>
                <a:gd name="T20" fmla="*/ 409 w 409"/>
                <a:gd name="T21" fmla="*/ 658 h 65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09" h="658">
                  <a:moveTo>
                    <a:pt x="17" y="38"/>
                  </a:moveTo>
                  <a:cubicBezTo>
                    <a:pt x="0" y="64"/>
                    <a:pt x="13" y="159"/>
                    <a:pt x="67" y="245"/>
                  </a:cubicBezTo>
                  <a:cubicBezTo>
                    <a:pt x="121" y="331"/>
                    <a:pt x="292" y="500"/>
                    <a:pt x="344" y="556"/>
                  </a:cubicBezTo>
                  <a:cubicBezTo>
                    <a:pt x="396" y="612"/>
                    <a:pt x="409" y="658"/>
                    <a:pt x="380" y="580"/>
                  </a:cubicBezTo>
                  <a:cubicBezTo>
                    <a:pt x="351" y="502"/>
                    <a:pt x="227" y="180"/>
                    <a:pt x="167" y="90"/>
                  </a:cubicBezTo>
                  <a:cubicBezTo>
                    <a:pt x="107" y="0"/>
                    <a:pt x="33" y="13"/>
                    <a:pt x="17" y="38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056" name="Picture 14" descr="flower7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828675"/>
            <a:ext cx="160020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57" name="Group 15"/>
          <p:cNvGrpSpPr>
            <a:grpSpLocks/>
          </p:cNvGrpSpPr>
          <p:nvPr/>
        </p:nvGrpSpPr>
        <p:grpSpPr bwMode="auto">
          <a:xfrm>
            <a:off x="1371600" y="935038"/>
            <a:ext cx="838200" cy="1427162"/>
            <a:chOff x="336" y="144"/>
            <a:chExt cx="528" cy="899"/>
          </a:xfrm>
        </p:grpSpPr>
        <p:grpSp>
          <p:nvGrpSpPr>
            <p:cNvPr id="2062" name="Group 16"/>
            <p:cNvGrpSpPr>
              <a:grpSpLocks/>
            </p:cNvGrpSpPr>
            <p:nvPr/>
          </p:nvGrpSpPr>
          <p:grpSpPr bwMode="auto">
            <a:xfrm rot="-3471247">
              <a:off x="312" y="264"/>
              <a:ext cx="672" cy="432"/>
              <a:chOff x="4733" y="799"/>
              <a:chExt cx="388" cy="353"/>
            </a:xfrm>
          </p:grpSpPr>
          <p:sp>
            <p:nvSpPr>
              <p:cNvPr id="2064" name="Freeform 17"/>
              <p:cNvSpPr>
                <a:spLocks/>
              </p:cNvSpPr>
              <p:nvPr/>
            </p:nvSpPr>
            <p:spPr bwMode="auto">
              <a:xfrm rot="2108015">
                <a:off x="4942" y="799"/>
                <a:ext cx="179" cy="353"/>
              </a:xfrm>
              <a:custGeom>
                <a:avLst/>
                <a:gdLst>
                  <a:gd name="T0" fmla="*/ 0 w 409"/>
                  <a:gd name="T1" fmla="*/ 1 h 658"/>
                  <a:gd name="T2" fmla="*/ 0 w 409"/>
                  <a:gd name="T3" fmla="*/ 1 h 658"/>
                  <a:gd name="T4" fmla="*/ 0 w 409"/>
                  <a:gd name="T5" fmla="*/ 1 h 658"/>
                  <a:gd name="T6" fmla="*/ 0 w 409"/>
                  <a:gd name="T7" fmla="*/ 1 h 658"/>
                  <a:gd name="T8" fmla="*/ 0 w 409"/>
                  <a:gd name="T9" fmla="*/ 1 h 658"/>
                  <a:gd name="T10" fmla="*/ 0 w 409"/>
                  <a:gd name="T11" fmla="*/ 1 h 65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09"/>
                  <a:gd name="T19" fmla="*/ 0 h 658"/>
                  <a:gd name="T20" fmla="*/ 409 w 409"/>
                  <a:gd name="T21" fmla="*/ 658 h 65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09" h="658">
                    <a:moveTo>
                      <a:pt x="17" y="38"/>
                    </a:moveTo>
                    <a:cubicBezTo>
                      <a:pt x="0" y="64"/>
                      <a:pt x="13" y="159"/>
                      <a:pt x="67" y="245"/>
                    </a:cubicBezTo>
                    <a:cubicBezTo>
                      <a:pt x="121" y="331"/>
                      <a:pt x="292" y="500"/>
                      <a:pt x="344" y="556"/>
                    </a:cubicBezTo>
                    <a:cubicBezTo>
                      <a:pt x="396" y="612"/>
                      <a:pt x="409" y="658"/>
                      <a:pt x="380" y="580"/>
                    </a:cubicBezTo>
                    <a:cubicBezTo>
                      <a:pt x="351" y="502"/>
                      <a:pt x="227" y="180"/>
                      <a:pt x="167" y="90"/>
                    </a:cubicBezTo>
                    <a:cubicBezTo>
                      <a:pt x="107" y="0"/>
                      <a:pt x="33" y="13"/>
                      <a:pt x="17" y="38"/>
                    </a:cubicBezTo>
                    <a:close/>
                  </a:path>
                </a:pathLst>
              </a:custGeom>
              <a:solidFill>
                <a:srgbClr val="00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5" name="Freeform 18"/>
              <p:cNvSpPr>
                <a:spLocks/>
              </p:cNvSpPr>
              <p:nvPr/>
            </p:nvSpPr>
            <p:spPr bwMode="auto">
              <a:xfrm rot="4401636">
                <a:off x="4820" y="808"/>
                <a:ext cx="179" cy="353"/>
              </a:xfrm>
              <a:custGeom>
                <a:avLst/>
                <a:gdLst>
                  <a:gd name="T0" fmla="*/ 0 w 409"/>
                  <a:gd name="T1" fmla="*/ 1 h 658"/>
                  <a:gd name="T2" fmla="*/ 0 w 409"/>
                  <a:gd name="T3" fmla="*/ 1 h 658"/>
                  <a:gd name="T4" fmla="*/ 0 w 409"/>
                  <a:gd name="T5" fmla="*/ 1 h 658"/>
                  <a:gd name="T6" fmla="*/ 0 w 409"/>
                  <a:gd name="T7" fmla="*/ 1 h 658"/>
                  <a:gd name="T8" fmla="*/ 0 w 409"/>
                  <a:gd name="T9" fmla="*/ 1 h 658"/>
                  <a:gd name="T10" fmla="*/ 0 w 409"/>
                  <a:gd name="T11" fmla="*/ 1 h 65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09"/>
                  <a:gd name="T19" fmla="*/ 0 h 658"/>
                  <a:gd name="T20" fmla="*/ 409 w 409"/>
                  <a:gd name="T21" fmla="*/ 658 h 65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09" h="658">
                    <a:moveTo>
                      <a:pt x="17" y="38"/>
                    </a:moveTo>
                    <a:cubicBezTo>
                      <a:pt x="0" y="64"/>
                      <a:pt x="13" y="159"/>
                      <a:pt x="67" y="245"/>
                    </a:cubicBezTo>
                    <a:cubicBezTo>
                      <a:pt x="121" y="331"/>
                      <a:pt x="292" y="500"/>
                      <a:pt x="344" y="556"/>
                    </a:cubicBezTo>
                    <a:cubicBezTo>
                      <a:pt x="396" y="612"/>
                      <a:pt x="409" y="658"/>
                      <a:pt x="380" y="580"/>
                    </a:cubicBezTo>
                    <a:cubicBezTo>
                      <a:pt x="351" y="502"/>
                      <a:pt x="227" y="180"/>
                      <a:pt x="167" y="90"/>
                    </a:cubicBezTo>
                    <a:cubicBezTo>
                      <a:pt x="107" y="0"/>
                      <a:pt x="33" y="13"/>
                      <a:pt x="17" y="38"/>
                    </a:cubicBezTo>
                    <a:close/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6" name="Freeform 19"/>
              <p:cNvSpPr>
                <a:spLocks/>
              </p:cNvSpPr>
              <p:nvPr/>
            </p:nvSpPr>
            <p:spPr bwMode="auto">
              <a:xfrm rot="728459">
                <a:off x="5002" y="913"/>
                <a:ext cx="105" cy="231"/>
              </a:xfrm>
              <a:custGeom>
                <a:avLst/>
                <a:gdLst>
                  <a:gd name="T0" fmla="*/ 0 w 409"/>
                  <a:gd name="T1" fmla="*/ 0 h 658"/>
                  <a:gd name="T2" fmla="*/ 0 w 409"/>
                  <a:gd name="T3" fmla="*/ 0 h 658"/>
                  <a:gd name="T4" fmla="*/ 0 w 409"/>
                  <a:gd name="T5" fmla="*/ 0 h 658"/>
                  <a:gd name="T6" fmla="*/ 0 w 409"/>
                  <a:gd name="T7" fmla="*/ 0 h 658"/>
                  <a:gd name="T8" fmla="*/ 0 w 409"/>
                  <a:gd name="T9" fmla="*/ 0 h 658"/>
                  <a:gd name="T10" fmla="*/ 0 w 409"/>
                  <a:gd name="T11" fmla="*/ 0 h 65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09"/>
                  <a:gd name="T19" fmla="*/ 0 h 658"/>
                  <a:gd name="T20" fmla="*/ 409 w 409"/>
                  <a:gd name="T21" fmla="*/ 658 h 65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09" h="658">
                    <a:moveTo>
                      <a:pt x="17" y="38"/>
                    </a:moveTo>
                    <a:cubicBezTo>
                      <a:pt x="0" y="64"/>
                      <a:pt x="13" y="159"/>
                      <a:pt x="67" y="245"/>
                    </a:cubicBezTo>
                    <a:cubicBezTo>
                      <a:pt x="121" y="331"/>
                      <a:pt x="292" y="500"/>
                      <a:pt x="344" y="556"/>
                    </a:cubicBezTo>
                    <a:cubicBezTo>
                      <a:pt x="396" y="612"/>
                      <a:pt x="409" y="658"/>
                      <a:pt x="380" y="580"/>
                    </a:cubicBezTo>
                    <a:cubicBezTo>
                      <a:pt x="351" y="502"/>
                      <a:pt x="227" y="180"/>
                      <a:pt x="167" y="90"/>
                    </a:cubicBezTo>
                    <a:cubicBezTo>
                      <a:pt x="107" y="0"/>
                      <a:pt x="33" y="13"/>
                      <a:pt x="17" y="38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063" name="Freeform 20"/>
            <p:cNvSpPr>
              <a:spLocks/>
            </p:cNvSpPr>
            <p:nvPr/>
          </p:nvSpPr>
          <p:spPr bwMode="auto">
            <a:xfrm rot="4401636">
              <a:off x="423" y="777"/>
              <a:ext cx="179" cy="353"/>
            </a:xfrm>
            <a:custGeom>
              <a:avLst/>
              <a:gdLst>
                <a:gd name="T0" fmla="*/ 0 w 409"/>
                <a:gd name="T1" fmla="*/ 1 h 658"/>
                <a:gd name="T2" fmla="*/ 0 w 409"/>
                <a:gd name="T3" fmla="*/ 1 h 658"/>
                <a:gd name="T4" fmla="*/ 0 w 409"/>
                <a:gd name="T5" fmla="*/ 1 h 658"/>
                <a:gd name="T6" fmla="*/ 0 w 409"/>
                <a:gd name="T7" fmla="*/ 1 h 658"/>
                <a:gd name="T8" fmla="*/ 0 w 409"/>
                <a:gd name="T9" fmla="*/ 1 h 658"/>
                <a:gd name="T10" fmla="*/ 0 w 409"/>
                <a:gd name="T11" fmla="*/ 1 h 6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09"/>
                <a:gd name="T19" fmla="*/ 0 h 658"/>
                <a:gd name="T20" fmla="*/ 409 w 409"/>
                <a:gd name="T21" fmla="*/ 658 h 65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09" h="658">
                  <a:moveTo>
                    <a:pt x="17" y="38"/>
                  </a:moveTo>
                  <a:cubicBezTo>
                    <a:pt x="0" y="64"/>
                    <a:pt x="13" y="159"/>
                    <a:pt x="67" y="245"/>
                  </a:cubicBezTo>
                  <a:cubicBezTo>
                    <a:pt x="121" y="331"/>
                    <a:pt x="292" y="500"/>
                    <a:pt x="344" y="556"/>
                  </a:cubicBezTo>
                  <a:cubicBezTo>
                    <a:pt x="396" y="612"/>
                    <a:pt x="409" y="658"/>
                    <a:pt x="380" y="580"/>
                  </a:cubicBezTo>
                  <a:cubicBezTo>
                    <a:pt x="351" y="502"/>
                    <a:pt x="227" y="180"/>
                    <a:pt x="167" y="90"/>
                  </a:cubicBezTo>
                  <a:cubicBezTo>
                    <a:pt x="107" y="0"/>
                    <a:pt x="33" y="13"/>
                    <a:pt x="17" y="38"/>
                  </a:cubicBezTo>
                  <a:close/>
                </a:path>
              </a:pathLst>
            </a:cu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58" name="Oval 21"/>
          <p:cNvSpPr>
            <a:spLocks noChangeArrowheads="1"/>
          </p:cNvSpPr>
          <p:nvPr/>
        </p:nvSpPr>
        <p:spPr bwMode="auto">
          <a:xfrm>
            <a:off x="8382000" y="381000"/>
            <a:ext cx="762000" cy="838200"/>
          </a:xfrm>
          <a:prstGeom prst="ellipse">
            <a:avLst/>
          </a:prstGeom>
          <a:solidFill>
            <a:srgbClr val="00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1800">
              <a:cs typeface="Arial" panose="020B0604020202020204" pitchFamily="34" charset="0"/>
            </a:endParaRPr>
          </a:p>
        </p:txBody>
      </p:sp>
      <p:sp>
        <p:nvSpPr>
          <p:cNvPr id="2059" name="Freeform 22"/>
          <p:cNvSpPr>
            <a:spLocks/>
          </p:cNvSpPr>
          <p:nvPr/>
        </p:nvSpPr>
        <p:spPr bwMode="auto">
          <a:xfrm>
            <a:off x="8458200" y="1371600"/>
            <a:ext cx="1600200" cy="304800"/>
          </a:xfrm>
          <a:custGeom>
            <a:avLst/>
            <a:gdLst>
              <a:gd name="T0" fmla="*/ 2147483646 w 2016"/>
              <a:gd name="T1" fmla="*/ 2147483646 h 1472"/>
              <a:gd name="T2" fmla="*/ 2147483646 w 2016"/>
              <a:gd name="T3" fmla="*/ 2147483646 h 1472"/>
              <a:gd name="T4" fmla="*/ 2147483646 w 2016"/>
              <a:gd name="T5" fmla="*/ 2147483646 h 1472"/>
              <a:gd name="T6" fmla="*/ 2147483646 w 2016"/>
              <a:gd name="T7" fmla="*/ 2147483646 h 1472"/>
              <a:gd name="T8" fmla="*/ 2147483646 w 2016"/>
              <a:gd name="T9" fmla="*/ 2147483646 h 1472"/>
              <a:gd name="T10" fmla="*/ 2147483646 w 2016"/>
              <a:gd name="T11" fmla="*/ 2147483646 h 1472"/>
              <a:gd name="T12" fmla="*/ 2147483646 w 2016"/>
              <a:gd name="T13" fmla="*/ 2147483646 h 1472"/>
              <a:gd name="T14" fmla="*/ 2147483646 w 2016"/>
              <a:gd name="T15" fmla="*/ 2147483646 h 1472"/>
              <a:gd name="T16" fmla="*/ 2147483646 w 2016"/>
              <a:gd name="T17" fmla="*/ 2147483646 h 1472"/>
              <a:gd name="T18" fmla="*/ 2147483646 w 2016"/>
              <a:gd name="T19" fmla="*/ 2147483646 h 1472"/>
              <a:gd name="T20" fmla="*/ 2147483646 w 2016"/>
              <a:gd name="T21" fmla="*/ 2147483646 h 1472"/>
              <a:gd name="T22" fmla="*/ 2147483646 w 2016"/>
              <a:gd name="T23" fmla="*/ 2147483646 h 1472"/>
              <a:gd name="T24" fmla="*/ 2147483646 w 2016"/>
              <a:gd name="T25" fmla="*/ 2147483646 h 1472"/>
              <a:gd name="T26" fmla="*/ 2147483646 w 2016"/>
              <a:gd name="T27" fmla="*/ 2147483646 h 1472"/>
              <a:gd name="T28" fmla="*/ 2147483646 w 2016"/>
              <a:gd name="T29" fmla="*/ 2147483646 h 1472"/>
              <a:gd name="T30" fmla="*/ 2147483646 w 2016"/>
              <a:gd name="T31" fmla="*/ 2147483646 h 1472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016"/>
              <a:gd name="T49" fmla="*/ 0 h 1472"/>
              <a:gd name="T50" fmla="*/ 2016 w 2016"/>
              <a:gd name="T51" fmla="*/ 1472 h 1472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016" h="1472">
                <a:moveTo>
                  <a:pt x="16" y="848"/>
                </a:moveTo>
                <a:cubicBezTo>
                  <a:pt x="32" y="744"/>
                  <a:pt x="112" y="424"/>
                  <a:pt x="208" y="320"/>
                </a:cubicBezTo>
                <a:cubicBezTo>
                  <a:pt x="304" y="216"/>
                  <a:pt x="488" y="216"/>
                  <a:pt x="592" y="224"/>
                </a:cubicBezTo>
                <a:cubicBezTo>
                  <a:pt x="696" y="232"/>
                  <a:pt x="792" y="392"/>
                  <a:pt x="832" y="368"/>
                </a:cubicBezTo>
                <a:cubicBezTo>
                  <a:pt x="872" y="344"/>
                  <a:pt x="792" y="136"/>
                  <a:pt x="832" y="80"/>
                </a:cubicBezTo>
                <a:cubicBezTo>
                  <a:pt x="872" y="24"/>
                  <a:pt x="992" y="0"/>
                  <a:pt x="1072" y="32"/>
                </a:cubicBezTo>
                <a:cubicBezTo>
                  <a:pt x="1152" y="64"/>
                  <a:pt x="1240" y="248"/>
                  <a:pt x="1312" y="272"/>
                </a:cubicBezTo>
                <a:cubicBezTo>
                  <a:pt x="1384" y="296"/>
                  <a:pt x="1392" y="152"/>
                  <a:pt x="1504" y="176"/>
                </a:cubicBezTo>
                <a:cubicBezTo>
                  <a:pt x="1616" y="200"/>
                  <a:pt x="1952" y="288"/>
                  <a:pt x="1984" y="416"/>
                </a:cubicBezTo>
                <a:cubicBezTo>
                  <a:pt x="2016" y="544"/>
                  <a:pt x="1704" y="800"/>
                  <a:pt x="1696" y="944"/>
                </a:cubicBezTo>
                <a:cubicBezTo>
                  <a:pt x="1688" y="1088"/>
                  <a:pt x="1984" y="1192"/>
                  <a:pt x="1936" y="1280"/>
                </a:cubicBezTo>
                <a:cubicBezTo>
                  <a:pt x="1888" y="1368"/>
                  <a:pt x="1568" y="1472"/>
                  <a:pt x="1408" y="1472"/>
                </a:cubicBezTo>
                <a:cubicBezTo>
                  <a:pt x="1248" y="1472"/>
                  <a:pt x="1112" y="1376"/>
                  <a:pt x="976" y="1280"/>
                </a:cubicBezTo>
                <a:cubicBezTo>
                  <a:pt x="840" y="1184"/>
                  <a:pt x="736" y="952"/>
                  <a:pt x="592" y="896"/>
                </a:cubicBezTo>
                <a:cubicBezTo>
                  <a:pt x="448" y="840"/>
                  <a:pt x="208" y="952"/>
                  <a:pt x="112" y="944"/>
                </a:cubicBezTo>
                <a:cubicBezTo>
                  <a:pt x="16" y="936"/>
                  <a:pt x="0" y="952"/>
                  <a:pt x="16" y="848"/>
                </a:cubicBezTo>
                <a:close/>
              </a:path>
            </a:pathLst>
          </a:custGeom>
          <a:solidFill>
            <a:srgbClr val="FF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0" name="Freeform 23"/>
          <p:cNvSpPr>
            <a:spLocks/>
          </p:cNvSpPr>
          <p:nvPr/>
        </p:nvSpPr>
        <p:spPr bwMode="auto">
          <a:xfrm>
            <a:off x="7391400" y="1143000"/>
            <a:ext cx="990600" cy="304800"/>
          </a:xfrm>
          <a:custGeom>
            <a:avLst/>
            <a:gdLst>
              <a:gd name="T0" fmla="*/ 2147483646 w 2016"/>
              <a:gd name="T1" fmla="*/ 2147483646 h 1472"/>
              <a:gd name="T2" fmla="*/ 2147483646 w 2016"/>
              <a:gd name="T3" fmla="*/ 2147483646 h 1472"/>
              <a:gd name="T4" fmla="*/ 2147483646 w 2016"/>
              <a:gd name="T5" fmla="*/ 2147483646 h 1472"/>
              <a:gd name="T6" fmla="*/ 2147483646 w 2016"/>
              <a:gd name="T7" fmla="*/ 2147483646 h 1472"/>
              <a:gd name="T8" fmla="*/ 2147483646 w 2016"/>
              <a:gd name="T9" fmla="*/ 2147483646 h 1472"/>
              <a:gd name="T10" fmla="*/ 2147483646 w 2016"/>
              <a:gd name="T11" fmla="*/ 2147483646 h 1472"/>
              <a:gd name="T12" fmla="*/ 2147483646 w 2016"/>
              <a:gd name="T13" fmla="*/ 2147483646 h 1472"/>
              <a:gd name="T14" fmla="*/ 2147483646 w 2016"/>
              <a:gd name="T15" fmla="*/ 2147483646 h 1472"/>
              <a:gd name="T16" fmla="*/ 2147483646 w 2016"/>
              <a:gd name="T17" fmla="*/ 2147483646 h 1472"/>
              <a:gd name="T18" fmla="*/ 2147483646 w 2016"/>
              <a:gd name="T19" fmla="*/ 2147483646 h 1472"/>
              <a:gd name="T20" fmla="*/ 2147483646 w 2016"/>
              <a:gd name="T21" fmla="*/ 2147483646 h 1472"/>
              <a:gd name="T22" fmla="*/ 2147483646 w 2016"/>
              <a:gd name="T23" fmla="*/ 2147483646 h 1472"/>
              <a:gd name="T24" fmla="*/ 2147483646 w 2016"/>
              <a:gd name="T25" fmla="*/ 2147483646 h 1472"/>
              <a:gd name="T26" fmla="*/ 2147483646 w 2016"/>
              <a:gd name="T27" fmla="*/ 2147483646 h 1472"/>
              <a:gd name="T28" fmla="*/ 2147483646 w 2016"/>
              <a:gd name="T29" fmla="*/ 2147483646 h 1472"/>
              <a:gd name="T30" fmla="*/ 2147483646 w 2016"/>
              <a:gd name="T31" fmla="*/ 2147483646 h 1472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016"/>
              <a:gd name="T49" fmla="*/ 0 h 1472"/>
              <a:gd name="T50" fmla="*/ 2016 w 2016"/>
              <a:gd name="T51" fmla="*/ 1472 h 1472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016" h="1472">
                <a:moveTo>
                  <a:pt x="16" y="848"/>
                </a:moveTo>
                <a:cubicBezTo>
                  <a:pt x="32" y="744"/>
                  <a:pt x="112" y="424"/>
                  <a:pt x="208" y="320"/>
                </a:cubicBezTo>
                <a:cubicBezTo>
                  <a:pt x="304" y="216"/>
                  <a:pt x="488" y="216"/>
                  <a:pt x="592" y="224"/>
                </a:cubicBezTo>
                <a:cubicBezTo>
                  <a:pt x="696" y="232"/>
                  <a:pt x="792" y="392"/>
                  <a:pt x="832" y="368"/>
                </a:cubicBezTo>
                <a:cubicBezTo>
                  <a:pt x="872" y="344"/>
                  <a:pt x="792" y="136"/>
                  <a:pt x="832" y="80"/>
                </a:cubicBezTo>
                <a:cubicBezTo>
                  <a:pt x="872" y="24"/>
                  <a:pt x="992" y="0"/>
                  <a:pt x="1072" y="32"/>
                </a:cubicBezTo>
                <a:cubicBezTo>
                  <a:pt x="1152" y="64"/>
                  <a:pt x="1240" y="248"/>
                  <a:pt x="1312" y="272"/>
                </a:cubicBezTo>
                <a:cubicBezTo>
                  <a:pt x="1384" y="296"/>
                  <a:pt x="1392" y="152"/>
                  <a:pt x="1504" y="176"/>
                </a:cubicBezTo>
                <a:cubicBezTo>
                  <a:pt x="1616" y="200"/>
                  <a:pt x="1952" y="288"/>
                  <a:pt x="1984" y="416"/>
                </a:cubicBezTo>
                <a:cubicBezTo>
                  <a:pt x="2016" y="544"/>
                  <a:pt x="1704" y="800"/>
                  <a:pt x="1696" y="944"/>
                </a:cubicBezTo>
                <a:cubicBezTo>
                  <a:pt x="1688" y="1088"/>
                  <a:pt x="1984" y="1192"/>
                  <a:pt x="1936" y="1280"/>
                </a:cubicBezTo>
                <a:cubicBezTo>
                  <a:pt x="1888" y="1368"/>
                  <a:pt x="1568" y="1472"/>
                  <a:pt x="1408" y="1472"/>
                </a:cubicBezTo>
                <a:cubicBezTo>
                  <a:pt x="1248" y="1472"/>
                  <a:pt x="1112" y="1376"/>
                  <a:pt x="976" y="1280"/>
                </a:cubicBezTo>
                <a:cubicBezTo>
                  <a:pt x="840" y="1184"/>
                  <a:pt x="736" y="952"/>
                  <a:pt x="592" y="896"/>
                </a:cubicBezTo>
                <a:cubicBezTo>
                  <a:pt x="448" y="840"/>
                  <a:pt x="208" y="952"/>
                  <a:pt x="112" y="944"/>
                </a:cubicBezTo>
                <a:cubicBezTo>
                  <a:pt x="16" y="936"/>
                  <a:pt x="0" y="952"/>
                  <a:pt x="16" y="848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24" name="WordArt 24"/>
          <p:cNvSpPr>
            <a:spLocks noChangeArrowheads="1" noChangeShapeType="1" noTextEdit="1"/>
          </p:cNvSpPr>
          <p:nvPr/>
        </p:nvSpPr>
        <p:spPr bwMode="auto">
          <a:xfrm>
            <a:off x="2514600" y="457200"/>
            <a:ext cx="7362825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XUÂN NỘN </a:t>
            </a:r>
            <a:endParaRPr lang="en-US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640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02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02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1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500" fill="hold"/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2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3" grpId="0" animBg="1"/>
      <p:bldP spid="102403" grpId="1" animBg="1"/>
      <p:bldP spid="102403" grpId="2" animBg="1"/>
      <p:bldP spid="10242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9637"/>
          <a:stretch/>
        </p:blipFill>
        <p:spPr>
          <a:xfrm>
            <a:off x="364353" y="1981199"/>
            <a:ext cx="11208522" cy="3434931"/>
          </a:xfrm>
          <a:prstGeom prst="rect">
            <a:avLst/>
          </a:prstGeom>
        </p:spPr>
      </p:pic>
      <p:sp>
        <p:nvSpPr>
          <p:cNvPr id="5" name="Google Shape;336;p41"/>
          <p:cNvSpPr txBox="1"/>
          <p:nvPr/>
        </p:nvSpPr>
        <p:spPr>
          <a:xfrm>
            <a:off x="1587205" y="790144"/>
            <a:ext cx="8566445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Arial"/>
              <a:buNone/>
            </a:pPr>
            <a:r>
              <a:rPr lang="en-US" sz="3200" b="1">
                <a:solidFill>
                  <a:srgbClr val="0067B4"/>
                </a:solidFill>
                <a:latin typeface="UTM Avo" panose="02040603050506020204" pitchFamily="18" charset="0"/>
                <a:sym typeface="Arial"/>
              </a:rPr>
              <a:t>Nối phép tính thích hợp với mỗi tranh vẽ :</a:t>
            </a:r>
            <a:endParaRPr sz="3200" b="1" i="0" u="none" strike="noStrike" cap="none">
              <a:solidFill>
                <a:srgbClr val="0067B4"/>
              </a:solidFill>
              <a:latin typeface="UTM Avo" panose="02040603050506020204" pitchFamily="18" charset="0"/>
              <a:sym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099" y="659099"/>
            <a:ext cx="912526" cy="912526"/>
          </a:xfrm>
          <a:prstGeom prst="rect">
            <a:avLst/>
          </a:prstGeom>
        </p:spPr>
      </p:pic>
      <p:cxnSp>
        <p:nvCxnSpPr>
          <p:cNvPr id="7" name="Google Shape;341;p41"/>
          <p:cNvCxnSpPr/>
          <p:nvPr/>
        </p:nvCxnSpPr>
        <p:spPr>
          <a:xfrm>
            <a:off x="5732950" y="3485671"/>
            <a:ext cx="671944" cy="748146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" name="Google Shape;342;p41"/>
          <p:cNvCxnSpPr/>
          <p:nvPr/>
        </p:nvCxnSpPr>
        <p:spPr>
          <a:xfrm rot="10800000">
            <a:off x="8025877" y="2973053"/>
            <a:ext cx="817418" cy="886691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715010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026" y="386501"/>
            <a:ext cx="11358023" cy="586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87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ọ ca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590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hỏ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587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026" y="386501"/>
            <a:ext cx="11358023" cy="5865135"/>
          </a:xfrm>
          <a:prstGeom prst="rect">
            <a:avLst/>
          </a:prstGeom>
        </p:spPr>
      </p:pic>
      <p:sp>
        <p:nvSpPr>
          <p:cNvPr id="3" name="Google Shape;375;p45"/>
          <p:cNvSpPr/>
          <p:nvPr/>
        </p:nvSpPr>
        <p:spPr>
          <a:xfrm>
            <a:off x="3006901" y="5152578"/>
            <a:ext cx="1600906" cy="585636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Times New Roman"/>
              <a:buNone/>
            </a:pPr>
            <a:r>
              <a:rPr lang="en-US" sz="40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</a:t>
            </a:r>
            <a:endParaRPr sz="4000" b="1" i="0" u="none" strike="noStrike" cap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" name="Google Shape;384;p45"/>
          <p:cNvSpPr/>
          <p:nvPr/>
        </p:nvSpPr>
        <p:spPr>
          <a:xfrm>
            <a:off x="4896828" y="5206333"/>
            <a:ext cx="1600906" cy="585636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lang="en-US" sz="4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4000"/>
          </a:p>
        </p:txBody>
      </p:sp>
      <p:sp>
        <p:nvSpPr>
          <p:cNvPr id="6" name="Google Shape;385;p45"/>
          <p:cNvSpPr/>
          <p:nvPr/>
        </p:nvSpPr>
        <p:spPr>
          <a:xfrm>
            <a:off x="8328917" y="5199722"/>
            <a:ext cx="1600906" cy="585636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Times New Roman"/>
              <a:buNone/>
            </a:pPr>
            <a:r>
              <a:rPr lang="en-US" sz="40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</a:t>
            </a:r>
            <a:endParaRPr sz="4000" b="1" i="0" u="none" strike="noStrike" cap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" name="Google Shape;394;p45"/>
          <p:cNvSpPr/>
          <p:nvPr/>
        </p:nvSpPr>
        <p:spPr>
          <a:xfrm>
            <a:off x="10176268" y="5256028"/>
            <a:ext cx="1600906" cy="585636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lang="en-US" sz="4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4000"/>
          </a:p>
        </p:txBody>
      </p:sp>
    </p:spTree>
    <p:extLst>
      <p:ext uri="{BB962C8B-B14F-4D97-AF65-F5344CB8AC3E}">
        <p14:creationId xmlns:p14="http://schemas.microsoft.com/office/powerpoint/2010/main" val="3054968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" name="Google Shape;401;p46" descr="觅元素58b0fbac4bf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0409" y="5842504"/>
            <a:ext cx="5212715" cy="740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46" descr="31f7217a017c2d9a8a7bcbd9844c16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95807" y="1616109"/>
            <a:ext cx="5994717" cy="4726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46" descr="a05684f714522ad77246dba9447411b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24346" y="3260594"/>
            <a:ext cx="4174490" cy="2952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46" descr="觅元素584a989cd6c5a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603345" y="425262"/>
            <a:ext cx="6506845" cy="1394460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46"/>
          <p:cNvSpPr txBox="1"/>
          <p:nvPr/>
        </p:nvSpPr>
        <p:spPr>
          <a:xfrm>
            <a:off x="4739742" y="2876324"/>
            <a:ext cx="6234053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VẬN DỤNG</a:t>
            </a:r>
            <a:endParaRPr/>
          </a:p>
        </p:txBody>
      </p:sp>
      <p:pic>
        <p:nvPicPr>
          <p:cNvPr id="406" name="Google Shape;406;p46" descr="572005ec0a0c4"/>
          <p:cNvPicPr preferRelativeResize="0"/>
          <p:nvPr/>
        </p:nvPicPr>
        <p:blipFill rotWithShape="1">
          <a:blip r:embed="rId7">
            <a:alphaModFix/>
          </a:blip>
          <a:srcRect r="38224" b="26546"/>
          <a:stretch/>
        </p:blipFill>
        <p:spPr>
          <a:xfrm>
            <a:off x="744527" y="488673"/>
            <a:ext cx="2142240" cy="1439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132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0"/>
            <a:ext cx="12192000" cy="68579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506" y="4866969"/>
            <a:ext cx="1979255" cy="142506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46973" y="977589"/>
            <a:ext cx="480259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VƯỢT CHƯỚNG</a:t>
            </a:r>
          </a:p>
          <a:p>
            <a:pPr algn="ctr"/>
            <a:r>
              <a:rPr lang="en-US" sz="5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NGẠI VẬT</a:t>
            </a:r>
          </a:p>
        </p:txBody>
      </p:sp>
      <p:pic>
        <p:nvPicPr>
          <p:cNvPr id="3" name="Ca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791200" y="7271659"/>
            <a:ext cx="609600" cy="609600"/>
          </a:xfrm>
          <a:prstGeom prst="rect">
            <a:avLst/>
          </a:prstGeom>
        </p:spPr>
      </p:pic>
      <p:pic>
        <p:nvPicPr>
          <p:cNvPr id="6" name="Bike Rides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848600" y="72716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55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29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0" presetClass="exit" presetSubtype="0" ac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3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30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4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uiExpand="1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1999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3955" y="0"/>
            <a:ext cx="12192000" cy="68579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804" y="5695392"/>
            <a:ext cx="1232838" cy="7044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506" y="4866969"/>
            <a:ext cx="1979255" cy="1425063"/>
          </a:xfrm>
          <a:prstGeom prst="rect">
            <a:avLst/>
          </a:prstGeom>
        </p:spPr>
      </p:pic>
      <p:pic>
        <p:nvPicPr>
          <p:cNvPr id="2" name="yeah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791200" y="7010397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318" y="4326391"/>
            <a:ext cx="1274174" cy="621846"/>
          </a:xfrm>
          <a:prstGeom prst="rect">
            <a:avLst/>
          </a:prstGeom>
        </p:spPr>
      </p:pic>
      <p:pic>
        <p:nvPicPr>
          <p:cNvPr id="6" name="Car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934195" y="7010398"/>
            <a:ext cx="609600" cy="6096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931" y="3802118"/>
            <a:ext cx="1415159" cy="1298335"/>
          </a:xfrm>
          <a:prstGeom prst="rect">
            <a:avLst/>
          </a:prstGeom>
        </p:spPr>
      </p:pic>
      <p:sp>
        <p:nvSpPr>
          <p:cNvPr id="16" name="Oval Callout 15"/>
          <p:cNvSpPr/>
          <p:nvPr/>
        </p:nvSpPr>
        <p:spPr>
          <a:xfrm>
            <a:off x="2413397" y="3240631"/>
            <a:ext cx="1490890" cy="1179151"/>
          </a:xfrm>
          <a:prstGeom prst="wedgeEllipseCallout">
            <a:avLst>
              <a:gd name="adj1" fmla="val -52457"/>
              <a:gd name="adj2" fmla="val 31986"/>
            </a:avLst>
          </a:prstGeom>
          <a:solidFill>
            <a:schemeClr val="accent1">
              <a:lumMod val="40000"/>
              <a:lumOff val="60000"/>
              <a:alpha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1">
                    <a:lumMod val="50000"/>
                  </a:schemeClr>
                </a:solidFill>
              </a:rPr>
              <a:t>Không trả lời được thì mình giúp cho để qua vòng nhé!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74091" y="0"/>
            <a:ext cx="7826409" cy="473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63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3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06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806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4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0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4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0"/>
            <a:ext cx="12192000" cy="6857999"/>
          </a:xfrm>
          <a:prstGeom prst="rect">
            <a:avLst/>
          </a:prstGeom>
        </p:spPr>
      </p:pic>
      <p:pic>
        <p:nvPicPr>
          <p:cNvPr id="6" name="Picture 5">
            <a:hlinkClick r:id="" action="ppaction://noaction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246" y="5638460"/>
            <a:ext cx="745340" cy="7453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506" y="4866969"/>
            <a:ext cx="1979255" cy="1425063"/>
          </a:xfrm>
          <a:prstGeom prst="rect">
            <a:avLst/>
          </a:prstGeom>
        </p:spPr>
      </p:pic>
      <p:pic>
        <p:nvPicPr>
          <p:cNvPr id="8" name="yeah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0" y="7010399"/>
            <a:ext cx="609600" cy="609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318" y="4326391"/>
            <a:ext cx="1274174" cy="621846"/>
          </a:xfrm>
          <a:prstGeom prst="rect">
            <a:avLst/>
          </a:prstGeom>
        </p:spPr>
      </p:pic>
      <p:pic>
        <p:nvPicPr>
          <p:cNvPr id="9" name="Car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836224" y="6977740"/>
            <a:ext cx="609600" cy="6096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828800" y="292707"/>
            <a:ext cx="8572500" cy="1600200"/>
          </a:xfrm>
          <a:prstGeom prst="rect">
            <a:avLst/>
          </a:prstGeom>
          <a:solidFill>
            <a:schemeClr val="accent4">
              <a:lumMod val="20000"/>
              <a:lumOff val="8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5400" b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4</a:t>
            </a:r>
            <a:r>
              <a:rPr lang="vi-VN" sz="5400" b="1" smtClean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- </a:t>
            </a:r>
            <a:r>
              <a:rPr lang="vi-VN" sz="5400" b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1</a:t>
            </a:r>
            <a:r>
              <a:rPr lang="vi-VN" sz="5400" b="1" smtClean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=</a:t>
            </a:r>
            <a:endParaRPr lang="en-US" sz="5400" b="1">
              <a:solidFill>
                <a:srgbClr val="0000FF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931" y="3802118"/>
            <a:ext cx="1415159" cy="1298335"/>
          </a:xfrm>
          <a:prstGeom prst="rect">
            <a:avLst/>
          </a:prstGeom>
        </p:spPr>
      </p:pic>
      <p:sp>
        <p:nvSpPr>
          <p:cNvPr id="17" name="Oval Callout 16"/>
          <p:cNvSpPr/>
          <p:nvPr/>
        </p:nvSpPr>
        <p:spPr>
          <a:xfrm>
            <a:off x="2413397" y="3240631"/>
            <a:ext cx="1490890" cy="1179151"/>
          </a:xfrm>
          <a:prstGeom prst="wedgeEllipseCallout">
            <a:avLst>
              <a:gd name="adj1" fmla="val -52457"/>
              <a:gd name="adj2" fmla="val 31986"/>
            </a:avLst>
          </a:prstGeom>
          <a:solidFill>
            <a:schemeClr val="accent1">
              <a:lumMod val="40000"/>
              <a:lumOff val="60000"/>
              <a:alpha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1">
                    <a:lumMod val="50000"/>
                  </a:schemeClr>
                </a:solidFill>
              </a:rPr>
              <a:t>Không trả lời được thì mình giúp cho để qua vòng nhé!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87920" y="660400"/>
            <a:ext cx="76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3</a:t>
            </a:r>
            <a:endParaRPr lang="en-US" sz="5400" b="1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374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30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306"/>
                            </p:stCondLst>
                            <p:childTnLst>
                              <p:par>
                                <p:cTn id="3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806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306"/>
                            </p:stCondLst>
                            <p:childTnLst>
                              <p:par>
                                <p:cTn id="4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4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30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4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7" grpId="0" animBg="1"/>
      <p:bldP spid="17" grpId="1" animBg="1"/>
      <p:bldP spid="10" grpId="0"/>
      <p:bldP spid="10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1999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1"/>
            <a:ext cx="12192000" cy="6857999"/>
          </a:xfrm>
          <a:prstGeom prst="rect">
            <a:avLst/>
          </a:prstGeom>
        </p:spPr>
      </p:pic>
      <p:pic>
        <p:nvPicPr>
          <p:cNvPr id="6" name="Picture 5">
            <a:hlinkClick r:id="" action="ppaction://noaction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248" y="5506523"/>
            <a:ext cx="1438648" cy="11338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506" y="4866969"/>
            <a:ext cx="1979255" cy="1425063"/>
          </a:xfrm>
          <a:prstGeom prst="rect">
            <a:avLst/>
          </a:prstGeom>
        </p:spPr>
      </p:pic>
      <p:pic>
        <p:nvPicPr>
          <p:cNvPr id="2" name="yeah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0" y="7271656"/>
            <a:ext cx="609600" cy="609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318" y="4326391"/>
            <a:ext cx="1274174" cy="621846"/>
          </a:xfrm>
          <a:prstGeom prst="rect">
            <a:avLst/>
          </a:prstGeom>
        </p:spPr>
      </p:pic>
      <p:pic>
        <p:nvPicPr>
          <p:cNvPr id="3" name="Car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729096" y="7271656"/>
            <a:ext cx="609600" cy="6096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931" y="3802118"/>
            <a:ext cx="1415159" cy="1298335"/>
          </a:xfrm>
          <a:prstGeom prst="rect">
            <a:avLst/>
          </a:prstGeom>
        </p:spPr>
      </p:pic>
      <p:sp>
        <p:nvSpPr>
          <p:cNvPr id="17" name="Oval Callout 16"/>
          <p:cNvSpPr/>
          <p:nvPr/>
        </p:nvSpPr>
        <p:spPr>
          <a:xfrm>
            <a:off x="2413397" y="3240631"/>
            <a:ext cx="1490890" cy="1179151"/>
          </a:xfrm>
          <a:prstGeom prst="wedgeEllipseCallout">
            <a:avLst>
              <a:gd name="adj1" fmla="val -52457"/>
              <a:gd name="adj2" fmla="val 31986"/>
            </a:avLst>
          </a:prstGeom>
          <a:solidFill>
            <a:schemeClr val="accent1">
              <a:lumMod val="40000"/>
              <a:lumOff val="60000"/>
              <a:alpha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1">
                    <a:lumMod val="50000"/>
                  </a:schemeClr>
                </a:solidFill>
              </a:rPr>
              <a:t>Không trả lời được thì mình giúp cho để qua vòng nhé!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09723" y="91211"/>
            <a:ext cx="4687637" cy="482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826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3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306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806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306"/>
                            </p:stCondLst>
                            <p:childTnLst>
                              <p:par>
                                <p:cTn id="3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3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30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4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[KARAOKE] MỜI BẠN VUI MÚA CA - CD CHUẨN BGD - ÂM NHẠC LỚP 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" y="327991"/>
            <a:ext cx="109728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005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1999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1"/>
            <a:ext cx="12192000" cy="6857999"/>
          </a:xfrm>
          <a:prstGeom prst="rect">
            <a:avLst/>
          </a:prstGeom>
        </p:spPr>
      </p:pic>
      <p:pic>
        <p:nvPicPr>
          <p:cNvPr id="6" name="Picture 5">
            <a:hlinkClick r:id="" action="ppaction://noaction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750" y="5558909"/>
            <a:ext cx="1329851" cy="11285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506" y="4866969"/>
            <a:ext cx="1979255" cy="1425063"/>
          </a:xfrm>
          <a:prstGeom prst="rect">
            <a:avLst/>
          </a:prstGeom>
        </p:spPr>
      </p:pic>
      <p:pic>
        <p:nvPicPr>
          <p:cNvPr id="2" name="yeah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0" y="7271656"/>
            <a:ext cx="609600" cy="609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318" y="4326391"/>
            <a:ext cx="1274174" cy="621846"/>
          </a:xfrm>
          <a:prstGeom prst="rect">
            <a:avLst/>
          </a:prstGeom>
        </p:spPr>
      </p:pic>
      <p:pic>
        <p:nvPicPr>
          <p:cNvPr id="3" name="Car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675800" y="7245140"/>
            <a:ext cx="609600" cy="6096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828800" y="292707"/>
            <a:ext cx="8572500" cy="16002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5400" b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5</a:t>
            </a:r>
            <a:r>
              <a:rPr lang="vi-VN" sz="5400" b="1" smtClean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sz="5400" b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</a:t>
            </a:r>
            <a:r>
              <a:rPr lang="vi-VN" sz="5400" b="1" smtClean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sz="5400" b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3</a:t>
            </a:r>
            <a:r>
              <a:rPr lang="vi-VN" sz="5400" b="1" smtClean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sz="5400" b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= </a:t>
            </a:r>
            <a:endParaRPr lang="en-US" sz="5400" b="1">
              <a:solidFill>
                <a:srgbClr val="0000FF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931" y="3802118"/>
            <a:ext cx="1415159" cy="1298335"/>
          </a:xfrm>
          <a:prstGeom prst="rect">
            <a:avLst/>
          </a:prstGeom>
        </p:spPr>
      </p:pic>
      <p:sp>
        <p:nvSpPr>
          <p:cNvPr id="17" name="Oval Callout 16"/>
          <p:cNvSpPr/>
          <p:nvPr/>
        </p:nvSpPr>
        <p:spPr>
          <a:xfrm>
            <a:off x="2413397" y="3240631"/>
            <a:ext cx="1490890" cy="1179151"/>
          </a:xfrm>
          <a:prstGeom prst="wedgeEllipseCallout">
            <a:avLst>
              <a:gd name="adj1" fmla="val -52457"/>
              <a:gd name="adj2" fmla="val 31986"/>
            </a:avLst>
          </a:prstGeom>
          <a:solidFill>
            <a:schemeClr val="accent1">
              <a:lumMod val="40000"/>
              <a:lumOff val="60000"/>
              <a:alpha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1">
                    <a:lumMod val="50000"/>
                  </a:schemeClr>
                </a:solidFill>
              </a:rPr>
              <a:t>Không trả lời được thì mình giúp cho để qua vòng nhé!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87920" y="660400"/>
            <a:ext cx="1341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2</a:t>
            </a:r>
            <a:endParaRPr lang="en-US" sz="5400" b="1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743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3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306"/>
                            </p:stCondLst>
                            <p:childTnLst>
                              <p:par>
                                <p:cTn id="3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806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306"/>
                            </p:stCondLst>
                            <p:childTnLst>
                              <p:par>
                                <p:cTn id="4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4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30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4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7" grpId="0" animBg="1"/>
      <p:bldP spid="17" grpId="1" animBg="1"/>
      <p:bldP spid="20" grpId="0"/>
      <p:bldP spid="20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1999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0"/>
            <a:ext cx="12192000" cy="6857999"/>
          </a:xfrm>
          <a:prstGeom prst="rect">
            <a:avLst/>
          </a:prstGeom>
        </p:spPr>
      </p:pic>
      <p:pic>
        <p:nvPicPr>
          <p:cNvPr id="6" name="Picture 5">
            <a:hlinkClick r:id="" action="ppaction://noaction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771" y="5579500"/>
            <a:ext cx="923420" cy="8505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506" y="4866969"/>
            <a:ext cx="1979255" cy="142506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19817" y="5013261"/>
            <a:ext cx="627475" cy="77752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415" y="5440873"/>
            <a:ext cx="645769" cy="11038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85927" y="4714569"/>
            <a:ext cx="826878" cy="826878"/>
          </a:xfrm>
          <a:prstGeom prst="rect">
            <a:avLst/>
          </a:prstGeom>
        </p:spPr>
      </p:pic>
      <p:pic>
        <p:nvPicPr>
          <p:cNvPr id="2" name="yeah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791200" y="7173685"/>
            <a:ext cx="609600" cy="6096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318" y="4326391"/>
            <a:ext cx="1274174" cy="621846"/>
          </a:xfrm>
          <a:prstGeom prst="rect">
            <a:avLst/>
          </a:prstGeom>
        </p:spPr>
      </p:pic>
      <p:pic>
        <p:nvPicPr>
          <p:cNvPr id="8" name="Skip To My Lou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537095" y="7212951"/>
            <a:ext cx="609600" cy="609600"/>
          </a:xfrm>
          <a:prstGeom prst="rect">
            <a:avLst/>
          </a:prstGeom>
        </p:spPr>
      </p:pic>
      <p:pic>
        <p:nvPicPr>
          <p:cNvPr id="9" name="Car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980644" y="7212951"/>
            <a:ext cx="609600" cy="60960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828800" y="292707"/>
            <a:ext cx="8572500" cy="16002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5400" b="1" smtClean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4 - ... = </a:t>
            </a:r>
            <a:r>
              <a:rPr lang="vi-VN" sz="5400" b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1</a:t>
            </a:r>
            <a:endParaRPr lang="en-US" sz="5400" b="1">
              <a:solidFill>
                <a:srgbClr val="0000FF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931" y="3802118"/>
            <a:ext cx="1415159" cy="1298335"/>
          </a:xfrm>
          <a:prstGeom prst="rect">
            <a:avLst/>
          </a:prstGeom>
        </p:spPr>
      </p:pic>
      <p:sp>
        <p:nvSpPr>
          <p:cNvPr id="23" name="Oval Callout 22"/>
          <p:cNvSpPr/>
          <p:nvPr/>
        </p:nvSpPr>
        <p:spPr>
          <a:xfrm>
            <a:off x="2413397" y="3240631"/>
            <a:ext cx="1490890" cy="1179151"/>
          </a:xfrm>
          <a:prstGeom prst="wedgeEllipseCallout">
            <a:avLst>
              <a:gd name="adj1" fmla="val -52457"/>
              <a:gd name="adj2" fmla="val 31986"/>
            </a:avLst>
          </a:prstGeom>
          <a:solidFill>
            <a:schemeClr val="accent1">
              <a:lumMod val="40000"/>
              <a:lumOff val="60000"/>
              <a:alpha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1">
                    <a:lumMod val="50000"/>
                  </a:schemeClr>
                </a:solidFill>
              </a:rPr>
              <a:t>Không trả lời được thì mình giúp cho để qua vòng nhé!</a:t>
            </a:r>
          </a:p>
        </p:txBody>
      </p:sp>
      <p:sp>
        <p:nvSpPr>
          <p:cNvPr id="20" name="Rectangular Callout 19"/>
          <p:cNvSpPr/>
          <p:nvPr/>
        </p:nvSpPr>
        <p:spPr>
          <a:xfrm>
            <a:off x="2545977" y="3429001"/>
            <a:ext cx="4764227" cy="897391"/>
          </a:xfrm>
          <a:prstGeom prst="wedgeRectCallout">
            <a:avLst>
              <a:gd name="adj1" fmla="val -51988"/>
              <a:gd name="adj2" fmla="val 38525"/>
            </a:avLst>
          </a:prstGeom>
          <a:solidFill>
            <a:srgbClr val="C5DCEF">
              <a:alpha val="75000"/>
            </a:srgbClr>
          </a:solidFill>
          <a:ln>
            <a:solidFill>
              <a:srgbClr val="A5C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rgbClr val="7030A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81040" y="609600"/>
            <a:ext cx="1341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3</a:t>
            </a:r>
            <a:endParaRPr lang="en-US" sz="5400" b="1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495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3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306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806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306"/>
                            </p:stCondLst>
                            <p:childTnLst>
                              <p:par>
                                <p:cTn id="4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30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3283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23" grpId="0" animBg="1"/>
      <p:bldP spid="23" grpId="1" animBg="1"/>
      <p:bldP spid="23" grpId="2" animBg="1"/>
      <p:bldP spid="20" grpId="0" animBg="1"/>
      <p:bldP spid="20" grpId="1" animBg="1"/>
      <p:bldP spid="18" grpId="0"/>
      <p:bldP spid="18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6" name="Picture 4" descr="birdTra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650875"/>
            <a:ext cx="64452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Picture 5" descr="birdTra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33400"/>
            <a:ext cx="64452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Picture 6" descr="birdTra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075" y="803275"/>
            <a:ext cx="64452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0" name="SONG_004.MID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219200"/>
            <a:ext cx="15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0353674" y="638175"/>
            <a:ext cx="1057275" cy="762000"/>
            <a:chOff x="2304" y="1632"/>
            <a:chExt cx="525" cy="480"/>
          </a:xfrm>
        </p:grpSpPr>
        <p:sp>
          <p:nvSpPr>
            <p:cNvPr id="16424" name="Freeform 10"/>
            <p:cNvSpPr>
              <a:spLocks/>
            </p:cNvSpPr>
            <p:nvPr/>
          </p:nvSpPr>
          <p:spPr bwMode="gray">
            <a:xfrm>
              <a:off x="230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25" name="Freeform 11"/>
            <p:cNvSpPr>
              <a:spLocks/>
            </p:cNvSpPr>
            <p:nvPr/>
          </p:nvSpPr>
          <p:spPr bwMode="gray">
            <a:xfrm>
              <a:off x="237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26" name="Freeform 12"/>
            <p:cNvSpPr>
              <a:spLocks/>
            </p:cNvSpPr>
            <p:nvPr/>
          </p:nvSpPr>
          <p:spPr bwMode="gray">
            <a:xfrm>
              <a:off x="243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3366FF"/>
                </a:gs>
                <a:gs pos="25000">
                  <a:srgbClr val="01A78F"/>
                </a:gs>
                <a:gs pos="50000">
                  <a:srgbClr val="FFFF00"/>
                </a:gs>
                <a:gs pos="75000">
                  <a:srgbClr val="FF6633"/>
                </a:gs>
                <a:gs pos="100000">
                  <a:srgbClr val="FF3399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27" name="Freeform 13"/>
            <p:cNvSpPr>
              <a:spLocks/>
            </p:cNvSpPr>
            <p:nvPr/>
          </p:nvSpPr>
          <p:spPr bwMode="gray">
            <a:xfrm>
              <a:off x="253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6096000" y="1066800"/>
            <a:ext cx="833438" cy="762000"/>
            <a:chOff x="624" y="1632"/>
            <a:chExt cx="525" cy="480"/>
          </a:xfrm>
        </p:grpSpPr>
        <p:sp>
          <p:nvSpPr>
            <p:cNvPr id="16420" name="Freeform 15"/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21" name="Freeform 16"/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22" name="Freeform 17"/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23" name="Freeform 18"/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19"/>
          <p:cNvGrpSpPr>
            <a:grpSpLocks/>
          </p:cNvGrpSpPr>
          <p:nvPr/>
        </p:nvGrpSpPr>
        <p:grpSpPr bwMode="auto">
          <a:xfrm rot="1073547">
            <a:off x="7315200" y="2438400"/>
            <a:ext cx="833438" cy="762000"/>
            <a:chOff x="624" y="1632"/>
            <a:chExt cx="525" cy="480"/>
          </a:xfrm>
        </p:grpSpPr>
        <p:sp>
          <p:nvSpPr>
            <p:cNvPr id="16416" name="Freeform 20"/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7" name="Freeform 21"/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8" name="Freeform 22"/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9" name="Freeform 23"/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885825" y="3486150"/>
            <a:ext cx="833438" cy="762000"/>
            <a:chOff x="624" y="1632"/>
            <a:chExt cx="525" cy="480"/>
          </a:xfrm>
        </p:grpSpPr>
        <p:sp>
          <p:nvSpPr>
            <p:cNvPr id="16412" name="Freeform 25"/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3" name="Freeform 26"/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4" name="Freeform 27"/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5" name="Freeform 28"/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29"/>
          <p:cNvGrpSpPr>
            <a:grpSpLocks/>
          </p:cNvGrpSpPr>
          <p:nvPr/>
        </p:nvGrpSpPr>
        <p:grpSpPr bwMode="auto">
          <a:xfrm>
            <a:off x="9372600" y="714375"/>
            <a:ext cx="833438" cy="762000"/>
            <a:chOff x="672" y="624"/>
            <a:chExt cx="525" cy="480"/>
          </a:xfrm>
        </p:grpSpPr>
        <p:sp>
          <p:nvSpPr>
            <p:cNvPr id="16408" name="Freeform 30"/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9" name="Freeform 31"/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0" name="Freeform 32"/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1" name="Freeform 33"/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34"/>
          <p:cNvGrpSpPr>
            <a:grpSpLocks/>
          </p:cNvGrpSpPr>
          <p:nvPr/>
        </p:nvGrpSpPr>
        <p:grpSpPr bwMode="auto">
          <a:xfrm rot="-4894255">
            <a:off x="2563020" y="4860132"/>
            <a:ext cx="833437" cy="762000"/>
            <a:chOff x="2400" y="1968"/>
            <a:chExt cx="525" cy="480"/>
          </a:xfrm>
        </p:grpSpPr>
        <p:sp>
          <p:nvSpPr>
            <p:cNvPr id="16404" name="Freeform 35"/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5" name="Freeform 36"/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6" name="Freeform 37"/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7" name="Freeform 38"/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39"/>
          <p:cNvGrpSpPr>
            <a:grpSpLocks/>
          </p:cNvGrpSpPr>
          <p:nvPr/>
        </p:nvGrpSpPr>
        <p:grpSpPr bwMode="auto">
          <a:xfrm>
            <a:off x="4162425" y="704850"/>
            <a:ext cx="833438" cy="762000"/>
            <a:chOff x="2256" y="672"/>
            <a:chExt cx="525" cy="480"/>
          </a:xfrm>
        </p:grpSpPr>
        <p:sp>
          <p:nvSpPr>
            <p:cNvPr id="16400" name="Freeform 40"/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1" name="Freeform 41"/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2" name="Freeform 42"/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3" name="Freeform 43"/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6" name="WordArt 7"/>
          <p:cNvSpPr>
            <a:spLocks noChangeArrowheads="1" noChangeShapeType="1" noTextEdit="1"/>
          </p:cNvSpPr>
          <p:nvPr/>
        </p:nvSpPr>
        <p:spPr bwMode="auto">
          <a:xfrm>
            <a:off x="2016125" y="1756240"/>
            <a:ext cx="8305800" cy="2438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>
                <a:ln w="2857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Kính chúc các thầy cô giáo </a:t>
            </a:r>
          </a:p>
          <a:p>
            <a:pPr algn="ctr"/>
            <a:r>
              <a:rPr lang="en-US" sz="3600" b="1" i="1" kern="10">
                <a:ln w="2857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 các em sức khoẻ!</a:t>
            </a:r>
          </a:p>
        </p:txBody>
      </p:sp>
      <p:pic>
        <p:nvPicPr>
          <p:cNvPr id="47" name="Picture 5" descr="00179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90" y="5980127"/>
            <a:ext cx="2765571" cy="655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8" name="Group 9"/>
          <p:cNvGrpSpPr>
            <a:grpSpLocks/>
          </p:cNvGrpSpPr>
          <p:nvPr/>
        </p:nvGrpSpPr>
        <p:grpSpPr bwMode="auto">
          <a:xfrm>
            <a:off x="7705724" y="381000"/>
            <a:ext cx="1057275" cy="762000"/>
            <a:chOff x="2304" y="1632"/>
            <a:chExt cx="525" cy="480"/>
          </a:xfrm>
        </p:grpSpPr>
        <p:sp>
          <p:nvSpPr>
            <p:cNvPr id="49" name="Freeform 10"/>
            <p:cNvSpPr>
              <a:spLocks/>
            </p:cNvSpPr>
            <p:nvPr/>
          </p:nvSpPr>
          <p:spPr bwMode="gray">
            <a:xfrm>
              <a:off x="230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1"/>
            <p:cNvSpPr>
              <a:spLocks/>
            </p:cNvSpPr>
            <p:nvPr/>
          </p:nvSpPr>
          <p:spPr bwMode="gray">
            <a:xfrm>
              <a:off x="237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2"/>
            <p:cNvSpPr>
              <a:spLocks/>
            </p:cNvSpPr>
            <p:nvPr/>
          </p:nvSpPr>
          <p:spPr bwMode="gray">
            <a:xfrm>
              <a:off x="243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3366FF"/>
                </a:gs>
                <a:gs pos="25000">
                  <a:srgbClr val="01A78F"/>
                </a:gs>
                <a:gs pos="50000">
                  <a:srgbClr val="FFFF00"/>
                </a:gs>
                <a:gs pos="75000">
                  <a:srgbClr val="FF6633"/>
                </a:gs>
                <a:gs pos="100000">
                  <a:srgbClr val="FF3399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3"/>
            <p:cNvSpPr>
              <a:spLocks/>
            </p:cNvSpPr>
            <p:nvPr/>
          </p:nvSpPr>
          <p:spPr bwMode="gray">
            <a:xfrm>
              <a:off x="253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3" name="Group 9"/>
          <p:cNvGrpSpPr>
            <a:grpSpLocks/>
          </p:cNvGrpSpPr>
          <p:nvPr/>
        </p:nvGrpSpPr>
        <p:grpSpPr bwMode="auto">
          <a:xfrm>
            <a:off x="3562349" y="5124450"/>
            <a:ext cx="1057275" cy="762000"/>
            <a:chOff x="2304" y="1632"/>
            <a:chExt cx="525" cy="480"/>
          </a:xfrm>
        </p:grpSpPr>
        <p:sp>
          <p:nvSpPr>
            <p:cNvPr id="54" name="Freeform 10"/>
            <p:cNvSpPr>
              <a:spLocks/>
            </p:cNvSpPr>
            <p:nvPr/>
          </p:nvSpPr>
          <p:spPr bwMode="gray">
            <a:xfrm>
              <a:off x="230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1"/>
            <p:cNvSpPr>
              <a:spLocks/>
            </p:cNvSpPr>
            <p:nvPr/>
          </p:nvSpPr>
          <p:spPr bwMode="gray">
            <a:xfrm>
              <a:off x="237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12"/>
            <p:cNvSpPr>
              <a:spLocks/>
            </p:cNvSpPr>
            <p:nvPr/>
          </p:nvSpPr>
          <p:spPr bwMode="gray">
            <a:xfrm>
              <a:off x="243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3366FF"/>
                </a:gs>
                <a:gs pos="25000">
                  <a:srgbClr val="01A78F"/>
                </a:gs>
                <a:gs pos="50000">
                  <a:srgbClr val="FFFF00"/>
                </a:gs>
                <a:gs pos="75000">
                  <a:srgbClr val="FF6633"/>
                </a:gs>
                <a:gs pos="100000">
                  <a:srgbClr val="FF3399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3"/>
            <p:cNvSpPr>
              <a:spLocks/>
            </p:cNvSpPr>
            <p:nvPr/>
          </p:nvSpPr>
          <p:spPr bwMode="gray">
            <a:xfrm>
              <a:off x="253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8" name="Group 14"/>
          <p:cNvGrpSpPr>
            <a:grpSpLocks/>
          </p:cNvGrpSpPr>
          <p:nvPr/>
        </p:nvGrpSpPr>
        <p:grpSpPr bwMode="auto">
          <a:xfrm>
            <a:off x="5686425" y="5638800"/>
            <a:ext cx="833438" cy="762000"/>
            <a:chOff x="624" y="1632"/>
            <a:chExt cx="525" cy="480"/>
          </a:xfrm>
        </p:grpSpPr>
        <p:sp>
          <p:nvSpPr>
            <p:cNvPr id="59" name="Freeform 15"/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16"/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17"/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18"/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3" name="Group 14"/>
          <p:cNvGrpSpPr>
            <a:grpSpLocks/>
          </p:cNvGrpSpPr>
          <p:nvPr/>
        </p:nvGrpSpPr>
        <p:grpSpPr bwMode="auto">
          <a:xfrm>
            <a:off x="9496425" y="4562475"/>
            <a:ext cx="833438" cy="762000"/>
            <a:chOff x="624" y="1632"/>
            <a:chExt cx="525" cy="480"/>
          </a:xfrm>
        </p:grpSpPr>
        <p:sp>
          <p:nvSpPr>
            <p:cNvPr id="64" name="Freeform 15"/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16"/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17"/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18"/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8" name="Group 14"/>
          <p:cNvGrpSpPr>
            <a:grpSpLocks/>
          </p:cNvGrpSpPr>
          <p:nvPr/>
        </p:nvGrpSpPr>
        <p:grpSpPr bwMode="auto">
          <a:xfrm>
            <a:off x="10648950" y="2771775"/>
            <a:ext cx="833438" cy="762000"/>
            <a:chOff x="624" y="1632"/>
            <a:chExt cx="525" cy="480"/>
          </a:xfrm>
        </p:grpSpPr>
        <p:sp>
          <p:nvSpPr>
            <p:cNvPr id="69" name="Freeform 15"/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16"/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17"/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18"/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3" name="Group 29"/>
          <p:cNvGrpSpPr>
            <a:grpSpLocks/>
          </p:cNvGrpSpPr>
          <p:nvPr/>
        </p:nvGrpSpPr>
        <p:grpSpPr bwMode="auto">
          <a:xfrm>
            <a:off x="7610475" y="4543425"/>
            <a:ext cx="833438" cy="762000"/>
            <a:chOff x="672" y="624"/>
            <a:chExt cx="525" cy="480"/>
          </a:xfrm>
        </p:grpSpPr>
        <p:sp>
          <p:nvSpPr>
            <p:cNvPr id="74" name="Freeform 30"/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31"/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32"/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33"/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8" name="Group 29"/>
          <p:cNvGrpSpPr>
            <a:grpSpLocks/>
          </p:cNvGrpSpPr>
          <p:nvPr/>
        </p:nvGrpSpPr>
        <p:grpSpPr bwMode="auto">
          <a:xfrm>
            <a:off x="819150" y="1790700"/>
            <a:ext cx="833438" cy="762000"/>
            <a:chOff x="672" y="624"/>
            <a:chExt cx="525" cy="480"/>
          </a:xfrm>
        </p:grpSpPr>
        <p:sp>
          <p:nvSpPr>
            <p:cNvPr id="79" name="Freeform 30"/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31"/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32"/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33"/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3" name="Group 34"/>
          <p:cNvGrpSpPr>
            <a:grpSpLocks/>
          </p:cNvGrpSpPr>
          <p:nvPr/>
        </p:nvGrpSpPr>
        <p:grpSpPr bwMode="auto">
          <a:xfrm rot="-4894255">
            <a:off x="5582445" y="4622007"/>
            <a:ext cx="833437" cy="762000"/>
            <a:chOff x="2400" y="1968"/>
            <a:chExt cx="525" cy="480"/>
          </a:xfrm>
        </p:grpSpPr>
        <p:sp>
          <p:nvSpPr>
            <p:cNvPr id="84" name="Freeform 35"/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36"/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37"/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38"/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8" name="Group 34"/>
          <p:cNvGrpSpPr>
            <a:grpSpLocks/>
          </p:cNvGrpSpPr>
          <p:nvPr/>
        </p:nvGrpSpPr>
        <p:grpSpPr bwMode="auto">
          <a:xfrm rot="-4894255">
            <a:off x="7077870" y="5526883"/>
            <a:ext cx="833437" cy="762000"/>
            <a:chOff x="2400" y="1968"/>
            <a:chExt cx="525" cy="480"/>
          </a:xfrm>
        </p:grpSpPr>
        <p:sp>
          <p:nvSpPr>
            <p:cNvPr id="89" name="Freeform 35"/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36"/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37"/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38"/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3" name="Group 34"/>
          <p:cNvGrpSpPr>
            <a:grpSpLocks/>
          </p:cNvGrpSpPr>
          <p:nvPr/>
        </p:nvGrpSpPr>
        <p:grpSpPr bwMode="auto">
          <a:xfrm rot="-4894255">
            <a:off x="10535445" y="3774284"/>
            <a:ext cx="833437" cy="762000"/>
            <a:chOff x="2400" y="1968"/>
            <a:chExt cx="525" cy="480"/>
          </a:xfrm>
        </p:grpSpPr>
        <p:sp>
          <p:nvSpPr>
            <p:cNvPr id="94" name="Freeform 35"/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36"/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37"/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38"/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8" name="Group 9"/>
          <p:cNvGrpSpPr>
            <a:grpSpLocks/>
          </p:cNvGrpSpPr>
          <p:nvPr/>
        </p:nvGrpSpPr>
        <p:grpSpPr bwMode="auto">
          <a:xfrm>
            <a:off x="1466849" y="1143000"/>
            <a:ext cx="1057275" cy="762000"/>
            <a:chOff x="2304" y="1632"/>
            <a:chExt cx="525" cy="480"/>
          </a:xfrm>
        </p:grpSpPr>
        <p:sp>
          <p:nvSpPr>
            <p:cNvPr id="99" name="Freeform 10"/>
            <p:cNvSpPr>
              <a:spLocks/>
            </p:cNvSpPr>
            <p:nvPr/>
          </p:nvSpPr>
          <p:spPr bwMode="gray">
            <a:xfrm>
              <a:off x="230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11"/>
            <p:cNvSpPr>
              <a:spLocks/>
            </p:cNvSpPr>
            <p:nvPr/>
          </p:nvSpPr>
          <p:spPr bwMode="gray">
            <a:xfrm>
              <a:off x="237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12"/>
            <p:cNvSpPr>
              <a:spLocks/>
            </p:cNvSpPr>
            <p:nvPr/>
          </p:nvSpPr>
          <p:spPr bwMode="gray">
            <a:xfrm>
              <a:off x="243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3366FF"/>
                </a:gs>
                <a:gs pos="25000">
                  <a:srgbClr val="01A78F"/>
                </a:gs>
                <a:gs pos="50000">
                  <a:srgbClr val="FFFF00"/>
                </a:gs>
                <a:gs pos="75000">
                  <a:srgbClr val="FF6633"/>
                </a:gs>
                <a:gs pos="100000">
                  <a:srgbClr val="FF3399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13"/>
            <p:cNvSpPr>
              <a:spLocks/>
            </p:cNvSpPr>
            <p:nvPr/>
          </p:nvSpPr>
          <p:spPr bwMode="gray">
            <a:xfrm>
              <a:off x="253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262663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661" fill="hold"/>
                                        <p:tgtEl>
                                          <p:spTgt spid="491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10405E-6 L 1.00642 -0.00855 " pathEditMode="relative" rAng="0" ptsTypes="AA">
                                      <p:cBhvr>
                                        <p:cTn id="8" dur="11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13" y="-43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1 -4.27746E-6 L 0.94618 -0.00254 " pathEditMode="relative" rAng="0" ptsTypes="AA">
                                      <p:cBhvr>
                                        <p:cTn id="10" dur="10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396" y="-13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6.35838E-7 L 0.91857 0.00254 " pathEditMode="relative" rAng="0" ptsTypes="AA">
                                      <p:cBhvr>
                                        <p:cTn id="12" dur="9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20" y="11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160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92;p28"/>
          <p:cNvPicPr preferRelativeResize="0"/>
          <p:nvPr/>
        </p:nvPicPr>
        <p:blipFill rotWithShape="1">
          <a:blip r:embed="rId2">
            <a:alphaModFix/>
          </a:blip>
          <a:srcRect l="1053"/>
          <a:stretch/>
        </p:blipFill>
        <p:spPr>
          <a:xfrm>
            <a:off x="2511729" y="1290761"/>
            <a:ext cx="6380480" cy="3383280"/>
          </a:xfrm>
          <a:prstGeom prst="rect">
            <a:avLst/>
          </a:prstGeom>
          <a:solidFill>
            <a:schemeClr val="accent2"/>
          </a:solidFill>
          <a:ln w="76200">
            <a:solidFill>
              <a:schemeClr val="accent3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4101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5W6kwYrXDzWblI7BRRkJwnBljAKXsnfB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556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92;p28"/>
          <p:cNvPicPr preferRelativeResize="0"/>
          <p:nvPr/>
        </p:nvPicPr>
        <p:blipFill rotWithShape="1">
          <a:blip r:embed="rId2">
            <a:alphaModFix/>
          </a:blip>
          <a:srcRect l="1053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Oval 1"/>
          <p:cNvSpPr/>
          <p:nvPr/>
        </p:nvSpPr>
        <p:spPr>
          <a:xfrm>
            <a:off x="5864087" y="3260035"/>
            <a:ext cx="4412974" cy="242514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623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259223" y="1044033"/>
            <a:ext cx="6345382" cy="1331419"/>
            <a:chOff x="1259223" y="1044033"/>
            <a:chExt cx="6345382" cy="1331419"/>
          </a:xfrm>
        </p:grpSpPr>
        <p:sp>
          <p:nvSpPr>
            <p:cNvPr id="214" name="Google Shape;214;p31"/>
            <p:cNvSpPr/>
            <p:nvPr/>
          </p:nvSpPr>
          <p:spPr>
            <a:xfrm>
              <a:off x="1259223" y="1044033"/>
              <a:ext cx="6345382" cy="1331419"/>
            </a:xfrm>
            <a:prstGeom prst="roundRect">
              <a:avLst>
                <a:gd name="adj" fmla="val 16667"/>
              </a:avLst>
            </a:prstGeom>
            <a:solidFill>
              <a:srgbClr val="B3C6E7"/>
            </a:soli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5" name="Google Shape;215;p31"/>
            <p:cNvGrpSpPr/>
            <p:nvPr/>
          </p:nvGrpSpPr>
          <p:grpSpPr>
            <a:xfrm>
              <a:off x="2364264" y="1389702"/>
              <a:ext cx="4135300" cy="640080"/>
              <a:chOff x="1522766" y="1062589"/>
              <a:chExt cx="4135300" cy="640080"/>
            </a:xfrm>
          </p:grpSpPr>
          <p:sp>
            <p:nvSpPr>
              <p:cNvPr id="216" name="Google Shape;216;p31"/>
              <p:cNvSpPr/>
              <p:nvPr/>
            </p:nvSpPr>
            <p:spPr>
              <a:xfrm>
                <a:off x="3270376" y="1062589"/>
                <a:ext cx="640080" cy="64008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" name="Google Shape;217;p31"/>
              <p:cNvSpPr/>
              <p:nvPr/>
            </p:nvSpPr>
            <p:spPr>
              <a:xfrm>
                <a:off x="1522766" y="1062589"/>
                <a:ext cx="640080" cy="64008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" name="Google Shape;218;p31"/>
              <p:cNvSpPr/>
              <p:nvPr/>
            </p:nvSpPr>
            <p:spPr>
              <a:xfrm>
                <a:off x="2396571" y="1062589"/>
                <a:ext cx="640080" cy="64008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" name="Google Shape;219;p31"/>
              <p:cNvSpPr/>
              <p:nvPr/>
            </p:nvSpPr>
            <p:spPr>
              <a:xfrm>
                <a:off x="5017986" y="1062589"/>
                <a:ext cx="640080" cy="64008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" name="Google Shape;220;p31"/>
              <p:cNvSpPr/>
              <p:nvPr/>
            </p:nvSpPr>
            <p:spPr>
              <a:xfrm>
                <a:off x="4144181" y="1062589"/>
                <a:ext cx="640080" cy="64008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cxnSp>
        <p:nvCxnSpPr>
          <p:cNvPr id="221" name="Google Shape;221;p31"/>
          <p:cNvCxnSpPr/>
          <p:nvPr/>
        </p:nvCxnSpPr>
        <p:spPr>
          <a:xfrm>
            <a:off x="4975739" y="1148120"/>
            <a:ext cx="664071" cy="997527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22" name="Google Shape;222;p31"/>
          <p:cNvCxnSpPr/>
          <p:nvPr/>
        </p:nvCxnSpPr>
        <p:spPr>
          <a:xfrm>
            <a:off x="5855370" y="1158593"/>
            <a:ext cx="664071" cy="997527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23" name="Google Shape;223;p31"/>
          <p:cNvSpPr txBox="1"/>
          <p:nvPr/>
        </p:nvSpPr>
        <p:spPr>
          <a:xfrm>
            <a:off x="1895935" y="3016060"/>
            <a:ext cx="612668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224" name="Google Shape;224;p31"/>
          <p:cNvSpPr txBox="1"/>
          <p:nvPr/>
        </p:nvSpPr>
        <p:spPr>
          <a:xfrm>
            <a:off x="3914459" y="3010620"/>
            <a:ext cx="612668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225" name="Google Shape;225;p31"/>
          <p:cNvSpPr txBox="1"/>
          <p:nvPr/>
        </p:nvSpPr>
        <p:spPr>
          <a:xfrm>
            <a:off x="6228566" y="3010620"/>
            <a:ext cx="612668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226" name="Google Shape;226;p31"/>
          <p:cNvSpPr txBox="1"/>
          <p:nvPr/>
        </p:nvSpPr>
        <p:spPr>
          <a:xfrm>
            <a:off x="1503300" y="4514650"/>
            <a:ext cx="590338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Năm trừ hai bằng ba</a:t>
            </a:r>
            <a:r>
              <a:rPr lang="en-US" sz="36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229" name="Google Shape;229;p31"/>
          <p:cNvSpPr txBox="1"/>
          <p:nvPr/>
        </p:nvSpPr>
        <p:spPr>
          <a:xfrm>
            <a:off x="3030259" y="2970521"/>
            <a:ext cx="441146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latin typeface="Times New Roman"/>
                <a:ea typeface="Times New Roman"/>
                <a:cs typeface="Times New Roman"/>
                <a:sym typeface="Times New Roman"/>
              </a:rPr>
              <a:t>-</a:t>
            </a:r>
            <a:endParaRPr/>
          </a:p>
        </p:txBody>
      </p:sp>
      <p:sp>
        <p:nvSpPr>
          <p:cNvPr id="230" name="Google Shape;230;p31"/>
          <p:cNvSpPr txBox="1"/>
          <p:nvPr/>
        </p:nvSpPr>
        <p:spPr>
          <a:xfrm>
            <a:off x="5090864" y="3030497"/>
            <a:ext cx="61908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latin typeface="Times New Roman"/>
                <a:ea typeface="Times New Roman"/>
                <a:cs typeface="Times New Roman"/>
                <a:sym typeface="Times New Roman"/>
              </a:rPr>
              <a:t>=</a:t>
            </a:r>
            <a:endParaRPr/>
          </a:p>
        </p:txBody>
      </p:sp>
      <p:grpSp>
        <p:nvGrpSpPr>
          <p:cNvPr id="231" name="Google Shape;231;p31"/>
          <p:cNvGrpSpPr/>
          <p:nvPr/>
        </p:nvGrpSpPr>
        <p:grpSpPr>
          <a:xfrm>
            <a:off x="7340604" y="1795210"/>
            <a:ext cx="3841511" cy="4418748"/>
            <a:chOff x="7752443" y="1848715"/>
            <a:chExt cx="3841511" cy="4418748"/>
          </a:xfrm>
        </p:grpSpPr>
        <p:grpSp>
          <p:nvGrpSpPr>
            <p:cNvPr id="232" name="Google Shape;232;p31"/>
            <p:cNvGrpSpPr/>
            <p:nvPr/>
          </p:nvGrpSpPr>
          <p:grpSpPr>
            <a:xfrm>
              <a:off x="7752443" y="1848715"/>
              <a:ext cx="3841511" cy="4418748"/>
              <a:chOff x="8407390" y="1900182"/>
              <a:chExt cx="3841511" cy="4418748"/>
            </a:xfrm>
          </p:grpSpPr>
          <p:pic>
            <p:nvPicPr>
              <p:cNvPr id="233" name="Google Shape;233;p31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8407390" y="2567017"/>
                <a:ext cx="3841511" cy="37519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34" name="Google Shape;234;p31"/>
              <p:cNvSpPr/>
              <p:nvPr/>
            </p:nvSpPr>
            <p:spPr>
              <a:xfrm>
                <a:off x="9952406" y="2444602"/>
                <a:ext cx="2140282" cy="361707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" name="Google Shape;235;p31"/>
              <p:cNvSpPr/>
              <p:nvPr/>
            </p:nvSpPr>
            <p:spPr>
              <a:xfrm rot="-3008733">
                <a:off x="10833993" y="2400019"/>
                <a:ext cx="1471437" cy="361707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6" name="Google Shape;236;p31"/>
            <p:cNvSpPr/>
            <p:nvPr/>
          </p:nvSpPr>
          <p:spPr>
            <a:xfrm>
              <a:off x="8252124" y="5150829"/>
              <a:ext cx="803564" cy="180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7" name="Google Shape;237;p31"/>
          <p:cNvSpPr/>
          <p:nvPr/>
        </p:nvSpPr>
        <p:spPr>
          <a:xfrm>
            <a:off x="9334402" y="1554602"/>
            <a:ext cx="2582615" cy="798113"/>
          </a:xfrm>
          <a:prstGeom prst="wedgeEllipseCallout">
            <a:avLst>
              <a:gd name="adj1" fmla="val -59068"/>
              <a:gd name="adj2" fmla="val 68993"/>
            </a:avLst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Dấu trừ</a:t>
            </a:r>
            <a:endParaRPr sz="3600" b="1">
              <a:solidFill>
                <a:srgbClr val="002060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29;p31"/>
          <p:cNvSpPr txBox="1"/>
          <p:nvPr/>
        </p:nvSpPr>
        <p:spPr>
          <a:xfrm>
            <a:off x="3030259" y="2970521"/>
            <a:ext cx="441146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</a:t>
            </a:r>
            <a:endParaRPr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38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" grpId="0"/>
      <p:bldP spid="224" grpId="0"/>
      <p:bldP spid="225" grpId="0"/>
      <p:bldP spid="226" grpId="0"/>
      <p:bldP spid="229" grpId="0"/>
      <p:bldP spid="230" grpId="0"/>
      <p:bldP spid="237" grpId="0" animBg="1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3" name="Google Shape;243;p32"/>
          <p:cNvGrpSpPr/>
          <p:nvPr/>
        </p:nvGrpSpPr>
        <p:grpSpPr>
          <a:xfrm>
            <a:off x="4220007" y="1754332"/>
            <a:ext cx="3751985" cy="3848100"/>
            <a:chOff x="4052455" y="1504950"/>
            <a:chExt cx="3751985" cy="3848100"/>
          </a:xfrm>
        </p:grpSpPr>
        <p:grpSp>
          <p:nvGrpSpPr>
            <p:cNvPr id="244" name="Google Shape;244;p32"/>
            <p:cNvGrpSpPr/>
            <p:nvPr/>
          </p:nvGrpSpPr>
          <p:grpSpPr>
            <a:xfrm>
              <a:off x="4052455" y="1504950"/>
              <a:ext cx="3747655" cy="3848100"/>
              <a:chOff x="2376055" y="992331"/>
              <a:chExt cx="3747655" cy="3848100"/>
            </a:xfrm>
          </p:grpSpPr>
          <p:pic>
            <p:nvPicPr>
              <p:cNvPr id="245" name="Google Shape;245;p32"/>
              <p:cNvPicPr preferRelativeResize="0"/>
              <p:nvPr/>
            </p:nvPicPr>
            <p:blipFill rotWithShape="1">
              <a:blip r:embed="rId3">
                <a:alphaModFix/>
              </a:blip>
              <a:srcRect r="49636"/>
              <a:stretch/>
            </p:blipFill>
            <p:spPr>
              <a:xfrm>
                <a:off x="4204855" y="992331"/>
                <a:ext cx="1918855" cy="38481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6" name="Google Shape;246;p32"/>
              <p:cNvPicPr preferRelativeResize="0"/>
              <p:nvPr/>
            </p:nvPicPr>
            <p:blipFill rotWithShape="1">
              <a:blip r:embed="rId3">
                <a:alphaModFix/>
              </a:blip>
              <a:srcRect r="49636"/>
              <a:stretch/>
            </p:blipFill>
            <p:spPr>
              <a:xfrm>
                <a:off x="2376055" y="992331"/>
                <a:ext cx="1918855" cy="38481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cxnSp>
          <p:nvCxnSpPr>
            <p:cNvPr id="247" name="Google Shape;247;p32"/>
            <p:cNvCxnSpPr/>
            <p:nvPr/>
          </p:nvCxnSpPr>
          <p:spPr>
            <a:xfrm>
              <a:off x="4119132" y="1574225"/>
              <a:ext cx="0" cy="3749040"/>
            </a:xfrm>
            <a:prstGeom prst="straightConnector1">
              <a:avLst/>
            </a:prstGeom>
            <a:noFill/>
            <a:ln w="28575" cap="flat" cmpd="sng">
              <a:solidFill>
                <a:srgbClr val="009BE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8" name="Google Shape;248;p32"/>
            <p:cNvCxnSpPr/>
            <p:nvPr/>
          </p:nvCxnSpPr>
          <p:spPr>
            <a:xfrm>
              <a:off x="7804440" y="1574225"/>
              <a:ext cx="0" cy="3749040"/>
            </a:xfrm>
            <a:prstGeom prst="straightConnector1">
              <a:avLst/>
            </a:prstGeom>
            <a:noFill/>
            <a:ln w="28575" cap="flat" cmpd="sng">
              <a:solidFill>
                <a:srgbClr val="009BE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49" name="Google Shape;249;p32"/>
          <p:cNvSpPr txBox="1"/>
          <p:nvPr/>
        </p:nvSpPr>
        <p:spPr>
          <a:xfrm>
            <a:off x="4019116" y="5298327"/>
            <a:ext cx="3618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Times New Roman"/>
              <a:buNone/>
            </a:pPr>
            <a:r>
              <a:rPr lang="en-US" sz="18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/>
          </a:p>
        </p:txBody>
      </p:sp>
      <p:sp>
        <p:nvSpPr>
          <p:cNvPr id="250" name="Google Shape;250;p32"/>
          <p:cNvSpPr txBox="1"/>
          <p:nvPr/>
        </p:nvSpPr>
        <p:spPr>
          <a:xfrm>
            <a:off x="3993875" y="4435372"/>
            <a:ext cx="3618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Times New Roman"/>
              <a:buNone/>
            </a:pPr>
            <a:r>
              <a:rPr lang="en-US" sz="18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sp>
        <p:nvSpPr>
          <p:cNvPr id="251" name="Google Shape;251;p32"/>
          <p:cNvSpPr txBox="1"/>
          <p:nvPr/>
        </p:nvSpPr>
        <p:spPr>
          <a:xfrm>
            <a:off x="3987684" y="3513461"/>
            <a:ext cx="3618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Times New Roman"/>
              <a:buNone/>
            </a:pPr>
            <a:r>
              <a:rPr lang="en-US" sz="18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/>
          </a:p>
        </p:txBody>
      </p:sp>
      <p:sp>
        <p:nvSpPr>
          <p:cNvPr id="252" name="Google Shape;252;p32"/>
          <p:cNvSpPr txBox="1"/>
          <p:nvPr/>
        </p:nvSpPr>
        <p:spPr>
          <a:xfrm>
            <a:off x="3991148" y="2621028"/>
            <a:ext cx="3618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Times New Roman"/>
              <a:buNone/>
            </a:pPr>
            <a:r>
              <a:rPr lang="en-US" sz="18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/>
          </a:p>
        </p:txBody>
      </p:sp>
      <p:sp>
        <p:nvSpPr>
          <p:cNvPr id="253" name="Google Shape;253;p32"/>
          <p:cNvSpPr txBox="1"/>
          <p:nvPr/>
        </p:nvSpPr>
        <p:spPr>
          <a:xfrm>
            <a:off x="3987684" y="1689105"/>
            <a:ext cx="3618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Times New Roman"/>
              <a:buNone/>
            </a:pPr>
            <a:r>
              <a:rPr lang="en-US" sz="18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r>
            <a:endParaRPr/>
          </a:p>
        </p:txBody>
      </p:sp>
      <p:sp>
        <p:nvSpPr>
          <p:cNvPr id="254" name="Google Shape;254;p32"/>
          <p:cNvSpPr txBox="1"/>
          <p:nvPr/>
        </p:nvSpPr>
        <p:spPr>
          <a:xfrm>
            <a:off x="4118329" y="1463800"/>
            <a:ext cx="3618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Times New Roman"/>
              <a:buNone/>
            </a:pPr>
            <a:r>
              <a:rPr lang="en-US" sz="18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/>
          </a:p>
        </p:txBody>
      </p:sp>
      <p:sp>
        <p:nvSpPr>
          <p:cNvPr id="255" name="Google Shape;255;p32"/>
          <p:cNvSpPr txBox="1"/>
          <p:nvPr/>
        </p:nvSpPr>
        <p:spPr>
          <a:xfrm>
            <a:off x="5079206" y="1463800"/>
            <a:ext cx="3618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Times New Roman"/>
              <a:buNone/>
            </a:pPr>
            <a:r>
              <a:rPr lang="en-US" sz="18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sp>
        <p:nvSpPr>
          <p:cNvPr id="256" name="Google Shape;256;p32"/>
          <p:cNvSpPr txBox="1"/>
          <p:nvPr/>
        </p:nvSpPr>
        <p:spPr>
          <a:xfrm>
            <a:off x="5996289" y="1463800"/>
            <a:ext cx="3618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Times New Roman"/>
              <a:buNone/>
            </a:pPr>
            <a:r>
              <a:rPr lang="en-US" sz="18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/>
          </a:p>
        </p:txBody>
      </p:sp>
      <p:sp>
        <p:nvSpPr>
          <p:cNvPr id="257" name="Google Shape;257;p32"/>
          <p:cNvSpPr txBox="1"/>
          <p:nvPr/>
        </p:nvSpPr>
        <p:spPr>
          <a:xfrm>
            <a:off x="6882829" y="1463800"/>
            <a:ext cx="3618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Times New Roman"/>
              <a:buNone/>
            </a:pPr>
            <a:r>
              <a:rPr lang="en-US" sz="18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/>
          </a:p>
        </p:txBody>
      </p:sp>
      <p:sp>
        <p:nvSpPr>
          <p:cNvPr id="258" name="Google Shape;258;p32"/>
          <p:cNvSpPr txBox="1"/>
          <p:nvPr/>
        </p:nvSpPr>
        <p:spPr>
          <a:xfrm>
            <a:off x="7806733" y="1454275"/>
            <a:ext cx="3618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Times New Roman"/>
              <a:buNone/>
            </a:pPr>
            <a:r>
              <a:rPr lang="en-US" sz="18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r>
            <a:endParaRPr/>
          </a:p>
        </p:txBody>
      </p:sp>
      <p:cxnSp>
        <p:nvCxnSpPr>
          <p:cNvPr id="259" name="Google Shape;259;p32"/>
          <p:cNvCxnSpPr/>
          <p:nvPr/>
        </p:nvCxnSpPr>
        <p:spPr>
          <a:xfrm>
            <a:off x="5224462" y="4620038"/>
            <a:ext cx="914400" cy="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60" name="Google Shape;260;p32"/>
          <p:cNvSpPr/>
          <p:nvPr/>
        </p:nvSpPr>
        <p:spPr>
          <a:xfrm>
            <a:off x="5107716" y="4532466"/>
            <a:ext cx="182880" cy="18288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32"/>
          <p:cNvSpPr/>
          <p:nvPr/>
        </p:nvSpPr>
        <p:spPr>
          <a:xfrm>
            <a:off x="6054262" y="4532466"/>
            <a:ext cx="182880" cy="18288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8456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856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umba Kids (easy dance) - I like to move i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88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740" y="517801"/>
            <a:ext cx="11270360" cy="53210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43425" y="4267200"/>
            <a:ext cx="6191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smtClean="0">
                <a:solidFill>
                  <a:srgbClr val="0000CC"/>
                </a:solidFill>
              </a:rPr>
              <a:t>2</a:t>
            </a:r>
            <a:endParaRPr lang="en-US" sz="4400">
              <a:solidFill>
                <a:srgbClr val="0000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115550" y="4248150"/>
            <a:ext cx="6191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smtClean="0">
                <a:solidFill>
                  <a:srgbClr val="0000CC"/>
                </a:solidFill>
              </a:rPr>
              <a:t>2</a:t>
            </a:r>
            <a:endParaRPr lang="en-US" sz="440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08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1168</TotalTime>
  <Words>175</Words>
  <Application>Microsoft Office PowerPoint</Application>
  <PresentationFormat>Widescreen</PresentationFormat>
  <Paragraphs>49</Paragraphs>
  <Slides>23</Slides>
  <Notes>9</Notes>
  <HiddenSlides>0</HiddenSlides>
  <MMClips>19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 Light</vt:lpstr>
      <vt:lpstr>UTM Avo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vvxel</dc:creator>
  <cp:lastModifiedBy>user</cp:lastModifiedBy>
  <cp:revision>246</cp:revision>
  <dcterms:created xsi:type="dcterms:W3CDTF">2018-03-14T16:45:16Z</dcterms:created>
  <dcterms:modified xsi:type="dcterms:W3CDTF">2022-11-10T23:08:26Z</dcterms:modified>
</cp:coreProperties>
</file>