
<file path=[Content_Types].xml><?xml version="1.0" encoding="utf-8"?>
<Types xmlns="http://schemas.openxmlformats.org/package/2006/content-types">
  <Default Extension="png" ContentType="image/png"/>
  <Default Extension="mp3" ContentType="audio/mpeg"/>
  <Default Extension="bin" ContentType="application/vnd.ms-office.activeX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activeX/activeX5.xml" ContentType="application/vnd.ms-office.activeX+xml"/>
  <Override PartName="/ppt/activeX/activeX6.xml" ContentType="application/vnd.ms-office.activeX+xml"/>
  <Override PartName="/ppt/activeX/activeX7.xml" ContentType="application/vnd.ms-office.activeX+xml"/>
  <Override PartName="/ppt/activeX/activeX8.xml" ContentType="application/vnd.ms-office.activeX+xml"/>
  <Override PartName="/ppt/activeX/activeX9.xml" ContentType="application/vnd.ms-office.activeX+xml"/>
  <Override PartName="/ppt/activeX/activeX10.xml" ContentType="application/vnd.ms-office.activeX+xml"/>
  <Override PartName="/ppt/activeX/activeX11.xml" ContentType="application/vnd.ms-office.activeX+xml"/>
  <Override PartName="/ppt/activeX/activeX12.xml" ContentType="application/vnd.ms-office.activeX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32" r:id="rId2"/>
    <p:sldId id="263" r:id="rId3"/>
    <p:sldId id="310" r:id="rId4"/>
    <p:sldId id="311" r:id="rId5"/>
    <p:sldId id="312" r:id="rId6"/>
    <p:sldId id="273" r:id="rId7"/>
    <p:sldId id="335" r:id="rId8"/>
    <p:sldId id="281" r:id="rId9"/>
    <p:sldId id="282" r:id="rId10"/>
    <p:sldId id="307" r:id="rId11"/>
    <p:sldId id="336" r:id="rId12"/>
    <p:sldId id="317" r:id="rId13"/>
    <p:sldId id="333" r:id="rId14"/>
    <p:sldId id="337" r:id="rId15"/>
    <p:sldId id="285" r:id="rId16"/>
    <p:sldId id="334" r:id="rId17"/>
    <p:sldId id="325" r:id="rId18"/>
    <p:sldId id="338" r:id="rId19"/>
    <p:sldId id="339" r:id="rId20"/>
    <p:sldId id="340" r:id="rId21"/>
    <p:sldId id="341" r:id="rId22"/>
    <p:sldId id="342" r:id="rId23"/>
    <p:sldId id="343" r:id="rId24"/>
    <p:sldId id="30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0BA7"/>
    <a:srgbClr val="3942A0"/>
    <a:srgbClr val="FFFFFF"/>
    <a:srgbClr val="11FFFD"/>
    <a:srgbClr val="FAC308"/>
    <a:srgbClr val="00DFDA"/>
    <a:srgbClr val="2FB1CE"/>
    <a:srgbClr val="99CA4C"/>
    <a:srgbClr val="FEFEFE"/>
    <a:srgbClr val="EBF8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98" autoAdjust="0"/>
    <p:restoredTop sz="95657" autoAdjust="0"/>
  </p:normalViewPr>
  <p:slideViewPr>
    <p:cSldViewPr snapToGrid="0">
      <p:cViewPr varScale="1">
        <p:scale>
          <a:sx n="84" d="100"/>
          <a:sy n="84" d="100"/>
        </p:scale>
        <p:origin x="4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10.xml.rels><?xml version="1.0" encoding="UTF-8" standalone="yes"?>
<Relationships xmlns="http://schemas.openxmlformats.org/package/2006/relationships"><Relationship Id="rId1" Type="http://schemas.microsoft.com/office/2006/relationships/activeXControlBinary" Target="activeX10.bin"/></Relationships>
</file>

<file path=ppt/activeX/_rels/activeX11.xml.rels><?xml version="1.0" encoding="UTF-8" standalone="yes"?>
<Relationships xmlns="http://schemas.openxmlformats.org/package/2006/relationships"><Relationship Id="rId1" Type="http://schemas.microsoft.com/office/2006/relationships/activeXControlBinary" Target="activeX11.bin"/></Relationships>
</file>

<file path=ppt/activeX/_rels/activeX12.xml.rels><?xml version="1.0" encoding="UTF-8" standalone="yes"?>
<Relationships xmlns="http://schemas.openxmlformats.org/package/2006/relationships"><Relationship Id="rId1" Type="http://schemas.microsoft.com/office/2006/relationships/activeXControlBinary" Target="activeX12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image" Target="../media/image29.wmf"/><Relationship Id="rId7" Type="http://schemas.openxmlformats.org/officeDocument/2006/relationships/image" Target="../media/image33.wmf"/><Relationship Id="rId12" Type="http://schemas.openxmlformats.org/officeDocument/2006/relationships/image" Target="../media/image38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6" Type="http://schemas.openxmlformats.org/officeDocument/2006/relationships/image" Target="../media/image32.wmf"/><Relationship Id="rId11" Type="http://schemas.openxmlformats.org/officeDocument/2006/relationships/image" Target="../media/image37.wmf"/><Relationship Id="rId5" Type="http://schemas.openxmlformats.org/officeDocument/2006/relationships/image" Target="../media/image31.wmf"/><Relationship Id="rId10" Type="http://schemas.openxmlformats.org/officeDocument/2006/relationships/image" Target="../media/image36.wmf"/><Relationship Id="rId4" Type="http://schemas.openxmlformats.org/officeDocument/2006/relationships/image" Target="../media/image30.wmf"/><Relationship Id="rId9" Type="http://schemas.openxmlformats.org/officeDocument/2006/relationships/image" Target="../media/image3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F5EBA9-0893-48C5-B96D-925B8E2EE3C8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D042A-CB7A-4806-BEC9-1B5D071150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873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Bấm vào cánh cửa để đến câu hỏi. Bấm vào HS để quay về ô cửa. Bấm vào nền trắng dưới cánh cửa để hiện ra phần quà. Bấm vào trái tim để phần quà biến mất.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D042A-CB7A-4806-BEC9-1B5D0711500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98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ED042A-CB7A-4806-BEC9-1B5D0711500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450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ED042A-CB7A-4806-BEC9-1B5D0711500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694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ED042A-CB7A-4806-BEC9-1B5D0711500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3472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ED042A-CB7A-4806-BEC9-1B5D0711500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5029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ED042A-CB7A-4806-BEC9-1B5D0711500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353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526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681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0858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20645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511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370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214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058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54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370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876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16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391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80700-5D63-4E81-AC36-D158E29CA293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244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4.mp3"/><Relationship Id="rId7" Type="http://schemas.openxmlformats.org/officeDocument/2006/relationships/image" Target="../media/image19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2.xml"/><Relationship Id="rId4" Type="http://schemas.openxmlformats.org/officeDocument/2006/relationships/audio" Target="../media/media4.mp3"/><Relationship Id="rId9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6.mp4"/><Relationship Id="rId1" Type="http://schemas.openxmlformats.org/officeDocument/2006/relationships/video" Target="NULL" TargetMode="Externa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7.mp3"/><Relationship Id="rId7" Type="http://schemas.openxmlformats.org/officeDocument/2006/relationships/image" Target="../media/image2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2.xml"/><Relationship Id="rId4" Type="http://schemas.openxmlformats.org/officeDocument/2006/relationships/audio" Target="../media/media7.mp3"/><Relationship Id="rId9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7.xml"/><Relationship Id="rId13" Type="http://schemas.openxmlformats.org/officeDocument/2006/relationships/control" Target="../activeX/activeX12.xml"/><Relationship Id="rId18" Type="http://schemas.openxmlformats.org/officeDocument/2006/relationships/image" Target="../media/image28.wmf"/><Relationship Id="rId26" Type="http://schemas.openxmlformats.org/officeDocument/2006/relationships/image" Target="../media/image36.wmf"/><Relationship Id="rId3" Type="http://schemas.openxmlformats.org/officeDocument/2006/relationships/control" Target="../activeX/activeX2.xml"/><Relationship Id="rId21" Type="http://schemas.openxmlformats.org/officeDocument/2006/relationships/image" Target="../media/image31.wmf"/><Relationship Id="rId7" Type="http://schemas.openxmlformats.org/officeDocument/2006/relationships/control" Target="../activeX/activeX6.xml"/><Relationship Id="rId12" Type="http://schemas.openxmlformats.org/officeDocument/2006/relationships/control" Target="../activeX/activeX11.xml"/><Relationship Id="rId17" Type="http://schemas.openxmlformats.org/officeDocument/2006/relationships/image" Target="../media/image27.wmf"/><Relationship Id="rId25" Type="http://schemas.openxmlformats.org/officeDocument/2006/relationships/image" Target="../media/image35.wmf"/><Relationship Id="rId2" Type="http://schemas.openxmlformats.org/officeDocument/2006/relationships/control" Target="../activeX/activeX1.xml"/><Relationship Id="rId16" Type="http://schemas.openxmlformats.org/officeDocument/2006/relationships/image" Target="../media/image40.png"/><Relationship Id="rId20" Type="http://schemas.openxmlformats.org/officeDocument/2006/relationships/image" Target="../media/image30.wmf"/><Relationship Id="rId1" Type="http://schemas.openxmlformats.org/officeDocument/2006/relationships/vmlDrawing" Target="../drawings/vmlDrawing1.vml"/><Relationship Id="rId6" Type="http://schemas.openxmlformats.org/officeDocument/2006/relationships/control" Target="../activeX/activeX5.xml"/><Relationship Id="rId11" Type="http://schemas.openxmlformats.org/officeDocument/2006/relationships/control" Target="../activeX/activeX10.xml"/><Relationship Id="rId24" Type="http://schemas.openxmlformats.org/officeDocument/2006/relationships/image" Target="../media/image34.wmf"/><Relationship Id="rId5" Type="http://schemas.openxmlformats.org/officeDocument/2006/relationships/control" Target="../activeX/activeX4.xml"/><Relationship Id="rId15" Type="http://schemas.openxmlformats.org/officeDocument/2006/relationships/image" Target="../media/image39.png"/><Relationship Id="rId23" Type="http://schemas.openxmlformats.org/officeDocument/2006/relationships/image" Target="../media/image33.wmf"/><Relationship Id="rId28" Type="http://schemas.openxmlformats.org/officeDocument/2006/relationships/image" Target="../media/image38.wmf"/><Relationship Id="rId10" Type="http://schemas.openxmlformats.org/officeDocument/2006/relationships/control" Target="../activeX/activeX9.xml"/><Relationship Id="rId19" Type="http://schemas.openxmlformats.org/officeDocument/2006/relationships/image" Target="../media/image29.wmf"/><Relationship Id="rId4" Type="http://schemas.openxmlformats.org/officeDocument/2006/relationships/control" Target="../activeX/activeX3.xml"/><Relationship Id="rId9" Type="http://schemas.openxmlformats.org/officeDocument/2006/relationships/control" Target="../activeX/activeX8.xml"/><Relationship Id="rId14" Type="http://schemas.openxmlformats.org/officeDocument/2006/relationships/slideLayout" Target="../slideLayouts/slideLayout12.xml"/><Relationship Id="rId22" Type="http://schemas.openxmlformats.org/officeDocument/2006/relationships/image" Target="../media/image32.wmf"/><Relationship Id="rId27" Type="http://schemas.openxmlformats.org/officeDocument/2006/relationships/image" Target="../media/image37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4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43.png"/><Relationship Id="rId5" Type="http://schemas.openxmlformats.org/officeDocument/2006/relationships/image" Target="../media/image42.gif"/><Relationship Id="rId10" Type="http://schemas.openxmlformats.org/officeDocument/2006/relationships/image" Target="../media/image3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5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7.png"/><Relationship Id="rId12" Type="http://schemas.openxmlformats.org/officeDocument/2006/relationships/image" Target="../media/image45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audio" Target="../media/audio2.wav"/><Relationship Id="rId11" Type="http://schemas.openxmlformats.org/officeDocument/2006/relationships/image" Target="../media/image52.png"/><Relationship Id="rId5" Type="http://schemas.openxmlformats.org/officeDocument/2006/relationships/audio" Target="../media/audio1.wav"/><Relationship Id="rId10" Type="http://schemas.openxmlformats.org/officeDocument/2006/relationships/slide" Target="slide17.xml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slide" Target="slide3.xml"/><Relationship Id="rId12" Type="http://schemas.openxmlformats.org/officeDocument/2006/relationships/image" Target="../media/image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gif"/><Relationship Id="rId11" Type="http://schemas.openxmlformats.org/officeDocument/2006/relationships/slide" Target="slide5.xml"/><Relationship Id="rId5" Type="http://schemas.openxmlformats.org/officeDocument/2006/relationships/slide" Target="slide6.xml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7.png"/><Relationship Id="rId12" Type="http://schemas.openxmlformats.org/officeDocument/2006/relationships/image" Target="../media/image45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audio" Target="../media/audio2.wav"/><Relationship Id="rId11" Type="http://schemas.openxmlformats.org/officeDocument/2006/relationships/image" Target="../media/image55.png"/><Relationship Id="rId5" Type="http://schemas.openxmlformats.org/officeDocument/2006/relationships/audio" Target="../media/audio1.wav"/><Relationship Id="rId10" Type="http://schemas.openxmlformats.org/officeDocument/2006/relationships/slide" Target="slide18.xml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54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6.jpeg"/><Relationship Id="rId12" Type="http://schemas.openxmlformats.org/officeDocument/2006/relationships/image" Target="../media/image3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47.png"/><Relationship Id="rId11" Type="http://schemas.openxmlformats.org/officeDocument/2006/relationships/image" Target="../media/image45.png"/><Relationship Id="rId5" Type="http://schemas.openxmlformats.org/officeDocument/2006/relationships/audio" Target="../media/audio2.wav"/><Relationship Id="rId10" Type="http://schemas.openxmlformats.org/officeDocument/2006/relationships/image" Target="../media/image58.png"/><Relationship Id="rId4" Type="http://schemas.openxmlformats.org/officeDocument/2006/relationships/audio" Target="../media/audio1.wav"/><Relationship Id="rId9" Type="http://schemas.openxmlformats.org/officeDocument/2006/relationships/slide" Target="slide1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9.jpeg"/><Relationship Id="rId12" Type="http://schemas.openxmlformats.org/officeDocument/2006/relationships/image" Target="../media/image3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47.png"/><Relationship Id="rId11" Type="http://schemas.openxmlformats.org/officeDocument/2006/relationships/image" Target="../media/image45.png"/><Relationship Id="rId5" Type="http://schemas.openxmlformats.org/officeDocument/2006/relationships/audio" Target="../media/audio2.wav"/><Relationship Id="rId10" Type="http://schemas.openxmlformats.org/officeDocument/2006/relationships/image" Target="../media/image61.png"/><Relationship Id="rId4" Type="http://schemas.openxmlformats.org/officeDocument/2006/relationships/audio" Target="../media/audio1.wav"/><Relationship Id="rId9" Type="http://schemas.openxmlformats.org/officeDocument/2006/relationships/slide" Target="slide20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65.gif"/><Relationship Id="rId3" Type="http://schemas.microsoft.com/office/2007/relationships/media" Target="../media/media10.mp3"/><Relationship Id="rId7" Type="http://schemas.openxmlformats.org/officeDocument/2006/relationships/audio" Target="../media/audio2.wav"/><Relationship Id="rId12" Type="http://schemas.openxmlformats.org/officeDocument/2006/relationships/image" Target="../media/image64.jpeg"/><Relationship Id="rId2" Type="http://schemas.openxmlformats.org/officeDocument/2006/relationships/audio" Target="../media/media9.mp3"/><Relationship Id="rId16" Type="http://schemas.openxmlformats.org/officeDocument/2006/relationships/image" Target="../media/image66.png"/><Relationship Id="rId1" Type="http://schemas.microsoft.com/office/2007/relationships/media" Target="../media/media9.mp3"/><Relationship Id="rId6" Type="http://schemas.openxmlformats.org/officeDocument/2006/relationships/audio" Target="../media/audio1.wav"/><Relationship Id="rId11" Type="http://schemas.openxmlformats.org/officeDocument/2006/relationships/image" Target="../media/image63.jpe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45.png"/><Relationship Id="rId10" Type="http://schemas.openxmlformats.org/officeDocument/2006/relationships/image" Target="../media/image62.jpg"/><Relationship Id="rId4" Type="http://schemas.openxmlformats.org/officeDocument/2006/relationships/audio" Target="../media/media10.mp3"/><Relationship Id="rId9" Type="http://schemas.openxmlformats.org/officeDocument/2006/relationships/image" Target="../media/image47.png"/><Relationship Id="rId1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6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42.gif"/><Relationship Id="rId4" Type="http://schemas.openxmlformats.org/officeDocument/2006/relationships/image" Target="../media/image6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4.mp3"/><Relationship Id="rId7" Type="http://schemas.openxmlformats.org/officeDocument/2006/relationships/image" Target="../media/image12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2.xml"/><Relationship Id="rId4" Type="http://schemas.openxmlformats.org/officeDocument/2006/relationships/audio" Target="../media/media4.mp3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4" name="WordArt 24"/>
          <p:cNvSpPr>
            <a:spLocks noChangeArrowheads="1" noChangeShapeType="1" noTextEdit="1"/>
          </p:cNvSpPr>
          <p:nvPr/>
        </p:nvSpPr>
        <p:spPr bwMode="auto">
          <a:xfrm>
            <a:off x="2546994" y="486384"/>
            <a:ext cx="6377931" cy="72329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UBND</a:t>
            </a:r>
            <a:r>
              <a:rPr lang="vi-VN" sz="3600" b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HUYỆN ĐÔNG ANH</a:t>
            </a:r>
          </a:p>
          <a:p>
            <a:pPr algn="ctr"/>
            <a:r>
              <a:rPr lang="vi-VN" sz="3600" b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 GIÁO DỤC HUYỆN</a:t>
            </a:r>
            <a:r>
              <a:rPr lang="en-US" sz="3600" b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 ANH</a:t>
            </a:r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nhac nen">
            <a:hlinkClick r:id="" action="ppaction://media"/>
            <a:extLst>
              <a:ext uri="{FF2B5EF4-FFF2-40B4-BE49-F238E27FC236}">
                <a16:creationId xmlns:a16="http://schemas.microsoft.com/office/drawing/2014/main" xmlns="" id="{9E5EF20E-7E4D-4D7C-A57E-9F5D2584B0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547725" y="3429000"/>
            <a:ext cx="487363" cy="4873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240537" y="4656712"/>
            <a:ext cx="47454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000" smtClean="0"/>
              <a:t>Đơn vị: Trường Tiểu học Xuân Nộn</a:t>
            </a:r>
          </a:p>
          <a:p>
            <a:pPr>
              <a:lnSpc>
                <a:spcPct val="150000"/>
              </a:lnSpc>
            </a:pPr>
            <a:r>
              <a:rPr lang="vi-VN" sz="2000" b="1" smtClean="0"/>
              <a:t>Giáo viên thực hiện: Tô Thị Kim Dung</a:t>
            </a:r>
            <a:endParaRPr lang="en-US" sz="2000" b="1"/>
          </a:p>
        </p:txBody>
      </p:sp>
      <p:sp>
        <p:nvSpPr>
          <p:cNvPr id="5" name="Rectangle 4"/>
          <p:cNvSpPr/>
          <p:nvPr/>
        </p:nvSpPr>
        <p:spPr>
          <a:xfrm>
            <a:off x="506548" y="2174461"/>
            <a:ext cx="1133544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3600" b="1" cap="none" spc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CHÀO MỪNG QUÝ THẦY CÔ </a:t>
            </a:r>
          </a:p>
          <a:p>
            <a:pPr algn="ctr"/>
            <a:r>
              <a:rPr lang="vi-VN" sz="36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VỀ DỰ HỘI THI GIÁO VIÊN DẠY GIỎI CẤP HUYỆN</a:t>
            </a:r>
          </a:p>
        </p:txBody>
      </p:sp>
      <p:sp>
        <p:nvSpPr>
          <p:cNvPr id="6" name="WordArt 24"/>
          <p:cNvSpPr>
            <a:spLocks noChangeArrowheads="1" noChangeShapeType="1" noTextEdit="1"/>
          </p:cNvSpPr>
          <p:nvPr/>
        </p:nvSpPr>
        <p:spPr bwMode="auto">
          <a:xfrm>
            <a:off x="4943635" y="4178246"/>
            <a:ext cx="2588217" cy="35646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 TOÁN LỚP 1</a:t>
            </a:r>
            <a:endParaRPr lang="en-US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1798" y="3412711"/>
            <a:ext cx="1133544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3200" b="1" cap="none" spc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Năm học: 2022-2023</a:t>
            </a:r>
            <a:endParaRPr lang="en-US" sz="3200" b="1" cap="none" spc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20648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06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6829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2424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5132" t="17524" b="15815"/>
          <a:stretch/>
        </p:blipFill>
        <p:spPr>
          <a:xfrm>
            <a:off x="186766" y="-11498"/>
            <a:ext cx="3653341" cy="11107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34115" y="908633"/>
            <a:ext cx="3890705" cy="54812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2725" y="2702335"/>
            <a:ext cx="3106882" cy="28719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1855" y="3839246"/>
            <a:ext cx="3106882" cy="175846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4609" y="4736060"/>
            <a:ext cx="3106882" cy="861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43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E4FFC1A-C410-4845-A0DA-083452C2EC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2" b="6422"/>
          <a:stretch/>
        </p:blipFill>
        <p:spPr>
          <a:xfrm>
            <a:off x="-6554613" y="-4284593"/>
            <a:ext cx="8739527" cy="428459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88AAFA3-BAE1-4B52-ADA2-11C40BDB32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" b="34"/>
          <a:stretch/>
        </p:blipFill>
        <p:spPr>
          <a:xfrm>
            <a:off x="-3353599" y="-849904"/>
            <a:ext cx="3858545" cy="4278904"/>
          </a:xfrm>
          <a:prstGeom prst="rect">
            <a:avLst/>
          </a:prstGeom>
        </p:spPr>
      </p:pic>
      <p:pic>
        <p:nvPicPr>
          <p:cNvPr id="3" name="thu thach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796925" y="3889375"/>
            <a:ext cx="487363" cy="487363"/>
          </a:xfrm>
          <a:prstGeom prst="rect">
            <a:avLst/>
          </a:prstGeom>
        </p:spPr>
      </p:pic>
      <p:pic>
        <p:nvPicPr>
          <p:cNvPr id="4" name="T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487363" y="50133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166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2.96296E-6 L 0.25 0.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2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8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00833 L 0.80886 0.8400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43" y="4240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6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025" y="1427515"/>
            <a:ext cx="6498202" cy="4786777"/>
          </a:xfrm>
          <a:prstGeom prst="ellipse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425" y="2045815"/>
            <a:ext cx="4831499" cy="35664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1" y="286071"/>
            <a:ext cx="11563350" cy="11256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0614" y="4469111"/>
            <a:ext cx="445786" cy="540634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9944100" y="3133725"/>
            <a:ext cx="1238250" cy="1019175"/>
          </a:xfrm>
          <a:prstGeom prst="ellipse">
            <a:avLst/>
          </a:prstGeom>
          <a:noFill/>
          <a:ln w="571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909869" y="3874491"/>
            <a:ext cx="1238250" cy="1019175"/>
          </a:xfrm>
          <a:prstGeom prst="ellipse">
            <a:avLst/>
          </a:prstGeom>
          <a:noFill/>
          <a:ln w="571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8993" y="4479317"/>
            <a:ext cx="348156" cy="51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140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Jingle Bells 🎶 - Dance Party - CoComelon Nursery Rhymes &amp; Kids Songs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3688" end="6935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023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E4FFC1A-C410-4845-A0DA-083452C2EC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2" b="6422"/>
          <a:stretch/>
        </p:blipFill>
        <p:spPr>
          <a:xfrm>
            <a:off x="-6402213" y="-4284593"/>
            <a:ext cx="8739527" cy="428459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88AAFA3-BAE1-4B52-ADA2-11C40BDB32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" b="34"/>
          <a:stretch/>
        </p:blipFill>
        <p:spPr>
          <a:xfrm>
            <a:off x="-3353599" y="-849904"/>
            <a:ext cx="3858545" cy="4278904"/>
          </a:xfrm>
          <a:prstGeom prst="rect">
            <a:avLst/>
          </a:prstGeom>
        </p:spPr>
      </p:pic>
      <p:pic>
        <p:nvPicPr>
          <p:cNvPr id="3" name="T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120775" y="3870325"/>
            <a:ext cx="487363" cy="487363"/>
          </a:xfrm>
          <a:prstGeom prst="rect">
            <a:avLst/>
          </a:prstGeom>
        </p:spPr>
      </p:pic>
      <p:pic>
        <p:nvPicPr>
          <p:cNvPr id="4" name="thu thach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120775" y="51276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793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2.96296E-6 L 0.25 0.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2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93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01944 L 0.80105 0.7983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52" y="4088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6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5FE43D69-54E5-4958-B4A1-87625CE119F4}"/>
              </a:ext>
            </a:extLst>
          </p:cNvPr>
          <p:cNvGrpSpPr/>
          <p:nvPr/>
        </p:nvGrpSpPr>
        <p:grpSpPr>
          <a:xfrm>
            <a:off x="505838" y="2205490"/>
            <a:ext cx="11498094" cy="2142773"/>
            <a:chOff x="-267313" y="4493135"/>
            <a:chExt cx="11769824" cy="2069188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A1695A57-EEAF-4EDD-A2BA-EEA593DBA3BA}"/>
                </a:ext>
              </a:extLst>
            </p:cNvPr>
            <p:cNvSpPr/>
            <p:nvPr/>
          </p:nvSpPr>
          <p:spPr>
            <a:xfrm>
              <a:off x="10725752" y="4493135"/>
              <a:ext cx="776759" cy="204305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-267313" y="4493135"/>
              <a:ext cx="11032438" cy="2069188"/>
            </a:xfrm>
            <a:prstGeom prst="rect">
              <a:avLst/>
            </a:prstGeom>
            <a:noFill/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6"/>
          <a:srcRect r="82473" b="68488"/>
          <a:stretch/>
        </p:blipFill>
        <p:spPr>
          <a:xfrm>
            <a:off x="426160" y="571902"/>
            <a:ext cx="2450390" cy="1126076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3762" name="TextBox1" r:id="rId2" imgW="533520" imgH="609480"/>
        </mc:Choice>
        <mc:Fallback>
          <p:control name="TextBox1" r:id="rId2" imgW="533520" imgH="609480">
            <p:pic>
              <p:nvPicPr>
                <p:cNvPr id="4" name="TextBox1"/>
                <p:cNvPicPr>
                  <a:picLocks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488332" y="2344366"/>
                  <a:ext cx="535022" cy="610860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3763" name="TextBox7" r:id="rId3" imgW="563760" imgH="541080"/>
        </mc:Choice>
        <mc:Fallback>
          <p:control name="TextBox7" r:id="rId3" imgW="563760" imgH="541080">
            <p:pic>
              <p:nvPicPr>
                <p:cNvPr id="3" name="TextBox7">
                  <a:extLst>
                    <a:ext uri="{FF2B5EF4-FFF2-40B4-BE49-F238E27FC236}">
                      <a16:creationId xmlns:a16="http://schemas.microsoft.com/office/drawing/2014/main" xmlns="" id="{2EFBAB4B-D170-476A-854C-F980C58DA3F8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943228" y="2366838"/>
                  <a:ext cx="566738" cy="539750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3764" name="TextBox8" r:id="rId4" imgW="563760" imgH="640080"/>
        </mc:Choice>
        <mc:Fallback>
          <p:control name="TextBox8" r:id="rId4" imgW="563760" imgH="640080">
            <p:pic>
              <p:nvPicPr>
                <p:cNvPr id="12" name="TextBox8">
                  <a:extLst>
                    <a:ext uri="{FF2B5EF4-FFF2-40B4-BE49-F238E27FC236}">
                      <a16:creationId xmlns:a16="http://schemas.microsoft.com/office/drawing/2014/main" xmlns="" id="{ACA7A134-3535-439E-828C-2A154A37ADCA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858882" y="2383276"/>
                  <a:ext cx="566738" cy="64004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3765" name="TextBox9" r:id="rId5" imgW="563760" imgH="647640"/>
        </mc:Choice>
        <mc:Fallback>
          <p:control name="TextBox9" r:id="rId5" imgW="563760" imgH="647640">
            <p:pic>
              <p:nvPicPr>
                <p:cNvPr id="13" name="TextBox9">
                  <a:extLst>
                    <a:ext uri="{FF2B5EF4-FFF2-40B4-BE49-F238E27FC236}">
                      <a16:creationId xmlns:a16="http://schemas.microsoft.com/office/drawing/2014/main" xmlns="" id="{568F4CB0-F37D-4BBD-A7D6-6E650DF38BE0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6881634" y="3472774"/>
                  <a:ext cx="566738" cy="650149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3766" name="TextBox10" r:id="rId6" imgW="563760" imgH="541080"/>
        </mc:Choice>
        <mc:Fallback>
          <p:control name="TextBox10" r:id="rId6" imgW="563760" imgH="541080">
            <p:pic>
              <p:nvPicPr>
                <p:cNvPr id="14" name="TextBox10">
                  <a:extLst>
                    <a:ext uri="{FF2B5EF4-FFF2-40B4-BE49-F238E27FC236}">
                      <a16:creationId xmlns:a16="http://schemas.microsoft.com/office/drawing/2014/main" xmlns="" id="{03D52A0F-CFEF-4E48-A73C-4019120B82E4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982138" y="3455579"/>
                  <a:ext cx="566738" cy="539750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3767" name="TextBox11" r:id="rId7" imgW="563760" imgH="678240"/>
        </mc:Choice>
        <mc:Fallback>
          <p:control name="TextBox11" r:id="rId7" imgW="563760" imgH="678240">
            <p:pic>
              <p:nvPicPr>
                <p:cNvPr id="15" name="TextBox11">
                  <a:extLst>
                    <a:ext uri="{FF2B5EF4-FFF2-40B4-BE49-F238E27FC236}">
                      <a16:creationId xmlns:a16="http://schemas.microsoft.com/office/drawing/2014/main" xmlns="" id="{05DB9D6E-8230-4A19-80DD-E155C7B8269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1019172" y="3482504"/>
                  <a:ext cx="566738" cy="680936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3768" name="TextBox12" r:id="rId8" imgW="563760" imgH="647640"/>
        </mc:Choice>
        <mc:Fallback>
          <p:control name="TextBox12" r:id="rId8" imgW="563760" imgH="647640">
            <p:pic>
              <p:nvPicPr>
                <p:cNvPr id="16" name="TextBox12">
                  <a:extLst>
                    <a:ext uri="{FF2B5EF4-FFF2-40B4-BE49-F238E27FC236}">
                      <a16:creationId xmlns:a16="http://schemas.microsoft.com/office/drawing/2014/main" xmlns="" id="{3FBFC2A5-275E-468E-8D4A-3DF33783180B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1286069" y="2363822"/>
                  <a:ext cx="566738" cy="645431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3769" name="TextBox2" r:id="rId9" imgW="533520" imgH="647640"/>
        </mc:Choice>
        <mc:Fallback>
          <p:control name="TextBox2" r:id="rId9" imgW="533520" imgH="647640">
            <p:pic>
              <p:nvPicPr>
                <p:cNvPr id="17" name="TextBox2">
                  <a:extLst>
                    <a:ext uri="{FF2B5EF4-FFF2-40B4-BE49-F238E27FC236}">
                      <a16:creationId xmlns:a16="http://schemas.microsoft.com/office/drawing/2014/main" xmlns="" id="{85B193E6-9D85-41AE-AFCA-73B213B35160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498061" y="3453321"/>
                  <a:ext cx="535022" cy="649012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3770" name="TextBox3" r:id="rId10" imgW="533520" imgH="640080"/>
        </mc:Choice>
        <mc:Fallback>
          <p:control name="TextBox3" r:id="rId10" imgW="533520" imgH="640080">
            <p:pic>
              <p:nvPicPr>
                <p:cNvPr id="18" name="TextBox3">
                  <a:extLst>
                    <a:ext uri="{FF2B5EF4-FFF2-40B4-BE49-F238E27FC236}">
                      <a16:creationId xmlns:a16="http://schemas.microsoft.com/office/drawing/2014/main" xmlns="" id="{45BEFC4C-63EF-433C-8CBF-7CA95468A52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5457217" y="3454488"/>
                  <a:ext cx="535021" cy="63811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3771" name="TextBox4" r:id="rId11" imgW="533520" imgH="617400"/>
        </mc:Choice>
        <mc:Fallback>
          <p:control name="TextBox4" r:id="rId11" imgW="533520" imgH="617400">
            <p:pic>
              <p:nvPicPr>
                <p:cNvPr id="19" name="TextBox4">
                  <a:extLst>
                    <a:ext uri="{FF2B5EF4-FFF2-40B4-BE49-F238E27FC236}">
                      <a16:creationId xmlns:a16="http://schemas.microsoft.com/office/drawing/2014/main" xmlns="" id="{3E9A0891-50AE-4FB2-BE74-E7057664A114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5457217" y="2363821"/>
                  <a:ext cx="535021" cy="61489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3772" name="TextBox5" r:id="rId12" imgW="647640" imgH="640080"/>
        </mc:Choice>
        <mc:Fallback>
          <p:control name="TextBox5" r:id="rId12" imgW="647640" imgH="640080">
            <p:pic>
              <p:nvPicPr>
                <p:cNvPr id="20" name="TextBox5">
                  <a:extLst>
                    <a:ext uri="{FF2B5EF4-FFF2-40B4-BE49-F238E27FC236}">
                      <a16:creationId xmlns:a16="http://schemas.microsoft.com/office/drawing/2014/main" xmlns="" id="{812409C2-ACAF-46B8-9497-0440FA9F4683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9503728" y="2340598"/>
                  <a:ext cx="645325" cy="63811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3773" name="TextBox6" r:id="rId13" imgW="647640" imgH="640080"/>
        </mc:Choice>
        <mc:Fallback>
          <p:control name="TextBox6" r:id="rId13" imgW="647640" imgH="640080">
            <p:pic>
              <p:nvPicPr>
                <p:cNvPr id="21" name="TextBox6">
                  <a:extLst>
                    <a:ext uri="{FF2B5EF4-FFF2-40B4-BE49-F238E27FC236}">
                      <a16:creationId xmlns:a16="http://schemas.microsoft.com/office/drawing/2014/main" xmlns="" id="{9B898387-98ED-46A0-B9B0-CFBE2572F453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523183" y="3435033"/>
                  <a:ext cx="645325" cy="638117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37159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63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6870"/>
          <a:stretch/>
        </p:blipFill>
        <p:spPr>
          <a:xfrm>
            <a:off x="-98601" y="0"/>
            <a:ext cx="12290601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43F6E87-EC8B-422F-BBB9-AE5022BD80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017" y="3496084"/>
            <a:ext cx="1708481" cy="214710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0C97F42-8784-40E8-B6F8-7278F40599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96" y="4636593"/>
            <a:ext cx="1247475" cy="12449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21E6BFF-FBD9-44AE-8CA0-8C45AB2E5D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726" y="4874978"/>
            <a:ext cx="1077679" cy="768210"/>
          </a:xfrm>
          <a:prstGeom prst="rect">
            <a:avLst/>
          </a:prstGeom>
        </p:spPr>
      </p:pic>
      <p:pic>
        <p:nvPicPr>
          <p:cNvPr id="7" name="ngdung">
            <a:extLst>
              <a:ext uri="{FF2B5EF4-FFF2-40B4-BE49-F238E27FC236}">
                <a16:creationId xmlns:a16="http://schemas.microsoft.com/office/drawing/2014/main" xmlns="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41942" y="4908572"/>
            <a:ext cx="3039789" cy="14692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019731F-5E77-483E-AA27-4D4D0AB3ABB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209" y="710690"/>
            <a:ext cx="9906096" cy="2768165"/>
          </a:xfrm>
          <a:prstGeom prst="rect">
            <a:avLst/>
          </a:prstGeom>
        </p:spPr>
      </p:pic>
      <p:pic>
        <p:nvPicPr>
          <p:cNvPr id="4" name="My Aud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722225" y="14446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13110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342901" y="-1965960"/>
            <a:ext cx="25755599" cy="11827286"/>
            <a:chOff x="152399" y="-1806986"/>
            <a:chExt cx="25069800" cy="11827286"/>
          </a:xfrm>
        </p:grpSpPr>
        <p:grpSp>
          <p:nvGrpSpPr>
            <p:cNvPr id="17" name="CẤM BUÔN BÁN, CẤM REUP">
              <a:extLst>
                <a:ext uri="{FF2B5EF4-FFF2-40B4-BE49-F238E27FC236}">
                  <a16:creationId xmlns="" xmlns:a16="http://schemas.microsoft.com/office/drawing/2014/main" id="{A771E4F9-3621-4EF0-8FFB-115BC918F0F9}"/>
                </a:ext>
              </a:extLst>
            </p:cNvPr>
            <p:cNvGrpSpPr/>
            <p:nvPr/>
          </p:nvGrpSpPr>
          <p:grpSpPr>
            <a:xfrm>
              <a:off x="152399" y="-1806986"/>
              <a:ext cx="25069800" cy="8817354"/>
              <a:chOff x="-19812001" y="-1784857"/>
              <a:chExt cx="25069800" cy="8817354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="" xmlns:a16="http://schemas.microsoft.com/office/drawing/2014/main" id="{35CB0125-D3AC-4EAA-805B-8C88E39541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flipH="1">
                <a:off x="-19812001" y="-1784857"/>
                <a:ext cx="12192000" cy="8817354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="" xmlns:a16="http://schemas.microsoft.com/office/drawing/2014/main" id="{0B04F04D-57C6-472E-BA7F-CA90CF0918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flipH="1">
                <a:off x="-7620003" y="-1784857"/>
                <a:ext cx="12877802" cy="8817354"/>
              </a:xfrm>
              <a:prstGeom prst="rect">
                <a:avLst/>
              </a:prstGeom>
            </p:spPr>
          </p:pic>
        </p:grpSp>
        <p:pic>
          <p:nvPicPr>
            <p:cNvPr id="23" name="ĐC SHARE MIỄN PHÍ BỞI NK POWERSKILLS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2857" y="8183884"/>
              <a:ext cx="12257011" cy="1836416"/>
            </a:xfrm>
            <a:prstGeom prst="rect">
              <a:avLst/>
            </a:prstGeom>
          </p:spPr>
        </p:pic>
      </p:grpSp>
      <p:pic>
        <p:nvPicPr>
          <p:cNvPr id="5124" name="ĐC SHARE MIỄN PHÍ BỞI NK POWERSKILLS" descr="Download Software Development Services - Covent Garden PNG Image ..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479" y="953570"/>
            <a:ext cx="2082218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Vào http://fb.com/nkpowerskills tải game miễn phí">
            <a:extLst>
              <a:ext uri="{FF2B5EF4-FFF2-40B4-BE49-F238E27FC236}">
                <a16:creationId xmlns=""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3666" y="5014635"/>
            <a:ext cx="3668813" cy="1773259"/>
          </a:xfrm>
          <a:prstGeom prst="rect">
            <a:avLst/>
          </a:prstGeom>
        </p:spPr>
      </p:pic>
      <p:pic>
        <p:nvPicPr>
          <p:cNvPr id="3" name="My Audio1">
            <a:hlinkClick r:id="" action="ppaction://media"/>
            <a:extLst>
              <a:ext uri="{FF2B5EF4-FFF2-40B4-BE49-F238E27FC236}">
                <a16:creationId xmlns="" xmlns:a16="http://schemas.microsoft.com/office/drawing/2014/main" id="{135589FE-1290-405A-B305-DB0EDF3C00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579725" y="6300531"/>
            <a:ext cx="487363" cy="487363"/>
          </a:xfrm>
          <a:prstGeom prst="rect">
            <a:avLst/>
          </a:prstGeom>
        </p:spPr>
      </p:pic>
      <p:pic>
        <p:nvPicPr>
          <p:cNvPr id="2" name="My Audio1">
            <a:hlinkClick r:id="" action="ppaction://media"/>
            <a:extLst>
              <a:ext uri="{FF2B5EF4-FFF2-40B4-BE49-F238E27FC236}">
                <a16:creationId xmlns="" xmlns:a16="http://schemas.microsoft.com/office/drawing/2014/main" id="{36C45267-3D42-4B25-98D7-F082B2D51A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8044317" y="753754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30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44444E-6 L -1 -4.44444E-6 " pathEditMode="relative" rAng="0" ptsTypes="AA">
                                      <p:cBhvr>
                                        <p:cTn id="1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7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-165100" y="-2800479"/>
            <a:ext cx="25347385" cy="9651968"/>
            <a:chOff x="-19812001" y="181103"/>
            <a:chExt cx="25095200" cy="6851394"/>
          </a:xfrm>
        </p:grpSpPr>
        <p:pic>
          <p:nvPicPr>
            <p:cNvPr id="32" name="Picture 31">
              <a:extLst>
                <a:ext uri="{FF2B5EF4-FFF2-40B4-BE49-F238E27FC236}">
                  <a16:creationId xmlns=""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19812001" y="181103"/>
              <a:ext cx="12191999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=""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7639866" y="181103"/>
              <a:ext cx="12923065" cy="6851394"/>
            </a:xfrm>
            <a:prstGeom prst="rect">
              <a:avLst/>
            </a:prstGeom>
          </p:spPr>
        </p:pic>
      </p:grpSp>
      <p:sp>
        <p:nvSpPr>
          <p:cNvPr id="19" name="Rectangle 18"/>
          <p:cNvSpPr/>
          <p:nvPr/>
        </p:nvSpPr>
        <p:spPr>
          <a:xfrm>
            <a:off x="3789892" y="368095"/>
            <a:ext cx="3769751" cy="1137979"/>
          </a:xfrm>
          <a:prstGeom prst="rect">
            <a:avLst/>
          </a:prstGeom>
          <a:solidFill>
            <a:srgbClr val="00DFDA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/>
          </a:p>
        </p:txBody>
      </p:sp>
      <p:sp>
        <p:nvSpPr>
          <p:cNvPr id="20" name="Rectangle 19"/>
          <p:cNvSpPr/>
          <p:nvPr/>
        </p:nvSpPr>
        <p:spPr>
          <a:xfrm>
            <a:off x="6183084" y="1945529"/>
            <a:ext cx="1728190" cy="602673"/>
          </a:xfrm>
          <a:prstGeom prst="rect">
            <a:avLst/>
          </a:prstGeom>
          <a:solidFill>
            <a:srgbClr val="11FFFD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rgbClr val="FFFF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B. 9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385666" y="1953401"/>
            <a:ext cx="1922921" cy="602673"/>
          </a:xfrm>
          <a:prstGeom prst="rect">
            <a:avLst/>
          </a:prstGeom>
          <a:solidFill>
            <a:srgbClr val="11FFFD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rgbClr val="FFFF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A. 0</a:t>
            </a: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3804059" y="1859607"/>
            <a:ext cx="779792" cy="790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7505377" y="1798958"/>
            <a:ext cx="956425" cy="84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4398495" y="562192"/>
            <a:ext cx="31520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9 + 0 = …</a:t>
            </a:r>
          </a:p>
        </p:txBody>
      </p:sp>
      <p:pic>
        <p:nvPicPr>
          <p:cNvPr id="34" name="c2 2">
            <a:hlinkClick r:id="rId10" action="ppaction://hlinksldjump"/>
            <a:extLst>
              <a:ext uri="{FF2B5EF4-FFF2-40B4-BE49-F238E27FC236}">
                <a16:creationId xmlns=""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8" b="2318"/>
          <a:stretch/>
        </p:blipFill>
        <p:spPr>
          <a:xfrm>
            <a:off x="22130604" y="-116775"/>
            <a:ext cx="13008645" cy="6019800"/>
          </a:xfrm>
          <a:prstGeom prst="rect">
            <a:avLst/>
          </a:prstGeom>
        </p:spPr>
      </p:pic>
      <p:pic>
        <p:nvPicPr>
          <p:cNvPr id="8" name="ngdung">
            <a:extLst>
              <a:ext uri="{FF2B5EF4-FFF2-40B4-BE49-F238E27FC236}">
                <a16:creationId xmlns=""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71354" y="4243834"/>
            <a:ext cx="4647045" cy="2246071"/>
          </a:xfrm>
          <a:prstGeom prst="rect">
            <a:avLst/>
          </a:prstGeom>
        </p:spPr>
      </p:pic>
      <p:pic>
        <p:nvPicPr>
          <p:cNvPr id="2" name="My Audio1">
            <a:hlinkClick r:id="" action="ppaction://media"/>
            <a:extLst>
              <a:ext uri="{FF2B5EF4-FFF2-40B4-BE49-F238E27FC236}">
                <a16:creationId xmlns="" xmlns:a16="http://schemas.microsoft.com/office/drawing/2014/main" id="{3BCDBECF-2234-4B3F-8375-2689632D55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3428325" y="82899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89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3.7037E-7 L -1 -3.7037E-7 " pathEditMode="relative" rAng="0" ptsTypes="AA">
                                      <p:cBhvr>
                                        <p:cTn id="48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1.82995 0.00602 " pathEditMode="relative" rAng="0" ptsTypes="AA">
                                      <p:cBhvr>
                                        <p:cTn id="50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497" y="301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47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3" grpId="0" animBg="1"/>
      <p:bldP spid="23" grpId="1" animBg="1"/>
      <p:bldP spid="29" grpId="0"/>
      <p:bldP spid="29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5" action="ppaction://hlinksldjump"/>
            <a:extLst>
              <a:ext uri="{FF2B5EF4-FFF2-40B4-BE49-F238E27FC236}">
                <a16:creationId xmlns:a16="http://schemas.microsoft.com/office/drawing/2014/main" xmlns="" id="{6DB35D62-0A43-4AAC-83AB-06FB667C54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6291" y="-84369"/>
            <a:ext cx="12627841" cy="69423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3849" y="-152400"/>
            <a:ext cx="4705350" cy="701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650" y="-190500"/>
            <a:ext cx="5010150" cy="7105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-152400"/>
            <a:ext cx="4514850" cy="701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Jingle Bells - Kevin MacLeo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out="500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3890625" y="44291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024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19512" numSld="4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-1" y="-1955800"/>
            <a:ext cx="24384000" cy="8813768"/>
            <a:chOff x="-19812001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=""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19812001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=""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7620001" y="181103"/>
              <a:ext cx="12192000" cy="6851394"/>
            </a:xfrm>
            <a:prstGeom prst="rect">
              <a:avLst/>
            </a:prstGeom>
          </p:spPr>
        </p:pic>
      </p:grpSp>
      <p:sp>
        <p:nvSpPr>
          <p:cNvPr id="19" name="Rectangle 18"/>
          <p:cNvSpPr/>
          <p:nvPr/>
        </p:nvSpPr>
        <p:spPr>
          <a:xfrm>
            <a:off x="3320143" y="540310"/>
            <a:ext cx="3515223" cy="952326"/>
          </a:xfrm>
          <a:prstGeom prst="rect">
            <a:avLst/>
          </a:prstGeom>
          <a:solidFill>
            <a:srgbClr val="11FFFD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2102994" y="2104571"/>
            <a:ext cx="1938328" cy="602673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rgbClr val="FFFF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A. 0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610597" y="2131731"/>
            <a:ext cx="2134655" cy="602673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rgbClr val="FFFF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B. 8</a:t>
            </a: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093376" y="1972777"/>
            <a:ext cx="854787" cy="866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3507140" y="1917619"/>
            <a:ext cx="1048408" cy="921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3381781" y="619081"/>
            <a:ext cx="35169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8 – 8 = …</a:t>
            </a:r>
          </a:p>
        </p:txBody>
      </p:sp>
      <p:pic>
        <p:nvPicPr>
          <p:cNvPr id="34" name="c2 2">
            <a:hlinkClick r:id="rId10" action="ppaction://hlinksldjump"/>
            <a:extLst>
              <a:ext uri="{FF2B5EF4-FFF2-40B4-BE49-F238E27FC236}">
                <a16:creationId xmlns=""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906862" y="0"/>
            <a:ext cx="12191999" cy="6032499"/>
          </a:xfrm>
          <a:prstGeom prst="rect">
            <a:avLst/>
          </a:prstGeom>
        </p:spPr>
      </p:pic>
      <p:pic>
        <p:nvPicPr>
          <p:cNvPr id="8" name="ngdung">
            <a:extLst>
              <a:ext uri="{FF2B5EF4-FFF2-40B4-BE49-F238E27FC236}">
                <a16:creationId xmlns=""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7063" y="4854301"/>
            <a:ext cx="3664929" cy="1771382"/>
          </a:xfrm>
          <a:prstGeom prst="rect">
            <a:avLst/>
          </a:prstGeom>
        </p:spPr>
      </p:pic>
      <p:pic>
        <p:nvPicPr>
          <p:cNvPr id="13" name="My Audio1">
            <a:hlinkClick r:id="" action="ppaction://media"/>
            <a:extLst>
              <a:ext uri="{FF2B5EF4-FFF2-40B4-BE49-F238E27FC236}">
                <a16:creationId xmlns="" xmlns:a16="http://schemas.microsoft.com/office/drawing/2014/main" id="{4A9E9BA0-53DF-4471-B1D8-193B0E60E0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3428325" y="82899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91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48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-3.33333E-6 L -1.79765 -0.00648 " pathEditMode="relative" rAng="0" ptsTypes="AA">
                                      <p:cBhvr>
                                        <p:cTn id="50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492" y="-324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478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3" grpId="0" animBg="1"/>
      <p:bldP spid="23" grpId="1" animBg="1"/>
      <p:bldP spid="29" grpId="0"/>
      <p:bldP spid="29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-2032000"/>
            <a:ext cx="24383997" cy="8889968"/>
            <a:chOff x="-18000911" y="181103"/>
            <a:chExt cx="22427599" cy="6851394"/>
          </a:xfrm>
        </p:grpSpPr>
        <p:pic>
          <p:nvPicPr>
            <p:cNvPr id="32" name="Picture 31">
              <a:extLst>
                <a:ext uri="{FF2B5EF4-FFF2-40B4-BE49-F238E27FC236}">
                  <a16:creationId xmlns=""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18000911" y="181103"/>
              <a:ext cx="11213801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=""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6787111" y="181103"/>
              <a:ext cx="11213799" cy="6851394"/>
            </a:xfrm>
            <a:prstGeom prst="rect">
              <a:avLst/>
            </a:prstGeom>
          </p:spPr>
        </p:pic>
      </p:grpSp>
      <p:sp>
        <p:nvSpPr>
          <p:cNvPr id="19" name="Rectangle 18"/>
          <p:cNvSpPr/>
          <p:nvPr/>
        </p:nvSpPr>
        <p:spPr>
          <a:xfrm>
            <a:off x="3537857" y="533209"/>
            <a:ext cx="3704915" cy="1137979"/>
          </a:xfrm>
          <a:prstGeom prst="rect">
            <a:avLst/>
          </a:prstGeom>
          <a:solidFill>
            <a:srgbClr val="11FFFD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6180593" y="2091841"/>
            <a:ext cx="1553940" cy="602673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rgbClr val="FFFF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B. 10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218540" y="2091840"/>
            <a:ext cx="1815974" cy="602673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rgbClr val="FFFF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A. 0</a:t>
            </a: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3794695" y="1984734"/>
            <a:ext cx="835419" cy="84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7391948" y="1930826"/>
            <a:ext cx="1024653" cy="90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3794695" y="673721"/>
            <a:ext cx="3567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10 – 0 = </a:t>
            </a:r>
            <a:r>
              <a:rPr lang="en-US" sz="4800" b="1" dirty="0">
                <a:solidFill>
                  <a:schemeClr val="bg1"/>
                </a:solidFill>
                <a:latin typeface="Montserrat Alternates Black" panose="00000A00000000000000" pitchFamily="50" charset="0"/>
              </a:rPr>
              <a:t>… </a:t>
            </a:r>
            <a:endParaRPr lang="en-US" sz="4800" b="1" dirty="0">
              <a:solidFill>
                <a:srgbClr val="FFFF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c2 2">
            <a:hlinkClick r:id="rId9" action="ppaction://hlinksldjump"/>
            <a:extLst>
              <a:ext uri="{FF2B5EF4-FFF2-40B4-BE49-F238E27FC236}">
                <a16:creationId xmlns=""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812250" y="-285750"/>
            <a:ext cx="12344400" cy="6229350"/>
          </a:xfrm>
          <a:prstGeom prst="rect">
            <a:avLst/>
          </a:prstGeom>
        </p:spPr>
      </p:pic>
      <p:pic>
        <p:nvPicPr>
          <p:cNvPr id="8" name="ngdung">
            <a:extLst>
              <a:ext uri="{FF2B5EF4-FFF2-40B4-BE49-F238E27FC236}">
                <a16:creationId xmlns=""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28437" y="4428350"/>
            <a:ext cx="4300113" cy="2078387"/>
          </a:xfrm>
          <a:prstGeom prst="rect">
            <a:avLst/>
          </a:prstGeom>
        </p:spPr>
      </p:pic>
      <p:pic>
        <p:nvPicPr>
          <p:cNvPr id="13" name="My Audio1">
            <a:hlinkClick r:id="" action="ppaction://media"/>
            <a:extLst>
              <a:ext uri="{FF2B5EF4-FFF2-40B4-BE49-F238E27FC236}">
                <a16:creationId xmlns="" xmlns:a16="http://schemas.microsoft.com/office/drawing/2014/main" id="{0977410B-CFC1-4FA1-AA45-9955832E37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3428325" y="82899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143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48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 L -1.79218 0.00394 " pathEditMode="relative" rAng="0" ptsTypes="AA">
                                      <p:cBhvr>
                                        <p:cTn id="50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609" y="185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478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3" grpId="0" animBg="1"/>
      <p:bldP spid="23" grpId="1" animBg="1"/>
      <p:bldP spid="29" grpId="0"/>
      <p:bldP spid="29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-1955800"/>
            <a:ext cx="24383997" cy="8813768"/>
            <a:chOff x="-18000911" y="181103"/>
            <a:chExt cx="22427599" cy="6851394"/>
          </a:xfrm>
        </p:grpSpPr>
        <p:pic>
          <p:nvPicPr>
            <p:cNvPr id="32" name="Picture 31">
              <a:extLst>
                <a:ext uri="{FF2B5EF4-FFF2-40B4-BE49-F238E27FC236}">
                  <a16:creationId xmlns=""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18000911" y="181103"/>
              <a:ext cx="11213801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=""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6787111" y="181103"/>
              <a:ext cx="11213799" cy="6851394"/>
            </a:xfrm>
            <a:prstGeom prst="rect">
              <a:avLst/>
            </a:prstGeom>
          </p:spPr>
        </p:pic>
      </p:grpSp>
      <p:sp>
        <p:nvSpPr>
          <p:cNvPr id="19" name="Rectangle 18"/>
          <p:cNvSpPr/>
          <p:nvPr/>
        </p:nvSpPr>
        <p:spPr>
          <a:xfrm>
            <a:off x="3329133" y="530912"/>
            <a:ext cx="6629679" cy="1617685"/>
          </a:xfrm>
          <a:prstGeom prst="rect">
            <a:avLst/>
          </a:prstGeom>
          <a:solidFill>
            <a:srgbClr val="11FFFD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7258295" y="2509645"/>
            <a:ext cx="1933888" cy="602673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rgbClr val="FFFF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B. 3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310085" y="2467898"/>
            <a:ext cx="1810105" cy="602673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rgbClr val="FFFF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A. 5</a:t>
            </a: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854517" y="2274360"/>
            <a:ext cx="940420" cy="953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8579077" y="2285481"/>
            <a:ext cx="1059087" cy="930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3580267" y="547868"/>
            <a:ext cx="58908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Cho biết:  3 + 5 = 8</a:t>
            </a:r>
            <a:endParaRPr lang="en-US" sz="4800" b="1" dirty="0">
              <a:solidFill>
                <a:schemeClr val="bg1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r>
              <a:rPr lang="vi-VN" sz="48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       </a:t>
            </a:r>
            <a:r>
              <a:rPr lang="vi-VN" sz="48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Vậy   8 - ... = 5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34" name="c2 2">
            <a:hlinkClick r:id="rId9" action="ppaction://hlinksldjump"/>
            <a:extLst>
              <a:ext uri="{FF2B5EF4-FFF2-40B4-BE49-F238E27FC236}">
                <a16:creationId xmlns=""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945598" y="-159201"/>
            <a:ext cx="12192000" cy="6147700"/>
          </a:xfrm>
          <a:prstGeom prst="rect">
            <a:avLst/>
          </a:prstGeom>
        </p:spPr>
      </p:pic>
      <p:pic>
        <p:nvPicPr>
          <p:cNvPr id="8" name="ngdung">
            <a:extLst>
              <a:ext uri="{FF2B5EF4-FFF2-40B4-BE49-F238E27FC236}">
                <a16:creationId xmlns=""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98972" y="4709404"/>
            <a:ext cx="3791929" cy="1832765"/>
          </a:xfrm>
          <a:prstGeom prst="rect">
            <a:avLst/>
          </a:prstGeom>
        </p:spPr>
      </p:pic>
      <p:pic>
        <p:nvPicPr>
          <p:cNvPr id="13" name="My Audio1">
            <a:hlinkClick r:id="" action="ppaction://media"/>
            <a:extLst>
              <a:ext uri="{FF2B5EF4-FFF2-40B4-BE49-F238E27FC236}">
                <a16:creationId xmlns="" xmlns:a16="http://schemas.microsoft.com/office/drawing/2014/main" id="{A24BEF2F-C5DB-4FE4-8E48-2C9D48E6CF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3428325" y="82899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362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59259E-6 L -1 2.59259E-6 " pathEditMode="relative" rAng="0" ptsTypes="AA">
                                      <p:cBhvr>
                                        <p:cTn id="48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5.55112E-17 L -1.8 0.00602 " pathEditMode="relative" rAng="0" ptsTypes="AA">
                                      <p:cBhvr>
                                        <p:cTn id="50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000" y="301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478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3" grpId="0" animBg="1"/>
      <p:bldP spid="23" grpId="1" animBg="1"/>
      <p:bldP spid="29" grpId="0"/>
      <p:bldP spid="29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-4630676"/>
            <a:ext cx="33375600" cy="11488676"/>
            <a:chOff x="-19812001" y="-1333958"/>
            <a:chExt cx="33375600" cy="8366455"/>
          </a:xfrm>
        </p:grpSpPr>
        <p:pic>
          <p:nvPicPr>
            <p:cNvPr id="32" name="Picture 31">
              <a:extLst>
                <a:ext uri="{FF2B5EF4-FFF2-40B4-BE49-F238E27FC236}">
                  <a16:creationId xmlns=""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19812001" y="-1319603"/>
              <a:ext cx="17221200" cy="8352100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=""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2590801" y="-1333958"/>
              <a:ext cx="16154400" cy="8352100"/>
            </a:xfrm>
            <a:prstGeom prst="rect">
              <a:avLst/>
            </a:prstGeom>
          </p:spPr>
        </p:pic>
      </p:grpSp>
      <p:pic>
        <p:nvPicPr>
          <p:cNvPr id="30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4700" y="-800100"/>
            <a:ext cx="12877800" cy="76581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602494" y="449549"/>
            <a:ext cx="7646029" cy="1739954"/>
          </a:xfrm>
          <a:prstGeom prst="rect">
            <a:avLst/>
          </a:prstGeom>
          <a:solidFill>
            <a:srgbClr val="11FFFD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2901967" y="2433974"/>
            <a:ext cx="1982403" cy="602673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rgbClr val="FFFF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A. 6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707799" y="2484465"/>
            <a:ext cx="2151209" cy="618021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rgbClr val="FFFF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B. 2</a:t>
            </a: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9626529" y="2437644"/>
            <a:ext cx="842451" cy="85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560624" y="2209815"/>
            <a:ext cx="1092200" cy="959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2989525" y="635233"/>
            <a:ext cx="65075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Cho biết:  4 + 2 = 6</a:t>
            </a:r>
            <a:endParaRPr lang="en-US" sz="4800" b="1" dirty="0">
              <a:solidFill>
                <a:schemeClr val="bg1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r>
              <a:rPr lang="vi-VN" sz="48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       </a:t>
            </a:r>
            <a:r>
              <a:rPr lang="vi-VN" sz="48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Vậy   2 + 4 = </a:t>
            </a:r>
            <a:r>
              <a:rPr lang="en-US" sz="48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…</a:t>
            </a:r>
            <a:r>
              <a:rPr lang="vi-VN" sz="48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endParaRPr lang="en-US" sz="4800" dirty="0">
              <a:solidFill>
                <a:schemeClr val="bg1"/>
              </a:solidFill>
              <a:latin typeface="Montserrat Alternates Black" panose="00000A00000000000000" pitchFamily="50" charset="0"/>
            </a:endParaRPr>
          </a:p>
        </p:txBody>
      </p:sp>
      <p:pic>
        <p:nvPicPr>
          <p:cNvPr id="35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43" y="-2706471"/>
            <a:ext cx="2493964" cy="2493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My Audio1">
            <a:hlinkClick r:id="" action="ppaction://media"/>
            <a:extLst>
              <a:ext uri="{FF2B5EF4-FFF2-40B4-BE49-F238E27FC236}">
                <a16:creationId xmlns="" xmlns:a16="http://schemas.microsoft.com/office/drawing/2014/main" id="{7D1416EF-6850-432F-B22C-7EAE7904A2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23428325" y="8289925"/>
            <a:ext cx="487363" cy="487363"/>
          </a:xfrm>
          <a:prstGeom prst="rect">
            <a:avLst/>
          </a:prstGeom>
        </p:spPr>
      </p:pic>
      <p:pic>
        <p:nvPicPr>
          <p:cNvPr id="8" name="ngdung">
            <a:extLst>
              <a:ext uri="{FF2B5EF4-FFF2-40B4-BE49-F238E27FC236}">
                <a16:creationId xmlns=""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41439" y="4668498"/>
            <a:ext cx="4071329" cy="1967808"/>
          </a:xfrm>
          <a:prstGeom prst="rect">
            <a:avLst/>
          </a:prstGeom>
        </p:spPr>
      </p:pic>
      <p:pic>
        <p:nvPicPr>
          <p:cNvPr id="2" name="ket tc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165475" y="7489825"/>
            <a:ext cx="487363" cy="4873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50" y="3200400"/>
            <a:ext cx="3301612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537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31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1.48148E-6 L -1 1.48148E-6 " pathEditMode="relative" rAng="0" ptsTypes="AA">
                                      <p:cBhvr>
                                        <p:cTn id="57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-1.90443 0.02963 " pathEditMode="relative" rAng="0" ptsTypes="AA">
                                      <p:cBhvr>
                                        <p:cTn id="59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221" y="1481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07407E-6 L 0.25 -4.07407E-6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478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3" grpId="0" animBg="1"/>
      <p:bldP spid="23" grpId="1" animBg="1"/>
      <p:bldP spid="29" grpId="0"/>
      <p:bldP spid="29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Background pattern&#10;&#10;Description automatically generated">
            <a:extLst>
              <a:ext uri="{FF2B5EF4-FFF2-40B4-BE49-F238E27FC236}">
                <a16:creationId xmlns:a16="http://schemas.microsoft.com/office/drawing/2014/main" xmlns="" id="{4F361DF5-00FF-43A4-86E4-A66856D137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0" y="0"/>
            <a:ext cx="12194310" cy="6858000"/>
          </a:xfrm>
          <a:prstGeom prst="rect">
            <a:avLst/>
          </a:prstGeom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74C586C5-2E6C-4D78-9C77-186358733C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010" y="1358900"/>
            <a:ext cx="3597583" cy="4521200"/>
          </a:xfrm>
          <a:prstGeom prst="rect">
            <a:avLst/>
          </a:prstGeom>
        </p:spPr>
      </p:pic>
      <p:pic>
        <p:nvPicPr>
          <p:cNvPr id="2" name="Christmas Village - Aaron Kenny">
            <a:hlinkClick r:id="" action="ppaction://media"/>
            <a:extLst>
              <a:ext uri="{FF2B5EF4-FFF2-40B4-BE49-F238E27FC236}">
                <a16:creationId xmlns:a16="http://schemas.microsoft.com/office/drawing/2014/main" xmlns="" id="{13E0E4EE-50C3-4962-82F2-EB917B349C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90543" y="3962400"/>
            <a:ext cx="487363" cy="4873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26479F8-DC25-4000-B67D-8586B4B165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878" y="1358900"/>
            <a:ext cx="9778633" cy="1898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64741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xmlns="" id="{B29223BF-88BB-44E5-B772-8C3B971553A7}"/>
              </a:ext>
            </a:extLst>
          </p:cNvPr>
          <p:cNvSpPr/>
          <p:nvPr/>
        </p:nvSpPr>
        <p:spPr>
          <a:xfrm>
            <a:off x="3221129" y="1305183"/>
            <a:ext cx="5388180" cy="1173546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5400" b="1">
                <a:solidFill>
                  <a:srgbClr val="843C0C"/>
                </a:solidFill>
              </a:rPr>
              <a:t>8 - 5 =</a:t>
            </a:r>
            <a:endParaRPr lang="en-US" sz="5400" b="1">
              <a:solidFill>
                <a:srgbClr val="843C0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3762B3-8E3F-4C90-9088-084C5087FB35}"/>
              </a:ext>
            </a:extLst>
          </p:cNvPr>
          <p:cNvSpPr/>
          <p:nvPr/>
        </p:nvSpPr>
        <p:spPr>
          <a:xfrm>
            <a:off x="4852524" y="1386994"/>
            <a:ext cx="528120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5400" b="1">
                <a:solidFill>
                  <a:srgbClr val="002060"/>
                </a:solidFill>
              </a:rPr>
              <a:t>3</a:t>
            </a:r>
            <a:endParaRPr lang="en-US" sz="5400" b="1">
              <a:solidFill>
                <a:srgbClr val="002060"/>
              </a:solidFill>
            </a:endParaRPr>
          </a:p>
        </p:txBody>
      </p:sp>
      <p:pic>
        <p:nvPicPr>
          <p:cNvPr id="7" name="Picture 6" descr="A picture containing drawing&#10;&#10;Description automatically generated">
            <a:hlinkClick r:id="rId2" action="ppaction://hlinksldjump"/>
            <a:extLst>
              <a:ext uri="{FF2B5EF4-FFF2-40B4-BE49-F238E27FC236}">
                <a16:creationId xmlns:a16="http://schemas.microsoft.com/office/drawing/2014/main" xmlns="" id="{94C9C3B8-D1DF-4F56-86A8-D48D930B7D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704" y="3291750"/>
            <a:ext cx="1379831" cy="311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670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 descr="A picture containing drawing&#10;&#10;Description automatically generated">
            <a:hlinkClick r:id="rId2" action="ppaction://hlinksldjump"/>
            <a:extLst>
              <a:ext uri="{FF2B5EF4-FFF2-40B4-BE49-F238E27FC236}">
                <a16:creationId xmlns:a16="http://schemas.microsoft.com/office/drawing/2014/main" xmlns="" id="{94C9C3B8-D1DF-4F56-86A8-D48D930B7D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432" y="3038831"/>
            <a:ext cx="1379831" cy="3116247"/>
          </a:xfrm>
          <a:prstGeom prst="rect">
            <a:avLst/>
          </a:prstGeom>
        </p:spPr>
      </p:pic>
      <p:sp>
        <p:nvSpPr>
          <p:cNvPr id="37" name="Speech Bubble: Rectangle 4">
            <a:extLst>
              <a:ext uri="{FF2B5EF4-FFF2-40B4-BE49-F238E27FC236}">
                <a16:creationId xmlns:a16="http://schemas.microsoft.com/office/drawing/2014/main" xmlns="" id="{B29223BF-88BB-44E5-B772-8C3B971553A7}"/>
              </a:ext>
            </a:extLst>
          </p:cNvPr>
          <p:cNvSpPr/>
          <p:nvPr/>
        </p:nvSpPr>
        <p:spPr>
          <a:xfrm>
            <a:off x="3385614" y="1110630"/>
            <a:ext cx="5515524" cy="1173546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5400" b="1">
                <a:solidFill>
                  <a:srgbClr val="843C0C"/>
                </a:solidFill>
              </a:rPr>
              <a:t>4 + .... = 7</a:t>
            </a:r>
            <a:endParaRPr lang="en-US" sz="5400" b="1">
              <a:solidFill>
                <a:srgbClr val="843C0C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043762B3-8E3F-4C90-9088-084C5087FB35}"/>
              </a:ext>
            </a:extLst>
          </p:cNvPr>
          <p:cNvSpPr/>
          <p:nvPr/>
        </p:nvSpPr>
        <p:spPr>
          <a:xfrm>
            <a:off x="3467307" y="1210598"/>
            <a:ext cx="528120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5400" b="1">
                <a:solidFill>
                  <a:srgbClr val="002060"/>
                </a:solidFill>
              </a:rPr>
              <a:t>3</a:t>
            </a:r>
            <a:endParaRPr lang="en-US" sz="5400" b="1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031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drawing&#10;&#10;Description automatically generated">
            <a:hlinkClick r:id="rId2" action="ppaction://hlinksldjump"/>
            <a:extLst>
              <a:ext uri="{FF2B5EF4-FFF2-40B4-BE49-F238E27FC236}">
                <a16:creationId xmlns:a16="http://schemas.microsoft.com/office/drawing/2014/main" xmlns="" id="{94C9C3B8-D1DF-4F56-86A8-D48D930B7D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87" y="3184746"/>
            <a:ext cx="1379831" cy="3116247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xmlns="" id="{B29223BF-88BB-44E5-B772-8C3B971553A7}"/>
              </a:ext>
            </a:extLst>
          </p:cNvPr>
          <p:cNvSpPr/>
          <p:nvPr/>
        </p:nvSpPr>
        <p:spPr>
          <a:xfrm>
            <a:off x="3735810" y="1052264"/>
            <a:ext cx="5515524" cy="1173546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5400" b="1">
                <a:solidFill>
                  <a:srgbClr val="843C0C"/>
                </a:solidFill>
              </a:rPr>
              <a:t>   3 + 1 + 2 =</a:t>
            </a:r>
            <a:endParaRPr lang="en-US" sz="5400" b="1">
              <a:solidFill>
                <a:srgbClr val="843C0C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3762B3-8E3F-4C90-9088-084C5087FB35}"/>
              </a:ext>
            </a:extLst>
          </p:cNvPr>
          <p:cNvSpPr/>
          <p:nvPr/>
        </p:nvSpPr>
        <p:spPr>
          <a:xfrm>
            <a:off x="5523409" y="1118835"/>
            <a:ext cx="528120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5400" b="1">
                <a:solidFill>
                  <a:srgbClr val="002060"/>
                </a:solidFill>
              </a:rPr>
              <a:t>6</a:t>
            </a:r>
            <a:endParaRPr lang="en-US" sz="5400" b="1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075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2628272-261F-4F47-9C4A-E1C2854148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33" b="15033"/>
          <a:stretch/>
        </p:blipFill>
        <p:spPr>
          <a:xfrm>
            <a:off x="-82590" y="0"/>
            <a:ext cx="12246120" cy="68398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638" b="695"/>
          <a:stretch/>
        </p:blipFill>
        <p:spPr>
          <a:xfrm>
            <a:off x="19050" y="9525"/>
            <a:ext cx="6121260" cy="6818828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r="5367"/>
          <a:stretch/>
        </p:blipFill>
        <p:spPr>
          <a:xfrm>
            <a:off x="6163511" y="0"/>
            <a:ext cx="5923714" cy="683221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81775906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E4FFC1A-C410-4845-A0DA-083452C2EC0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033" t="5448" r="1936" b="15842"/>
          <a:stretch/>
        </p:blipFill>
        <p:spPr>
          <a:xfrm>
            <a:off x="-5945013" y="-4142700"/>
            <a:ext cx="8739527" cy="428459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88AAFA3-BAE1-4B52-ADA2-11C40BDB32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" b="34"/>
          <a:stretch/>
        </p:blipFill>
        <p:spPr>
          <a:xfrm>
            <a:off x="-3639349" y="-621304"/>
            <a:ext cx="3858545" cy="4278904"/>
          </a:xfrm>
          <a:prstGeom prst="rect">
            <a:avLst/>
          </a:prstGeom>
        </p:spPr>
      </p:pic>
      <p:pic>
        <p:nvPicPr>
          <p:cNvPr id="3" name="thu thach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113155" y="3824605"/>
            <a:ext cx="487363" cy="487363"/>
          </a:xfrm>
          <a:prstGeom prst="rect">
            <a:avLst/>
          </a:prstGeom>
        </p:spPr>
      </p:pic>
      <p:pic>
        <p:nvPicPr>
          <p:cNvPr id="4" name="T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036955" y="4708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347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3.7037E-6 L 0.28086 0.245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36" y="122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46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0.7573 0.747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65" y="3736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6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004" y="925004"/>
            <a:ext cx="10299627" cy="549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3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233" y="399854"/>
            <a:ext cx="11757817" cy="5505645"/>
          </a:xfrm>
          <a:prstGeom prst="rect">
            <a:avLst/>
          </a:prstGeom>
        </p:spPr>
      </p:pic>
      <p:sp>
        <p:nvSpPr>
          <p:cNvPr id="3" name="Rounded Rectangle 5">
            <a:extLst>
              <a:ext uri="{FF2B5EF4-FFF2-40B4-BE49-F238E27FC236}">
                <a16:creationId xmlns:a16="http://schemas.microsoft.com/office/drawing/2014/main" xmlns="" id="{8CF16CBA-CDAA-4A05-9A48-B40CEB129EF7}"/>
              </a:ext>
            </a:extLst>
          </p:cNvPr>
          <p:cNvSpPr/>
          <p:nvPr/>
        </p:nvSpPr>
        <p:spPr>
          <a:xfrm>
            <a:off x="2109868" y="2228850"/>
            <a:ext cx="122388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=</a:t>
            </a: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4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Rounded Rectangle 5">
            <a:extLst>
              <a:ext uri="{FF2B5EF4-FFF2-40B4-BE49-F238E27FC236}">
                <a16:creationId xmlns:a16="http://schemas.microsoft.com/office/drawing/2014/main" xmlns="" id="{8CF16CBA-CDAA-4A05-9A48-B40CEB129EF7}"/>
              </a:ext>
            </a:extLst>
          </p:cNvPr>
          <p:cNvSpPr/>
          <p:nvPr/>
        </p:nvSpPr>
        <p:spPr>
          <a:xfrm>
            <a:off x="2100343" y="2990850"/>
            <a:ext cx="122388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=</a:t>
            </a: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vi-VN" sz="4000" b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6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xmlns="" id="{8CF16CBA-CDAA-4A05-9A48-B40CEB129EF7}"/>
              </a:ext>
            </a:extLst>
          </p:cNvPr>
          <p:cNvSpPr/>
          <p:nvPr/>
        </p:nvSpPr>
        <p:spPr>
          <a:xfrm>
            <a:off x="2100343" y="3743325"/>
            <a:ext cx="122388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=</a:t>
            </a: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vi-VN" sz="4000" b="1" noProof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8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xmlns="" id="{8CF16CBA-CDAA-4A05-9A48-B40CEB129EF7}"/>
              </a:ext>
            </a:extLst>
          </p:cNvPr>
          <p:cNvSpPr/>
          <p:nvPr/>
        </p:nvSpPr>
        <p:spPr>
          <a:xfrm>
            <a:off x="2071768" y="4524375"/>
            <a:ext cx="1385807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=</a:t>
            </a:r>
            <a:r>
              <a:rPr lang="vi-VN" sz="4000" b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10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xmlns="" id="{8CF16CBA-CDAA-4A05-9A48-B40CEB129EF7}"/>
              </a:ext>
            </a:extLst>
          </p:cNvPr>
          <p:cNvSpPr/>
          <p:nvPr/>
        </p:nvSpPr>
        <p:spPr>
          <a:xfrm>
            <a:off x="4948318" y="2219325"/>
            <a:ext cx="122388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=</a:t>
            </a: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vi-VN" sz="4000" b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8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ounded Rectangle 5">
            <a:extLst>
              <a:ext uri="{FF2B5EF4-FFF2-40B4-BE49-F238E27FC236}">
                <a16:creationId xmlns:a16="http://schemas.microsoft.com/office/drawing/2014/main" xmlns="" id="{8CF16CBA-CDAA-4A05-9A48-B40CEB129EF7}"/>
              </a:ext>
            </a:extLst>
          </p:cNvPr>
          <p:cNvSpPr/>
          <p:nvPr/>
        </p:nvSpPr>
        <p:spPr>
          <a:xfrm>
            <a:off x="4948318" y="3019425"/>
            <a:ext cx="122388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=</a:t>
            </a: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vi-VN" sz="4000" b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8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Rounded Rectangle 5">
            <a:extLst>
              <a:ext uri="{FF2B5EF4-FFF2-40B4-BE49-F238E27FC236}">
                <a16:creationId xmlns:a16="http://schemas.microsoft.com/office/drawing/2014/main" xmlns="" id="{8CF16CBA-CDAA-4A05-9A48-B40CEB129EF7}"/>
              </a:ext>
            </a:extLst>
          </p:cNvPr>
          <p:cNvSpPr/>
          <p:nvPr/>
        </p:nvSpPr>
        <p:spPr>
          <a:xfrm>
            <a:off x="4976893" y="3781425"/>
            <a:ext cx="122388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=</a:t>
            </a: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vi-VN" sz="4000" b="1" noProof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6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xmlns="" id="{8CF16CBA-CDAA-4A05-9A48-B40CEB129EF7}"/>
              </a:ext>
            </a:extLst>
          </p:cNvPr>
          <p:cNvSpPr/>
          <p:nvPr/>
        </p:nvSpPr>
        <p:spPr>
          <a:xfrm>
            <a:off x="4976893" y="4552950"/>
            <a:ext cx="122388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=</a:t>
            </a: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vi-VN" sz="4000" b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2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Rounded Rectangle 5">
            <a:extLst>
              <a:ext uri="{FF2B5EF4-FFF2-40B4-BE49-F238E27FC236}">
                <a16:creationId xmlns:a16="http://schemas.microsoft.com/office/drawing/2014/main" xmlns="" id="{8CF16CBA-CDAA-4A05-9A48-B40CEB129EF7}"/>
              </a:ext>
            </a:extLst>
          </p:cNvPr>
          <p:cNvSpPr/>
          <p:nvPr/>
        </p:nvSpPr>
        <p:spPr>
          <a:xfrm>
            <a:off x="7720093" y="2276475"/>
            <a:ext cx="122388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=</a:t>
            </a: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vi-VN" sz="4000" b="1" noProof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4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Rounded Rectangle 5">
            <a:extLst>
              <a:ext uri="{FF2B5EF4-FFF2-40B4-BE49-F238E27FC236}">
                <a16:creationId xmlns:a16="http://schemas.microsoft.com/office/drawing/2014/main" xmlns="" id="{8CF16CBA-CDAA-4A05-9A48-B40CEB129EF7}"/>
              </a:ext>
            </a:extLst>
          </p:cNvPr>
          <p:cNvSpPr/>
          <p:nvPr/>
        </p:nvSpPr>
        <p:spPr>
          <a:xfrm>
            <a:off x="7710568" y="2981325"/>
            <a:ext cx="122388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=</a:t>
            </a: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vi-VN" sz="4000" b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6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xmlns="" id="{8CF16CBA-CDAA-4A05-9A48-B40CEB129EF7}"/>
              </a:ext>
            </a:extLst>
          </p:cNvPr>
          <p:cNvSpPr/>
          <p:nvPr/>
        </p:nvSpPr>
        <p:spPr>
          <a:xfrm>
            <a:off x="7748668" y="3790950"/>
            <a:ext cx="122388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=</a:t>
            </a: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vi-VN" sz="4000" b="1" noProof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8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Rounded Rectangle 5">
            <a:extLst>
              <a:ext uri="{FF2B5EF4-FFF2-40B4-BE49-F238E27FC236}">
                <a16:creationId xmlns:a16="http://schemas.microsoft.com/office/drawing/2014/main" xmlns="" id="{8CF16CBA-CDAA-4A05-9A48-B40CEB129EF7}"/>
              </a:ext>
            </a:extLst>
          </p:cNvPr>
          <p:cNvSpPr/>
          <p:nvPr/>
        </p:nvSpPr>
        <p:spPr>
          <a:xfrm>
            <a:off x="7777243" y="4495800"/>
            <a:ext cx="122388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=</a:t>
            </a: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vi-VN" sz="4000" b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0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Rounded Rectangle 5">
            <a:extLst>
              <a:ext uri="{FF2B5EF4-FFF2-40B4-BE49-F238E27FC236}">
                <a16:creationId xmlns:a16="http://schemas.microsoft.com/office/drawing/2014/main" xmlns="" id="{8CF16CBA-CDAA-4A05-9A48-B40CEB129EF7}"/>
              </a:ext>
            </a:extLst>
          </p:cNvPr>
          <p:cNvSpPr/>
          <p:nvPr/>
        </p:nvSpPr>
        <p:spPr>
          <a:xfrm>
            <a:off x="10653793" y="2266950"/>
            <a:ext cx="122388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=</a:t>
            </a: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vi-VN" sz="4000" b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3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Rounded Rectangle 5">
            <a:extLst>
              <a:ext uri="{FF2B5EF4-FFF2-40B4-BE49-F238E27FC236}">
                <a16:creationId xmlns:a16="http://schemas.microsoft.com/office/drawing/2014/main" xmlns="" id="{8CF16CBA-CDAA-4A05-9A48-B40CEB129EF7}"/>
              </a:ext>
            </a:extLst>
          </p:cNvPr>
          <p:cNvSpPr/>
          <p:nvPr/>
        </p:nvSpPr>
        <p:spPr>
          <a:xfrm>
            <a:off x="10644268" y="3028950"/>
            <a:ext cx="122388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=</a:t>
            </a: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vi-VN" sz="4000" b="1" noProof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1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Rounded Rectangle 5">
            <a:extLst>
              <a:ext uri="{FF2B5EF4-FFF2-40B4-BE49-F238E27FC236}">
                <a16:creationId xmlns:a16="http://schemas.microsoft.com/office/drawing/2014/main" xmlns="" id="{8CF16CBA-CDAA-4A05-9A48-B40CEB129EF7}"/>
              </a:ext>
            </a:extLst>
          </p:cNvPr>
          <p:cNvSpPr/>
          <p:nvPr/>
        </p:nvSpPr>
        <p:spPr>
          <a:xfrm>
            <a:off x="10653793" y="3790950"/>
            <a:ext cx="122388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=</a:t>
            </a: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vi-VN" sz="4000" b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9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Rounded Rectangle 5">
            <a:extLst>
              <a:ext uri="{FF2B5EF4-FFF2-40B4-BE49-F238E27FC236}">
                <a16:creationId xmlns:a16="http://schemas.microsoft.com/office/drawing/2014/main" xmlns="" id="{8CF16CBA-CDAA-4A05-9A48-B40CEB129EF7}"/>
              </a:ext>
            </a:extLst>
          </p:cNvPr>
          <p:cNvSpPr/>
          <p:nvPr/>
        </p:nvSpPr>
        <p:spPr>
          <a:xfrm>
            <a:off x="10644268" y="4524375"/>
            <a:ext cx="122388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=</a:t>
            </a: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vi-VN" sz="4000" b="1" noProof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5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629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1229</TotalTime>
  <Words>223</Words>
  <Application>Microsoft Office PowerPoint</Application>
  <PresentationFormat>Widescreen</PresentationFormat>
  <Paragraphs>54</Paragraphs>
  <Slides>24</Slides>
  <Notes>6</Notes>
  <HiddenSlides>0</HiddenSlides>
  <MMClips>19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Calibri Light</vt:lpstr>
      <vt:lpstr>Montserrat Alternates Black</vt:lpstr>
      <vt:lpstr>Tahoma</vt:lpstr>
      <vt:lpstr>Times New Roman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user</cp:lastModifiedBy>
  <cp:revision>282</cp:revision>
  <dcterms:created xsi:type="dcterms:W3CDTF">2020-07-28T08:39:47Z</dcterms:created>
  <dcterms:modified xsi:type="dcterms:W3CDTF">2022-12-21T06:04:36Z</dcterms:modified>
</cp:coreProperties>
</file>