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90" r:id="rId2"/>
    <p:sldId id="532" r:id="rId3"/>
    <p:sldId id="474" r:id="rId4"/>
    <p:sldId id="529" r:id="rId5"/>
    <p:sldId id="530" r:id="rId6"/>
    <p:sldId id="531" r:id="rId7"/>
    <p:sldId id="519" r:id="rId8"/>
    <p:sldId id="520" r:id="rId9"/>
    <p:sldId id="523" r:id="rId10"/>
    <p:sldId id="522" r:id="rId11"/>
    <p:sldId id="525" r:id="rId12"/>
    <p:sldId id="513" r:id="rId13"/>
    <p:sldId id="527" r:id="rId14"/>
    <p:sldId id="528" r:id="rId15"/>
    <p:sldId id="343" r:id="rId16"/>
    <p:sldId id="344" r:id="rId17"/>
    <p:sldId id="345" r:id="rId18"/>
    <p:sldId id="259" r:id="rId19"/>
    <p:sldId id="260" r:id="rId20"/>
    <p:sldId id="346" r:id="rId21"/>
    <p:sldId id="347" r:id="rId22"/>
    <p:sldId id="351" r:id="rId23"/>
    <p:sldId id="526" r:id="rId24"/>
    <p:sldId id="518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465BA"/>
    <a:srgbClr val="F35B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73" autoAdjust="0"/>
    <p:restoredTop sz="94660"/>
  </p:normalViewPr>
  <p:slideViewPr>
    <p:cSldViewPr snapToGrid="0">
      <p:cViewPr varScale="1">
        <p:scale>
          <a:sx n="91" d="100"/>
          <a:sy n="91" d="100"/>
        </p:scale>
        <p:origin x="42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566E6A-E9FE-4948-A122-04E69CE0EE61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215743-FF96-4D96-9044-0E1A41202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719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AE39EF-C0E5-4896-B9D3-7E7938E4611D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684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33C36B-09BA-47CA-B71A-23810FA326D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50530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33C36B-09BA-47CA-B71A-23810FA326D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11391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33C36B-09BA-47CA-B71A-23810FA326D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65040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33C36B-09BA-47CA-B71A-23810FA326D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1478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33C36B-09BA-47CA-B71A-23810FA326D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12756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33C36B-09BA-47CA-B71A-23810FA326D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38455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33C36B-09BA-47CA-B71A-23810FA326D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10151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33C36B-09BA-47CA-B71A-23810FA326D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1784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 preserve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5999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2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13" tIns="45694" rIns="91413" bIns="4569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53539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BDD0EC9-AAF6-4028-9E61-DCAAC85097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2"/>
            <a:ext cx="12191999" cy="68638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23406D12-DD67-40A6-97ED-B7D5D4460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59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0CBBF0A-4F4C-440C-AEB2-3BB590C3D7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5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0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77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9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8FB3446-FD4B-4976-AEB2-B88314DBD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BE683C8-11B5-46C6-8BB4-D1474691F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7C26DA4-DFC7-4240-8A46-029882411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666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D1F7F18-CCB7-414F-B16B-64885FE5FE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1448" y="-90897"/>
            <a:ext cx="12613690" cy="7095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0ED805BF-682A-40E7-A8E6-EFFF65BEC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5ACBDF3-D54A-4F8A-9ACC-26F0AF5421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7DE62C5-69E7-4A83-8593-178101313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624EA7C-0BEB-441A-8A40-755387E1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8DC6656-9747-40E9-A931-748DC0D7F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E36E4766-883B-4D27-9EF0-95A9BD22266C}"/>
              </a:ext>
            </a:extLst>
          </p:cNvPr>
          <p:cNvSpPr/>
          <p:nvPr userDrawn="1"/>
        </p:nvSpPr>
        <p:spPr>
          <a:xfrm>
            <a:off x="2629362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25234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73640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BDD0EC9-AAF6-4028-9E61-DCAAC85097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2"/>
            <a:ext cx="12191999" cy="68638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23406D12-DD67-40A6-97ED-B7D5D4460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0CBBF0A-4F4C-440C-AEB2-3BB590C3D7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8FB3446-FD4B-4976-AEB2-B88314DBD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BE683C8-11B5-46C6-8BB4-D1474691F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7C26DA4-DFC7-4240-8A46-029882411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6124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D758C8D-0F65-41F2-8D2B-8E662F01D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1323DC4F-F04B-4EF7-855D-738F4446D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E48651F-A381-4808-8187-C91BA0034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FA18D3B-4ACD-4E73-89EB-965186A19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0101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56D94F5-CFF9-40EA-9987-8B1A63E884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2004"/>
            <a:ext cx="12184879" cy="6853994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EE6104B-2458-498C-ABBA-C0DED10B7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77C4E4CF-1B85-4D09-81A8-6864E71AE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D8E9558-AFB0-4D59-A785-A2FDA3555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88918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 preserve="1">
  <p:cSld name="2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711905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 preserve="1">
  <p:cSld name="3_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505745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D1F7F18-CCB7-414F-B16B-64885FE5FE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1448" y="-90897"/>
            <a:ext cx="12613690" cy="7095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0ED805BF-682A-40E7-A8E6-EFFF65BEC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5ACBDF3-D54A-4F8A-9ACC-26F0AF5421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7DE62C5-69E7-4A83-8593-178101313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624EA7C-0BEB-441A-8A40-755387E1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8DC6656-9747-40E9-A931-748DC0D7F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E36E4766-883B-4D27-9EF0-95A9BD22266C}"/>
              </a:ext>
            </a:extLst>
          </p:cNvPr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0211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8487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931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" preserve="1" userDrawn="1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" y="20645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785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56D94F5-CFF9-40EA-9987-8B1A63E884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EE6104B-2458-498C-ABBA-C0DED10B7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77C4E4CF-1B85-4D09-81A8-6864E71AE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D8E9558-AFB0-4D59-A785-A2FDA3555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5508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3406D12-DD67-40A6-97ED-B7D5D4460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0CBBF0A-4F4C-440C-AEB2-3BB590C3D7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8FB3446-FD4B-4976-AEB2-B88314DBD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BE683C8-11B5-46C6-8BB4-D1474691F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7C26DA4-DFC7-4240-8A46-029882411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BDD0EC9-AAF6-4028-9E61-DCAAC85097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63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7211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D1F7F18-CCB7-414F-B16B-64885FE5FE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1448" y="-90897"/>
            <a:ext cx="12613690" cy="7095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0ED805BF-682A-40E7-A8E6-EFFF65BEC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5ACBDF3-D54A-4F8A-9ACC-26F0AF5421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7DE62C5-69E7-4A83-8593-178101313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624EA7C-0BEB-441A-8A40-755387E1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8DC6656-9747-40E9-A931-748DC0D7F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E36E4766-883B-4D27-9EF0-95A9BD22266C}"/>
              </a:ext>
            </a:extLst>
          </p:cNvPr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2839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8487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433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BDD0EC9-AAF6-4028-9E61-DCAAC85097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638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23406D12-DD67-40A6-97ED-B7D5D4460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0CBBF0A-4F4C-440C-AEB2-3BB590C3D7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8FB3446-FD4B-4976-AEB2-B88314DBD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BE683C8-11B5-46C6-8BB4-D1474691F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7C26DA4-DFC7-4240-8A46-029882411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670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56D94F5-CFF9-40EA-9987-8B1A63E884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EE6104B-2458-498C-ABBA-C0DED10B7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77C4E4CF-1B85-4D09-81A8-6864E71AE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D8E9558-AFB0-4D59-A785-A2FDA3555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4157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3AE678F-A982-4A11-B6D5-E4EA8E0CAA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9401CF19-F0A5-4049-B00B-5887BAD1E9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6CFEB78-67CD-4D61-A945-C99A96A6C1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3EC5EB8-55E4-40D3-9444-A75EEE310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C24AE4C-470C-4596-927E-BEBE02463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848276C-9A0E-4BF6-88D9-D4C27235E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3316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userDrawn="1">
  <p:cSld name="4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pPr/>
              <a:t>12/24/2021</a:t>
            </a:fld>
            <a:endParaRPr lang="en-US" dirty="0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64325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and Content" preserve="1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1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340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and Content" preserve="1" userDrawn="1">
  <p:cSld name="2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1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595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1" y="2006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807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mparison" type="twoTxTwoObj" preserve="1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1"/>
          <p:cNvSpPr txBox="1">
            <a:spLocks noGrp="1"/>
          </p:cNvSpPr>
          <p:nvPr>
            <p:ph type="title"/>
          </p:nvPr>
        </p:nvSpPr>
        <p:spPr>
          <a:xfrm>
            <a:off x="839789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154" lvl="0" indent="-22857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309" lvl="1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463" lvl="2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617" lvl="3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5771" lvl="4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2926" lvl="5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080" lvl="6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234" lvl="7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389" lvl="8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54" lvl="0" indent="-34286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09" lvl="1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463" lvl="2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617" lvl="3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771" lvl="4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2926" lvl="5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080" lvl="6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234" lvl="7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389" lvl="8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154" lvl="0" indent="-22857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309" lvl="1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463" lvl="2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617" lvl="3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5771" lvl="4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2926" lvl="5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080" lvl="6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234" lvl="7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389" lvl="8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54" lvl="0" indent="-34286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09" lvl="1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463" lvl="2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617" lvl="3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771" lvl="4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2926" lvl="5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080" lvl="6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234" lvl="7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389" lvl="8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47" name="Google Shape;47;p11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49" name="Google Shape;49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18651"/>
            <a:ext cx="12191999" cy="68206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5061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D1F7F18-CCB7-414F-B16B-64885FE5FE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1448" y="-90897"/>
            <a:ext cx="12613690" cy="7095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0ED805BF-682A-40E7-A8E6-EFFF65BEC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</p:spPr>
        <p:txBody>
          <a:bodyPr anchor="b"/>
          <a:lstStyle>
            <a:lvl1pPr algn="ctr">
              <a:defRPr sz="599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5ACBDF3-D54A-4F8A-9ACC-26F0AF5421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54" indent="0" algn="ctr">
              <a:buNone/>
              <a:defRPr sz="2000"/>
            </a:lvl2pPr>
            <a:lvl3pPr marL="914309" indent="0" algn="ctr">
              <a:buNone/>
              <a:defRPr sz="1800"/>
            </a:lvl3pPr>
            <a:lvl4pPr marL="1371463" indent="0" algn="ctr">
              <a:buNone/>
              <a:defRPr sz="1600"/>
            </a:lvl4pPr>
            <a:lvl5pPr marL="1828617" indent="0" algn="ctr">
              <a:buNone/>
              <a:defRPr sz="1600"/>
            </a:lvl5pPr>
            <a:lvl6pPr marL="2285771" indent="0" algn="ctr">
              <a:buNone/>
              <a:defRPr sz="1600"/>
            </a:lvl6pPr>
            <a:lvl7pPr marL="2742926" indent="0" algn="ctr">
              <a:buNone/>
              <a:defRPr sz="1600"/>
            </a:lvl7pPr>
            <a:lvl8pPr marL="3200080" indent="0" algn="ctr">
              <a:buNone/>
              <a:defRPr sz="1600"/>
            </a:lvl8pPr>
            <a:lvl9pPr marL="3657234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7DE62C5-69E7-4A83-8593-178101313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624EA7C-0BEB-441A-8A40-755387E1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8DC6656-9747-40E9-A931-748DC0D7F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E36E4766-883B-4D27-9EF0-95A9BD22266C}"/>
              </a:ext>
            </a:extLst>
          </p:cNvPr>
          <p:cNvSpPr/>
          <p:nvPr userDrawn="1"/>
        </p:nvSpPr>
        <p:spPr>
          <a:xfrm>
            <a:off x="2629362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102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1"/>
            <a:ext cx="1218487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644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270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9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5CEE5A00-8F8E-42AF-90E2-066651466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ED880EE-B25B-4758-91EB-EBD635871C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D8255D9-F2D3-47EC-8DB1-5B378E86D5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C8935-5503-46B3-AA64-FDD06962785D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C92A118-F643-4454-B34F-A87946B13F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3A72231-B6D0-41EB-A4EC-39B7F5689F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252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  <p:sldLayoutId id="2147483689" r:id="rId18"/>
    <p:sldLayoutId id="2147483690" r:id="rId19"/>
    <p:sldLayoutId id="2147483691" r:id="rId20"/>
    <p:sldLayoutId id="2147483692" r:id="rId21"/>
    <p:sldLayoutId id="2147483661" r:id="rId22"/>
    <p:sldLayoutId id="2147483662" r:id="rId23"/>
    <p:sldLayoutId id="2147483665" r:id="rId24"/>
    <p:sldLayoutId id="2147483667" r:id="rId25"/>
    <p:sldLayoutId id="2147483671" r:id="rId26"/>
    <p:sldLayoutId id="2147483693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png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jpeg"/><Relationship Id="rId5" Type="http://schemas.microsoft.com/office/2007/relationships/hdphoto" Target="../media/hdphoto4.wdp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32.png"/><Relationship Id="rId7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png"/><Relationship Id="rId5" Type="http://schemas.microsoft.com/office/2007/relationships/hdphoto" Target="../media/hdphoto5.wdp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6" Type="http://schemas.microsoft.com/office/2007/relationships/hdphoto" Target="../media/hdphoto6.wdp"/><Relationship Id="rId5" Type="http://schemas.openxmlformats.org/officeDocument/2006/relationships/image" Target="../media/image36.png"/><Relationship Id="rId4" Type="http://schemas.microsoft.com/office/2007/relationships/hdphoto" Target="../media/hdphoto5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1.png"/><Relationship Id="rId18" Type="http://schemas.microsoft.com/office/2007/relationships/hdphoto" Target="../media/hdphoto9.wdp"/><Relationship Id="rId26" Type="http://schemas.microsoft.com/office/2007/relationships/hdphoto" Target="../media/hdphoto11.wdp"/><Relationship Id="rId3" Type="http://schemas.openxmlformats.org/officeDocument/2006/relationships/notesSlide" Target="../notesSlides/notesSlide2.xml"/><Relationship Id="rId21" Type="http://schemas.openxmlformats.org/officeDocument/2006/relationships/image" Target="../media/image47.gif"/><Relationship Id="rId7" Type="http://schemas.openxmlformats.org/officeDocument/2006/relationships/audio" Target="../media/audio4.wav"/><Relationship Id="rId12" Type="http://schemas.openxmlformats.org/officeDocument/2006/relationships/image" Target="../media/image40.png"/><Relationship Id="rId17" Type="http://schemas.openxmlformats.org/officeDocument/2006/relationships/image" Target="../media/image44.png"/><Relationship Id="rId25" Type="http://schemas.openxmlformats.org/officeDocument/2006/relationships/image" Target="../media/image50.png"/><Relationship Id="rId2" Type="http://schemas.openxmlformats.org/officeDocument/2006/relationships/slideLayout" Target="../slideLayouts/slideLayout3.xml"/><Relationship Id="rId16" Type="http://schemas.openxmlformats.org/officeDocument/2006/relationships/image" Target="../media/image43.png"/><Relationship Id="rId20" Type="http://schemas.openxmlformats.org/officeDocument/2006/relationships/image" Target="../media/image46.png"/><Relationship Id="rId29" Type="http://schemas.openxmlformats.org/officeDocument/2006/relationships/image" Target="../media/image52.png"/><Relationship Id="rId1" Type="http://schemas.openxmlformats.org/officeDocument/2006/relationships/tags" Target="../tags/tag1.xml"/><Relationship Id="rId6" Type="http://schemas.openxmlformats.org/officeDocument/2006/relationships/audio" Target="../media/audio3.wav"/><Relationship Id="rId11" Type="http://schemas.microsoft.com/office/2007/relationships/hdphoto" Target="../media/hdphoto6.wdp"/><Relationship Id="rId24" Type="http://schemas.microsoft.com/office/2007/relationships/hdphoto" Target="../media/hdphoto10.wdp"/><Relationship Id="rId32" Type="http://schemas.microsoft.com/office/2007/relationships/hdphoto" Target="../media/hdphoto14.wdp"/><Relationship Id="rId5" Type="http://schemas.openxmlformats.org/officeDocument/2006/relationships/audio" Target="../media/audio2.wav"/><Relationship Id="rId15" Type="http://schemas.microsoft.com/office/2007/relationships/hdphoto" Target="../media/hdphoto8.wdp"/><Relationship Id="rId23" Type="http://schemas.openxmlformats.org/officeDocument/2006/relationships/image" Target="../media/image49.png"/><Relationship Id="rId28" Type="http://schemas.microsoft.com/office/2007/relationships/hdphoto" Target="../media/hdphoto12.wdp"/><Relationship Id="rId10" Type="http://schemas.openxmlformats.org/officeDocument/2006/relationships/image" Target="../media/image39.png"/><Relationship Id="rId19" Type="http://schemas.openxmlformats.org/officeDocument/2006/relationships/image" Target="../media/image45.jpeg"/><Relationship Id="rId31" Type="http://schemas.openxmlformats.org/officeDocument/2006/relationships/image" Target="../media/image53.png"/><Relationship Id="rId4" Type="http://schemas.openxmlformats.org/officeDocument/2006/relationships/audio" Target="../media/audio1.wav"/><Relationship Id="rId9" Type="http://schemas.microsoft.com/office/2007/relationships/hdphoto" Target="../media/hdphoto7.wdp"/><Relationship Id="rId14" Type="http://schemas.openxmlformats.org/officeDocument/2006/relationships/image" Target="../media/image42.png"/><Relationship Id="rId22" Type="http://schemas.openxmlformats.org/officeDocument/2006/relationships/image" Target="../media/image48.gif"/><Relationship Id="rId27" Type="http://schemas.openxmlformats.org/officeDocument/2006/relationships/image" Target="../media/image51.png"/><Relationship Id="rId30" Type="http://schemas.microsoft.com/office/2007/relationships/hdphoto" Target="../media/hdphoto13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55.png"/><Relationship Id="rId18" Type="http://schemas.microsoft.com/office/2007/relationships/hdphoto" Target="../media/hdphoto9.wdp"/><Relationship Id="rId26" Type="http://schemas.microsoft.com/office/2007/relationships/hdphoto" Target="../media/hdphoto13.wdp"/><Relationship Id="rId3" Type="http://schemas.openxmlformats.org/officeDocument/2006/relationships/notesSlide" Target="../notesSlides/notesSlide3.xml"/><Relationship Id="rId21" Type="http://schemas.openxmlformats.org/officeDocument/2006/relationships/image" Target="../media/image47.gif"/><Relationship Id="rId7" Type="http://schemas.openxmlformats.org/officeDocument/2006/relationships/audio" Target="../media/audio4.wav"/><Relationship Id="rId12" Type="http://schemas.openxmlformats.org/officeDocument/2006/relationships/image" Target="../media/image40.png"/><Relationship Id="rId17" Type="http://schemas.openxmlformats.org/officeDocument/2006/relationships/image" Target="../media/image44.png"/><Relationship Id="rId25" Type="http://schemas.openxmlformats.org/officeDocument/2006/relationships/image" Target="../media/image52.png"/><Relationship Id="rId2" Type="http://schemas.openxmlformats.org/officeDocument/2006/relationships/slideLayout" Target="../slideLayouts/slideLayout3.xml"/><Relationship Id="rId16" Type="http://schemas.openxmlformats.org/officeDocument/2006/relationships/image" Target="../media/image43.png"/><Relationship Id="rId20" Type="http://schemas.openxmlformats.org/officeDocument/2006/relationships/image" Target="../media/image46.png"/><Relationship Id="rId29" Type="http://schemas.openxmlformats.org/officeDocument/2006/relationships/image" Target="../media/image50.png"/><Relationship Id="rId1" Type="http://schemas.openxmlformats.org/officeDocument/2006/relationships/tags" Target="../tags/tag2.xml"/><Relationship Id="rId6" Type="http://schemas.openxmlformats.org/officeDocument/2006/relationships/audio" Target="../media/audio3.wav"/><Relationship Id="rId11" Type="http://schemas.microsoft.com/office/2007/relationships/hdphoto" Target="../media/hdphoto6.wdp"/><Relationship Id="rId24" Type="http://schemas.microsoft.com/office/2007/relationships/hdphoto" Target="../media/hdphoto10.wdp"/><Relationship Id="rId32" Type="http://schemas.microsoft.com/office/2007/relationships/hdphoto" Target="../media/hdphoto12.wdp"/><Relationship Id="rId5" Type="http://schemas.openxmlformats.org/officeDocument/2006/relationships/audio" Target="../media/audio2.wav"/><Relationship Id="rId15" Type="http://schemas.microsoft.com/office/2007/relationships/hdphoto" Target="../media/hdphoto8.wdp"/><Relationship Id="rId23" Type="http://schemas.openxmlformats.org/officeDocument/2006/relationships/image" Target="../media/image49.png"/><Relationship Id="rId28" Type="http://schemas.microsoft.com/office/2007/relationships/hdphoto" Target="../media/hdphoto14.wdp"/><Relationship Id="rId10" Type="http://schemas.openxmlformats.org/officeDocument/2006/relationships/image" Target="../media/image54.png"/><Relationship Id="rId19" Type="http://schemas.openxmlformats.org/officeDocument/2006/relationships/image" Target="../media/image45.jpeg"/><Relationship Id="rId31" Type="http://schemas.openxmlformats.org/officeDocument/2006/relationships/image" Target="../media/image51.png"/><Relationship Id="rId4" Type="http://schemas.openxmlformats.org/officeDocument/2006/relationships/audio" Target="../media/audio1.wav"/><Relationship Id="rId9" Type="http://schemas.microsoft.com/office/2007/relationships/hdphoto" Target="../media/hdphoto7.wdp"/><Relationship Id="rId14" Type="http://schemas.openxmlformats.org/officeDocument/2006/relationships/image" Target="../media/image42.png"/><Relationship Id="rId22" Type="http://schemas.openxmlformats.org/officeDocument/2006/relationships/image" Target="../media/image48.gif"/><Relationship Id="rId27" Type="http://schemas.openxmlformats.org/officeDocument/2006/relationships/image" Target="../media/image53.png"/><Relationship Id="rId30" Type="http://schemas.microsoft.com/office/2007/relationships/hdphoto" Target="../media/hdphoto11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57.png"/><Relationship Id="rId18" Type="http://schemas.microsoft.com/office/2007/relationships/hdphoto" Target="../media/hdphoto9.wdp"/><Relationship Id="rId26" Type="http://schemas.microsoft.com/office/2007/relationships/hdphoto" Target="../media/hdphoto14.wdp"/><Relationship Id="rId3" Type="http://schemas.openxmlformats.org/officeDocument/2006/relationships/notesSlide" Target="../notesSlides/notesSlide4.xml"/><Relationship Id="rId21" Type="http://schemas.openxmlformats.org/officeDocument/2006/relationships/image" Target="../media/image47.gif"/><Relationship Id="rId7" Type="http://schemas.openxmlformats.org/officeDocument/2006/relationships/audio" Target="../media/audio4.wav"/><Relationship Id="rId12" Type="http://schemas.openxmlformats.org/officeDocument/2006/relationships/image" Target="../media/image40.png"/><Relationship Id="rId17" Type="http://schemas.openxmlformats.org/officeDocument/2006/relationships/image" Target="../media/image44.png"/><Relationship Id="rId25" Type="http://schemas.openxmlformats.org/officeDocument/2006/relationships/image" Target="../media/image53.png"/><Relationship Id="rId2" Type="http://schemas.openxmlformats.org/officeDocument/2006/relationships/slideLayout" Target="../slideLayouts/slideLayout3.xml"/><Relationship Id="rId16" Type="http://schemas.openxmlformats.org/officeDocument/2006/relationships/image" Target="../media/image43.png"/><Relationship Id="rId20" Type="http://schemas.openxmlformats.org/officeDocument/2006/relationships/image" Target="../media/image46.png"/><Relationship Id="rId29" Type="http://schemas.openxmlformats.org/officeDocument/2006/relationships/image" Target="../media/image51.png"/><Relationship Id="rId1" Type="http://schemas.openxmlformats.org/officeDocument/2006/relationships/tags" Target="../tags/tag3.xml"/><Relationship Id="rId6" Type="http://schemas.openxmlformats.org/officeDocument/2006/relationships/audio" Target="../media/audio3.wav"/><Relationship Id="rId11" Type="http://schemas.microsoft.com/office/2007/relationships/hdphoto" Target="../media/hdphoto6.wdp"/><Relationship Id="rId24" Type="http://schemas.microsoft.com/office/2007/relationships/hdphoto" Target="../media/hdphoto13.wdp"/><Relationship Id="rId32" Type="http://schemas.microsoft.com/office/2007/relationships/hdphoto" Target="../media/hdphoto10.wdp"/><Relationship Id="rId5" Type="http://schemas.openxmlformats.org/officeDocument/2006/relationships/audio" Target="../media/audio2.wav"/><Relationship Id="rId15" Type="http://schemas.microsoft.com/office/2007/relationships/hdphoto" Target="../media/hdphoto8.wdp"/><Relationship Id="rId23" Type="http://schemas.openxmlformats.org/officeDocument/2006/relationships/image" Target="../media/image52.png"/><Relationship Id="rId28" Type="http://schemas.microsoft.com/office/2007/relationships/hdphoto" Target="../media/hdphoto11.wdp"/><Relationship Id="rId10" Type="http://schemas.openxmlformats.org/officeDocument/2006/relationships/image" Target="../media/image56.png"/><Relationship Id="rId19" Type="http://schemas.openxmlformats.org/officeDocument/2006/relationships/image" Target="../media/image45.jpeg"/><Relationship Id="rId31" Type="http://schemas.openxmlformats.org/officeDocument/2006/relationships/image" Target="../media/image49.png"/><Relationship Id="rId4" Type="http://schemas.openxmlformats.org/officeDocument/2006/relationships/audio" Target="../media/audio1.wav"/><Relationship Id="rId9" Type="http://schemas.microsoft.com/office/2007/relationships/hdphoto" Target="../media/hdphoto7.wdp"/><Relationship Id="rId14" Type="http://schemas.openxmlformats.org/officeDocument/2006/relationships/image" Target="../media/image42.png"/><Relationship Id="rId22" Type="http://schemas.openxmlformats.org/officeDocument/2006/relationships/image" Target="../media/image48.gif"/><Relationship Id="rId27" Type="http://schemas.openxmlformats.org/officeDocument/2006/relationships/image" Target="../media/image50.png"/><Relationship Id="rId30" Type="http://schemas.microsoft.com/office/2007/relationships/hdphoto" Target="../media/hdphoto12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59.png"/><Relationship Id="rId18" Type="http://schemas.microsoft.com/office/2007/relationships/hdphoto" Target="../media/hdphoto9.wdp"/><Relationship Id="rId26" Type="http://schemas.microsoft.com/office/2007/relationships/hdphoto" Target="../media/hdphoto13.wdp"/><Relationship Id="rId3" Type="http://schemas.openxmlformats.org/officeDocument/2006/relationships/notesSlide" Target="../notesSlides/notesSlide5.xml"/><Relationship Id="rId21" Type="http://schemas.openxmlformats.org/officeDocument/2006/relationships/image" Target="../media/image47.gif"/><Relationship Id="rId7" Type="http://schemas.openxmlformats.org/officeDocument/2006/relationships/audio" Target="../media/audio4.wav"/><Relationship Id="rId12" Type="http://schemas.openxmlformats.org/officeDocument/2006/relationships/image" Target="../media/image40.png"/><Relationship Id="rId17" Type="http://schemas.openxmlformats.org/officeDocument/2006/relationships/image" Target="../media/image44.png"/><Relationship Id="rId25" Type="http://schemas.openxmlformats.org/officeDocument/2006/relationships/image" Target="../media/image52.png"/><Relationship Id="rId2" Type="http://schemas.openxmlformats.org/officeDocument/2006/relationships/slideLayout" Target="../slideLayouts/slideLayout3.xml"/><Relationship Id="rId16" Type="http://schemas.openxmlformats.org/officeDocument/2006/relationships/image" Target="../media/image43.png"/><Relationship Id="rId20" Type="http://schemas.openxmlformats.org/officeDocument/2006/relationships/image" Target="../media/image46.png"/><Relationship Id="rId29" Type="http://schemas.openxmlformats.org/officeDocument/2006/relationships/image" Target="../media/image50.png"/><Relationship Id="rId1" Type="http://schemas.openxmlformats.org/officeDocument/2006/relationships/tags" Target="../tags/tag4.xml"/><Relationship Id="rId6" Type="http://schemas.openxmlformats.org/officeDocument/2006/relationships/audio" Target="../media/audio3.wav"/><Relationship Id="rId11" Type="http://schemas.microsoft.com/office/2007/relationships/hdphoto" Target="../media/hdphoto6.wdp"/><Relationship Id="rId24" Type="http://schemas.microsoft.com/office/2007/relationships/hdphoto" Target="../media/hdphoto10.wdp"/><Relationship Id="rId32" Type="http://schemas.microsoft.com/office/2007/relationships/hdphoto" Target="../media/hdphoto12.wdp"/><Relationship Id="rId5" Type="http://schemas.openxmlformats.org/officeDocument/2006/relationships/audio" Target="../media/audio2.wav"/><Relationship Id="rId15" Type="http://schemas.microsoft.com/office/2007/relationships/hdphoto" Target="../media/hdphoto8.wdp"/><Relationship Id="rId23" Type="http://schemas.openxmlformats.org/officeDocument/2006/relationships/image" Target="../media/image49.png"/><Relationship Id="rId28" Type="http://schemas.microsoft.com/office/2007/relationships/hdphoto" Target="../media/hdphoto14.wdp"/><Relationship Id="rId10" Type="http://schemas.openxmlformats.org/officeDocument/2006/relationships/image" Target="../media/image58.png"/><Relationship Id="rId19" Type="http://schemas.openxmlformats.org/officeDocument/2006/relationships/image" Target="../media/image45.jpeg"/><Relationship Id="rId31" Type="http://schemas.openxmlformats.org/officeDocument/2006/relationships/image" Target="../media/image51.png"/><Relationship Id="rId4" Type="http://schemas.openxmlformats.org/officeDocument/2006/relationships/audio" Target="../media/audio1.wav"/><Relationship Id="rId9" Type="http://schemas.microsoft.com/office/2007/relationships/hdphoto" Target="../media/hdphoto7.wdp"/><Relationship Id="rId14" Type="http://schemas.openxmlformats.org/officeDocument/2006/relationships/image" Target="../media/image42.png"/><Relationship Id="rId22" Type="http://schemas.openxmlformats.org/officeDocument/2006/relationships/image" Target="../media/image48.gif"/><Relationship Id="rId27" Type="http://schemas.openxmlformats.org/officeDocument/2006/relationships/image" Target="../media/image53.png"/><Relationship Id="rId30" Type="http://schemas.microsoft.com/office/2007/relationships/hdphoto" Target="../media/hdphoto11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61.png"/><Relationship Id="rId18" Type="http://schemas.microsoft.com/office/2007/relationships/hdphoto" Target="../media/hdphoto9.wdp"/><Relationship Id="rId26" Type="http://schemas.microsoft.com/office/2007/relationships/hdphoto" Target="../media/hdphoto13.wdp"/><Relationship Id="rId3" Type="http://schemas.openxmlformats.org/officeDocument/2006/relationships/notesSlide" Target="../notesSlides/notesSlide6.xml"/><Relationship Id="rId21" Type="http://schemas.openxmlformats.org/officeDocument/2006/relationships/image" Target="../media/image47.gif"/><Relationship Id="rId7" Type="http://schemas.openxmlformats.org/officeDocument/2006/relationships/audio" Target="../media/audio4.wav"/><Relationship Id="rId12" Type="http://schemas.openxmlformats.org/officeDocument/2006/relationships/image" Target="../media/image40.png"/><Relationship Id="rId17" Type="http://schemas.openxmlformats.org/officeDocument/2006/relationships/image" Target="../media/image44.png"/><Relationship Id="rId25" Type="http://schemas.openxmlformats.org/officeDocument/2006/relationships/image" Target="../media/image52.png"/><Relationship Id="rId2" Type="http://schemas.openxmlformats.org/officeDocument/2006/relationships/slideLayout" Target="../slideLayouts/slideLayout3.xml"/><Relationship Id="rId16" Type="http://schemas.openxmlformats.org/officeDocument/2006/relationships/image" Target="../media/image43.png"/><Relationship Id="rId20" Type="http://schemas.openxmlformats.org/officeDocument/2006/relationships/image" Target="../media/image46.png"/><Relationship Id="rId29" Type="http://schemas.openxmlformats.org/officeDocument/2006/relationships/image" Target="../media/image50.png"/><Relationship Id="rId1" Type="http://schemas.openxmlformats.org/officeDocument/2006/relationships/tags" Target="../tags/tag5.xml"/><Relationship Id="rId6" Type="http://schemas.openxmlformats.org/officeDocument/2006/relationships/audio" Target="../media/audio3.wav"/><Relationship Id="rId11" Type="http://schemas.microsoft.com/office/2007/relationships/hdphoto" Target="../media/hdphoto6.wdp"/><Relationship Id="rId24" Type="http://schemas.microsoft.com/office/2007/relationships/hdphoto" Target="../media/hdphoto10.wdp"/><Relationship Id="rId32" Type="http://schemas.microsoft.com/office/2007/relationships/hdphoto" Target="../media/hdphoto12.wdp"/><Relationship Id="rId5" Type="http://schemas.openxmlformats.org/officeDocument/2006/relationships/audio" Target="../media/audio2.wav"/><Relationship Id="rId15" Type="http://schemas.microsoft.com/office/2007/relationships/hdphoto" Target="../media/hdphoto8.wdp"/><Relationship Id="rId23" Type="http://schemas.openxmlformats.org/officeDocument/2006/relationships/image" Target="../media/image49.png"/><Relationship Id="rId28" Type="http://schemas.microsoft.com/office/2007/relationships/hdphoto" Target="../media/hdphoto14.wdp"/><Relationship Id="rId10" Type="http://schemas.openxmlformats.org/officeDocument/2006/relationships/image" Target="../media/image60.png"/><Relationship Id="rId19" Type="http://schemas.openxmlformats.org/officeDocument/2006/relationships/image" Target="../media/image45.jpeg"/><Relationship Id="rId31" Type="http://schemas.openxmlformats.org/officeDocument/2006/relationships/image" Target="../media/image51.png"/><Relationship Id="rId4" Type="http://schemas.openxmlformats.org/officeDocument/2006/relationships/audio" Target="../media/audio1.wav"/><Relationship Id="rId9" Type="http://schemas.microsoft.com/office/2007/relationships/hdphoto" Target="../media/hdphoto7.wdp"/><Relationship Id="rId14" Type="http://schemas.openxmlformats.org/officeDocument/2006/relationships/image" Target="../media/image42.png"/><Relationship Id="rId22" Type="http://schemas.openxmlformats.org/officeDocument/2006/relationships/image" Target="../media/image48.gif"/><Relationship Id="rId27" Type="http://schemas.openxmlformats.org/officeDocument/2006/relationships/image" Target="../media/image53.png"/><Relationship Id="rId30" Type="http://schemas.microsoft.com/office/2007/relationships/hdphoto" Target="../media/hdphoto1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63.png"/><Relationship Id="rId18" Type="http://schemas.microsoft.com/office/2007/relationships/hdphoto" Target="../media/hdphoto9.wdp"/><Relationship Id="rId26" Type="http://schemas.microsoft.com/office/2007/relationships/hdphoto" Target="../media/hdphoto13.wdp"/><Relationship Id="rId3" Type="http://schemas.openxmlformats.org/officeDocument/2006/relationships/notesSlide" Target="../notesSlides/notesSlide7.xml"/><Relationship Id="rId21" Type="http://schemas.openxmlformats.org/officeDocument/2006/relationships/image" Target="../media/image47.gif"/><Relationship Id="rId7" Type="http://schemas.openxmlformats.org/officeDocument/2006/relationships/audio" Target="../media/audio4.wav"/><Relationship Id="rId12" Type="http://schemas.openxmlformats.org/officeDocument/2006/relationships/image" Target="../media/image40.png"/><Relationship Id="rId17" Type="http://schemas.openxmlformats.org/officeDocument/2006/relationships/image" Target="../media/image44.png"/><Relationship Id="rId25" Type="http://schemas.openxmlformats.org/officeDocument/2006/relationships/image" Target="../media/image52.png"/><Relationship Id="rId2" Type="http://schemas.openxmlformats.org/officeDocument/2006/relationships/slideLayout" Target="../slideLayouts/slideLayout3.xml"/><Relationship Id="rId16" Type="http://schemas.openxmlformats.org/officeDocument/2006/relationships/image" Target="../media/image43.png"/><Relationship Id="rId20" Type="http://schemas.openxmlformats.org/officeDocument/2006/relationships/image" Target="../media/image46.png"/><Relationship Id="rId29" Type="http://schemas.openxmlformats.org/officeDocument/2006/relationships/image" Target="../media/image50.png"/><Relationship Id="rId1" Type="http://schemas.openxmlformats.org/officeDocument/2006/relationships/tags" Target="../tags/tag6.xml"/><Relationship Id="rId6" Type="http://schemas.openxmlformats.org/officeDocument/2006/relationships/audio" Target="../media/audio3.wav"/><Relationship Id="rId11" Type="http://schemas.microsoft.com/office/2007/relationships/hdphoto" Target="../media/hdphoto6.wdp"/><Relationship Id="rId24" Type="http://schemas.microsoft.com/office/2007/relationships/hdphoto" Target="../media/hdphoto10.wdp"/><Relationship Id="rId32" Type="http://schemas.microsoft.com/office/2007/relationships/hdphoto" Target="../media/hdphoto12.wdp"/><Relationship Id="rId5" Type="http://schemas.openxmlformats.org/officeDocument/2006/relationships/audio" Target="../media/audio2.wav"/><Relationship Id="rId15" Type="http://schemas.microsoft.com/office/2007/relationships/hdphoto" Target="../media/hdphoto8.wdp"/><Relationship Id="rId23" Type="http://schemas.openxmlformats.org/officeDocument/2006/relationships/image" Target="../media/image49.png"/><Relationship Id="rId28" Type="http://schemas.microsoft.com/office/2007/relationships/hdphoto" Target="../media/hdphoto14.wdp"/><Relationship Id="rId10" Type="http://schemas.openxmlformats.org/officeDocument/2006/relationships/image" Target="../media/image62.png"/><Relationship Id="rId19" Type="http://schemas.openxmlformats.org/officeDocument/2006/relationships/image" Target="../media/image45.jpeg"/><Relationship Id="rId31" Type="http://schemas.openxmlformats.org/officeDocument/2006/relationships/image" Target="../media/image51.png"/><Relationship Id="rId4" Type="http://schemas.openxmlformats.org/officeDocument/2006/relationships/audio" Target="../media/audio1.wav"/><Relationship Id="rId9" Type="http://schemas.microsoft.com/office/2007/relationships/hdphoto" Target="../media/hdphoto7.wdp"/><Relationship Id="rId14" Type="http://schemas.openxmlformats.org/officeDocument/2006/relationships/image" Target="../media/image42.png"/><Relationship Id="rId22" Type="http://schemas.openxmlformats.org/officeDocument/2006/relationships/image" Target="../media/image48.gif"/><Relationship Id="rId27" Type="http://schemas.openxmlformats.org/officeDocument/2006/relationships/image" Target="../media/image53.png"/><Relationship Id="rId30" Type="http://schemas.microsoft.com/office/2007/relationships/hdphoto" Target="../media/hdphoto11.wdp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65.png"/><Relationship Id="rId18" Type="http://schemas.microsoft.com/office/2007/relationships/hdphoto" Target="../media/hdphoto9.wdp"/><Relationship Id="rId26" Type="http://schemas.microsoft.com/office/2007/relationships/hdphoto" Target="../media/hdphoto13.wdp"/><Relationship Id="rId3" Type="http://schemas.openxmlformats.org/officeDocument/2006/relationships/notesSlide" Target="../notesSlides/notesSlide8.xml"/><Relationship Id="rId21" Type="http://schemas.openxmlformats.org/officeDocument/2006/relationships/image" Target="../media/image47.gif"/><Relationship Id="rId7" Type="http://schemas.openxmlformats.org/officeDocument/2006/relationships/audio" Target="../media/audio4.wav"/><Relationship Id="rId12" Type="http://schemas.openxmlformats.org/officeDocument/2006/relationships/image" Target="../media/image40.png"/><Relationship Id="rId17" Type="http://schemas.openxmlformats.org/officeDocument/2006/relationships/image" Target="../media/image44.png"/><Relationship Id="rId25" Type="http://schemas.openxmlformats.org/officeDocument/2006/relationships/image" Target="../media/image52.png"/><Relationship Id="rId2" Type="http://schemas.openxmlformats.org/officeDocument/2006/relationships/slideLayout" Target="../slideLayouts/slideLayout3.xml"/><Relationship Id="rId16" Type="http://schemas.openxmlformats.org/officeDocument/2006/relationships/image" Target="../media/image43.png"/><Relationship Id="rId20" Type="http://schemas.openxmlformats.org/officeDocument/2006/relationships/image" Target="../media/image46.png"/><Relationship Id="rId29" Type="http://schemas.openxmlformats.org/officeDocument/2006/relationships/image" Target="../media/image50.png"/><Relationship Id="rId1" Type="http://schemas.openxmlformats.org/officeDocument/2006/relationships/tags" Target="../tags/tag7.xml"/><Relationship Id="rId6" Type="http://schemas.openxmlformats.org/officeDocument/2006/relationships/audio" Target="../media/audio3.wav"/><Relationship Id="rId11" Type="http://schemas.microsoft.com/office/2007/relationships/hdphoto" Target="../media/hdphoto6.wdp"/><Relationship Id="rId24" Type="http://schemas.microsoft.com/office/2007/relationships/hdphoto" Target="../media/hdphoto10.wdp"/><Relationship Id="rId32" Type="http://schemas.microsoft.com/office/2007/relationships/hdphoto" Target="../media/hdphoto12.wdp"/><Relationship Id="rId5" Type="http://schemas.openxmlformats.org/officeDocument/2006/relationships/audio" Target="../media/audio2.wav"/><Relationship Id="rId15" Type="http://schemas.microsoft.com/office/2007/relationships/hdphoto" Target="../media/hdphoto8.wdp"/><Relationship Id="rId23" Type="http://schemas.openxmlformats.org/officeDocument/2006/relationships/image" Target="../media/image49.png"/><Relationship Id="rId28" Type="http://schemas.microsoft.com/office/2007/relationships/hdphoto" Target="../media/hdphoto14.wdp"/><Relationship Id="rId10" Type="http://schemas.openxmlformats.org/officeDocument/2006/relationships/image" Target="../media/image64.png"/><Relationship Id="rId19" Type="http://schemas.openxmlformats.org/officeDocument/2006/relationships/image" Target="../media/image45.jpeg"/><Relationship Id="rId31" Type="http://schemas.openxmlformats.org/officeDocument/2006/relationships/image" Target="../media/image51.png"/><Relationship Id="rId4" Type="http://schemas.openxmlformats.org/officeDocument/2006/relationships/audio" Target="../media/audio1.wav"/><Relationship Id="rId9" Type="http://schemas.microsoft.com/office/2007/relationships/hdphoto" Target="../media/hdphoto7.wdp"/><Relationship Id="rId14" Type="http://schemas.openxmlformats.org/officeDocument/2006/relationships/image" Target="../media/image42.png"/><Relationship Id="rId22" Type="http://schemas.openxmlformats.org/officeDocument/2006/relationships/image" Target="../media/image48.gif"/><Relationship Id="rId27" Type="http://schemas.openxmlformats.org/officeDocument/2006/relationships/image" Target="../media/image53.png"/><Relationship Id="rId30" Type="http://schemas.microsoft.com/office/2007/relationships/hdphoto" Target="../media/hdphoto11.wdp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13" Type="http://schemas.openxmlformats.org/officeDocument/2006/relationships/image" Target="../media/image68.gif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49.png"/><Relationship Id="rId12" Type="http://schemas.microsoft.com/office/2007/relationships/hdphoto" Target="../media/hdphoto13.wdp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.xml"/><Relationship Id="rId6" Type="http://schemas.microsoft.com/office/2007/relationships/hdphoto" Target="../media/hdphoto7.wdp"/><Relationship Id="rId11" Type="http://schemas.openxmlformats.org/officeDocument/2006/relationships/image" Target="../media/image67.png"/><Relationship Id="rId5" Type="http://schemas.openxmlformats.org/officeDocument/2006/relationships/image" Target="../media/image38.png"/><Relationship Id="rId15" Type="http://schemas.openxmlformats.org/officeDocument/2006/relationships/audio" Target="../media/audio3.wav"/><Relationship Id="rId10" Type="http://schemas.microsoft.com/office/2007/relationships/hdphoto" Target="../media/hdphoto6.wdp"/><Relationship Id="rId4" Type="http://schemas.openxmlformats.org/officeDocument/2006/relationships/audio" Target="../media/audio3.wav"/><Relationship Id="rId9" Type="http://schemas.openxmlformats.org/officeDocument/2006/relationships/image" Target="../media/image66.png"/><Relationship Id="rId14" Type="http://schemas.openxmlformats.org/officeDocument/2006/relationships/image" Target="../media/image69.png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3" Type="http://schemas.openxmlformats.org/officeDocument/2006/relationships/image" Target="../media/image70.png"/><Relationship Id="rId7" Type="http://schemas.openxmlformats.org/officeDocument/2006/relationships/image" Target="../media/image7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76.png"/><Relationship Id="rId5" Type="http://schemas.openxmlformats.org/officeDocument/2006/relationships/image" Target="../media/image72.png"/><Relationship Id="rId10" Type="http://schemas.openxmlformats.org/officeDocument/2006/relationships/image" Target="../media/image75.png"/><Relationship Id="rId4" Type="http://schemas.openxmlformats.org/officeDocument/2006/relationships/image" Target="../media/image71.png"/><Relationship Id="rId9" Type="http://schemas.openxmlformats.org/officeDocument/2006/relationships/image" Target="../media/image7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4.png"/><Relationship Id="rId5" Type="http://schemas.openxmlformats.org/officeDocument/2006/relationships/image" Target="../media/image16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BDA144B1-BC48-4FB5-81A0-5EEE0F41D92F}"/>
              </a:ext>
            </a:extLst>
          </p:cNvPr>
          <p:cNvSpPr/>
          <p:nvPr/>
        </p:nvSpPr>
        <p:spPr>
          <a:xfrm>
            <a:off x="3283000" y="1658131"/>
            <a:ext cx="5855577" cy="24929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377">
              <a:lnSpc>
                <a:spcPct val="150000"/>
              </a:lnSpc>
              <a:defRPr/>
            </a:pPr>
            <a:r>
              <a:rPr lang="en-US" sz="5200" b="1" smtClean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Toán</a:t>
            </a:r>
            <a:endParaRPr lang="en-US" sz="5200" b="1" dirty="0">
              <a:solidFill>
                <a:srgbClr val="00206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  <a:p>
            <a:pPr algn="ctr" defTabSz="914377">
              <a:lnSpc>
                <a:spcPct val="150000"/>
              </a:lnSpc>
              <a:defRPr/>
            </a:pP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34: </a:t>
            </a: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Luyện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5200" b="1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tập</a:t>
            </a:r>
            <a:r>
              <a:rPr lang="en-US" sz="5200" b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endParaRPr lang="en-US" sz="5200" b="1" dirty="0">
              <a:solidFill>
                <a:srgbClr val="FF0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00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ịt">
            <a:hlinkClick r:id="" action="ppaction://media"/>
            <a:extLst>
              <a:ext uri="{FF2B5EF4-FFF2-40B4-BE49-F238E27FC236}">
                <a16:creationId xmlns:a16="http://schemas.microsoft.com/office/drawing/2014/main" xmlns="" id="{9DA44623-1B9A-4F72-8AF6-792FB0DBCB5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42168" y="699653"/>
            <a:ext cx="10554085" cy="5936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001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7" descr="572005ec0a0c4">
            <a:extLst>
              <a:ext uri="{FF2B5EF4-FFF2-40B4-BE49-F238E27FC236}">
                <a16:creationId xmlns:a16="http://schemas.microsoft.com/office/drawing/2014/main" xmlns="" id="{715A236E-999A-46B6-95B1-69C3DF7BBB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8224" b="26546"/>
          <a:stretch/>
        </p:blipFill>
        <p:spPr>
          <a:xfrm>
            <a:off x="9667074" y="689281"/>
            <a:ext cx="1808914" cy="1215435"/>
          </a:xfrm>
          <a:prstGeom prst="rect">
            <a:avLst/>
          </a:prstGeom>
        </p:spPr>
      </p:pic>
      <p:sp>
        <p:nvSpPr>
          <p:cNvPr id="8" name="Rounded Rectangle 5">
            <a:extLst>
              <a:ext uri="{FF2B5EF4-FFF2-40B4-BE49-F238E27FC236}">
                <a16:creationId xmlns:a16="http://schemas.microsoft.com/office/drawing/2014/main" xmlns="" id="{F077611A-778D-4AA0-BEDB-777B664B8E03}"/>
              </a:ext>
            </a:extLst>
          </p:cNvPr>
          <p:cNvSpPr/>
          <p:nvPr/>
        </p:nvSpPr>
        <p:spPr>
          <a:xfrm>
            <a:off x="891277" y="893718"/>
            <a:ext cx="1036773" cy="511205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    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4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1" name="Rounded Rectangle 5">
            <a:extLst>
              <a:ext uri="{FF2B5EF4-FFF2-40B4-BE49-F238E27FC236}">
                <a16:creationId xmlns:a16="http://schemas.microsoft.com/office/drawing/2014/main" xmlns="" id="{76F78E81-2C55-47DC-835E-D86ED199AEF8}"/>
              </a:ext>
            </a:extLst>
          </p:cNvPr>
          <p:cNvSpPr/>
          <p:nvPr/>
        </p:nvSpPr>
        <p:spPr>
          <a:xfrm>
            <a:off x="6759993" y="5648751"/>
            <a:ext cx="1539568" cy="539175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Rounded Rectangle 5">
            <a:extLst>
              <a:ext uri="{FF2B5EF4-FFF2-40B4-BE49-F238E27FC236}">
                <a16:creationId xmlns:a16="http://schemas.microsoft.com/office/drawing/2014/main" xmlns="" id="{646F00D2-EF4E-45EE-BA51-FBBC5145BFC3}"/>
              </a:ext>
            </a:extLst>
          </p:cNvPr>
          <p:cNvSpPr/>
          <p:nvPr/>
        </p:nvSpPr>
        <p:spPr>
          <a:xfrm>
            <a:off x="4710806" y="5697606"/>
            <a:ext cx="1539568" cy="539175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19" name="Nhóm 18">
            <a:extLst>
              <a:ext uri="{FF2B5EF4-FFF2-40B4-BE49-F238E27FC236}">
                <a16:creationId xmlns:a16="http://schemas.microsoft.com/office/drawing/2014/main" xmlns="" id="{62F6F4EC-2979-45CF-8683-FE1CF0480766}"/>
              </a:ext>
            </a:extLst>
          </p:cNvPr>
          <p:cNvGrpSpPr/>
          <p:nvPr/>
        </p:nvGrpSpPr>
        <p:grpSpPr>
          <a:xfrm>
            <a:off x="3695743" y="5481526"/>
            <a:ext cx="4467122" cy="612000"/>
            <a:chOff x="3808921" y="5657730"/>
            <a:chExt cx="4467122" cy="612000"/>
          </a:xfrm>
        </p:grpSpPr>
        <p:sp>
          <p:nvSpPr>
            <p:cNvPr id="20" name="Rounded Rectangle 5">
              <a:extLst>
                <a:ext uri="{FF2B5EF4-FFF2-40B4-BE49-F238E27FC236}">
                  <a16:creationId xmlns:a16="http://schemas.microsoft.com/office/drawing/2014/main" xmlns="" id="{FEC04139-463D-4474-B795-EE106DF3B7F9}"/>
                </a:ext>
              </a:extLst>
            </p:cNvPr>
            <p:cNvSpPr/>
            <p:nvPr/>
          </p:nvSpPr>
          <p:spPr>
            <a:xfrm>
              <a:off x="3808921" y="5685342"/>
              <a:ext cx="3933134" cy="539175"/>
            </a:xfrm>
            <a:prstGeom prst="roundRect">
              <a:avLst/>
            </a:prstGeom>
            <a:noFill/>
            <a:ln w="28575" cap="flat" cmpd="sng" algn="ctr">
              <a:noFill/>
              <a:prstDash val="lgDashDot"/>
              <a:miter lim="800000"/>
            </a:ln>
            <a:effectLst/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9  -            -         =</a:t>
              </a:r>
            </a:p>
          </p:txBody>
        </p:sp>
        <p:sp>
          <p:nvSpPr>
            <p:cNvPr id="21" name="Hình chữ nhật: Góc Tròn 20">
              <a:extLst>
                <a:ext uri="{FF2B5EF4-FFF2-40B4-BE49-F238E27FC236}">
                  <a16:creationId xmlns:a16="http://schemas.microsoft.com/office/drawing/2014/main" xmlns="" id="{30B493A6-0C15-43E1-9390-AC678E595AD7}"/>
                </a:ext>
              </a:extLst>
            </p:cNvPr>
            <p:cNvSpPr/>
            <p:nvPr/>
          </p:nvSpPr>
          <p:spPr>
            <a:xfrm>
              <a:off x="4970144" y="5657730"/>
              <a:ext cx="612000" cy="612000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257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22" name="Hình chữ nhật: Góc Tròn 21">
              <a:extLst>
                <a:ext uri="{FF2B5EF4-FFF2-40B4-BE49-F238E27FC236}">
                  <a16:creationId xmlns:a16="http://schemas.microsoft.com/office/drawing/2014/main" xmlns="" id="{1F6FEF51-3219-4E4B-B5EB-E90670505311}"/>
                </a:ext>
              </a:extLst>
            </p:cNvPr>
            <p:cNvSpPr/>
            <p:nvPr/>
          </p:nvSpPr>
          <p:spPr>
            <a:xfrm>
              <a:off x="6303858" y="5657730"/>
              <a:ext cx="612000" cy="612000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257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23" name="Hình chữ nhật: Góc Tròn 22">
              <a:extLst>
                <a:ext uri="{FF2B5EF4-FFF2-40B4-BE49-F238E27FC236}">
                  <a16:creationId xmlns:a16="http://schemas.microsoft.com/office/drawing/2014/main" xmlns="" id="{89DD2F4E-3109-47A4-80A0-7B31CE8F2803}"/>
                </a:ext>
              </a:extLst>
            </p:cNvPr>
            <p:cNvSpPr/>
            <p:nvPr/>
          </p:nvSpPr>
          <p:spPr>
            <a:xfrm>
              <a:off x="7664043" y="5657730"/>
              <a:ext cx="612000" cy="612000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257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</p:grpSp>
      <p:sp>
        <p:nvSpPr>
          <p:cNvPr id="24" name="Rounded Rectangle 5">
            <a:extLst>
              <a:ext uri="{FF2B5EF4-FFF2-40B4-BE49-F238E27FC236}">
                <a16:creationId xmlns:a16="http://schemas.microsoft.com/office/drawing/2014/main" xmlns="" id="{37AFF33F-67C5-4CEE-85C1-62E192AE5CC3}"/>
              </a:ext>
            </a:extLst>
          </p:cNvPr>
          <p:cNvSpPr/>
          <p:nvPr/>
        </p:nvSpPr>
        <p:spPr>
          <a:xfrm>
            <a:off x="4953735" y="5456337"/>
            <a:ext cx="941294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2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5" name="Rounded Rectangle 5">
            <a:extLst>
              <a:ext uri="{FF2B5EF4-FFF2-40B4-BE49-F238E27FC236}">
                <a16:creationId xmlns:a16="http://schemas.microsoft.com/office/drawing/2014/main" xmlns="" id="{78D1A827-130C-4FA8-A5F9-4B8D1803DD15}"/>
              </a:ext>
            </a:extLst>
          </p:cNvPr>
          <p:cNvSpPr/>
          <p:nvPr/>
        </p:nvSpPr>
        <p:spPr>
          <a:xfrm>
            <a:off x="4937015" y="5485908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xmlns="" id="{E6D9DCE0-4339-4904-987D-D7EE12780311}"/>
              </a:ext>
            </a:extLst>
          </p:cNvPr>
          <p:cNvSpPr/>
          <p:nvPr/>
        </p:nvSpPr>
        <p:spPr>
          <a:xfrm>
            <a:off x="6285309" y="5475066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7" name="Rounded Rectangle 5">
            <a:extLst>
              <a:ext uri="{FF2B5EF4-FFF2-40B4-BE49-F238E27FC236}">
                <a16:creationId xmlns:a16="http://schemas.microsoft.com/office/drawing/2014/main" xmlns="" id="{7BD65DDD-74BA-4BB5-A17F-7639FD3EBD26}"/>
              </a:ext>
            </a:extLst>
          </p:cNvPr>
          <p:cNvSpPr/>
          <p:nvPr/>
        </p:nvSpPr>
        <p:spPr>
          <a:xfrm>
            <a:off x="7636943" y="5475066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8" name="Rounded Rectangle 5">
            <a:extLst>
              <a:ext uri="{FF2B5EF4-FFF2-40B4-BE49-F238E27FC236}">
                <a16:creationId xmlns:a16="http://schemas.microsoft.com/office/drawing/2014/main" xmlns="" id="{103EF54B-0FE0-47C6-A544-EDEBF832E862}"/>
              </a:ext>
            </a:extLst>
          </p:cNvPr>
          <p:cNvSpPr/>
          <p:nvPr/>
        </p:nvSpPr>
        <p:spPr>
          <a:xfrm>
            <a:off x="6267094" y="5456337"/>
            <a:ext cx="941294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4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9" name="Rounded Rectangle 5">
            <a:extLst>
              <a:ext uri="{FF2B5EF4-FFF2-40B4-BE49-F238E27FC236}">
                <a16:creationId xmlns:a16="http://schemas.microsoft.com/office/drawing/2014/main" xmlns="" id="{19966E2E-4A38-467C-9478-36CA96C979F1}"/>
              </a:ext>
            </a:extLst>
          </p:cNvPr>
          <p:cNvSpPr/>
          <p:nvPr/>
        </p:nvSpPr>
        <p:spPr>
          <a:xfrm>
            <a:off x="7653076" y="5446340"/>
            <a:ext cx="941294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3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0" name="Picture 1" descr="Screen Clipping">
            <a:extLst>
              <a:ext uri="{FF2B5EF4-FFF2-40B4-BE49-F238E27FC236}">
                <a16:creationId xmlns:a16="http://schemas.microsoft.com/office/drawing/2014/main" xmlns="" id="{7273CC8F-B628-4513-BCF8-B4E46ADA6F6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81" t="2823" r="4251" b="16530"/>
          <a:stretch/>
        </p:blipFill>
        <p:spPr>
          <a:xfrm>
            <a:off x="2452255" y="1904716"/>
            <a:ext cx="7523018" cy="3284436"/>
          </a:xfrm>
          <a:prstGeom prst="roundRect">
            <a:avLst>
              <a:gd name="adj" fmla="val 12299"/>
            </a:avLst>
          </a:prstGeom>
        </p:spPr>
      </p:pic>
      <p:sp>
        <p:nvSpPr>
          <p:cNvPr id="31" name="Text Box 5">
            <a:extLst>
              <a:ext uri="{FF2B5EF4-FFF2-40B4-BE49-F238E27FC236}">
                <a16:creationId xmlns:a16="http://schemas.microsoft.com/office/drawing/2014/main" xmlns="" id="{6BC41B91-D637-4F40-B613-202E57D0F5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4629" y="1944430"/>
            <a:ext cx="65978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b)</a:t>
            </a: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5"/>
          <a:srcRect b="40564"/>
          <a:stretch/>
        </p:blipFill>
        <p:spPr>
          <a:xfrm>
            <a:off x="855978" y="329567"/>
            <a:ext cx="2221759" cy="1097790"/>
          </a:xfrm>
          <a:prstGeom prst="rect">
            <a:avLst/>
          </a:prstGeom>
        </p:spPr>
      </p:pic>
      <p:sp>
        <p:nvSpPr>
          <p:cNvPr id="33" name="Rounded Rectangle 5">
            <a:extLst>
              <a:ext uri="{FF2B5EF4-FFF2-40B4-BE49-F238E27FC236}">
                <a16:creationId xmlns:a16="http://schemas.microsoft.com/office/drawing/2014/main" xmlns="" id="{4C10EC1F-5956-4A58-8E21-4ED30252ED16}"/>
              </a:ext>
            </a:extLst>
          </p:cNvPr>
          <p:cNvSpPr/>
          <p:nvPr/>
        </p:nvSpPr>
        <p:spPr>
          <a:xfrm>
            <a:off x="10727930" y="5911305"/>
            <a:ext cx="1192825" cy="756182"/>
          </a:xfrm>
          <a:prstGeom prst="roundRect">
            <a:avLst/>
          </a:prstGeom>
          <a:solidFill>
            <a:schemeClr val="bg1"/>
          </a:solidFill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000" b="1" smtClean="0">
                <a:solidFill>
                  <a:srgbClr val="0070C0"/>
                </a:solidFill>
                <a:cs typeface="Times New Roman" panose="02020603050405020304" pitchFamily="18" charset="0"/>
              </a:rPr>
              <a:t>V63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825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5" grpId="1"/>
      <p:bldP spid="26" grpId="0"/>
      <p:bldP spid="26" grpId="1"/>
      <p:bldP spid="27" grpId="0"/>
      <p:bldP spid="27" grpId="1"/>
      <p:bldP spid="28" grpId="0"/>
      <p:bldP spid="29" grpId="0"/>
      <p:bldP spid="3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17">
            <a:extLst>
              <a:ext uri="{FF2B5EF4-FFF2-40B4-BE49-F238E27FC236}">
                <a16:creationId xmlns:a16="http://schemas.microsoft.com/office/drawing/2014/main" xmlns="" id="{628DE8EA-EE20-4768-B429-FCF242F1B7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74" b="68150" l="3908" r="445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766" b="41921"/>
          <a:stretch/>
        </p:blipFill>
        <p:spPr>
          <a:xfrm>
            <a:off x="3694453" y="3918558"/>
            <a:ext cx="2603549" cy="2715492"/>
          </a:xfrm>
          <a:prstGeom prst="rect">
            <a:avLst/>
          </a:prstGeom>
        </p:spPr>
      </p:pic>
      <p:pic>
        <p:nvPicPr>
          <p:cNvPr id="50" name="Picture 18">
            <a:extLst>
              <a:ext uri="{FF2B5EF4-FFF2-40B4-BE49-F238E27FC236}">
                <a16:creationId xmlns:a16="http://schemas.microsoft.com/office/drawing/2014/main" xmlns="" id="{7C82AABD-9157-4336-92D1-09799C0ED40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50528" r="94503">
                        <a14:foregroundMark x1="59680" y1="36300" x2="73179" y2="355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031" b="36300"/>
          <a:stretch/>
        </p:blipFill>
        <p:spPr>
          <a:xfrm>
            <a:off x="6752371" y="3886202"/>
            <a:ext cx="3126438" cy="2747847"/>
          </a:xfrm>
          <a:prstGeom prst="rect">
            <a:avLst/>
          </a:prstGeom>
        </p:spPr>
      </p:pic>
      <p:sp>
        <p:nvSpPr>
          <p:cNvPr id="51" name="Thought Bubble: Cloud 2">
            <a:extLst>
              <a:ext uri="{FF2B5EF4-FFF2-40B4-BE49-F238E27FC236}">
                <a16:creationId xmlns:a16="http://schemas.microsoft.com/office/drawing/2014/main" xmlns="" id="{4FBA7DDB-60B8-456A-AC25-DF67B45D58D2}"/>
              </a:ext>
            </a:extLst>
          </p:cNvPr>
          <p:cNvSpPr/>
          <p:nvPr/>
        </p:nvSpPr>
        <p:spPr>
          <a:xfrm>
            <a:off x="4312117" y="3180766"/>
            <a:ext cx="4880508" cy="1410871"/>
          </a:xfrm>
          <a:prstGeom prst="cloud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2" name="Picture 2">
            <a:extLst>
              <a:ext uri="{FF2B5EF4-FFF2-40B4-BE49-F238E27FC236}">
                <a16:creationId xmlns:a16="http://schemas.microsoft.com/office/drawing/2014/main" xmlns="" id="{67FDDE18-00B4-400C-95CE-70FF5A11A4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51" t="74576" r="80231" b="18192"/>
          <a:stretch/>
        </p:blipFill>
        <p:spPr bwMode="auto">
          <a:xfrm>
            <a:off x="893296" y="1049699"/>
            <a:ext cx="1115878" cy="1190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Rounded Rectangle 5">
            <a:extLst>
              <a:ext uri="{FF2B5EF4-FFF2-40B4-BE49-F238E27FC236}">
                <a16:creationId xmlns:a16="http://schemas.microsoft.com/office/drawing/2014/main" xmlns="" id="{F6ADADDA-AA54-4C05-B7A8-F3BCA24060EA}"/>
              </a:ext>
            </a:extLst>
          </p:cNvPr>
          <p:cNvSpPr/>
          <p:nvPr/>
        </p:nvSpPr>
        <p:spPr>
          <a:xfrm>
            <a:off x="2062288" y="1337652"/>
            <a:ext cx="9453851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Kể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tình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huống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trong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thực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tế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liên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quan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đến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thực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hành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tính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trong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trường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hợp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liên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tiếp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2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phép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tính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cộng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hoặc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2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phép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tính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trừ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4" name="Rounded Rectangle 5">
            <a:extLst>
              <a:ext uri="{FF2B5EF4-FFF2-40B4-BE49-F238E27FC236}">
                <a16:creationId xmlns:a16="http://schemas.microsoft.com/office/drawing/2014/main" xmlns="" id="{6F65A60F-8610-42CE-8061-C8D48FF787A1}"/>
              </a:ext>
            </a:extLst>
          </p:cNvPr>
          <p:cNvSpPr/>
          <p:nvPr/>
        </p:nvSpPr>
        <p:spPr>
          <a:xfrm>
            <a:off x="5237152" y="3510792"/>
            <a:ext cx="3726872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 ? ?</a:t>
            </a:r>
          </a:p>
        </p:txBody>
      </p:sp>
    </p:spTree>
    <p:extLst>
      <p:ext uri="{BB962C8B-B14F-4D97-AF65-F5344CB8AC3E}">
        <p14:creationId xmlns:p14="http://schemas.microsoft.com/office/powerpoint/2010/main" val="913371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3" grpId="0"/>
      <p:bldP spid="5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xmlns="" id="{556EE46A-AFAF-4AE3-AE47-2B250AE99B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6" name="1 Grupo">
            <a:extLst>
              <a:ext uri="{FF2B5EF4-FFF2-40B4-BE49-F238E27FC236}">
                <a16:creationId xmlns:a16="http://schemas.microsoft.com/office/drawing/2014/main" xmlns="" id="{DD254D91-5372-484F-9812-787CCE08B0EC}"/>
              </a:ext>
            </a:extLst>
          </p:cNvPr>
          <p:cNvGrpSpPr/>
          <p:nvPr/>
        </p:nvGrpSpPr>
        <p:grpSpPr>
          <a:xfrm>
            <a:off x="3575721" y="287299"/>
            <a:ext cx="5475431" cy="2115247"/>
            <a:chOff x="1835696" y="-18288"/>
            <a:chExt cx="5475431" cy="2115247"/>
          </a:xfrm>
        </p:grpSpPr>
        <p:pic>
          <p:nvPicPr>
            <p:cNvPr id="7" name="Picture 4" descr="http://static.freepik.com/foto-gratis/de-fondo-de-cuero-fino-pergamino-antiguo-psd_54-10079.jpg">
              <a:extLst>
                <a:ext uri="{FF2B5EF4-FFF2-40B4-BE49-F238E27FC236}">
                  <a16:creationId xmlns:a16="http://schemas.microsoft.com/office/drawing/2014/main" xmlns="" id="{9C41EC0F-D89B-4829-987C-A5CC8BCEBC1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/>
            <a:srcRect l="7246" t="6513" r="5378" b="3934"/>
            <a:stretch/>
          </p:blipFill>
          <p:spPr bwMode="auto">
            <a:xfrm>
              <a:off x="1835696" y="-18288"/>
              <a:ext cx="5475431" cy="2115247"/>
            </a:xfrm>
            <a:prstGeom prst="rect">
              <a:avLst/>
            </a:prstGeom>
            <a:noFill/>
            <a:effectLst>
              <a:outerShdw blurRad="114300" dist="88900" dir="2700000" algn="tl" rotWithShape="0">
                <a:prstClr val="black">
                  <a:alpha val="51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21 CuadroTexto">
              <a:extLst>
                <a:ext uri="{FF2B5EF4-FFF2-40B4-BE49-F238E27FC236}">
                  <a16:creationId xmlns:a16="http://schemas.microsoft.com/office/drawing/2014/main" xmlns="" id="{FC69282A-7022-483E-BB6F-2AE9134C82AF}"/>
                </a:ext>
              </a:extLst>
            </p:cNvPr>
            <p:cNvSpPr txBox="1"/>
            <p:nvPr/>
          </p:nvSpPr>
          <p:spPr>
            <a:xfrm>
              <a:off x="2520477" y="441327"/>
              <a:ext cx="4105868" cy="132343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_tradnl" sz="4000" b="1" i="0" u="none" strike="noStrike" kern="1200" cap="none" spc="0" normalizeH="0" baseline="0" noProof="0" dirty="0">
                  <a:ln w="1905"/>
                  <a:gradFill>
                    <a:gsLst>
                      <a:gs pos="0">
                        <a:srgbClr val="F79646">
                          <a:shade val="20000"/>
                          <a:satMod val="200000"/>
                        </a:srgbClr>
                      </a:gs>
                      <a:gs pos="78000">
                        <a:srgbClr val="F79646">
                          <a:tint val="90000"/>
                          <a:shade val="89000"/>
                          <a:satMod val="220000"/>
                        </a:srgbClr>
                      </a:gs>
                      <a:gs pos="100000">
                        <a:srgbClr val="F79646">
                          <a:tint val="12000"/>
                          <a:satMod val="255000"/>
                        </a:srgb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GIẢI CỨU CÔNG CHÚA</a:t>
              </a:r>
              <a:endParaRPr kumimoji="0" lang="es-ES" sz="4000" b="1" i="0" u="none" strike="noStrike" kern="1200" cap="none" spc="0" normalizeH="0" baseline="0" noProof="0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endParaRPr>
            </a:p>
          </p:txBody>
        </p:sp>
      </p:grpSp>
      <p:pic>
        <p:nvPicPr>
          <p:cNvPr id="9" name="Picture 4" descr="http://www.looppoppen.nl/Beeld_MikedeRidder_cgi.png">
            <a:extLst>
              <a:ext uri="{FF2B5EF4-FFF2-40B4-BE49-F238E27FC236}">
                <a16:creationId xmlns:a16="http://schemas.microsoft.com/office/drawing/2014/main" xmlns="" id="{BA3EC2C6-5BFC-4A3E-9405-F8A710B987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7276" r="98139">
                        <a14:backgroundMark x1="60068" y1="62450" x2="60068" y2="62450"/>
                        <a14:backgroundMark x1="48054" y1="13055" x2="49746" y2="10094"/>
                        <a14:backgroundMark x1="79188" y1="17227" x2="79188" y2="17227"/>
                        <a14:backgroundMark x1="82234" y1="22342" x2="82234" y2="22342"/>
                        <a14:backgroundMark x1="71235" y1="13459" x2="71235" y2="13459"/>
                      </a14:backgroundRemoval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191" r="3521" b="2176"/>
          <a:stretch/>
        </p:blipFill>
        <p:spPr bwMode="auto">
          <a:xfrm>
            <a:off x="7768160" y="2402546"/>
            <a:ext cx="2808312" cy="4002597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40 Imagen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0EF46857-1222-49A4-B457-185589DABD3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9860" y="5805265"/>
            <a:ext cx="1580237" cy="791407"/>
          </a:xfrm>
          <a:prstGeom prst="rect">
            <a:avLst/>
          </a:prstGeom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xmlns="" id="{CA8813B6-159E-4B4A-BBC2-1ADA7232F7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33333" y1="21818" x2="40833" y2="17190"/>
                        <a14:foregroundMark x1="46389" y1="20826" x2="53333" y2="16694"/>
                        <a14:foregroundMark x1="36111" y1="3967" x2="44167" y2="5124"/>
                        <a14:foregroundMark x1="38889" y1="2645" x2="48333" y2="5289"/>
                        <a14:foregroundMark x1="41667" y1="2314" x2="48333" y2="4298"/>
                        <a14:foregroundMark x1="31944" y1="6777" x2="40278" y2="4463"/>
                        <a14:foregroundMark x1="50000" y1="91901" x2="62222" y2="91240"/>
                        <a14:foregroundMark x1="47778" y1="96529" x2="59444" y2="89587"/>
                        <a14:foregroundMark x1="12222" y1="88760" x2="26389" y2="91901"/>
                        <a14:foregroundMark x1="31944" y1="5289" x2="39722" y2="31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2206749" y="1970109"/>
            <a:ext cx="2639027" cy="4435034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8925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xmlns="" id="{556EE46A-AFAF-4AE3-AE47-2B250AE99B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15 Llamada rectangular redondeada">
            <a:extLst>
              <a:ext uri="{FF2B5EF4-FFF2-40B4-BE49-F238E27FC236}">
                <a16:creationId xmlns:a16="http://schemas.microsoft.com/office/drawing/2014/main" xmlns="" id="{5E19DD39-66BC-4DA0-8F9C-999ED7D6F2B1}"/>
              </a:ext>
            </a:extLst>
          </p:cNvPr>
          <p:cNvSpPr/>
          <p:nvPr/>
        </p:nvSpPr>
        <p:spPr>
          <a:xfrm>
            <a:off x="3069636" y="648244"/>
            <a:ext cx="5024861" cy="1055608"/>
          </a:xfrm>
          <a:prstGeom prst="wedgeRoundRectCallout">
            <a:avLst>
              <a:gd name="adj1" fmla="val -37424"/>
              <a:gd name="adj2" fmla="val 107671"/>
              <a:gd name="adj3" fmla="val 16667"/>
            </a:avLst>
          </a:prstGeom>
          <a:solidFill>
            <a:srgbClr val="908FC7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Nếu bạn muốn cứu công chúa, bạn phải trả lời các câu đố!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16 Llamada rectangular redondeada">
            <a:extLst>
              <a:ext uri="{FF2B5EF4-FFF2-40B4-BE49-F238E27FC236}">
                <a16:creationId xmlns:a16="http://schemas.microsoft.com/office/drawing/2014/main" xmlns="" id="{4B658BDE-F919-46B8-BD26-2B514194D81C}"/>
              </a:ext>
            </a:extLst>
          </p:cNvPr>
          <p:cNvSpPr/>
          <p:nvPr/>
        </p:nvSpPr>
        <p:spPr>
          <a:xfrm>
            <a:off x="5744572" y="2096707"/>
            <a:ext cx="2628560" cy="649188"/>
          </a:xfrm>
          <a:prstGeom prst="wedgeEllipseCallout">
            <a:avLst>
              <a:gd name="adj1" fmla="val 23341"/>
              <a:gd name="adj2" fmla="val 80386"/>
            </a:avLst>
          </a:prstGeom>
          <a:solidFill>
            <a:srgbClr val="2A4A8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Tôi sẵn sàng!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4" descr="http://www.looppoppen.nl/Beeld_MikedeRidder_cgi.png">
            <a:extLst>
              <a:ext uri="{FF2B5EF4-FFF2-40B4-BE49-F238E27FC236}">
                <a16:creationId xmlns:a16="http://schemas.microsoft.com/office/drawing/2014/main" xmlns="" id="{BFE87C4B-1248-4AE4-AD04-EAA357DA71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7276" r="98139">
                        <a14:backgroundMark x1="60068" y1="62450" x2="60068" y2="62450"/>
                        <a14:backgroundMark x1="48054" y1="13055" x2="49746" y2="10094"/>
                        <a14:backgroundMark x1="79188" y1="17227" x2="79188" y2="17227"/>
                        <a14:backgroundMark x1="82234" y1="22342" x2="82234" y2="22342"/>
                        <a14:backgroundMark x1="71235" y1="13459" x2="71235" y2="13459"/>
                      </a14:backgroundRemoval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191" r="3521" b="2176"/>
          <a:stretch/>
        </p:blipFill>
        <p:spPr bwMode="auto">
          <a:xfrm>
            <a:off x="6960096" y="2306724"/>
            <a:ext cx="2808312" cy="4002597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xmlns="" id="{66291BBC-7658-4A3C-9B81-33359F5EBB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1667" r="100000">
                        <a14:foregroundMark x1="38611" y1="1653" x2="44167" y2="8595"/>
                        <a14:foregroundMark x1="34722" y1="5455" x2="43333" y2="5950"/>
                        <a14:foregroundMark x1="32500" y1="5785" x2="34722" y2="8760"/>
                        <a14:foregroundMark x1="30833" y1="5950" x2="30833" y2="9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1892191" y="2204864"/>
            <a:ext cx="2575989" cy="4329092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11 Imagen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4963CEF1-5C93-4422-829C-7339651B9DE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920" y="5803063"/>
            <a:ext cx="1584176" cy="79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408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fc05.deviantart.net/fs71/i/2012/124/9/f/interlude_scene_01_background_by_nightcider-d4yhjx9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590" b="34547"/>
          <a:stretch/>
        </p:blipFill>
        <p:spPr bwMode="auto">
          <a:xfrm>
            <a:off x="0" y="0"/>
            <a:ext cx="12334949" cy="4403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36111" y1="5950" x2="45556" y2="3636"/>
                        <a14:foregroundMark x1="39722" y1="16529" x2="32500" y2="21818"/>
                        <a14:foregroundMark x1="47778" y1="18182" x2="48611" y2="23636"/>
                        <a14:foregroundMark x1="49167" y1="93388" x2="66111" y2="84959"/>
                        <a14:foregroundMark x1="13611" y1="87438" x2="13333" y2="922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13621" b="46996"/>
          <a:stretch/>
        </p:blipFill>
        <p:spPr bwMode="auto">
          <a:xfrm>
            <a:off x="5627430" y="1042133"/>
            <a:ext cx="847971" cy="874443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-3" y="4372341"/>
            <a:ext cx="12192001" cy="2485658"/>
          </a:xfrm>
          <a:prstGeom prst="rect">
            <a:avLst/>
          </a:prstGeom>
          <a:gradFill flip="none" rotWithShape="1">
            <a:gsLst>
              <a:gs pos="0">
                <a:srgbClr val="92D050">
                  <a:shade val="30000"/>
                  <a:satMod val="11500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100000">
                <a:srgbClr val="92D05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3 Forma libre"/>
          <p:cNvSpPr/>
          <p:nvPr/>
        </p:nvSpPr>
        <p:spPr>
          <a:xfrm>
            <a:off x="1729274" y="4459452"/>
            <a:ext cx="8687207" cy="1648567"/>
          </a:xfrm>
          <a:custGeom>
            <a:avLst/>
            <a:gdLst>
              <a:gd name="connsiteX0" fmla="*/ 1367646 w 8687207"/>
              <a:gd name="connsiteY0" fmla="*/ 0 h 1848673"/>
              <a:gd name="connsiteX1" fmla="*/ 480955 w 8687207"/>
              <a:gd name="connsiteY1" fmla="*/ 249382 h 1848673"/>
              <a:gd name="connsiteX2" fmla="*/ 51464 w 8687207"/>
              <a:gd name="connsiteY2" fmla="*/ 609600 h 1848673"/>
              <a:gd name="connsiteX3" fmla="*/ 120737 w 8687207"/>
              <a:gd name="connsiteY3" fmla="*/ 1191491 h 1848673"/>
              <a:gd name="connsiteX4" fmla="*/ 1062846 w 8687207"/>
              <a:gd name="connsiteY4" fmla="*/ 1676400 h 1848673"/>
              <a:gd name="connsiteX5" fmla="*/ 3307283 w 8687207"/>
              <a:gd name="connsiteY5" fmla="*/ 1842655 h 1848673"/>
              <a:gd name="connsiteX6" fmla="*/ 4942119 w 8687207"/>
              <a:gd name="connsiteY6" fmla="*/ 1814945 h 1848673"/>
              <a:gd name="connsiteX7" fmla="*/ 5468592 w 8687207"/>
              <a:gd name="connsiteY7" fmla="*/ 1801091 h 1848673"/>
              <a:gd name="connsiteX8" fmla="*/ 6466119 w 8687207"/>
              <a:gd name="connsiteY8" fmla="*/ 1801091 h 1848673"/>
              <a:gd name="connsiteX9" fmla="*/ 7394373 w 8687207"/>
              <a:gd name="connsiteY9" fmla="*/ 1773382 h 1848673"/>
              <a:gd name="connsiteX10" fmla="*/ 8156373 w 8687207"/>
              <a:gd name="connsiteY10" fmla="*/ 1593273 h 1848673"/>
              <a:gd name="connsiteX11" fmla="*/ 8627428 w 8687207"/>
              <a:gd name="connsiteY11" fmla="*/ 1094509 h 1848673"/>
              <a:gd name="connsiteX12" fmla="*/ 8641283 w 8687207"/>
              <a:gd name="connsiteY12" fmla="*/ 554182 h 1848673"/>
              <a:gd name="connsiteX13" fmla="*/ 8267210 w 8687207"/>
              <a:gd name="connsiteY13" fmla="*/ 346364 h 1848673"/>
              <a:gd name="connsiteX14" fmla="*/ 7920846 w 8687207"/>
              <a:gd name="connsiteY14" fmla="*/ 290945 h 1848673"/>
              <a:gd name="connsiteX15" fmla="*/ 7352810 w 8687207"/>
              <a:gd name="connsiteY15" fmla="*/ 207818 h 1848673"/>
              <a:gd name="connsiteX16" fmla="*/ 6729355 w 8687207"/>
              <a:gd name="connsiteY16" fmla="*/ 138545 h 1848673"/>
              <a:gd name="connsiteX17" fmla="*/ 1367646 w 8687207"/>
              <a:gd name="connsiteY17" fmla="*/ 0 h 1848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687207" h="1848673">
                <a:moveTo>
                  <a:pt x="1367646" y="0"/>
                </a:moveTo>
                <a:cubicBezTo>
                  <a:pt x="1033982" y="73891"/>
                  <a:pt x="700319" y="147782"/>
                  <a:pt x="480955" y="249382"/>
                </a:cubicBezTo>
                <a:cubicBezTo>
                  <a:pt x="261591" y="350982"/>
                  <a:pt x="111500" y="452582"/>
                  <a:pt x="51464" y="609600"/>
                </a:cubicBezTo>
                <a:cubicBezTo>
                  <a:pt x="-8572" y="766618"/>
                  <a:pt x="-47827" y="1013691"/>
                  <a:pt x="120737" y="1191491"/>
                </a:cubicBezTo>
                <a:cubicBezTo>
                  <a:pt x="289301" y="1369291"/>
                  <a:pt x="531755" y="1567873"/>
                  <a:pt x="1062846" y="1676400"/>
                </a:cubicBezTo>
                <a:cubicBezTo>
                  <a:pt x="1593937" y="1784927"/>
                  <a:pt x="2660738" y="1819564"/>
                  <a:pt x="3307283" y="1842655"/>
                </a:cubicBezTo>
                <a:cubicBezTo>
                  <a:pt x="3953829" y="1865746"/>
                  <a:pt x="4942119" y="1814945"/>
                  <a:pt x="4942119" y="1814945"/>
                </a:cubicBezTo>
                <a:lnTo>
                  <a:pt x="5468592" y="1801091"/>
                </a:lnTo>
                <a:lnTo>
                  <a:pt x="6466119" y="1801091"/>
                </a:lnTo>
                <a:cubicBezTo>
                  <a:pt x="6787082" y="1796473"/>
                  <a:pt x="7112664" y="1808018"/>
                  <a:pt x="7394373" y="1773382"/>
                </a:cubicBezTo>
                <a:cubicBezTo>
                  <a:pt x="7676082" y="1738746"/>
                  <a:pt x="7950864" y="1706418"/>
                  <a:pt x="8156373" y="1593273"/>
                </a:cubicBezTo>
                <a:cubicBezTo>
                  <a:pt x="8361882" y="1480128"/>
                  <a:pt x="8546610" y="1267691"/>
                  <a:pt x="8627428" y="1094509"/>
                </a:cubicBezTo>
                <a:cubicBezTo>
                  <a:pt x="8708246" y="921327"/>
                  <a:pt x="8701319" y="678873"/>
                  <a:pt x="8641283" y="554182"/>
                </a:cubicBezTo>
                <a:cubicBezTo>
                  <a:pt x="8581247" y="429491"/>
                  <a:pt x="8387283" y="390237"/>
                  <a:pt x="8267210" y="346364"/>
                </a:cubicBezTo>
                <a:cubicBezTo>
                  <a:pt x="8147137" y="302491"/>
                  <a:pt x="7920846" y="290945"/>
                  <a:pt x="7920846" y="290945"/>
                </a:cubicBezTo>
                <a:lnTo>
                  <a:pt x="7352810" y="207818"/>
                </a:lnTo>
                <a:cubicBezTo>
                  <a:pt x="7154228" y="182418"/>
                  <a:pt x="6729355" y="138545"/>
                  <a:pt x="6729355" y="138545"/>
                </a:cubicBezTo>
                <a:lnTo>
                  <a:pt x="1367646" y="0"/>
                </a:lnTo>
                <a:close/>
              </a:path>
            </a:pathLst>
          </a:custGeom>
          <a:blipFill dpi="0"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innerShdw blurRad="304800" dist="1905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4765737" y="2841018"/>
            <a:ext cx="2376264" cy="2532751"/>
          </a:xfrm>
          <a:prstGeom prst="rect">
            <a:avLst/>
          </a:prstGeom>
          <a:gradFill flip="none" rotWithShape="1">
            <a:gsLst>
              <a:gs pos="15000">
                <a:srgbClr val="6C532E"/>
              </a:gs>
              <a:gs pos="100000">
                <a:srgbClr val="FAC87E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50833" y1="92231" x2="75556" y2="92231"/>
                        <a14:foregroundMark x1="50833" y1="17851" x2="45278" y2="21983"/>
                        <a14:foregroundMark x1="37222" y1="15537" x2="35833" y2="21157"/>
                        <a14:foregroundMark x1="41111" y1="3967" x2="45278" y2="3967"/>
                        <a14:foregroundMark x1="11111" y1="88264" x2="23333" y2="93058"/>
                        <a14:foregroundMark x1="31111" y1="6942" x2="39444" y2="3802"/>
                        <a14:foregroundMark x1="48333" y1="97025" x2="57500" y2="872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26817" y="3186667"/>
            <a:ext cx="1165992" cy="1959514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childrenssoftplaywalsden.co.uk/communities/2/004/012/613/582/images/4609089396_982x1019.jpg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9313" l="0" r="100000">
                        <a14:foregroundMark x1="14257" y1="21982" x2="13035" y2="35721"/>
                        <a14:foregroundMark x1="14257" y1="18940" x2="10998" y2="39450"/>
                        <a14:foregroundMark x1="12525" y1="35132" x2="19145" y2="38469"/>
                        <a14:foregroundMark x1="15071" y1="6379" x2="19145" y2="8538"/>
                        <a14:foregroundMark x1="86762" y1="3925" x2="90835" y2="6379"/>
                        <a14:foregroundMark x1="86253" y1="15898" x2="81059" y2="34838"/>
                        <a14:foregroundMark x1="84420" y1="32974" x2="92159" y2="31796"/>
                        <a14:foregroundMark x1="84929" y1="38175" x2="93381" y2="37291"/>
                        <a14:foregroundMark x1="49084" y1="53582" x2="47556" y2="54661"/>
                        <a14:foregroundMark x1="40631" y1="65260" x2="40631" y2="88027"/>
                        <a14:foregroundMark x1="40835" y1="87046" x2="40020" y2="90481"/>
                        <a14:backgroundMark x1="33605" y1="34249" x2="64358" y2="31501"/>
                        <a14:backgroundMark x1="45316" y1="55741" x2="38595" y2="63690"/>
                        <a14:backgroundMark x1="58147" y1="56919" x2="61914" y2="66143"/>
                        <a14:backgroundMark x1="40326" y1="54956" x2="45418" y2="55348"/>
                        <a14:backgroundMark x1="40530" y1="57311" x2="39104" y2="75270"/>
                        <a14:backgroundMark x1="39919" y1="75270" x2="38900" y2="90383"/>
                        <a14:backgroundMark x1="44908" y1="55152" x2="51935" y2="54073"/>
                        <a14:backgroundMark x1="52953" y1="54269" x2="57230" y2="57115"/>
                        <a14:backgroundMark x1="59267" y1="55348" x2="61711" y2="61040"/>
                        <a14:backgroundMark x1="58147" y1="56133" x2="63442" y2="55545"/>
                        <a14:backgroundMark x1="58961" y1="56330" x2="54684" y2="53680"/>
                        <a14:backgroundMark x1="57637" y1="54956" x2="60183" y2="55741"/>
                        <a14:backgroundMark x1="61711" y1="67321" x2="61711" y2="88518"/>
                        <a14:backgroundMark x1="41955" y1="55643" x2="43279" y2="53484"/>
                        <a14:backgroundMark x1="44501" y1="54367" x2="44094" y2="55545"/>
                        <a14:backgroundMark x1="57026" y1="53876" x2="58758" y2="55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179" t="54505" r="49403" b="10035"/>
          <a:stretch/>
        </p:blipFill>
        <p:spPr bwMode="auto">
          <a:xfrm>
            <a:off x="5150044" y="2821302"/>
            <a:ext cx="760780" cy="2285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www.childrenssoftplaywalsden.co.uk/communities/2/004/012/613/582/images/4609089396_982x1019.jpg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9313" l="0" r="100000">
                        <a14:foregroundMark x1="14257" y1="21982" x2="13035" y2="35721"/>
                        <a14:foregroundMark x1="14257" y1="18940" x2="10998" y2="39450"/>
                        <a14:foregroundMark x1="12525" y1="35132" x2="19145" y2="38469"/>
                        <a14:foregroundMark x1="15071" y1="6379" x2="19145" y2="8538"/>
                        <a14:foregroundMark x1="86762" y1="3925" x2="90835" y2="6379"/>
                        <a14:foregroundMark x1="86253" y1="15898" x2="81059" y2="34838"/>
                        <a14:foregroundMark x1="84420" y1="32974" x2="92159" y2="31796"/>
                        <a14:foregroundMark x1="84929" y1="38175" x2="93381" y2="37291"/>
                        <a14:foregroundMark x1="49084" y1="53582" x2="47556" y2="54661"/>
                        <a14:foregroundMark x1="40631" y1="65260" x2="40631" y2="88027"/>
                        <a14:foregroundMark x1="40835" y1="87046" x2="40020" y2="90481"/>
                        <a14:backgroundMark x1="33605" y1="34249" x2="64358" y2="31501"/>
                        <a14:backgroundMark x1="45316" y1="55741" x2="38595" y2="63690"/>
                        <a14:backgroundMark x1="58147" y1="56919" x2="61914" y2="66143"/>
                        <a14:backgroundMark x1="40326" y1="54956" x2="45418" y2="55348"/>
                        <a14:backgroundMark x1="40530" y1="57311" x2="39104" y2="75270"/>
                        <a14:backgroundMark x1="39919" y1="75270" x2="38900" y2="90383"/>
                        <a14:backgroundMark x1="44908" y1="55152" x2="51935" y2="54073"/>
                        <a14:backgroundMark x1="52953" y1="54269" x2="57230" y2="57115"/>
                        <a14:backgroundMark x1="59267" y1="55348" x2="61711" y2="61040"/>
                        <a14:backgroundMark x1="58147" y1="56133" x2="63442" y2="55545"/>
                        <a14:backgroundMark x1="58961" y1="56330" x2="54684" y2="53680"/>
                        <a14:backgroundMark x1="57637" y1="54956" x2="60183" y2="55741"/>
                        <a14:backgroundMark x1="61711" y1="67321" x2="61711" y2="88518"/>
                        <a14:backgroundMark x1="41955" y1="55643" x2="43279" y2="53484"/>
                        <a14:backgroundMark x1="44501" y1="54367" x2="44094" y2="55545"/>
                        <a14:backgroundMark x1="57026" y1="53876" x2="58758" y2="55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597" t="54505" r="39986" b="10035"/>
          <a:stretch/>
        </p:blipFill>
        <p:spPr bwMode="auto">
          <a:xfrm>
            <a:off x="5895169" y="2796713"/>
            <a:ext cx="749193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44296" y="1237752"/>
            <a:ext cx="7096447" cy="44855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image.shutterstock.com/display_pic_with_logo/1043392/105761498/stock-photo-classroom-background-105761498.jpg"/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70127" b="94937" l="29111" r="70222">
                        <a14:foregroundMark x1="36222" y1="85570" x2="31111" y2="94684"/>
                        <a14:foregroundMark x1="59556" y1="84810" x2="63778" y2="93165"/>
                        <a14:foregroundMark x1="66222" y1="90886" x2="68444" y2="946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665" t="70514" r="30335" b="5183"/>
          <a:stretch/>
        </p:blipFill>
        <p:spPr bwMode="auto">
          <a:xfrm>
            <a:off x="4439817" y="5350222"/>
            <a:ext cx="2953201" cy="757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13 Rectángulo redondeado"/>
          <p:cNvSpPr/>
          <p:nvPr/>
        </p:nvSpPr>
        <p:spPr>
          <a:xfrm>
            <a:off x="3898805" y="453172"/>
            <a:ext cx="4711118" cy="695265"/>
          </a:xfrm>
          <a:prstGeom prst="doubleWave">
            <a:avLst>
              <a:gd name="adj1" fmla="val 6250"/>
              <a:gd name="adj2" fmla="val 0"/>
            </a:avLst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4 + …. = 6 ?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14 Pergamino horizontal"/>
          <p:cNvSpPr/>
          <p:nvPr/>
        </p:nvSpPr>
        <p:spPr>
          <a:xfrm>
            <a:off x="7955186" y="6108018"/>
            <a:ext cx="2461294" cy="633350"/>
          </a:xfrm>
          <a:prstGeom prst="horizontalScroll">
            <a:avLst/>
          </a:prstGeom>
          <a:blipFill>
            <a:blip r:embed="rId19"/>
            <a:tile tx="0" ty="0" sx="100000" sy="100000" flip="none" algn="tl"/>
          </a:blipFill>
          <a:ln>
            <a:noFill/>
          </a:ln>
          <a:effectLst>
            <a:innerShdw blurRad="114300">
              <a:srgbClr val="6C532E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2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25 Pergamino horizontal"/>
          <p:cNvSpPr/>
          <p:nvPr/>
        </p:nvSpPr>
        <p:spPr>
          <a:xfrm>
            <a:off x="5375920" y="6108018"/>
            <a:ext cx="2461294" cy="633350"/>
          </a:xfrm>
          <a:prstGeom prst="horizontalScroll">
            <a:avLst/>
          </a:prstGeom>
          <a:blipFill>
            <a:blip r:embed="rId19"/>
            <a:tile tx="0" ty="0" sx="100000" sy="100000" flip="none" algn="tl"/>
          </a:blipFill>
          <a:ln>
            <a:noFill/>
          </a:ln>
          <a:effectLst>
            <a:innerShdw blurRad="114300">
              <a:srgbClr val="6C532E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8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9" name="18 Imagen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892" y="704950"/>
            <a:ext cx="833601" cy="7905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5" name="24 Pergamino horizontal"/>
          <p:cNvSpPr/>
          <p:nvPr/>
        </p:nvSpPr>
        <p:spPr>
          <a:xfrm>
            <a:off x="2842618" y="6108018"/>
            <a:ext cx="2461294" cy="633350"/>
          </a:xfrm>
          <a:prstGeom prst="horizontalScroll">
            <a:avLst/>
          </a:prstGeom>
          <a:blipFill>
            <a:blip r:embed="rId19"/>
            <a:tile tx="0" ty="0" sx="100000" sy="100000" flip="none" algn="tl"/>
          </a:blipFill>
          <a:ln>
            <a:noFill/>
          </a:ln>
          <a:effectLst>
            <a:innerShdw blurRad="114300">
              <a:srgbClr val="6C532E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10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1" name="Picture 2" descr="Hearts graphics"/>
          <p:cNvPicPr>
            <a:picLocks noChangeAspect="1" noChangeArrowheads="1" noCrop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6158" y="3506845"/>
            <a:ext cx="381000" cy="38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21 Grupo"/>
          <p:cNvGrpSpPr/>
          <p:nvPr/>
        </p:nvGrpSpPr>
        <p:grpSpPr>
          <a:xfrm>
            <a:off x="8756194" y="1022347"/>
            <a:ext cx="1133475" cy="509486"/>
            <a:chOff x="7095095" y="1022843"/>
            <a:chExt cx="1133475" cy="509486"/>
          </a:xfrm>
        </p:grpSpPr>
        <p:pic>
          <p:nvPicPr>
            <p:cNvPr id="24" name="Picture 2" descr="http://rameset.com/images/Medieval%20Flag%201.gif"/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95095" y="1022843"/>
              <a:ext cx="1133475" cy="3952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7" name="26 Conector recto"/>
            <p:cNvCxnSpPr/>
            <p:nvPr/>
          </p:nvCxnSpPr>
          <p:spPr>
            <a:xfrm>
              <a:off x="7115759" y="1022843"/>
              <a:ext cx="0" cy="509486"/>
            </a:xfrm>
            <a:prstGeom prst="line">
              <a:avLst/>
            </a:prstGeom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27 Grupo"/>
          <p:cNvGrpSpPr/>
          <p:nvPr/>
        </p:nvGrpSpPr>
        <p:grpSpPr>
          <a:xfrm>
            <a:off x="3332067" y="941000"/>
            <a:ext cx="1133475" cy="509486"/>
            <a:chOff x="7095095" y="1022843"/>
            <a:chExt cx="1133475" cy="509486"/>
          </a:xfrm>
        </p:grpSpPr>
        <p:pic>
          <p:nvPicPr>
            <p:cNvPr id="29" name="Picture 2" descr="http://rameset.com/images/Medieval%20Flag%201.gif"/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95095" y="1022843"/>
              <a:ext cx="1133475" cy="3952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30" name="29 Conector recto"/>
            <p:cNvCxnSpPr/>
            <p:nvPr/>
          </p:nvCxnSpPr>
          <p:spPr>
            <a:xfrm>
              <a:off x="7115759" y="1022843"/>
              <a:ext cx="0" cy="509486"/>
            </a:xfrm>
            <a:prstGeom prst="line">
              <a:avLst/>
            </a:prstGeom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1" name="Picture 2" descr="http://toonclips.com/215/55551.jpg"/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0" b="93488" l="0" r="100000">
                        <a14:foregroundMark x1="25373" y1="21395" x2="22388" y2="20930"/>
                        <a14:foregroundMark x1="31841" y1="19070" x2="29353" y2="21395"/>
                        <a14:foregroundMark x1="26866" y1="21860" x2="28856" y2="17209"/>
                        <a14:foregroundMark x1="35323" y1="17674" x2="34328" y2="19535"/>
                        <a14:foregroundMark x1="34328" y1="12093" x2="34328" y2="12093"/>
                        <a14:foregroundMark x1="15920" y1="7442" x2="26368" y2="7442"/>
                        <a14:foregroundMark x1="16418" y1="6977" x2="25373" y2="7442"/>
                        <a14:backgroundMark x1="33831" y1="80930" x2="33831" y2="8093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6499"/>
          <a:stretch/>
        </p:blipFill>
        <p:spPr bwMode="auto">
          <a:xfrm>
            <a:off x="5470163" y="868238"/>
            <a:ext cx="1251668" cy="98407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-21827" y="616138"/>
            <a:ext cx="8435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1/7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60000"/>
                  <a:lumOff val="4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2" name="Picture 2" descr="http://fscs.com.au/wp-content/uploads/2012/12/thumb-tick-cross2.jpg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0" b="100000" l="0" r="99375">
                        <a14:foregroundMark x1="38542" y1="26861" x2="19583" y2="64401"/>
                        <a14:foregroundMark x1="17500" y1="70874" x2="15833" y2="77346"/>
                        <a14:foregroundMark x1="47292" y1="17152" x2="40000" y2="252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439" t="29709" r="7227" b="12997"/>
          <a:stretch/>
        </p:blipFill>
        <p:spPr bwMode="auto">
          <a:xfrm>
            <a:off x="2819680" y="6122546"/>
            <a:ext cx="628050" cy="60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http://fscs.com.au/wp-content/uploads/2012/12/thumb-tick-cross2.jpg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0" b="100000" l="0" r="99375">
                        <a14:foregroundMark x1="38542" y1="26861" x2="19583" y2="64401"/>
                        <a14:foregroundMark x1="17500" y1="70874" x2="15833" y2="77346"/>
                        <a14:foregroundMark x1="47292" y1="17152" x2="40000" y2="252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439" t="29709" r="7227" b="12997"/>
          <a:stretch/>
        </p:blipFill>
        <p:spPr bwMode="auto">
          <a:xfrm>
            <a:off x="5363619" y="6137074"/>
            <a:ext cx="628050" cy="60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www.clipartbest.com/cliparts/dT8/Aor/dT8AorETe.png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0" b="100000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015"/>
          <a:stretch/>
        </p:blipFill>
        <p:spPr bwMode="auto">
          <a:xfrm>
            <a:off x="7914564" y="5979940"/>
            <a:ext cx="753302" cy="7090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www.totalswindon.com/images/content/News/2013/mike-the-knight.jpg"/>
          <p:cNvPicPr>
            <a:picLocks noChangeAspect="1" noChangeArrowheads="1"/>
          </p:cNvPicPr>
          <p:nvPr/>
        </p:nvPicPr>
        <p:blipFill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0" b="100000" l="0" r="100000">
                        <a14:foregroundMark x1="10698" y1="5000" x2="19070" y2="3667"/>
                        <a14:backgroundMark x1="21860" y1="17000" x2="21860" y2="17000"/>
                        <a14:backgroundMark x1="58605" y1="12667" x2="58605" y2="12667"/>
                        <a14:backgroundMark x1="65581" y1="17000" x2="65581" y2="1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780" y="3725444"/>
            <a:ext cx="1735561" cy="2421712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desireeeaglin.net/wp-content/uploads/2013/04/mike-the-knight.jpg"/>
          <p:cNvPicPr>
            <a:picLocks noChangeAspect="1" noChangeArrowheads="1"/>
          </p:cNvPicPr>
          <p:nvPr/>
        </p:nvPicPr>
        <p:blipFill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0" b="100000" l="0" r="100000">
                        <a14:foregroundMark x1="35641" y1="7083" x2="36966" y2="9896"/>
                        <a14:foregroundMark x1="42857" y1="11250" x2="38881" y2="16771"/>
                        <a14:backgroundMark x1="17968" y1="26979" x2="17968" y2="26979"/>
                        <a14:backgroundMark x1="14728" y1="30208" x2="14728" y2="30208"/>
                        <a14:backgroundMark x1="46097" y1="19063" x2="46097" y2="19063"/>
                        <a14:backgroundMark x1="53314" y1="19583" x2="53314" y2="195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489" y="3581392"/>
            <a:ext cx="1761079" cy="2489891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34 Rectángulo"/>
          <p:cNvSpPr/>
          <p:nvPr/>
        </p:nvSpPr>
        <p:spPr>
          <a:xfrm>
            <a:off x="69271" y="189571"/>
            <a:ext cx="12081162" cy="6709994"/>
          </a:xfrm>
          <a:prstGeom prst="rect">
            <a:avLst/>
          </a:prstGeom>
          <a:noFill/>
          <a:ln w="177800" cap="rnd" cmpd="tri">
            <a:solidFill>
              <a:schemeClr val="bg2">
                <a:lumMod val="75000"/>
              </a:schemeClr>
            </a:solidFill>
            <a:prstDash val="solid"/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72748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1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RREC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L -0.15087 -0.00046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52" y="-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er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4.44444E-6 L 0.1349 -4.44444E-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36" y="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fanfar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15" grpId="0" animBg="1"/>
      <p:bldP spid="26" grpId="0" animBg="1"/>
      <p:bldP spid="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fc05.deviantart.net/fs71/i/2012/124/9/f/interlude_scene_01_background_by_nightcider-d4yhjx9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590" b="34547"/>
          <a:stretch/>
        </p:blipFill>
        <p:spPr bwMode="auto">
          <a:xfrm>
            <a:off x="-113" y="0"/>
            <a:ext cx="12157833" cy="445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556" r="100000">
                        <a14:foregroundMark x1="45000" y1="2645" x2="33333" y2="7769"/>
                        <a14:foregroundMark x1="38611" y1="2149" x2="29167" y2="7273"/>
                        <a14:foregroundMark x1="35000" y1="20000" x2="34444" y2="244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661" t="-48766" r="661" b="48766"/>
          <a:stretch/>
        </p:blipFill>
        <p:spPr bwMode="auto">
          <a:xfrm>
            <a:off x="5246243" y="30303"/>
            <a:ext cx="1235581" cy="207646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34279" y="4372341"/>
            <a:ext cx="12123425" cy="2485658"/>
          </a:xfrm>
          <a:prstGeom prst="rect">
            <a:avLst/>
          </a:prstGeom>
          <a:gradFill flip="none" rotWithShape="1">
            <a:gsLst>
              <a:gs pos="0">
                <a:srgbClr val="92D050">
                  <a:shade val="30000"/>
                  <a:satMod val="11500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100000">
                <a:srgbClr val="92D05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3 Forma libre"/>
          <p:cNvSpPr/>
          <p:nvPr/>
        </p:nvSpPr>
        <p:spPr>
          <a:xfrm>
            <a:off x="34295" y="4459452"/>
            <a:ext cx="11991450" cy="1648567"/>
          </a:xfrm>
          <a:custGeom>
            <a:avLst/>
            <a:gdLst>
              <a:gd name="connsiteX0" fmla="*/ 1367646 w 8687207"/>
              <a:gd name="connsiteY0" fmla="*/ 0 h 1848673"/>
              <a:gd name="connsiteX1" fmla="*/ 480955 w 8687207"/>
              <a:gd name="connsiteY1" fmla="*/ 249382 h 1848673"/>
              <a:gd name="connsiteX2" fmla="*/ 51464 w 8687207"/>
              <a:gd name="connsiteY2" fmla="*/ 609600 h 1848673"/>
              <a:gd name="connsiteX3" fmla="*/ 120737 w 8687207"/>
              <a:gd name="connsiteY3" fmla="*/ 1191491 h 1848673"/>
              <a:gd name="connsiteX4" fmla="*/ 1062846 w 8687207"/>
              <a:gd name="connsiteY4" fmla="*/ 1676400 h 1848673"/>
              <a:gd name="connsiteX5" fmla="*/ 3307283 w 8687207"/>
              <a:gd name="connsiteY5" fmla="*/ 1842655 h 1848673"/>
              <a:gd name="connsiteX6" fmla="*/ 4942119 w 8687207"/>
              <a:gd name="connsiteY6" fmla="*/ 1814945 h 1848673"/>
              <a:gd name="connsiteX7" fmla="*/ 5468592 w 8687207"/>
              <a:gd name="connsiteY7" fmla="*/ 1801091 h 1848673"/>
              <a:gd name="connsiteX8" fmla="*/ 6466119 w 8687207"/>
              <a:gd name="connsiteY8" fmla="*/ 1801091 h 1848673"/>
              <a:gd name="connsiteX9" fmla="*/ 7394373 w 8687207"/>
              <a:gd name="connsiteY9" fmla="*/ 1773382 h 1848673"/>
              <a:gd name="connsiteX10" fmla="*/ 8156373 w 8687207"/>
              <a:gd name="connsiteY10" fmla="*/ 1593273 h 1848673"/>
              <a:gd name="connsiteX11" fmla="*/ 8627428 w 8687207"/>
              <a:gd name="connsiteY11" fmla="*/ 1094509 h 1848673"/>
              <a:gd name="connsiteX12" fmla="*/ 8641283 w 8687207"/>
              <a:gd name="connsiteY12" fmla="*/ 554182 h 1848673"/>
              <a:gd name="connsiteX13" fmla="*/ 8267210 w 8687207"/>
              <a:gd name="connsiteY13" fmla="*/ 346364 h 1848673"/>
              <a:gd name="connsiteX14" fmla="*/ 7920846 w 8687207"/>
              <a:gd name="connsiteY14" fmla="*/ 290945 h 1848673"/>
              <a:gd name="connsiteX15" fmla="*/ 7352810 w 8687207"/>
              <a:gd name="connsiteY15" fmla="*/ 207818 h 1848673"/>
              <a:gd name="connsiteX16" fmla="*/ 6729355 w 8687207"/>
              <a:gd name="connsiteY16" fmla="*/ 138545 h 1848673"/>
              <a:gd name="connsiteX17" fmla="*/ 1367646 w 8687207"/>
              <a:gd name="connsiteY17" fmla="*/ 0 h 1848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687207" h="1848673">
                <a:moveTo>
                  <a:pt x="1367646" y="0"/>
                </a:moveTo>
                <a:cubicBezTo>
                  <a:pt x="1033982" y="73891"/>
                  <a:pt x="700319" y="147782"/>
                  <a:pt x="480955" y="249382"/>
                </a:cubicBezTo>
                <a:cubicBezTo>
                  <a:pt x="261591" y="350982"/>
                  <a:pt x="111500" y="452582"/>
                  <a:pt x="51464" y="609600"/>
                </a:cubicBezTo>
                <a:cubicBezTo>
                  <a:pt x="-8572" y="766618"/>
                  <a:pt x="-47827" y="1013691"/>
                  <a:pt x="120737" y="1191491"/>
                </a:cubicBezTo>
                <a:cubicBezTo>
                  <a:pt x="289301" y="1369291"/>
                  <a:pt x="531755" y="1567873"/>
                  <a:pt x="1062846" y="1676400"/>
                </a:cubicBezTo>
                <a:cubicBezTo>
                  <a:pt x="1593937" y="1784927"/>
                  <a:pt x="2660738" y="1819564"/>
                  <a:pt x="3307283" y="1842655"/>
                </a:cubicBezTo>
                <a:cubicBezTo>
                  <a:pt x="3953829" y="1865746"/>
                  <a:pt x="4942119" y="1814945"/>
                  <a:pt x="4942119" y="1814945"/>
                </a:cubicBezTo>
                <a:lnTo>
                  <a:pt x="5468592" y="1801091"/>
                </a:lnTo>
                <a:lnTo>
                  <a:pt x="6466119" y="1801091"/>
                </a:lnTo>
                <a:cubicBezTo>
                  <a:pt x="6787082" y="1796473"/>
                  <a:pt x="7112664" y="1808018"/>
                  <a:pt x="7394373" y="1773382"/>
                </a:cubicBezTo>
                <a:cubicBezTo>
                  <a:pt x="7676082" y="1738746"/>
                  <a:pt x="7950864" y="1706418"/>
                  <a:pt x="8156373" y="1593273"/>
                </a:cubicBezTo>
                <a:cubicBezTo>
                  <a:pt x="8361882" y="1480128"/>
                  <a:pt x="8546610" y="1267691"/>
                  <a:pt x="8627428" y="1094509"/>
                </a:cubicBezTo>
                <a:cubicBezTo>
                  <a:pt x="8708246" y="921327"/>
                  <a:pt x="8701319" y="678873"/>
                  <a:pt x="8641283" y="554182"/>
                </a:cubicBezTo>
                <a:cubicBezTo>
                  <a:pt x="8581247" y="429491"/>
                  <a:pt x="8387283" y="390237"/>
                  <a:pt x="8267210" y="346364"/>
                </a:cubicBezTo>
                <a:cubicBezTo>
                  <a:pt x="8147137" y="302491"/>
                  <a:pt x="7920846" y="290945"/>
                  <a:pt x="7920846" y="290945"/>
                </a:cubicBezTo>
                <a:lnTo>
                  <a:pt x="7352810" y="207818"/>
                </a:lnTo>
                <a:cubicBezTo>
                  <a:pt x="7154228" y="182418"/>
                  <a:pt x="6729355" y="138545"/>
                  <a:pt x="6729355" y="138545"/>
                </a:cubicBezTo>
                <a:lnTo>
                  <a:pt x="1367646" y="0"/>
                </a:lnTo>
                <a:close/>
              </a:path>
            </a:pathLst>
          </a:custGeom>
          <a:blipFill dpi="0"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innerShdw blurRad="304800" dist="1905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4765737" y="2841018"/>
            <a:ext cx="2376264" cy="2532751"/>
          </a:xfrm>
          <a:prstGeom prst="rect">
            <a:avLst/>
          </a:prstGeom>
          <a:gradFill flip="none" rotWithShape="1">
            <a:gsLst>
              <a:gs pos="15000">
                <a:srgbClr val="6C532E"/>
              </a:gs>
              <a:gs pos="100000">
                <a:srgbClr val="FAC87E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41667" y1="2645" x2="35000" y2="8264"/>
                        <a14:foregroundMark x1="38056" y1="1653" x2="30000" y2="6446"/>
                        <a14:foregroundMark x1="35556" y1="19669" x2="33889" y2="21818"/>
                        <a14:foregroundMark x1="50000" y1="21818" x2="50000" y2="14050"/>
                        <a14:foregroundMark x1="49167" y1="95868" x2="61667" y2="84132"/>
                        <a14:foregroundMark x1="13333" y1="91405" x2="21944" y2="851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53578" y="3242858"/>
            <a:ext cx="1240562" cy="2084832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childrenssoftplaywalsden.co.uk/communities/2/004/012/613/582/images/4609089396_982x1019.jpg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9313" l="0" r="100000">
                        <a14:foregroundMark x1="14257" y1="21982" x2="13035" y2="35721"/>
                        <a14:foregroundMark x1="14257" y1="18940" x2="10998" y2="39450"/>
                        <a14:foregroundMark x1="12525" y1="35132" x2="19145" y2="38469"/>
                        <a14:foregroundMark x1="15071" y1="6379" x2="19145" y2="8538"/>
                        <a14:foregroundMark x1="86762" y1="3925" x2="90835" y2="6379"/>
                        <a14:foregroundMark x1="86253" y1="15898" x2="81059" y2="34838"/>
                        <a14:foregroundMark x1="84420" y1="32974" x2="92159" y2="31796"/>
                        <a14:foregroundMark x1="84929" y1="38175" x2="93381" y2="37291"/>
                        <a14:foregroundMark x1="49084" y1="53582" x2="47556" y2="54661"/>
                        <a14:foregroundMark x1="40631" y1="65260" x2="40631" y2="88027"/>
                        <a14:foregroundMark x1="40835" y1="87046" x2="40020" y2="90481"/>
                        <a14:backgroundMark x1="33605" y1="34249" x2="64358" y2="31501"/>
                        <a14:backgroundMark x1="45316" y1="55741" x2="38595" y2="63690"/>
                        <a14:backgroundMark x1="58147" y1="56919" x2="61914" y2="66143"/>
                        <a14:backgroundMark x1="40326" y1="54956" x2="45418" y2="55348"/>
                        <a14:backgroundMark x1="40530" y1="57311" x2="39104" y2="75270"/>
                        <a14:backgroundMark x1="39919" y1="75270" x2="38900" y2="90383"/>
                        <a14:backgroundMark x1="44908" y1="55152" x2="51935" y2="54073"/>
                        <a14:backgroundMark x1="52953" y1="54269" x2="57230" y2="57115"/>
                        <a14:backgroundMark x1="59267" y1="55348" x2="61711" y2="61040"/>
                        <a14:backgroundMark x1="58147" y1="56133" x2="63442" y2="55545"/>
                        <a14:backgroundMark x1="58961" y1="56330" x2="54684" y2="53680"/>
                        <a14:backgroundMark x1="57637" y1="54956" x2="60183" y2="55741"/>
                        <a14:backgroundMark x1="61711" y1="67321" x2="61711" y2="88518"/>
                        <a14:backgroundMark x1="41955" y1="55643" x2="43279" y2="53484"/>
                        <a14:backgroundMark x1="44501" y1="54367" x2="44094" y2="55545"/>
                        <a14:backgroundMark x1="57026" y1="53876" x2="58758" y2="55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179" t="54505" r="49403" b="10035"/>
          <a:stretch/>
        </p:blipFill>
        <p:spPr bwMode="auto">
          <a:xfrm>
            <a:off x="5400402" y="3097227"/>
            <a:ext cx="698500" cy="2299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www.childrenssoftplaywalsden.co.uk/communities/2/004/012/613/582/images/4609089396_982x1019.jpg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9313" l="0" r="100000">
                        <a14:foregroundMark x1="14257" y1="21982" x2="13035" y2="35721"/>
                        <a14:foregroundMark x1="14257" y1="18940" x2="10998" y2="39450"/>
                        <a14:foregroundMark x1="12525" y1="35132" x2="19145" y2="38469"/>
                        <a14:foregroundMark x1="15071" y1="6379" x2="19145" y2="8538"/>
                        <a14:foregroundMark x1="86762" y1="3925" x2="90835" y2="6379"/>
                        <a14:foregroundMark x1="86253" y1="15898" x2="81059" y2="34838"/>
                        <a14:foregroundMark x1="84420" y1="32974" x2="92159" y2="31796"/>
                        <a14:foregroundMark x1="84929" y1="38175" x2="93381" y2="37291"/>
                        <a14:foregroundMark x1="49084" y1="53582" x2="47556" y2="54661"/>
                        <a14:foregroundMark x1="40631" y1="65260" x2="40631" y2="88027"/>
                        <a14:foregroundMark x1="40835" y1="87046" x2="40020" y2="90481"/>
                        <a14:backgroundMark x1="33605" y1="34249" x2="64358" y2="31501"/>
                        <a14:backgroundMark x1="45316" y1="55741" x2="38595" y2="63690"/>
                        <a14:backgroundMark x1="58147" y1="56919" x2="61914" y2="66143"/>
                        <a14:backgroundMark x1="40326" y1="54956" x2="45418" y2="55348"/>
                        <a14:backgroundMark x1="40530" y1="57311" x2="39104" y2="75270"/>
                        <a14:backgroundMark x1="39919" y1="75270" x2="38900" y2="90383"/>
                        <a14:backgroundMark x1="44908" y1="55152" x2="51935" y2="54073"/>
                        <a14:backgroundMark x1="52953" y1="54269" x2="57230" y2="57115"/>
                        <a14:backgroundMark x1="59267" y1="55348" x2="61711" y2="61040"/>
                        <a14:backgroundMark x1="58147" y1="56133" x2="63442" y2="55545"/>
                        <a14:backgroundMark x1="58961" y1="56330" x2="54684" y2="53680"/>
                        <a14:backgroundMark x1="57637" y1="54956" x2="60183" y2="55741"/>
                        <a14:backgroundMark x1="61711" y1="67321" x2="61711" y2="88518"/>
                        <a14:backgroundMark x1="41955" y1="55643" x2="43279" y2="53484"/>
                        <a14:backgroundMark x1="44501" y1="54367" x2="44094" y2="55545"/>
                        <a14:backgroundMark x1="57026" y1="53876" x2="58758" y2="55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597" t="54505" r="39986" b="10035"/>
          <a:stretch/>
        </p:blipFill>
        <p:spPr bwMode="auto">
          <a:xfrm>
            <a:off x="6070922" y="3132085"/>
            <a:ext cx="698500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87829" y="1335625"/>
            <a:ext cx="7377852" cy="466347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image.shutterstock.com/display_pic_with_logo/1043392/105761498/stock-photo-classroom-background-105761498.jpg"/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70127" b="94937" l="29111" r="70222">
                        <a14:foregroundMark x1="36222" y1="85570" x2="31111" y2="94684"/>
                        <a14:foregroundMark x1="59556" y1="84810" x2="63778" y2="93165"/>
                        <a14:foregroundMark x1="66222" y1="90886" x2="68444" y2="946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665" t="70514" r="30335" b="5183"/>
          <a:stretch/>
        </p:blipFill>
        <p:spPr bwMode="auto">
          <a:xfrm>
            <a:off x="4439817" y="5350222"/>
            <a:ext cx="2953201" cy="757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13 Rectángulo redondeado"/>
          <p:cNvSpPr/>
          <p:nvPr/>
        </p:nvSpPr>
        <p:spPr>
          <a:xfrm>
            <a:off x="3901641" y="492094"/>
            <a:ext cx="5206738" cy="695265"/>
          </a:xfrm>
          <a:prstGeom prst="doubleWave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 + 3 + 1 = …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24 Pergamino horizontal"/>
          <p:cNvSpPr/>
          <p:nvPr/>
        </p:nvSpPr>
        <p:spPr>
          <a:xfrm>
            <a:off x="5100911" y="6108018"/>
            <a:ext cx="2880320" cy="633350"/>
          </a:xfrm>
          <a:prstGeom prst="horizontalScroll">
            <a:avLst/>
          </a:prstGeom>
          <a:blipFill>
            <a:blip r:embed="rId19"/>
            <a:tile tx="0" ty="0" sx="100000" sy="100000" flip="none" algn="tl"/>
          </a:blipFill>
          <a:ln>
            <a:noFill/>
          </a:ln>
          <a:effectLst>
            <a:innerShdw blurRad="241300">
              <a:srgbClr val="6C532E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7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25 Pergamino horizontal"/>
          <p:cNvSpPr/>
          <p:nvPr/>
        </p:nvSpPr>
        <p:spPr>
          <a:xfrm>
            <a:off x="8099202" y="6108018"/>
            <a:ext cx="2461294" cy="633350"/>
          </a:xfrm>
          <a:prstGeom prst="horizontalScroll">
            <a:avLst/>
          </a:prstGeom>
          <a:blipFill>
            <a:blip r:embed="rId19"/>
            <a:tile tx="0" ty="0" sx="100000" sy="100000" flip="none" algn="tl"/>
          </a:blipFill>
          <a:ln>
            <a:noFill/>
          </a:ln>
          <a:effectLst>
            <a:innerShdw blurRad="241300">
              <a:srgbClr val="6C532E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8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9" name="18 Imagen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8457" y="741763"/>
            <a:ext cx="833601" cy="7905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14 Pergamino horizontal"/>
          <p:cNvSpPr/>
          <p:nvPr/>
        </p:nvSpPr>
        <p:spPr>
          <a:xfrm>
            <a:off x="2999656" y="6108018"/>
            <a:ext cx="2016224" cy="633350"/>
          </a:xfrm>
          <a:prstGeom prst="horizontalScroll">
            <a:avLst/>
          </a:prstGeom>
          <a:blipFill>
            <a:blip r:embed="rId19"/>
            <a:tile tx="0" ty="0" sx="100000" sy="100000" flip="none" algn="tl"/>
          </a:blipFill>
          <a:ln>
            <a:noFill/>
          </a:ln>
          <a:effectLst>
            <a:innerShdw blurRad="241300">
              <a:srgbClr val="6C532E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6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1" name="Picture 2" descr="Hearts graphics"/>
          <p:cNvPicPr>
            <a:picLocks noChangeAspect="1" noChangeArrowheads="1" noCrop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6644" y="3539390"/>
            <a:ext cx="381000" cy="38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21 Grupo"/>
          <p:cNvGrpSpPr/>
          <p:nvPr/>
        </p:nvGrpSpPr>
        <p:grpSpPr>
          <a:xfrm>
            <a:off x="8541642" y="1022843"/>
            <a:ext cx="1133475" cy="509486"/>
            <a:chOff x="7095095" y="1022843"/>
            <a:chExt cx="1133475" cy="509486"/>
          </a:xfrm>
        </p:grpSpPr>
        <p:pic>
          <p:nvPicPr>
            <p:cNvPr id="24" name="Picture 2" descr="http://rameset.com/images/Medieval%20Flag%201.gif"/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95095" y="1022843"/>
              <a:ext cx="1133475" cy="3952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7" name="26 Conector recto"/>
            <p:cNvCxnSpPr/>
            <p:nvPr/>
          </p:nvCxnSpPr>
          <p:spPr>
            <a:xfrm>
              <a:off x="7115759" y="1022843"/>
              <a:ext cx="0" cy="509486"/>
            </a:xfrm>
            <a:prstGeom prst="line">
              <a:avLst/>
            </a:prstGeom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27 Grupo"/>
          <p:cNvGrpSpPr/>
          <p:nvPr/>
        </p:nvGrpSpPr>
        <p:grpSpPr>
          <a:xfrm>
            <a:off x="3327650" y="1142792"/>
            <a:ext cx="1133475" cy="509486"/>
            <a:chOff x="7095095" y="1022843"/>
            <a:chExt cx="1133475" cy="509486"/>
          </a:xfrm>
        </p:grpSpPr>
        <p:pic>
          <p:nvPicPr>
            <p:cNvPr id="29" name="Picture 2" descr="http://rameset.com/images/Medieval%20Flag%201.gif"/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95095" y="1022843"/>
              <a:ext cx="1133475" cy="3952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30" name="29 Conector recto"/>
            <p:cNvCxnSpPr/>
            <p:nvPr/>
          </p:nvCxnSpPr>
          <p:spPr>
            <a:xfrm>
              <a:off x="7115759" y="1022843"/>
              <a:ext cx="0" cy="509486"/>
            </a:xfrm>
            <a:prstGeom prst="line">
              <a:avLst/>
            </a:prstGeom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1" name="Picture 2" descr="http://toonclips.com/215/55551.jpg"/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0" b="93488" l="0" r="100000">
                        <a14:foregroundMark x1="25373" y1="21395" x2="22388" y2="20930"/>
                        <a14:foregroundMark x1="31841" y1="19070" x2="29353" y2="21395"/>
                        <a14:foregroundMark x1="26866" y1="21860" x2="28856" y2="17209"/>
                        <a14:foregroundMark x1="35323" y1="17674" x2="34328" y2="19535"/>
                        <a14:foregroundMark x1="34328" y1="12093" x2="34328" y2="12093"/>
                        <a14:foregroundMark x1="15920" y1="7442" x2="26368" y2="7442"/>
                        <a14:foregroundMark x1="16418" y1="6977" x2="25373" y2="7442"/>
                        <a14:backgroundMark x1="33831" y1="80930" x2="33831" y2="8093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6499"/>
          <a:stretch/>
        </p:blipFill>
        <p:spPr bwMode="auto">
          <a:xfrm>
            <a:off x="5487144" y="1048522"/>
            <a:ext cx="1251668" cy="98407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31 CuadroTexto"/>
          <p:cNvSpPr txBox="1"/>
          <p:nvPr/>
        </p:nvSpPr>
        <p:spPr>
          <a:xfrm>
            <a:off x="66928" y="699203"/>
            <a:ext cx="8435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2/7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60000"/>
                  <a:lumOff val="4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3" name="Picture 2" descr="http://www.totalswindon.com/images/content/News/2013/mike-the-knight.jpg"/>
          <p:cNvPicPr>
            <a:picLocks noChangeAspect="1" noChangeArrowheads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0" b="100000" l="0" r="100000">
                        <a14:foregroundMark x1="10698" y1="5000" x2="19070" y2="3667"/>
                        <a14:backgroundMark x1="21860" y1="17000" x2="21860" y2="17000"/>
                        <a14:backgroundMark x1="58605" y1="12667" x2="58605" y2="12667"/>
                        <a14:backgroundMark x1="65581" y1="17000" x2="65581" y2="1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780" y="3725444"/>
            <a:ext cx="1735561" cy="2421712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 descr="http://www.desireeeaglin.net/wp-content/uploads/2013/04/mike-the-knight.jpg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0" b="100000" l="0" r="100000">
                        <a14:foregroundMark x1="35641" y1="7083" x2="36966" y2="9896"/>
                        <a14:foregroundMark x1="42857" y1="11250" x2="38881" y2="16771"/>
                        <a14:backgroundMark x1="17968" y1="26979" x2="17968" y2="26979"/>
                        <a14:backgroundMark x1="14728" y1="30208" x2="14728" y2="30208"/>
                        <a14:backgroundMark x1="46097" y1="19063" x2="46097" y2="19063"/>
                        <a14:backgroundMark x1="53314" y1="19583" x2="53314" y2="195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489" y="3581392"/>
            <a:ext cx="1761079" cy="2489891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http://fscs.com.au/wp-content/uploads/2012/12/thumb-tick-cross2.jpg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0" b="100000" l="0" r="99375">
                        <a14:foregroundMark x1="38542" y1="26861" x2="19583" y2="64401"/>
                        <a14:foregroundMark x1="17500" y1="70874" x2="15833" y2="77346"/>
                        <a14:foregroundMark x1="47292" y1="17152" x2="40000" y2="252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439" t="29709" r="7227" b="12997"/>
          <a:stretch/>
        </p:blipFill>
        <p:spPr bwMode="auto">
          <a:xfrm>
            <a:off x="7973980" y="6168867"/>
            <a:ext cx="628050" cy="60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http://fscs.com.au/wp-content/uploads/2012/12/thumb-tick-cross2.jpg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0" b="100000" l="0" r="99375">
                        <a14:foregroundMark x1="38542" y1="26861" x2="19583" y2="64401"/>
                        <a14:foregroundMark x1="17500" y1="70874" x2="15833" y2="77346"/>
                        <a14:foregroundMark x1="47292" y1="17152" x2="40000" y2="252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439" t="29709" r="7227" b="12997"/>
          <a:stretch/>
        </p:blipFill>
        <p:spPr bwMode="auto">
          <a:xfrm>
            <a:off x="5004264" y="6168397"/>
            <a:ext cx="628050" cy="60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http://www.clipartbest.com/cliparts/dT8/Aor/dT8AorETe.png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0" b="100000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015"/>
          <a:stretch/>
        </p:blipFill>
        <p:spPr bwMode="auto">
          <a:xfrm>
            <a:off x="2927648" y="6041861"/>
            <a:ext cx="753302" cy="7090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39 Rectángulo"/>
          <p:cNvSpPr/>
          <p:nvPr/>
        </p:nvSpPr>
        <p:spPr>
          <a:xfrm>
            <a:off x="83124" y="1"/>
            <a:ext cx="12009661" cy="6772692"/>
          </a:xfrm>
          <a:prstGeom prst="rect">
            <a:avLst/>
          </a:prstGeom>
          <a:noFill/>
          <a:ln w="177800" cap="rnd" cmpd="tri">
            <a:solidFill>
              <a:schemeClr val="bg2">
                <a:lumMod val="75000"/>
              </a:schemeClr>
            </a:solidFill>
            <a:prstDash val="solid"/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42115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1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RREC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L -0.15087 -0.00046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52" y="-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er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59259E-6 L 0.1349 2.59259E-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36" y="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fanfar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fc05.deviantart.net/fs71/i/2012/124/9/f/interlude_scene_01_background_by_nightcider-d4yhjx9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590" b="34547"/>
          <a:stretch/>
        </p:blipFill>
        <p:spPr bwMode="auto">
          <a:xfrm>
            <a:off x="82052" y="0"/>
            <a:ext cx="12109948" cy="5184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39722" y1="3140" x2="52778" y2="7107"/>
                        <a14:foregroundMark x1="48056" y1="93719" x2="65000" y2="89752"/>
                        <a14:foregroundMark x1="36944" y1="17355" x2="31667" y2="26942"/>
                        <a14:foregroundMark x1="50833" y1="14215" x2="49722" y2="266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311" b="44909"/>
          <a:stretch/>
        </p:blipFill>
        <p:spPr bwMode="auto">
          <a:xfrm rot="21412955">
            <a:off x="5346676" y="1005635"/>
            <a:ext cx="1129818" cy="10707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82051" y="4372341"/>
            <a:ext cx="12027761" cy="2485658"/>
          </a:xfrm>
          <a:prstGeom prst="rect">
            <a:avLst/>
          </a:prstGeom>
          <a:gradFill flip="none" rotWithShape="1">
            <a:gsLst>
              <a:gs pos="0">
                <a:srgbClr val="92D050">
                  <a:shade val="30000"/>
                  <a:satMod val="11500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100000">
                <a:srgbClr val="92D05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3 Forma libre"/>
          <p:cNvSpPr/>
          <p:nvPr/>
        </p:nvSpPr>
        <p:spPr>
          <a:xfrm>
            <a:off x="281300" y="4459452"/>
            <a:ext cx="11504989" cy="1677618"/>
          </a:xfrm>
          <a:custGeom>
            <a:avLst/>
            <a:gdLst>
              <a:gd name="connsiteX0" fmla="*/ 1367646 w 8687207"/>
              <a:gd name="connsiteY0" fmla="*/ 0 h 1848673"/>
              <a:gd name="connsiteX1" fmla="*/ 480955 w 8687207"/>
              <a:gd name="connsiteY1" fmla="*/ 249382 h 1848673"/>
              <a:gd name="connsiteX2" fmla="*/ 51464 w 8687207"/>
              <a:gd name="connsiteY2" fmla="*/ 609600 h 1848673"/>
              <a:gd name="connsiteX3" fmla="*/ 120737 w 8687207"/>
              <a:gd name="connsiteY3" fmla="*/ 1191491 h 1848673"/>
              <a:gd name="connsiteX4" fmla="*/ 1062846 w 8687207"/>
              <a:gd name="connsiteY4" fmla="*/ 1676400 h 1848673"/>
              <a:gd name="connsiteX5" fmla="*/ 3307283 w 8687207"/>
              <a:gd name="connsiteY5" fmla="*/ 1842655 h 1848673"/>
              <a:gd name="connsiteX6" fmla="*/ 4942119 w 8687207"/>
              <a:gd name="connsiteY6" fmla="*/ 1814945 h 1848673"/>
              <a:gd name="connsiteX7" fmla="*/ 5468592 w 8687207"/>
              <a:gd name="connsiteY7" fmla="*/ 1801091 h 1848673"/>
              <a:gd name="connsiteX8" fmla="*/ 6466119 w 8687207"/>
              <a:gd name="connsiteY8" fmla="*/ 1801091 h 1848673"/>
              <a:gd name="connsiteX9" fmla="*/ 7394373 w 8687207"/>
              <a:gd name="connsiteY9" fmla="*/ 1773382 h 1848673"/>
              <a:gd name="connsiteX10" fmla="*/ 8156373 w 8687207"/>
              <a:gd name="connsiteY10" fmla="*/ 1593273 h 1848673"/>
              <a:gd name="connsiteX11" fmla="*/ 8627428 w 8687207"/>
              <a:gd name="connsiteY11" fmla="*/ 1094509 h 1848673"/>
              <a:gd name="connsiteX12" fmla="*/ 8641283 w 8687207"/>
              <a:gd name="connsiteY12" fmla="*/ 554182 h 1848673"/>
              <a:gd name="connsiteX13" fmla="*/ 8267210 w 8687207"/>
              <a:gd name="connsiteY13" fmla="*/ 346364 h 1848673"/>
              <a:gd name="connsiteX14" fmla="*/ 7920846 w 8687207"/>
              <a:gd name="connsiteY14" fmla="*/ 290945 h 1848673"/>
              <a:gd name="connsiteX15" fmla="*/ 7352810 w 8687207"/>
              <a:gd name="connsiteY15" fmla="*/ 207818 h 1848673"/>
              <a:gd name="connsiteX16" fmla="*/ 6729355 w 8687207"/>
              <a:gd name="connsiteY16" fmla="*/ 138545 h 1848673"/>
              <a:gd name="connsiteX17" fmla="*/ 1367646 w 8687207"/>
              <a:gd name="connsiteY17" fmla="*/ 0 h 1848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687207" h="1848673">
                <a:moveTo>
                  <a:pt x="1367646" y="0"/>
                </a:moveTo>
                <a:cubicBezTo>
                  <a:pt x="1033982" y="73891"/>
                  <a:pt x="700319" y="147782"/>
                  <a:pt x="480955" y="249382"/>
                </a:cubicBezTo>
                <a:cubicBezTo>
                  <a:pt x="261591" y="350982"/>
                  <a:pt x="111500" y="452582"/>
                  <a:pt x="51464" y="609600"/>
                </a:cubicBezTo>
                <a:cubicBezTo>
                  <a:pt x="-8572" y="766618"/>
                  <a:pt x="-47827" y="1013691"/>
                  <a:pt x="120737" y="1191491"/>
                </a:cubicBezTo>
                <a:cubicBezTo>
                  <a:pt x="289301" y="1369291"/>
                  <a:pt x="531755" y="1567873"/>
                  <a:pt x="1062846" y="1676400"/>
                </a:cubicBezTo>
                <a:cubicBezTo>
                  <a:pt x="1593937" y="1784927"/>
                  <a:pt x="2660738" y="1819564"/>
                  <a:pt x="3307283" y="1842655"/>
                </a:cubicBezTo>
                <a:cubicBezTo>
                  <a:pt x="3953829" y="1865746"/>
                  <a:pt x="4942119" y="1814945"/>
                  <a:pt x="4942119" y="1814945"/>
                </a:cubicBezTo>
                <a:lnTo>
                  <a:pt x="5468592" y="1801091"/>
                </a:lnTo>
                <a:lnTo>
                  <a:pt x="6466119" y="1801091"/>
                </a:lnTo>
                <a:cubicBezTo>
                  <a:pt x="6787082" y="1796473"/>
                  <a:pt x="7112664" y="1808018"/>
                  <a:pt x="7394373" y="1773382"/>
                </a:cubicBezTo>
                <a:cubicBezTo>
                  <a:pt x="7676082" y="1738746"/>
                  <a:pt x="7950864" y="1706418"/>
                  <a:pt x="8156373" y="1593273"/>
                </a:cubicBezTo>
                <a:cubicBezTo>
                  <a:pt x="8361882" y="1480128"/>
                  <a:pt x="8546610" y="1267691"/>
                  <a:pt x="8627428" y="1094509"/>
                </a:cubicBezTo>
                <a:cubicBezTo>
                  <a:pt x="8708246" y="921327"/>
                  <a:pt x="8701319" y="678873"/>
                  <a:pt x="8641283" y="554182"/>
                </a:cubicBezTo>
                <a:cubicBezTo>
                  <a:pt x="8581247" y="429491"/>
                  <a:pt x="8387283" y="390237"/>
                  <a:pt x="8267210" y="346364"/>
                </a:cubicBezTo>
                <a:cubicBezTo>
                  <a:pt x="8147137" y="302491"/>
                  <a:pt x="7920846" y="290945"/>
                  <a:pt x="7920846" y="290945"/>
                </a:cubicBezTo>
                <a:lnTo>
                  <a:pt x="7352810" y="207818"/>
                </a:lnTo>
                <a:cubicBezTo>
                  <a:pt x="7154228" y="182418"/>
                  <a:pt x="6729355" y="138545"/>
                  <a:pt x="6729355" y="138545"/>
                </a:cubicBezTo>
                <a:lnTo>
                  <a:pt x="1367646" y="0"/>
                </a:lnTo>
                <a:close/>
              </a:path>
            </a:pathLst>
          </a:custGeom>
          <a:blipFill dpi="0"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innerShdw blurRad="304800" dist="1905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4765737" y="2841018"/>
            <a:ext cx="2376264" cy="2532751"/>
          </a:xfrm>
          <a:prstGeom prst="rect">
            <a:avLst/>
          </a:prstGeom>
          <a:gradFill flip="none" rotWithShape="1">
            <a:gsLst>
              <a:gs pos="15000">
                <a:srgbClr val="6C532E"/>
              </a:gs>
              <a:gs pos="100000">
                <a:srgbClr val="FAC87E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9008" l="0" r="100000">
                        <a14:foregroundMark x1="43056" y1="17355" x2="44167" y2="38512"/>
                        <a14:foregroundMark x1="45000" y1="1818" x2="31111" y2="46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79959" y="3555415"/>
            <a:ext cx="1024046" cy="1720965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childrenssoftplaywalsden.co.uk/communities/2/004/012/613/582/images/4609089396_982x1019.jpg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9313" l="0" r="100000">
                        <a14:foregroundMark x1="14257" y1="21982" x2="13035" y2="35721"/>
                        <a14:foregroundMark x1="14257" y1="18940" x2="10998" y2="39450"/>
                        <a14:foregroundMark x1="12525" y1="35132" x2="19145" y2="38469"/>
                        <a14:foregroundMark x1="15071" y1="6379" x2="19145" y2="8538"/>
                        <a14:foregroundMark x1="86762" y1="3925" x2="90835" y2="6379"/>
                        <a14:foregroundMark x1="86253" y1="15898" x2="81059" y2="34838"/>
                        <a14:foregroundMark x1="84420" y1="32974" x2="92159" y2="31796"/>
                        <a14:foregroundMark x1="84929" y1="38175" x2="93381" y2="37291"/>
                        <a14:foregroundMark x1="49084" y1="53582" x2="47556" y2="54661"/>
                        <a14:foregroundMark x1="40631" y1="65260" x2="40631" y2="88027"/>
                        <a14:foregroundMark x1="40835" y1="87046" x2="40020" y2="90481"/>
                        <a14:backgroundMark x1="33605" y1="34249" x2="64358" y2="31501"/>
                        <a14:backgroundMark x1="45316" y1="55741" x2="38595" y2="63690"/>
                        <a14:backgroundMark x1="58147" y1="56919" x2="61914" y2="66143"/>
                        <a14:backgroundMark x1="40326" y1="54956" x2="45418" y2="55348"/>
                        <a14:backgroundMark x1="40530" y1="57311" x2="39104" y2="75270"/>
                        <a14:backgroundMark x1="39919" y1="75270" x2="38900" y2="90383"/>
                        <a14:backgroundMark x1="44908" y1="55152" x2="51935" y2="54073"/>
                        <a14:backgroundMark x1="52953" y1="54269" x2="57230" y2="57115"/>
                        <a14:backgroundMark x1="59267" y1="55348" x2="61711" y2="61040"/>
                        <a14:backgroundMark x1="58147" y1="56133" x2="63442" y2="55545"/>
                        <a14:backgroundMark x1="58961" y1="56330" x2="54684" y2="53680"/>
                        <a14:backgroundMark x1="57637" y1="54956" x2="60183" y2="55741"/>
                        <a14:backgroundMark x1="61711" y1="67321" x2="61711" y2="88518"/>
                        <a14:backgroundMark x1="41955" y1="55643" x2="43279" y2="53484"/>
                        <a14:backgroundMark x1="44501" y1="54367" x2="44094" y2="55545"/>
                        <a14:backgroundMark x1="57026" y1="53876" x2="58758" y2="55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179" t="54505" r="49403" b="10035"/>
          <a:stretch/>
        </p:blipFill>
        <p:spPr bwMode="auto">
          <a:xfrm>
            <a:off x="5255369" y="3097227"/>
            <a:ext cx="698500" cy="2299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www.childrenssoftplaywalsden.co.uk/communities/2/004/012/613/582/images/4609089396_982x1019.jpg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9313" l="0" r="100000">
                        <a14:foregroundMark x1="14257" y1="21982" x2="13035" y2="35721"/>
                        <a14:foregroundMark x1="14257" y1="18940" x2="10998" y2="39450"/>
                        <a14:foregroundMark x1="12525" y1="35132" x2="19145" y2="38469"/>
                        <a14:foregroundMark x1="15071" y1="6379" x2="19145" y2="8538"/>
                        <a14:foregroundMark x1="86762" y1="3925" x2="90835" y2="6379"/>
                        <a14:foregroundMark x1="86253" y1="15898" x2="81059" y2="34838"/>
                        <a14:foregroundMark x1="84420" y1="32974" x2="92159" y2="31796"/>
                        <a14:foregroundMark x1="84929" y1="38175" x2="93381" y2="37291"/>
                        <a14:foregroundMark x1="49084" y1="53582" x2="47556" y2="54661"/>
                        <a14:foregroundMark x1="40631" y1="65260" x2="40631" y2="88027"/>
                        <a14:foregroundMark x1="40835" y1="87046" x2="40020" y2="90481"/>
                        <a14:backgroundMark x1="33605" y1="34249" x2="64358" y2="31501"/>
                        <a14:backgroundMark x1="45316" y1="55741" x2="38595" y2="63690"/>
                        <a14:backgroundMark x1="58147" y1="56919" x2="61914" y2="66143"/>
                        <a14:backgroundMark x1="40326" y1="54956" x2="45418" y2="55348"/>
                        <a14:backgroundMark x1="40530" y1="57311" x2="39104" y2="75270"/>
                        <a14:backgroundMark x1="39919" y1="75270" x2="38900" y2="90383"/>
                        <a14:backgroundMark x1="44908" y1="55152" x2="51935" y2="54073"/>
                        <a14:backgroundMark x1="52953" y1="54269" x2="57230" y2="57115"/>
                        <a14:backgroundMark x1="59267" y1="55348" x2="61711" y2="61040"/>
                        <a14:backgroundMark x1="58147" y1="56133" x2="63442" y2="55545"/>
                        <a14:backgroundMark x1="58961" y1="56330" x2="54684" y2="53680"/>
                        <a14:backgroundMark x1="57637" y1="54956" x2="60183" y2="55741"/>
                        <a14:backgroundMark x1="61711" y1="67321" x2="61711" y2="88518"/>
                        <a14:backgroundMark x1="41955" y1="55643" x2="43279" y2="53484"/>
                        <a14:backgroundMark x1="44501" y1="54367" x2="44094" y2="55545"/>
                        <a14:backgroundMark x1="57026" y1="53876" x2="58758" y2="55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597" t="54505" r="39986" b="10035"/>
          <a:stretch/>
        </p:blipFill>
        <p:spPr bwMode="auto">
          <a:xfrm>
            <a:off x="5937948" y="3078984"/>
            <a:ext cx="698500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10522" y="1296423"/>
            <a:ext cx="7402126" cy="467881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image.shutterstock.com/display_pic_with_logo/1043392/105761498/stock-photo-classroom-background-105761498.jpg"/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70127" b="94937" l="29111" r="70222">
                        <a14:foregroundMark x1="36222" y1="85570" x2="31111" y2="94684"/>
                        <a14:foregroundMark x1="59556" y1="84810" x2="63778" y2="93165"/>
                        <a14:foregroundMark x1="66222" y1="90886" x2="68444" y2="946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665" t="70514" r="30335" b="5183"/>
          <a:stretch/>
        </p:blipFill>
        <p:spPr bwMode="auto">
          <a:xfrm>
            <a:off x="4439817" y="5350222"/>
            <a:ext cx="2953201" cy="757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13 Rectángulo redondeado"/>
          <p:cNvSpPr/>
          <p:nvPr/>
        </p:nvSpPr>
        <p:spPr>
          <a:xfrm>
            <a:off x="6513137" y="455858"/>
            <a:ext cx="4504329" cy="777061"/>
          </a:xfrm>
          <a:prstGeom prst="doubleWave">
            <a:avLst>
              <a:gd name="adj1" fmla="val 6250"/>
              <a:gd name="adj2" fmla="val 608"/>
            </a:avLst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>
            <a:spAutoFit/>
          </a:bodyPr>
          <a:lstStyle/>
          <a:p>
            <a:pPr lvl="0" algn="ctr"/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7 = 3 + ….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14 Pergamino horizontal"/>
          <p:cNvSpPr/>
          <p:nvPr/>
        </p:nvSpPr>
        <p:spPr>
          <a:xfrm>
            <a:off x="7955186" y="6108018"/>
            <a:ext cx="2461294" cy="633350"/>
          </a:xfrm>
          <a:prstGeom prst="horizontalScroll">
            <a:avLst/>
          </a:prstGeom>
          <a:blipFill>
            <a:blip r:embed="rId19"/>
            <a:tile tx="0" ty="0" sx="100000" sy="100000" flip="none" algn="tl"/>
          </a:blipFill>
          <a:ln>
            <a:noFill/>
          </a:ln>
          <a:effectLst>
            <a:innerShdw blurRad="241300">
              <a:srgbClr val="6C532E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4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25 Pergamino horizontal"/>
          <p:cNvSpPr/>
          <p:nvPr/>
        </p:nvSpPr>
        <p:spPr>
          <a:xfrm>
            <a:off x="5375920" y="6108018"/>
            <a:ext cx="2461294" cy="633350"/>
          </a:xfrm>
          <a:prstGeom prst="horizontalScroll">
            <a:avLst/>
          </a:prstGeom>
          <a:blipFill>
            <a:blip r:embed="rId19"/>
            <a:tile tx="0" ty="0" sx="100000" sy="100000" flip="none" algn="tl"/>
          </a:blipFill>
          <a:ln>
            <a:noFill/>
          </a:ln>
          <a:effectLst>
            <a:innerShdw blurRad="241300">
              <a:srgbClr val="6C532E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6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9" name="18 Imagen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9644" y="698023"/>
            <a:ext cx="833601" cy="7905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5" name="24 Pergamino horizontal"/>
          <p:cNvSpPr/>
          <p:nvPr/>
        </p:nvSpPr>
        <p:spPr>
          <a:xfrm>
            <a:off x="2842618" y="6108018"/>
            <a:ext cx="2461294" cy="633350"/>
          </a:xfrm>
          <a:prstGeom prst="horizontalScroll">
            <a:avLst/>
          </a:prstGeom>
          <a:blipFill>
            <a:blip r:embed="rId19"/>
            <a:tile tx="0" ty="0" sx="100000" sy="100000" flip="none" algn="tl"/>
          </a:blipFill>
          <a:ln>
            <a:noFill/>
          </a:ln>
          <a:effectLst>
            <a:innerShdw blurRad="241300">
              <a:srgbClr val="6C532E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10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1" name="Picture 2" descr="Hearts graphics"/>
          <p:cNvPicPr>
            <a:picLocks noChangeAspect="1" noChangeArrowheads="1" noCrop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6644" y="3539390"/>
            <a:ext cx="381000" cy="38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21 Grupo"/>
          <p:cNvGrpSpPr/>
          <p:nvPr/>
        </p:nvGrpSpPr>
        <p:grpSpPr>
          <a:xfrm>
            <a:off x="8479174" y="1168279"/>
            <a:ext cx="1133475" cy="509486"/>
            <a:chOff x="7095095" y="1022843"/>
            <a:chExt cx="1133475" cy="509486"/>
          </a:xfrm>
        </p:grpSpPr>
        <p:pic>
          <p:nvPicPr>
            <p:cNvPr id="24" name="Picture 2" descr="http://rameset.com/images/Medieval%20Flag%201.gif"/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95095" y="1022843"/>
              <a:ext cx="1133475" cy="3952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7" name="26 Conector recto"/>
            <p:cNvCxnSpPr/>
            <p:nvPr/>
          </p:nvCxnSpPr>
          <p:spPr>
            <a:xfrm>
              <a:off x="7115759" y="1022843"/>
              <a:ext cx="0" cy="509486"/>
            </a:xfrm>
            <a:prstGeom prst="line">
              <a:avLst/>
            </a:prstGeom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27 Grupo"/>
          <p:cNvGrpSpPr/>
          <p:nvPr/>
        </p:nvGrpSpPr>
        <p:grpSpPr>
          <a:xfrm>
            <a:off x="3306342" y="1093306"/>
            <a:ext cx="1133475" cy="509486"/>
            <a:chOff x="7095095" y="1022843"/>
            <a:chExt cx="1133475" cy="509486"/>
          </a:xfrm>
        </p:grpSpPr>
        <p:pic>
          <p:nvPicPr>
            <p:cNvPr id="29" name="Picture 2" descr="http://rameset.com/images/Medieval%20Flag%201.gif"/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95095" y="1022843"/>
              <a:ext cx="1133475" cy="3952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30" name="29 Conector recto"/>
            <p:cNvCxnSpPr/>
            <p:nvPr/>
          </p:nvCxnSpPr>
          <p:spPr>
            <a:xfrm>
              <a:off x="7115759" y="1022843"/>
              <a:ext cx="0" cy="509486"/>
            </a:xfrm>
            <a:prstGeom prst="line">
              <a:avLst/>
            </a:prstGeom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31 CuadroTexto"/>
          <p:cNvSpPr txBox="1"/>
          <p:nvPr/>
        </p:nvSpPr>
        <p:spPr>
          <a:xfrm>
            <a:off x="140392" y="662286"/>
            <a:ext cx="8435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3/7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60000"/>
                  <a:lumOff val="4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4" name="Picture 2" descr="http://www.totalswindon.com/images/content/News/2013/mike-the-knight.jpg"/>
          <p:cNvPicPr>
            <a:picLocks noChangeAspect="1" noChangeArrowheads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0" b="100000" l="0" r="100000">
                        <a14:foregroundMark x1="10698" y1="5000" x2="19070" y2="3667"/>
                        <a14:backgroundMark x1="21860" y1="17000" x2="21860" y2="17000"/>
                        <a14:backgroundMark x1="58605" y1="12667" x2="58605" y2="12667"/>
                        <a14:backgroundMark x1="65581" y1="17000" x2="65581" y2="1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780" y="3725444"/>
            <a:ext cx="1735561" cy="2421712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" descr="http://www.desireeeaglin.net/wp-content/uploads/2013/04/mike-the-knight.jpg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0" b="100000" l="0" r="100000">
                        <a14:foregroundMark x1="35641" y1="7083" x2="36966" y2="9896"/>
                        <a14:foregroundMark x1="42857" y1="11250" x2="38881" y2="16771"/>
                        <a14:backgroundMark x1="17968" y1="26979" x2="17968" y2="26979"/>
                        <a14:backgroundMark x1="14728" y1="30208" x2="14728" y2="30208"/>
                        <a14:backgroundMark x1="46097" y1="19063" x2="46097" y2="19063"/>
                        <a14:backgroundMark x1="53314" y1="19583" x2="53314" y2="195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489" y="3581392"/>
            <a:ext cx="1761079" cy="2489891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http://fscs.com.au/wp-content/uploads/2012/12/thumb-tick-cross2.jpg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0" b="100000" l="0" r="99375">
                        <a14:foregroundMark x1="38542" y1="26861" x2="19583" y2="64401"/>
                        <a14:foregroundMark x1="17500" y1="70874" x2="15833" y2="77346"/>
                        <a14:foregroundMark x1="47292" y1="17152" x2="40000" y2="252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439" t="29709" r="7227" b="12997"/>
          <a:stretch/>
        </p:blipFill>
        <p:spPr bwMode="auto">
          <a:xfrm>
            <a:off x="2842618" y="6137072"/>
            <a:ext cx="628050" cy="60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http://fscs.com.au/wp-content/uploads/2012/12/thumb-tick-cross2.jpg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0" b="100000" l="0" r="99375">
                        <a14:foregroundMark x1="38542" y1="26861" x2="19583" y2="64401"/>
                        <a14:foregroundMark x1="17500" y1="70874" x2="15833" y2="77346"/>
                        <a14:foregroundMark x1="47292" y1="17152" x2="40000" y2="252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439" t="29709" r="7227" b="12997"/>
          <a:stretch/>
        </p:blipFill>
        <p:spPr bwMode="auto">
          <a:xfrm>
            <a:off x="5325819" y="6122546"/>
            <a:ext cx="628050" cy="60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http://www.clipartbest.com/cliparts/dT8/Aor/dT8AorETe.png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0" b="100000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015"/>
          <a:stretch/>
        </p:blipFill>
        <p:spPr bwMode="auto">
          <a:xfrm>
            <a:off x="7837214" y="6005778"/>
            <a:ext cx="753302" cy="7090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39 Rectángulo"/>
          <p:cNvSpPr/>
          <p:nvPr/>
        </p:nvSpPr>
        <p:spPr>
          <a:xfrm>
            <a:off x="82050" y="111512"/>
            <a:ext cx="12109950" cy="6746488"/>
          </a:xfrm>
          <a:prstGeom prst="rect">
            <a:avLst/>
          </a:prstGeom>
          <a:noFill/>
          <a:ln w="177800" cap="rnd" cmpd="tri">
            <a:solidFill>
              <a:schemeClr val="bg2">
                <a:lumMod val="75000"/>
              </a:schemeClr>
            </a:solidFill>
            <a:prstDash val="solid"/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1" name="Picture 2" descr="http://toonclips.com/215/55551.jpg"/>
          <p:cNvPicPr>
            <a:picLocks noChangeAspect="1" noChangeArrowheads="1"/>
          </p:cNvPicPr>
          <p:nvPr/>
        </p:nvPicPr>
        <p:blipFill rotWithShape="1">
          <a:blip r:embed="rId31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0" b="93488" l="0" r="100000">
                        <a14:foregroundMark x1="25373" y1="21395" x2="22388" y2="20930"/>
                        <a14:foregroundMark x1="31841" y1="19070" x2="29353" y2="21395"/>
                        <a14:foregroundMark x1="26866" y1="21860" x2="28856" y2="17209"/>
                        <a14:foregroundMark x1="35323" y1="17674" x2="34328" y2="19535"/>
                        <a14:foregroundMark x1="34328" y1="12093" x2="34328" y2="12093"/>
                        <a14:foregroundMark x1="15920" y1="7442" x2="26368" y2="7442"/>
                        <a14:foregroundMark x1="16418" y1="6977" x2="25373" y2="7442"/>
                        <a14:backgroundMark x1="33831" y1="80930" x2="33831" y2="8093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6499"/>
          <a:stretch/>
        </p:blipFill>
        <p:spPr bwMode="auto">
          <a:xfrm>
            <a:off x="5487144" y="933626"/>
            <a:ext cx="1251668" cy="98407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47062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1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RREC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L -0.15087 -0.00046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52" y="-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er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85185E-6 L 0.1349 1.85185E-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36" y="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fanfar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15" grpId="0" animBg="1"/>
      <p:bldP spid="26" grpId="0" animBg="1"/>
      <p:bldP spid="2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fc05.deviantart.net/fs71/i/2012/124/9/f/interlude_scene_01_background_by_nightcider-d4yhjx9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590" b="34547"/>
          <a:stretch/>
        </p:blipFill>
        <p:spPr bwMode="auto">
          <a:xfrm>
            <a:off x="0" y="0"/>
            <a:ext cx="12192000" cy="445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98333">
                        <a14:foregroundMark x1="39444" y1="1983" x2="48611" y2="7934"/>
                        <a14:foregroundMark x1="50278" y1="13884" x2="48056" y2="25289"/>
                        <a14:foregroundMark x1="34722" y1="15868" x2="32778" y2="254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325" b="46870"/>
          <a:stretch/>
        </p:blipFill>
        <p:spPr bwMode="auto">
          <a:xfrm>
            <a:off x="5379378" y="936974"/>
            <a:ext cx="1289006" cy="120295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0" y="4372341"/>
            <a:ext cx="12192000" cy="2485658"/>
          </a:xfrm>
          <a:prstGeom prst="rect">
            <a:avLst/>
          </a:prstGeom>
          <a:gradFill flip="none" rotWithShape="1">
            <a:gsLst>
              <a:gs pos="0">
                <a:srgbClr val="92D050">
                  <a:shade val="30000"/>
                  <a:satMod val="11500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100000">
                <a:srgbClr val="92D05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3 Forma libre"/>
          <p:cNvSpPr/>
          <p:nvPr/>
        </p:nvSpPr>
        <p:spPr>
          <a:xfrm>
            <a:off x="1729274" y="4459452"/>
            <a:ext cx="8687207" cy="1648567"/>
          </a:xfrm>
          <a:custGeom>
            <a:avLst/>
            <a:gdLst>
              <a:gd name="connsiteX0" fmla="*/ 1367646 w 8687207"/>
              <a:gd name="connsiteY0" fmla="*/ 0 h 1848673"/>
              <a:gd name="connsiteX1" fmla="*/ 480955 w 8687207"/>
              <a:gd name="connsiteY1" fmla="*/ 249382 h 1848673"/>
              <a:gd name="connsiteX2" fmla="*/ 51464 w 8687207"/>
              <a:gd name="connsiteY2" fmla="*/ 609600 h 1848673"/>
              <a:gd name="connsiteX3" fmla="*/ 120737 w 8687207"/>
              <a:gd name="connsiteY3" fmla="*/ 1191491 h 1848673"/>
              <a:gd name="connsiteX4" fmla="*/ 1062846 w 8687207"/>
              <a:gd name="connsiteY4" fmla="*/ 1676400 h 1848673"/>
              <a:gd name="connsiteX5" fmla="*/ 3307283 w 8687207"/>
              <a:gd name="connsiteY5" fmla="*/ 1842655 h 1848673"/>
              <a:gd name="connsiteX6" fmla="*/ 4942119 w 8687207"/>
              <a:gd name="connsiteY6" fmla="*/ 1814945 h 1848673"/>
              <a:gd name="connsiteX7" fmla="*/ 5468592 w 8687207"/>
              <a:gd name="connsiteY7" fmla="*/ 1801091 h 1848673"/>
              <a:gd name="connsiteX8" fmla="*/ 6466119 w 8687207"/>
              <a:gd name="connsiteY8" fmla="*/ 1801091 h 1848673"/>
              <a:gd name="connsiteX9" fmla="*/ 7394373 w 8687207"/>
              <a:gd name="connsiteY9" fmla="*/ 1773382 h 1848673"/>
              <a:gd name="connsiteX10" fmla="*/ 8156373 w 8687207"/>
              <a:gd name="connsiteY10" fmla="*/ 1593273 h 1848673"/>
              <a:gd name="connsiteX11" fmla="*/ 8627428 w 8687207"/>
              <a:gd name="connsiteY11" fmla="*/ 1094509 h 1848673"/>
              <a:gd name="connsiteX12" fmla="*/ 8641283 w 8687207"/>
              <a:gd name="connsiteY12" fmla="*/ 554182 h 1848673"/>
              <a:gd name="connsiteX13" fmla="*/ 8267210 w 8687207"/>
              <a:gd name="connsiteY13" fmla="*/ 346364 h 1848673"/>
              <a:gd name="connsiteX14" fmla="*/ 7920846 w 8687207"/>
              <a:gd name="connsiteY14" fmla="*/ 290945 h 1848673"/>
              <a:gd name="connsiteX15" fmla="*/ 7352810 w 8687207"/>
              <a:gd name="connsiteY15" fmla="*/ 207818 h 1848673"/>
              <a:gd name="connsiteX16" fmla="*/ 6729355 w 8687207"/>
              <a:gd name="connsiteY16" fmla="*/ 138545 h 1848673"/>
              <a:gd name="connsiteX17" fmla="*/ 1367646 w 8687207"/>
              <a:gd name="connsiteY17" fmla="*/ 0 h 1848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687207" h="1848673">
                <a:moveTo>
                  <a:pt x="1367646" y="0"/>
                </a:moveTo>
                <a:cubicBezTo>
                  <a:pt x="1033982" y="73891"/>
                  <a:pt x="700319" y="147782"/>
                  <a:pt x="480955" y="249382"/>
                </a:cubicBezTo>
                <a:cubicBezTo>
                  <a:pt x="261591" y="350982"/>
                  <a:pt x="111500" y="452582"/>
                  <a:pt x="51464" y="609600"/>
                </a:cubicBezTo>
                <a:cubicBezTo>
                  <a:pt x="-8572" y="766618"/>
                  <a:pt x="-47827" y="1013691"/>
                  <a:pt x="120737" y="1191491"/>
                </a:cubicBezTo>
                <a:cubicBezTo>
                  <a:pt x="289301" y="1369291"/>
                  <a:pt x="531755" y="1567873"/>
                  <a:pt x="1062846" y="1676400"/>
                </a:cubicBezTo>
                <a:cubicBezTo>
                  <a:pt x="1593937" y="1784927"/>
                  <a:pt x="2660738" y="1819564"/>
                  <a:pt x="3307283" y="1842655"/>
                </a:cubicBezTo>
                <a:cubicBezTo>
                  <a:pt x="3953829" y="1865746"/>
                  <a:pt x="4942119" y="1814945"/>
                  <a:pt x="4942119" y="1814945"/>
                </a:cubicBezTo>
                <a:lnTo>
                  <a:pt x="5468592" y="1801091"/>
                </a:lnTo>
                <a:lnTo>
                  <a:pt x="6466119" y="1801091"/>
                </a:lnTo>
                <a:cubicBezTo>
                  <a:pt x="6787082" y="1796473"/>
                  <a:pt x="7112664" y="1808018"/>
                  <a:pt x="7394373" y="1773382"/>
                </a:cubicBezTo>
                <a:cubicBezTo>
                  <a:pt x="7676082" y="1738746"/>
                  <a:pt x="7950864" y="1706418"/>
                  <a:pt x="8156373" y="1593273"/>
                </a:cubicBezTo>
                <a:cubicBezTo>
                  <a:pt x="8361882" y="1480128"/>
                  <a:pt x="8546610" y="1267691"/>
                  <a:pt x="8627428" y="1094509"/>
                </a:cubicBezTo>
                <a:cubicBezTo>
                  <a:pt x="8708246" y="921327"/>
                  <a:pt x="8701319" y="678873"/>
                  <a:pt x="8641283" y="554182"/>
                </a:cubicBezTo>
                <a:cubicBezTo>
                  <a:pt x="8581247" y="429491"/>
                  <a:pt x="8387283" y="390237"/>
                  <a:pt x="8267210" y="346364"/>
                </a:cubicBezTo>
                <a:cubicBezTo>
                  <a:pt x="8147137" y="302491"/>
                  <a:pt x="7920846" y="290945"/>
                  <a:pt x="7920846" y="290945"/>
                </a:cubicBezTo>
                <a:lnTo>
                  <a:pt x="7352810" y="207818"/>
                </a:lnTo>
                <a:cubicBezTo>
                  <a:pt x="7154228" y="182418"/>
                  <a:pt x="6729355" y="138545"/>
                  <a:pt x="6729355" y="138545"/>
                </a:cubicBezTo>
                <a:lnTo>
                  <a:pt x="1367646" y="0"/>
                </a:lnTo>
                <a:close/>
              </a:path>
            </a:pathLst>
          </a:custGeom>
          <a:blipFill dpi="0"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innerShdw blurRad="304800" dist="1905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4765737" y="2841018"/>
            <a:ext cx="2376264" cy="2532751"/>
          </a:xfrm>
          <a:prstGeom prst="rect">
            <a:avLst/>
          </a:prstGeom>
          <a:gradFill flip="none" rotWithShape="1">
            <a:gsLst>
              <a:gs pos="15000">
                <a:srgbClr val="6C532E"/>
              </a:gs>
              <a:gs pos="100000">
                <a:srgbClr val="FAC87E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37778" y1="3636" x2="48889" y2="4132"/>
                        <a14:foregroundMark x1="35833" y1="18182" x2="34722" y2="24298"/>
                        <a14:foregroundMark x1="58056" y1="15702" x2="48889" y2="188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60728" y="3539389"/>
            <a:ext cx="1130554" cy="1899958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childrenssoftplaywalsden.co.uk/communities/2/004/012/613/582/images/4609089396_982x1019.jpg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9313" l="0" r="100000">
                        <a14:foregroundMark x1="14257" y1="21982" x2="13035" y2="35721"/>
                        <a14:foregroundMark x1="14257" y1="18940" x2="10998" y2="39450"/>
                        <a14:foregroundMark x1="12525" y1="35132" x2="19145" y2="38469"/>
                        <a14:foregroundMark x1="15071" y1="6379" x2="19145" y2="8538"/>
                        <a14:foregroundMark x1="86762" y1="3925" x2="90835" y2="6379"/>
                        <a14:foregroundMark x1="86253" y1="15898" x2="81059" y2="34838"/>
                        <a14:foregroundMark x1="84420" y1="32974" x2="92159" y2="31796"/>
                        <a14:foregroundMark x1="84929" y1="38175" x2="93381" y2="37291"/>
                        <a14:foregroundMark x1="49084" y1="53582" x2="47556" y2="54661"/>
                        <a14:foregroundMark x1="40631" y1="65260" x2="40631" y2="88027"/>
                        <a14:foregroundMark x1="40835" y1="87046" x2="40020" y2="90481"/>
                        <a14:backgroundMark x1="33605" y1="34249" x2="64358" y2="31501"/>
                        <a14:backgroundMark x1="45316" y1="55741" x2="38595" y2="63690"/>
                        <a14:backgroundMark x1="58147" y1="56919" x2="61914" y2="66143"/>
                        <a14:backgroundMark x1="40326" y1="54956" x2="45418" y2="55348"/>
                        <a14:backgroundMark x1="40530" y1="57311" x2="39104" y2="75270"/>
                        <a14:backgroundMark x1="39919" y1="75270" x2="38900" y2="90383"/>
                        <a14:backgroundMark x1="44908" y1="55152" x2="51935" y2="54073"/>
                        <a14:backgroundMark x1="52953" y1="54269" x2="57230" y2="57115"/>
                        <a14:backgroundMark x1="59267" y1="55348" x2="61711" y2="61040"/>
                        <a14:backgroundMark x1="58147" y1="56133" x2="63442" y2="55545"/>
                        <a14:backgroundMark x1="58961" y1="56330" x2="54684" y2="53680"/>
                        <a14:backgroundMark x1="57637" y1="54956" x2="60183" y2="55741"/>
                        <a14:backgroundMark x1="61711" y1="67321" x2="61711" y2="88518"/>
                        <a14:backgroundMark x1="41955" y1="55643" x2="43279" y2="53484"/>
                        <a14:backgroundMark x1="44501" y1="54367" x2="44094" y2="55545"/>
                        <a14:backgroundMark x1="57026" y1="53876" x2="58758" y2="55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179" t="54505" r="49403" b="10035"/>
          <a:stretch/>
        </p:blipFill>
        <p:spPr bwMode="auto">
          <a:xfrm>
            <a:off x="5255369" y="3097227"/>
            <a:ext cx="698500" cy="2299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www.childrenssoftplaywalsden.co.uk/communities/2/004/012/613/582/images/4609089396_982x1019.jpg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9313" l="0" r="100000">
                        <a14:foregroundMark x1="14257" y1="21982" x2="13035" y2="35721"/>
                        <a14:foregroundMark x1="14257" y1="18940" x2="10998" y2="39450"/>
                        <a14:foregroundMark x1="12525" y1="35132" x2="19145" y2="38469"/>
                        <a14:foregroundMark x1="15071" y1="6379" x2="19145" y2="8538"/>
                        <a14:foregroundMark x1="86762" y1="3925" x2="90835" y2="6379"/>
                        <a14:foregroundMark x1="86253" y1="15898" x2="81059" y2="34838"/>
                        <a14:foregroundMark x1="84420" y1="32974" x2="92159" y2="31796"/>
                        <a14:foregroundMark x1="84929" y1="38175" x2="93381" y2="37291"/>
                        <a14:foregroundMark x1="49084" y1="53582" x2="47556" y2="54661"/>
                        <a14:foregroundMark x1="40631" y1="65260" x2="40631" y2="88027"/>
                        <a14:foregroundMark x1="40835" y1="87046" x2="40020" y2="90481"/>
                        <a14:backgroundMark x1="33605" y1="34249" x2="64358" y2="31501"/>
                        <a14:backgroundMark x1="45316" y1="55741" x2="38595" y2="63690"/>
                        <a14:backgroundMark x1="58147" y1="56919" x2="61914" y2="66143"/>
                        <a14:backgroundMark x1="40326" y1="54956" x2="45418" y2="55348"/>
                        <a14:backgroundMark x1="40530" y1="57311" x2="39104" y2="75270"/>
                        <a14:backgroundMark x1="39919" y1="75270" x2="38900" y2="90383"/>
                        <a14:backgroundMark x1="44908" y1="55152" x2="51935" y2="54073"/>
                        <a14:backgroundMark x1="52953" y1="54269" x2="57230" y2="57115"/>
                        <a14:backgroundMark x1="59267" y1="55348" x2="61711" y2="61040"/>
                        <a14:backgroundMark x1="58147" y1="56133" x2="63442" y2="55545"/>
                        <a14:backgroundMark x1="58961" y1="56330" x2="54684" y2="53680"/>
                        <a14:backgroundMark x1="57637" y1="54956" x2="60183" y2="55741"/>
                        <a14:backgroundMark x1="61711" y1="67321" x2="61711" y2="88518"/>
                        <a14:backgroundMark x1="41955" y1="55643" x2="43279" y2="53484"/>
                        <a14:backgroundMark x1="44501" y1="54367" x2="44094" y2="55545"/>
                        <a14:backgroundMark x1="57026" y1="53876" x2="58758" y2="55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597" t="54505" r="39986" b="10035"/>
          <a:stretch/>
        </p:blipFill>
        <p:spPr bwMode="auto">
          <a:xfrm>
            <a:off x="5944286" y="3094908"/>
            <a:ext cx="698500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14855" y="1295445"/>
            <a:ext cx="7403123" cy="467944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image.shutterstock.com/display_pic_with_logo/1043392/105761498/stock-photo-classroom-background-105761498.jpg"/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70127" b="94937" l="29111" r="70222">
                        <a14:foregroundMark x1="36222" y1="85570" x2="31111" y2="94684"/>
                        <a14:foregroundMark x1="59556" y1="84810" x2="63778" y2="93165"/>
                        <a14:foregroundMark x1="66222" y1="90886" x2="68444" y2="946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665" t="70514" r="30335" b="5183"/>
          <a:stretch/>
        </p:blipFill>
        <p:spPr bwMode="auto">
          <a:xfrm>
            <a:off x="4439817" y="5350222"/>
            <a:ext cx="2953201" cy="757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13 Rectángulo redondeado"/>
          <p:cNvSpPr/>
          <p:nvPr/>
        </p:nvSpPr>
        <p:spPr>
          <a:xfrm>
            <a:off x="4918141" y="482216"/>
            <a:ext cx="4447719" cy="777061"/>
          </a:xfrm>
          <a:prstGeom prst="doubleWave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 + 8 ….. 5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24 Pergamino horizontal"/>
          <p:cNvSpPr/>
          <p:nvPr/>
        </p:nvSpPr>
        <p:spPr>
          <a:xfrm>
            <a:off x="5375920" y="6108018"/>
            <a:ext cx="2461294" cy="633350"/>
          </a:xfrm>
          <a:prstGeom prst="horizontalScroll">
            <a:avLst/>
          </a:prstGeom>
          <a:blipFill>
            <a:blip r:embed="rId19"/>
            <a:tile tx="0" ty="0" sx="100000" sy="100000" flip="none" algn="tl"/>
          </a:blipFill>
          <a:ln>
            <a:noFill/>
          </a:ln>
          <a:effectLst>
            <a:innerShdw blurRad="241300">
              <a:srgbClr val="6C532E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&lt;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25 Pergamino horizontal"/>
          <p:cNvSpPr/>
          <p:nvPr/>
        </p:nvSpPr>
        <p:spPr>
          <a:xfrm>
            <a:off x="7955186" y="6108018"/>
            <a:ext cx="2461294" cy="633350"/>
          </a:xfrm>
          <a:prstGeom prst="horizontalScroll">
            <a:avLst/>
          </a:prstGeom>
          <a:blipFill>
            <a:blip r:embed="rId19"/>
            <a:tile tx="0" ty="0" sx="100000" sy="100000" flip="none" algn="tl"/>
          </a:blipFill>
          <a:ln>
            <a:noFill/>
          </a:ln>
          <a:effectLst>
            <a:innerShdw blurRad="241300">
              <a:srgbClr val="6C532E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=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9" name="18 Imagen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9232" y="637893"/>
            <a:ext cx="833601" cy="7905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14 Pergamino horizontal"/>
          <p:cNvSpPr/>
          <p:nvPr/>
        </p:nvSpPr>
        <p:spPr>
          <a:xfrm>
            <a:off x="2855640" y="6108018"/>
            <a:ext cx="2461294" cy="633350"/>
          </a:xfrm>
          <a:prstGeom prst="horizontalScroll">
            <a:avLst/>
          </a:prstGeom>
          <a:blipFill>
            <a:blip r:embed="rId19"/>
            <a:tile tx="0" ty="0" sx="100000" sy="100000" flip="none" algn="tl"/>
          </a:blipFill>
          <a:ln>
            <a:noFill/>
          </a:ln>
          <a:effectLst>
            <a:innerShdw blurRad="241300">
              <a:srgbClr val="6C532E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&gt;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1" name="Picture 2" descr="Hearts graphics"/>
          <p:cNvPicPr>
            <a:picLocks noChangeAspect="1" noChangeArrowheads="1" noCrop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6644" y="3539390"/>
            <a:ext cx="381000" cy="38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21 Grupo"/>
          <p:cNvGrpSpPr/>
          <p:nvPr/>
        </p:nvGrpSpPr>
        <p:grpSpPr>
          <a:xfrm>
            <a:off x="8544273" y="1022843"/>
            <a:ext cx="1133475" cy="509486"/>
            <a:chOff x="7095095" y="1022843"/>
            <a:chExt cx="1133475" cy="509486"/>
          </a:xfrm>
        </p:grpSpPr>
        <p:pic>
          <p:nvPicPr>
            <p:cNvPr id="24" name="Picture 2" descr="http://rameset.com/images/Medieval%20Flag%201.gif"/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95095" y="1022843"/>
              <a:ext cx="1133475" cy="3952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7" name="26 Conector recto"/>
            <p:cNvCxnSpPr/>
            <p:nvPr/>
          </p:nvCxnSpPr>
          <p:spPr>
            <a:xfrm>
              <a:off x="7115759" y="1022843"/>
              <a:ext cx="0" cy="509486"/>
            </a:xfrm>
            <a:prstGeom prst="line">
              <a:avLst/>
            </a:prstGeom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27 Grupo"/>
          <p:cNvGrpSpPr/>
          <p:nvPr/>
        </p:nvGrpSpPr>
        <p:grpSpPr>
          <a:xfrm>
            <a:off x="3327006" y="888852"/>
            <a:ext cx="1133475" cy="509486"/>
            <a:chOff x="7095095" y="1022843"/>
            <a:chExt cx="1133475" cy="509486"/>
          </a:xfrm>
        </p:grpSpPr>
        <p:pic>
          <p:nvPicPr>
            <p:cNvPr id="29" name="Picture 2" descr="http://rameset.com/images/Medieval%20Flag%201.gif"/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95095" y="1022843"/>
              <a:ext cx="1133475" cy="3952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30" name="29 Conector recto"/>
            <p:cNvCxnSpPr/>
            <p:nvPr/>
          </p:nvCxnSpPr>
          <p:spPr>
            <a:xfrm>
              <a:off x="7115759" y="1022843"/>
              <a:ext cx="0" cy="509486"/>
            </a:xfrm>
            <a:prstGeom prst="line">
              <a:avLst/>
            </a:prstGeom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1" name="Picture 2" descr="http://toonclips.com/215/55551.jpg"/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0" b="93488" l="0" r="100000">
                        <a14:foregroundMark x1="25373" y1="21395" x2="22388" y2="20930"/>
                        <a14:foregroundMark x1="31841" y1="19070" x2="29353" y2="21395"/>
                        <a14:foregroundMark x1="26866" y1="21860" x2="28856" y2="17209"/>
                        <a14:foregroundMark x1="35323" y1="17674" x2="34328" y2="19535"/>
                        <a14:foregroundMark x1="34328" y1="12093" x2="34328" y2="12093"/>
                        <a14:foregroundMark x1="15920" y1="7442" x2="26368" y2="7442"/>
                        <a14:foregroundMark x1="16418" y1="6977" x2="25373" y2="7442"/>
                        <a14:backgroundMark x1="33831" y1="80930" x2="33831" y2="8093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6499"/>
          <a:stretch/>
        </p:blipFill>
        <p:spPr bwMode="auto">
          <a:xfrm>
            <a:off x="5627702" y="936422"/>
            <a:ext cx="1251668" cy="98407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31 CuadroTexto"/>
          <p:cNvSpPr txBox="1"/>
          <p:nvPr/>
        </p:nvSpPr>
        <p:spPr>
          <a:xfrm>
            <a:off x="141755" y="653511"/>
            <a:ext cx="8435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4/7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60000"/>
                  <a:lumOff val="4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3" name="Picture 2" descr="http://www.totalswindon.com/images/content/News/2013/mike-the-knight.jpg"/>
          <p:cNvPicPr>
            <a:picLocks noChangeAspect="1" noChangeArrowheads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0" b="100000" l="0" r="100000">
                        <a14:foregroundMark x1="10698" y1="5000" x2="19070" y2="3667"/>
                        <a14:backgroundMark x1="21860" y1="17000" x2="21860" y2="17000"/>
                        <a14:backgroundMark x1="58605" y1="12667" x2="58605" y2="12667"/>
                        <a14:backgroundMark x1="65581" y1="17000" x2="65581" y2="1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780" y="3725444"/>
            <a:ext cx="1735561" cy="2421712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 descr="http://www.desireeeaglin.net/wp-content/uploads/2013/04/mike-the-knight.jpg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0" b="100000" l="0" r="100000">
                        <a14:foregroundMark x1="35641" y1="7083" x2="36966" y2="9896"/>
                        <a14:foregroundMark x1="42857" y1="11250" x2="38881" y2="16771"/>
                        <a14:backgroundMark x1="17968" y1="26979" x2="17968" y2="26979"/>
                        <a14:backgroundMark x1="14728" y1="30208" x2="14728" y2="30208"/>
                        <a14:backgroundMark x1="46097" y1="19063" x2="46097" y2="19063"/>
                        <a14:backgroundMark x1="53314" y1="19583" x2="53314" y2="195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489" y="3581392"/>
            <a:ext cx="1761079" cy="2489891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http://fscs.com.au/wp-content/uploads/2012/12/thumb-tick-cross2.jpg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0" b="100000" l="0" r="99375">
                        <a14:foregroundMark x1="38542" y1="26861" x2="19583" y2="64401"/>
                        <a14:foregroundMark x1="17500" y1="70874" x2="15833" y2="77346"/>
                        <a14:foregroundMark x1="47292" y1="17152" x2="40000" y2="252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439" t="29709" r="7227" b="12997"/>
          <a:stretch/>
        </p:blipFill>
        <p:spPr bwMode="auto">
          <a:xfrm>
            <a:off x="7824192" y="6108019"/>
            <a:ext cx="628050" cy="60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http://fscs.com.au/wp-content/uploads/2012/12/thumb-tick-cross2.jpg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0" b="100000" l="0" r="99375">
                        <a14:foregroundMark x1="38542" y1="26861" x2="19583" y2="64401"/>
                        <a14:foregroundMark x1="17500" y1="70874" x2="15833" y2="77346"/>
                        <a14:foregroundMark x1="47292" y1="17152" x2="40000" y2="252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439" t="29709" r="7227" b="12997"/>
          <a:stretch/>
        </p:blipFill>
        <p:spPr bwMode="auto">
          <a:xfrm>
            <a:off x="5325819" y="6122546"/>
            <a:ext cx="628050" cy="60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http://www.clipartbest.com/cliparts/dT8/Aor/dT8AorETe.png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0" b="100000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015"/>
          <a:stretch/>
        </p:blipFill>
        <p:spPr bwMode="auto">
          <a:xfrm>
            <a:off x="2820456" y="5978523"/>
            <a:ext cx="753302" cy="7090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39 Rectángulo"/>
          <p:cNvSpPr/>
          <p:nvPr/>
        </p:nvSpPr>
        <p:spPr>
          <a:xfrm>
            <a:off x="0" y="78059"/>
            <a:ext cx="12192000" cy="6779941"/>
          </a:xfrm>
          <a:prstGeom prst="rect">
            <a:avLst/>
          </a:prstGeom>
          <a:noFill/>
          <a:ln w="177800" cap="rnd" cmpd="tri">
            <a:solidFill>
              <a:schemeClr val="bg2">
                <a:lumMod val="75000"/>
              </a:schemeClr>
            </a:solidFill>
            <a:prstDash val="solid"/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5671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1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RREC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L -0.15087 -0.00046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52" y="-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er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59259E-6 L 0.1349 2.59259E-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36" y="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fanfar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fc05.deviantart.net/fs71/i/2012/124/9/f/interlude_scene_01_background_by_nightcider-d4yhjx9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590" b="34547"/>
          <a:stretch/>
        </p:blipFill>
        <p:spPr bwMode="auto">
          <a:xfrm>
            <a:off x="55275" y="1"/>
            <a:ext cx="12040474" cy="4427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4167" r="100000">
                        <a14:foregroundMark x1="39167" y1="3306" x2="46944" y2="3471"/>
                        <a14:foregroundMark x1="48611" y1="16364" x2="48056" y2="23636"/>
                        <a14:foregroundMark x1="36389" y1="16033" x2="33056" y2="238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-1286" b="45788"/>
          <a:stretch/>
        </p:blipFill>
        <p:spPr bwMode="auto">
          <a:xfrm>
            <a:off x="5472631" y="979199"/>
            <a:ext cx="1095759" cy="98563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52640" y="4404518"/>
            <a:ext cx="12040474" cy="2485658"/>
          </a:xfrm>
          <a:prstGeom prst="rect">
            <a:avLst/>
          </a:prstGeom>
          <a:gradFill flip="none" rotWithShape="1">
            <a:gsLst>
              <a:gs pos="0">
                <a:srgbClr val="92D050">
                  <a:shade val="30000"/>
                  <a:satMod val="11500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100000">
                <a:srgbClr val="92D05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3 Forma libre"/>
          <p:cNvSpPr/>
          <p:nvPr/>
        </p:nvSpPr>
        <p:spPr>
          <a:xfrm>
            <a:off x="1729274" y="4459452"/>
            <a:ext cx="8687207" cy="1648567"/>
          </a:xfrm>
          <a:custGeom>
            <a:avLst/>
            <a:gdLst>
              <a:gd name="connsiteX0" fmla="*/ 1367646 w 8687207"/>
              <a:gd name="connsiteY0" fmla="*/ 0 h 1848673"/>
              <a:gd name="connsiteX1" fmla="*/ 480955 w 8687207"/>
              <a:gd name="connsiteY1" fmla="*/ 249382 h 1848673"/>
              <a:gd name="connsiteX2" fmla="*/ 51464 w 8687207"/>
              <a:gd name="connsiteY2" fmla="*/ 609600 h 1848673"/>
              <a:gd name="connsiteX3" fmla="*/ 120737 w 8687207"/>
              <a:gd name="connsiteY3" fmla="*/ 1191491 h 1848673"/>
              <a:gd name="connsiteX4" fmla="*/ 1062846 w 8687207"/>
              <a:gd name="connsiteY4" fmla="*/ 1676400 h 1848673"/>
              <a:gd name="connsiteX5" fmla="*/ 3307283 w 8687207"/>
              <a:gd name="connsiteY5" fmla="*/ 1842655 h 1848673"/>
              <a:gd name="connsiteX6" fmla="*/ 4942119 w 8687207"/>
              <a:gd name="connsiteY6" fmla="*/ 1814945 h 1848673"/>
              <a:gd name="connsiteX7" fmla="*/ 5468592 w 8687207"/>
              <a:gd name="connsiteY7" fmla="*/ 1801091 h 1848673"/>
              <a:gd name="connsiteX8" fmla="*/ 6466119 w 8687207"/>
              <a:gd name="connsiteY8" fmla="*/ 1801091 h 1848673"/>
              <a:gd name="connsiteX9" fmla="*/ 7394373 w 8687207"/>
              <a:gd name="connsiteY9" fmla="*/ 1773382 h 1848673"/>
              <a:gd name="connsiteX10" fmla="*/ 8156373 w 8687207"/>
              <a:gd name="connsiteY10" fmla="*/ 1593273 h 1848673"/>
              <a:gd name="connsiteX11" fmla="*/ 8627428 w 8687207"/>
              <a:gd name="connsiteY11" fmla="*/ 1094509 h 1848673"/>
              <a:gd name="connsiteX12" fmla="*/ 8641283 w 8687207"/>
              <a:gd name="connsiteY12" fmla="*/ 554182 h 1848673"/>
              <a:gd name="connsiteX13" fmla="*/ 8267210 w 8687207"/>
              <a:gd name="connsiteY13" fmla="*/ 346364 h 1848673"/>
              <a:gd name="connsiteX14" fmla="*/ 7920846 w 8687207"/>
              <a:gd name="connsiteY14" fmla="*/ 290945 h 1848673"/>
              <a:gd name="connsiteX15" fmla="*/ 7352810 w 8687207"/>
              <a:gd name="connsiteY15" fmla="*/ 207818 h 1848673"/>
              <a:gd name="connsiteX16" fmla="*/ 6729355 w 8687207"/>
              <a:gd name="connsiteY16" fmla="*/ 138545 h 1848673"/>
              <a:gd name="connsiteX17" fmla="*/ 1367646 w 8687207"/>
              <a:gd name="connsiteY17" fmla="*/ 0 h 1848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687207" h="1848673">
                <a:moveTo>
                  <a:pt x="1367646" y="0"/>
                </a:moveTo>
                <a:cubicBezTo>
                  <a:pt x="1033982" y="73891"/>
                  <a:pt x="700319" y="147782"/>
                  <a:pt x="480955" y="249382"/>
                </a:cubicBezTo>
                <a:cubicBezTo>
                  <a:pt x="261591" y="350982"/>
                  <a:pt x="111500" y="452582"/>
                  <a:pt x="51464" y="609600"/>
                </a:cubicBezTo>
                <a:cubicBezTo>
                  <a:pt x="-8572" y="766618"/>
                  <a:pt x="-47827" y="1013691"/>
                  <a:pt x="120737" y="1191491"/>
                </a:cubicBezTo>
                <a:cubicBezTo>
                  <a:pt x="289301" y="1369291"/>
                  <a:pt x="531755" y="1567873"/>
                  <a:pt x="1062846" y="1676400"/>
                </a:cubicBezTo>
                <a:cubicBezTo>
                  <a:pt x="1593937" y="1784927"/>
                  <a:pt x="2660738" y="1819564"/>
                  <a:pt x="3307283" y="1842655"/>
                </a:cubicBezTo>
                <a:cubicBezTo>
                  <a:pt x="3953829" y="1865746"/>
                  <a:pt x="4942119" y="1814945"/>
                  <a:pt x="4942119" y="1814945"/>
                </a:cubicBezTo>
                <a:lnTo>
                  <a:pt x="5468592" y="1801091"/>
                </a:lnTo>
                <a:lnTo>
                  <a:pt x="6466119" y="1801091"/>
                </a:lnTo>
                <a:cubicBezTo>
                  <a:pt x="6787082" y="1796473"/>
                  <a:pt x="7112664" y="1808018"/>
                  <a:pt x="7394373" y="1773382"/>
                </a:cubicBezTo>
                <a:cubicBezTo>
                  <a:pt x="7676082" y="1738746"/>
                  <a:pt x="7950864" y="1706418"/>
                  <a:pt x="8156373" y="1593273"/>
                </a:cubicBezTo>
                <a:cubicBezTo>
                  <a:pt x="8361882" y="1480128"/>
                  <a:pt x="8546610" y="1267691"/>
                  <a:pt x="8627428" y="1094509"/>
                </a:cubicBezTo>
                <a:cubicBezTo>
                  <a:pt x="8708246" y="921327"/>
                  <a:pt x="8701319" y="678873"/>
                  <a:pt x="8641283" y="554182"/>
                </a:cubicBezTo>
                <a:cubicBezTo>
                  <a:pt x="8581247" y="429491"/>
                  <a:pt x="8387283" y="390237"/>
                  <a:pt x="8267210" y="346364"/>
                </a:cubicBezTo>
                <a:cubicBezTo>
                  <a:pt x="8147137" y="302491"/>
                  <a:pt x="7920846" y="290945"/>
                  <a:pt x="7920846" y="290945"/>
                </a:cubicBezTo>
                <a:lnTo>
                  <a:pt x="7352810" y="207818"/>
                </a:lnTo>
                <a:cubicBezTo>
                  <a:pt x="7154228" y="182418"/>
                  <a:pt x="6729355" y="138545"/>
                  <a:pt x="6729355" y="138545"/>
                </a:cubicBezTo>
                <a:lnTo>
                  <a:pt x="1367646" y="0"/>
                </a:lnTo>
                <a:close/>
              </a:path>
            </a:pathLst>
          </a:custGeom>
          <a:blipFill dpi="0"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innerShdw blurRad="304800" dist="1905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4765737" y="2841018"/>
            <a:ext cx="2376264" cy="2532751"/>
          </a:xfrm>
          <a:prstGeom prst="rect">
            <a:avLst/>
          </a:prstGeom>
          <a:gradFill flip="none" rotWithShape="1">
            <a:gsLst>
              <a:gs pos="15000">
                <a:srgbClr val="6C532E"/>
              </a:gs>
              <a:gs pos="100000">
                <a:srgbClr val="FAC87E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33333" y1="23802" x2="36389" y2="15207"/>
                        <a14:foregroundMark x1="55000" y1="13223" x2="47778" y2="24463"/>
                        <a14:foregroundMark x1="40556" y1="2810" x2="47778" y2="8926"/>
                        <a14:foregroundMark x1="41389" y1="3471" x2="26944" y2="7769"/>
                        <a14:foregroundMark x1="51944" y1="95372" x2="64444" y2="89256"/>
                        <a14:foregroundMark x1="14444" y1="90413" x2="34167" y2="824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57129" y="3337051"/>
            <a:ext cx="1118844" cy="1880279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childrenssoftplaywalsden.co.uk/communities/2/004/012/613/582/images/4609089396_982x1019.jpg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9313" l="0" r="100000">
                        <a14:foregroundMark x1="14257" y1="21982" x2="13035" y2="35721"/>
                        <a14:foregroundMark x1="14257" y1="18940" x2="10998" y2="39450"/>
                        <a14:foregroundMark x1="12525" y1="35132" x2="19145" y2="38469"/>
                        <a14:foregroundMark x1="15071" y1="6379" x2="19145" y2="8538"/>
                        <a14:foregroundMark x1="86762" y1="3925" x2="90835" y2="6379"/>
                        <a14:foregroundMark x1="86253" y1="15898" x2="81059" y2="34838"/>
                        <a14:foregroundMark x1="84420" y1="32974" x2="92159" y2="31796"/>
                        <a14:foregroundMark x1="84929" y1="38175" x2="93381" y2="37291"/>
                        <a14:foregroundMark x1="49084" y1="53582" x2="47556" y2="54661"/>
                        <a14:foregroundMark x1="40631" y1="65260" x2="40631" y2="88027"/>
                        <a14:foregroundMark x1="40835" y1="87046" x2="40020" y2="90481"/>
                        <a14:backgroundMark x1="33605" y1="34249" x2="64358" y2="31501"/>
                        <a14:backgroundMark x1="45316" y1="55741" x2="38595" y2="63690"/>
                        <a14:backgroundMark x1="58147" y1="56919" x2="61914" y2="66143"/>
                        <a14:backgroundMark x1="40326" y1="54956" x2="45418" y2="55348"/>
                        <a14:backgroundMark x1="40530" y1="57311" x2="39104" y2="75270"/>
                        <a14:backgroundMark x1="39919" y1="75270" x2="38900" y2="90383"/>
                        <a14:backgroundMark x1="44908" y1="55152" x2="51935" y2="54073"/>
                        <a14:backgroundMark x1="52953" y1="54269" x2="57230" y2="57115"/>
                        <a14:backgroundMark x1="59267" y1="55348" x2="61711" y2="61040"/>
                        <a14:backgroundMark x1="58147" y1="56133" x2="63442" y2="55545"/>
                        <a14:backgroundMark x1="58961" y1="56330" x2="54684" y2="53680"/>
                        <a14:backgroundMark x1="57637" y1="54956" x2="60183" y2="55741"/>
                        <a14:backgroundMark x1="61711" y1="67321" x2="61711" y2="88518"/>
                        <a14:backgroundMark x1="41955" y1="55643" x2="43279" y2="53484"/>
                        <a14:backgroundMark x1="44501" y1="54367" x2="44094" y2="55545"/>
                        <a14:backgroundMark x1="57026" y1="53876" x2="58758" y2="55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179" t="54505" r="49403" b="10035"/>
          <a:stretch/>
        </p:blipFill>
        <p:spPr bwMode="auto">
          <a:xfrm>
            <a:off x="5255369" y="3097227"/>
            <a:ext cx="698500" cy="2299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www.childrenssoftplaywalsden.co.uk/communities/2/004/012/613/582/images/4609089396_982x1019.jpg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9313" l="0" r="100000">
                        <a14:foregroundMark x1="14257" y1="21982" x2="13035" y2="35721"/>
                        <a14:foregroundMark x1="14257" y1="18940" x2="10998" y2="39450"/>
                        <a14:foregroundMark x1="12525" y1="35132" x2="19145" y2="38469"/>
                        <a14:foregroundMark x1="15071" y1="6379" x2="19145" y2="8538"/>
                        <a14:foregroundMark x1="86762" y1="3925" x2="90835" y2="6379"/>
                        <a14:foregroundMark x1="86253" y1="15898" x2="81059" y2="34838"/>
                        <a14:foregroundMark x1="84420" y1="32974" x2="92159" y2="31796"/>
                        <a14:foregroundMark x1="84929" y1="38175" x2="93381" y2="37291"/>
                        <a14:foregroundMark x1="49084" y1="53582" x2="47556" y2="54661"/>
                        <a14:foregroundMark x1="40631" y1="65260" x2="40631" y2="88027"/>
                        <a14:foregroundMark x1="40835" y1="87046" x2="40020" y2="90481"/>
                        <a14:backgroundMark x1="33605" y1="34249" x2="64358" y2="31501"/>
                        <a14:backgroundMark x1="45316" y1="55741" x2="38595" y2="63690"/>
                        <a14:backgroundMark x1="58147" y1="56919" x2="61914" y2="66143"/>
                        <a14:backgroundMark x1="40326" y1="54956" x2="45418" y2="55348"/>
                        <a14:backgroundMark x1="40530" y1="57311" x2="39104" y2="75270"/>
                        <a14:backgroundMark x1="39919" y1="75270" x2="38900" y2="90383"/>
                        <a14:backgroundMark x1="44908" y1="55152" x2="51935" y2="54073"/>
                        <a14:backgroundMark x1="52953" y1="54269" x2="57230" y2="57115"/>
                        <a14:backgroundMark x1="59267" y1="55348" x2="61711" y2="61040"/>
                        <a14:backgroundMark x1="58147" y1="56133" x2="63442" y2="55545"/>
                        <a14:backgroundMark x1="58961" y1="56330" x2="54684" y2="53680"/>
                        <a14:backgroundMark x1="57637" y1="54956" x2="60183" y2="55741"/>
                        <a14:backgroundMark x1="61711" y1="67321" x2="61711" y2="88518"/>
                        <a14:backgroundMark x1="41955" y1="55643" x2="43279" y2="53484"/>
                        <a14:backgroundMark x1="44501" y1="54367" x2="44094" y2="55545"/>
                        <a14:backgroundMark x1="57026" y1="53876" x2="58758" y2="55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597" t="54505" r="39986" b="10035"/>
          <a:stretch/>
        </p:blipFill>
        <p:spPr bwMode="auto">
          <a:xfrm>
            <a:off x="5940219" y="3099307"/>
            <a:ext cx="698500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39156" y="1304708"/>
            <a:ext cx="7402126" cy="467881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image.shutterstock.com/display_pic_with_logo/1043392/105761498/stock-photo-classroom-background-105761498.jpg"/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70127" b="94937" l="29111" r="70222">
                        <a14:foregroundMark x1="36222" y1="85570" x2="31111" y2="94684"/>
                        <a14:foregroundMark x1="59556" y1="84810" x2="63778" y2="93165"/>
                        <a14:foregroundMark x1="66222" y1="90886" x2="68444" y2="946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665" t="70514" r="30335" b="5183"/>
          <a:stretch/>
        </p:blipFill>
        <p:spPr bwMode="auto">
          <a:xfrm>
            <a:off x="4439817" y="5350222"/>
            <a:ext cx="2953201" cy="757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13 Rectángulo redondeado"/>
          <p:cNvSpPr/>
          <p:nvPr/>
        </p:nvSpPr>
        <p:spPr>
          <a:xfrm>
            <a:off x="5548479" y="538367"/>
            <a:ext cx="3405984" cy="777061"/>
          </a:xfrm>
          <a:prstGeom prst="doubleWave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 = … + 3</a:t>
            </a:r>
          </a:p>
        </p:txBody>
      </p:sp>
      <p:sp>
        <p:nvSpPr>
          <p:cNvPr id="15" name="14 Pergamino horizontal"/>
          <p:cNvSpPr/>
          <p:nvPr/>
        </p:nvSpPr>
        <p:spPr>
          <a:xfrm>
            <a:off x="5362898" y="6108018"/>
            <a:ext cx="2461294" cy="633350"/>
          </a:xfrm>
          <a:prstGeom prst="horizontalScroll">
            <a:avLst/>
          </a:prstGeom>
          <a:blipFill>
            <a:blip r:embed="rId19"/>
            <a:tile tx="0" ty="0" sx="100000" sy="100000" flip="none" algn="tl"/>
          </a:blipFill>
          <a:ln>
            <a:noFill/>
          </a:ln>
          <a:effectLst>
            <a:innerShdw blurRad="241300">
              <a:srgbClr val="6C532E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2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25 Pergamino horizontal"/>
          <p:cNvSpPr/>
          <p:nvPr/>
        </p:nvSpPr>
        <p:spPr>
          <a:xfrm>
            <a:off x="7955186" y="6108018"/>
            <a:ext cx="2461294" cy="633350"/>
          </a:xfrm>
          <a:prstGeom prst="horizontalScroll">
            <a:avLst/>
          </a:prstGeom>
          <a:blipFill>
            <a:blip r:embed="rId19"/>
            <a:tile tx="0" ty="0" sx="100000" sy="100000" flip="none" algn="tl"/>
          </a:blipFill>
          <a:ln>
            <a:noFill/>
          </a:ln>
          <a:effectLst>
            <a:innerShdw blurRad="241300">
              <a:srgbClr val="6C532E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1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9" name="18 Imagen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3211" y="741763"/>
            <a:ext cx="833601" cy="7905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5" name="24 Pergamino horizontal"/>
          <p:cNvSpPr/>
          <p:nvPr/>
        </p:nvSpPr>
        <p:spPr>
          <a:xfrm>
            <a:off x="2842618" y="6108018"/>
            <a:ext cx="2461294" cy="633350"/>
          </a:xfrm>
          <a:prstGeom prst="horizontalScroll">
            <a:avLst/>
          </a:prstGeom>
          <a:blipFill>
            <a:blip r:embed="rId19"/>
            <a:tile tx="0" ty="0" sx="100000" sy="100000" flip="none" algn="tl"/>
          </a:blipFill>
          <a:ln>
            <a:noFill/>
          </a:ln>
          <a:effectLst>
            <a:innerShdw blurRad="241300">
              <a:srgbClr val="6C532E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8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1" name="Picture 2" descr="Hearts graphics"/>
          <p:cNvPicPr>
            <a:picLocks noChangeAspect="1" noChangeArrowheads="1" noCrop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6644" y="3539390"/>
            <a:ext cx="381000" cy="38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21 Grupo"/>
          <p:cNvGrpSpPr/>
          <p:nvPr/>
        </p:nvGrpSpPr>
        <p:grpSpPr>
          <a:xfrm>
            <a:off x="8529785" y="1022843"/>
            <a:ext cx="1133475" cy="509486"/>
            <a:chOff x="7095095" y="1022843"/>
            <a:chExt cx="1133475" cy="509486"/>
          </a:xfrm>
        </p:grpSpPr>
        <p:pic>
          <p:nvPicPr>
            <p:cNvPr id="24" name="Picture 2" descr="http://rameset.com/images/Medieval%20Flag%201.gif"/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95095" y="1022843"/>
              <a:ext cx="1133475" cy="3952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7" name="26 Conector recto"/>
            <p:cNvCxnSpPr/>
            <p:nvPr/>
          </p:nvCxnSpPr>
          <p:spPr>
            <a:xfrm>
              <a:off x="7115759" y="1022843"/>
              <a:ext cx="0" cy="509486"/>
            </a:xfrm>
            <a:prstGeom prst="line">
              <a:avLst/>
            </a:prstGeom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27 Grupo"/>
          <p:cNvGrpSpPr/>
          <p:nvPr/>
        </p:nvGrpSpPr>
        <p:grpSpPr>
          <a:xfrm>
            <a:off x="3319212" y="888852"/>
            <a:ext cx="1133475" cy="509486"/>
            <a:chOff x="7095095" y="1022843"/>
            <a:chExt cx="1133475" cy="509486"/>
          </a:xfrm>
        </p:grpSpPr>
        <p:pic>
          <p:nvPicPr>
            <p:cNvPr id="29" name="Picture 2" descr="http://rameset.com/images/Medieval%20Flag%201.gif"/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95095" y="1022843"/>
              <a:ext cx="1133475" cy="3952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30" name="29 Conector recto"/>
            <p:cNvCxnSpPr/>
            <p:nvPr/>
          </p:nvCxnSpPr>
          <p:spPr>
            <a:xfrm>
              <a:off x="7115759" y="1022843"/>
              <a:ext cx="0" cy="509486"/>
            </a:xfrm>
            <a:prstGeom prst="line">
              <a:avLst/>
            </a:prstGeom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1" name="Picture 2" descr="http://toonclips.com/215/55551.jpg"/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0" b="93488" l="0" r="100000">
                        <a14:foregroundMark x1="25373" y1="21395" x2="22388" y2="20930"/>
                        <a14:foregroundMark x1="31841" y1="19070" x2="29353" y2="21395"/>
                        <a14:foregroundMark x1="26866" y1="21860" x2="28856" y2="17209"/>
                        <a14:foregroundMark x1="35323" y1="17674" x2="34328" y2="19535"/>
                        <a14:foregroundMark x1="34328" y1="12093" x2="34328" y2="12093"/>
                        <a14:foregroundMark x1="15920" y1="7442" x2="26368" y2="7442"/>
                        <a14:foregroundMark x1="16418" y1="6977" x2="25373" y2="7442"/>
                        <a14:backgroundMark x1="33831" y1="80930" x2="33831" y2="8093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6499"/>
          <a:stretch/>
        </p:blipFill>
        <p:spPr bwMode="auto">
          <a:xfrm>
            <a:off x="5604619" y="995183"/>
            <a:ext cx="1251668" cy="98407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31 CuadroTexto"/>
          <p:cNvSpPr txBox="1"/>
          <p:nvPr/>
        </p:nvSpPr>
        <p:spPr>
          <a:xfrm>
            <a:off x="151528" y="713439"/>
            <a:ext cx="8435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5/7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60000"/>
                  <a:lumOff val="4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4" name="Picture 2" descr="http://www.totalswindon.com/images/content/News/2013/mike-the-knight.jpg"/>
          <p:cNvPicPr>
            <a:picLocks noChangeAspect="1" noChangeArrowheads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0" b="100000" l="0" r="100000">
                        <a14:foregroundMark x1="10698" y1="5000" x2="19070" y2="3667"/>
                        <a14:backgroundMark x1="21860" y1="17000" x2="21860" y2="17000"/>
                        <a14:backgroundMark x1="58605" y1="12667" x2="58605" y2="12667"/>
                        <a14:backgroundMark x1="65581" y1="17000" x2="65581" y2="1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780" y="3725444"/>
            <a:ext cx="1735561" cy="2421712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" descr="http://www.desireeeaglin.net/wp-content/uploads/2013/04/mike-the-knight.jpg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0" b="100000" l="0" r="100000">
                        <a14:foregroundMark x1="35641" y1="7083" x2="36966" y2="9896"/>
                        <a14:foregroundMark x1="42857" y1="11250" x2="38881" y2="16771"/>
                        <a14:backgroundMark x1="17968" y1="26979" x2="17968" y2="26979"/>
                        <a14:backgroundMark x1="14728" y1="30208" x2="14728" y2="30208"/>
                        <a14:backgroundMark x1="46097" y1="19063" x2="46097" y2="19063"/>
                        <a14:backgroundMark x1="53314" y1="19583" x2="53314" y2="195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489" y="3581392"/>
            <a:ext cx="1761079" cy="2489891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http://fscs.com.au/wp-content/uploads/2012/12/thumb-tick-cross2.jpg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0" b="100000" l="0" r="99375">
                        <a14:foregroundMark x1="38542" y1="26861" x2="19583" y2="64401"/>
                        <a14:foregroundMark x1="17500" y1="70874" x2="15833" y2="77346"/>
                        <a14:foregroundMark x1="47292" y1="17152" x2="40000" y2="252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439" t="29709" r="7227" b="12997"/>
          <a:stretch/>
        </p:blipFill>
        <p:spPr bwMode="auto">
          <a:xfrm>
            <a:off x="2842618" y="6137072"/>
            <a:ext cx="628050" cy="60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http://fscs.com.au/wp-content/uploads/2012/12/thumb-tick-cross2.jpg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0" b="100000" l="0" r="99375">
                        <a14:foregroundMark x1="38542" y1="26861" x2="19583" y2="64401"/>
                        <a14:foregroundMark x1="17500" y1="70874" x2="15833" y2="77346"/>
                        <a14:foregroundMark x1="47292" y1="17152" x2="40000" y2="252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439" t="29709" r="7227" b="12997"/>
          <a:stretch/>
        </p:blipFill>
        <p:spPr bwMode="auto">
          <a:xfrm>
            <a:off x="7942375" y="6122546"/>
            <a:ext cx="628050" cy="60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http://www.clipartbest.com/cliparts/dT8/Aor/dT8AorETe.png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0" b="100000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015"/>
          <a:stretch/>
        </p:blipFill>
        <p:spPr bwMode="auto">
          <a:xfrm>
            <a:off x="5389388" y="5951013"/>
            <a:ext cx="753302" cy="7090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39 Rectángulo"/>
          <p:cNvSpPr/>
          <p:nvPr/>
        </p:nvSpPr>
        <p:spPr>
          <a:xfrm>
            <a:off x="55275" y="100362"/>
            <a:ext cx="12081450" cy="6757638"/>
          </a:xfrm>
          <a:prstGeom prst="rect">
            <a:avLst/>
          </a:prstGeom>
          <a:noFill/>
          <a:ln w="177800" cap="rnd" cmpd="tri">
            <a:solidFill>
              <a:schemeClr val="bg2">
                <a:lumMod val="75000"/>
              </a:schemeClr>
            </a:solidFill>
            <a:prstDash val="solid"/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88406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1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RREC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L -0.15087 -0.00046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52" y="-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er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59259E-6 L 0.1349 2.59259E-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36" y="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fanfar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15" grpId="0" animBg="1"/>
      <p:bldP spid="26" grpId="0" animBg="1"/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É HỌC NHẢY QUA CÁC BÀI HÁT THIẾU NHI TIẾNG ANH - KIDS DANCE - Deep Deep Deep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0156" y="391687"/>
            <a:ext cx="10415239" cy="5858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268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fc05.deviantart.net/fs71/i/2012/124/9/f/interlude_scene_01_background_by_nightcider-d4yhjx9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590" b="34547"/>
          <a:stretch/>
        </p:blipFill>
        <p:spPr bwMode="auto">
          <a:xfrm>
            <a:off x="0" y="0"/>
            <a:ext cx="12192000" cy="444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4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31667" y1="11901" x2="30556" y2="24959"/>
                        <a14:foregroundMark x1="51667" y1="15372" x2="51389" y2="20992"/>
                        <a14:foregroundMark x1="37222" y1="3802" x2="51111" y2="61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-5617" b="41530"/>
          <a:stretch/>
        </p:blipFill>
        <p:spPr bwMode="auto">
          <a:xfrm>
            <a:off x="5477444" y="1226570"/>
            <a:ext cx="980940" cy="91263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-1" y="4372341"/>
            <a:ext cx="12191999" cy="2485658"/>
          </a:xfrm>
          <a:prstGeom prst="rect">
            <a:avLst/>
          </a:prstGeom>
          <a:gradFill flip="none" rotWithShape="1">
            <a:gsLst>
              <a:gs pos="0">
                <a:srgbClr val="92D050">
                  <a:shade val="30000"/>
                  <a:satMod val="11500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100000">
                <a:srgbClr val="92D05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3 Forma libre"/>
          <p:cNvSpPr/>
          <p:nvPr/>
        </p:nvSpPr>
        <p:spPr>
          <a:xfrm>
            <a:off x="1729274" y="4459452"/>
            <a:ext cx="8687207" cy="1648567"/>
          </a:xfrm>
          <a:custGeom>
            <a:avLst/>
            <a:gdLst>
              <a:gd name="connsiteX0" fmla="*/ 1367646 w 8687207"/>
              <a:gd name="connsiteY0" fmla="*/ 0 h 1848673"/>
              <a:gd name="connsiteX1" fmla="*/ 480955 w 8687207"/>
              <a:gd name="connsiteY1" fmla="*/ 249382 h 1848673"/>
              <a:gd name="connsiteX2" fmla="*/ 51464 w 8687207"/>
              <a:gd name="connsiteY2" fmla="*/ 609600 h 1848673"/>
              <a:gd name="connsiteX3" fmla="*/ 120737 w 8687207"/>
              <a:gd name="connsiteY3" fmla="*/ 1191491 h 1848673"/>
              <a:gd name="connsiteX4" fmla="*/ 1062846 w 8687207"/>
              <a:gd name="connsiteY4" fmla="*/ 1676400 h 1848673"/>
              <a:gd name="connsiteX5" fmla="*/ 3307283 w 8687207"/>
              <a:gd name="connsiteY5" fmla="*/ 1842655 h 1848673"/>
              <a:gd name="connsiteX6" fmla="*/ 4942119 w 8687207"/>
              <a:gd name="connsiteY6" fmla="*/ 1814945 h 1848673"/>
              <a:gd name="connsiteX7" fmla="*/ 5468592 w 8687207"/>
              <a:gd name="connsiteY7" fmla="*/ 1801091 h 1848673"/>
              <a:gd name="connsiteX8" fmla="*/ 6466119 w 8687207"/>
              <a:gd name="connsiteY8" fmla="*/ 1801091 h 1848673"/>
              <a:gd name="connsiteX9" fmla="*/ 7394373 w 8687207"/>
              <a:gd name="connsiteY9" fmla="*/ 1773382 h 1848673"/>
              <a:gd name="connsiteX10" fmla="*/ 8156373 w 8687207"/>
              <a:gd name="connsiteY10" fmla="*/ 1593273 h 1848673"/>
              <a:gd name="connsiteX11" fmla="*/ 8627428 w 8687207"/>
              <a:gd name="connsiteY11" fmla="*/ 1094509 h 1848673"/>
              <a:gd name="connsiteX12" fmla="*/ 8641283 w 8687207"/>
              <a:gd name="connsiteY12" fmla="*/ 554182 h 1848673"/>
              <a:gd name="connsiteX13" fmla="*/ 8267210 w 8687207"/>
              <a:gd name="connsiteY13" fmla="*/ 346364 h 1848673"/>
              <a:gd name="connsiteX14" fmla="*/ 7920846 w 8687207"/>
              <a:gd name="connsiteY14" fmla="*/ 290945 h 1848673"/>
              <a:gd name="connsiteX15" fmla="*/ 7352810 w 8687207"/>
              <a:gd name="connsiteY15" fmla="*/ 207818 h 1848673"/>
              <a:gd name="connsiteX16" fmla="*/ 6729355 w 8687207"/>
              <a:gd name="connsiteY16" fmla="*/ 138545 h 1848673"/>
              <a:gd name="connsiteX17" fmla="*/ 1367646 w 8687207"/>
              <a:gd name="connsiteY17" fmla="*/ 0 h 1848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687207" h="1848673">
                <a:moveTo>
                  <a:pt x="1367646" y="0"/>
                </a:moveTo>
                <a:cubicBezTo>
                  <a:pt x="1033982" y="73891"/>
                  <a:pt x="700319" y="147782"/>
                  <a:pt x="480955" y="249382"/>
                </a:cubicBezTo>
                <a:cubicBezTo>
                  <a:pt x="261591" y="350982"/>
                  <a:pt x="111500" y="452582"/>
                  <a:pt x="51464" y="609600"/>
                </a:cubicBezTo>
                <a:cubicBezTo>
                  <a:pt x="-8572" y="766618"/>
                  <a:pt x="-47827" y="1013691"/>
                  <a:pt x="120737" y="1191491"/>
                </a:cubicBezTo>
                <a:cubicBezTo>
                  <a:pt x="289301" y="1369291"/>
                  <a:pt x="531755" y="1567873"/>
                  <a:pt x="1062846" y="1676400"/>
                </a:cubicBezTo>
                <a:cubicBezTo>
                  <a:pt x="1593937" y="1784927"/>
                  <a:pt x="2660738" y="1819564"/>
                  <a:pt x="3307283" y="1842655"/>
                </a:cubicBezTo>
                <a:cubicBezTo>
                  <a:pt x="3953829" y="1865746"/>
                  <a:pt x="4942119" y="1814945"/>
                  <a:pt x="4942119" y="1814945"/>
                </a:cubicBezTo>
                <a:lnTo>
                  <a:pt x="5468592" y="1801091"/>
                </a:lnTo>
                <a:lnTo>
                  <a:pt x="6466119" y="1801091"/>
                </a:lnTo>
                <a:cubicBezTo>
                  <a:pt x="6787082" y="1796473"/>
                  <a:pt x="7112664" y="1808018"/>
                  <a:pt x="7394373" y="1773382"/>
                </a:cubicBezTo>
                <a:cubicBezTo>
                  <a:pt x="7676082" y="1738746"/>
                  <a:pt x="7950864" y="1706418"/>
                  <a:pt x="8156373" y="1593273"/>
                </a:cubicBezTo>
                <a:cubicBezTo>
                  <a:pt x="8361882" y="1480128"/>
                  <a:pt x="8546610" y="1267691"/>
                  <a:pt x="8627428" y="1094509"/>
                </a:cubicBezTo>
                <a:cubicBezTo>
                  <a:pt x="8708246" y="921327"/>
                  <a:pt x="8701319" y="678873"/>
                  <a:pt x="8641283" y="554182"/>
                </a:cubicBezTo>
                <a:cubicBezTo>
                  <a:pt x="8581247" y="429491"/>
                  <a:pt x="8387283" y="390237"/>
                  <a:pt x="8267210" y="346364"/>
                </a:cubicBezTo>
                <a:cubicBezTo>
                  <a:pt x="8147137" y="302491"/>
                  <a:pt x="7920846" y="290945"/>
                  <a:pt x="7920846" y="290945"/>
                </a:cubicBezTo>
                <a:lnTo>
                  <a:pt x="7352810" y="207818"/>
                </a:lnTo>
                <a:cubicBezTo>
                  <a:pt x="7154228" y="182418"/>
                  <a:pt x="6729355" y="138545"/>
                  <a:pt x="6729355" y="138545"/>
                </a:cubicBezTo>
                <a:lnTo>
                  <a:pt x="1367646" y="0"/>
                </a:lnTo>
                <a:close/>
              </a:path>
            </a:pathLst>
          </a:custGeom>
          <a:blipFill dpi="0"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innerShdw blurRad="304800" dist="1905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4765737" y="2841018"/>
            <a:ext cx="2376264" cy="2532751"/>
          </a:xfrm>
          <a:prstGeom prst="rect">
            <a:avLst/>
          </a:prstGeom>
          <a:gradFill flip="none" rotWithShape="1">
            <a:gsLst>
              <a:gs pos="15000">
                <a:srgbClr val="6C532E"/>
              </a:gs>
              <a:gs pos="100000">
                <a:srgbClr val="FAC87E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42222" y1="2314" x2="34167" y2="12562"/>
                        <a14:foregroundMark x1="51389" y1="94215" x2="58611" y2="88760"/>
                        <a14:foregroundMark x1="15833" y1="90579" x2="28056" y2="80992"/>
                        <a14:foregroundMark x1="50278" y1="18017" x2="49444" y2="22314"/>
                        <a14:foregroundMark x1="33056" y1="18017" x2="31111" y2="241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21881" y="3431085"/>
            <a:ext cx="1097920" cy="1845115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childrenssoftplaywalsden.co.uk/communities/2/004/012/613/582/images/4609089396_982x1019.jpg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9313" l="0" r="100000">
                        <a14:foregroundMark x1="14257" y1="21982" x2="13035" y2="35721"/>
                        <a14:foregroundMark x1="14257" y1="18940" x2="10998" y2="39450"/>
                        <a14:foregroundMark x1="12525" y1="35132" x2="19145" y2="38469"/>
                        <a14:foregroundMark x1="15071" y1="6379" x2="19145" y2="8538"/>
                        <a14:foregroundMark x1="86762" y1="3925" x2="90835" y2="6379"/>
                        <a14:foregroundMark x1="86253" y1="15898" x2="81059" y2="34838"/>
                        <a14:foregroundMark x1="84420" y1="32974" x2="92159" y2="31796"/>
                        <a14:foregroundMark x1="84929" y1="38175" x2="93381" y2="37291"/>
                        <a14:foregroundMark x1="49084" y1="53582" x2="47556" y2="54661"/>
                        <a14:foregroundMark x1="40631" y1="65260" x2="40631" y2="88027"/>
                        <a14:foregroundMark x1="40835" y1="87046" x2="40020" y2="90481"/>
                        <a14:backgroundMark x1="33605" y1="34249" x2="64358" y2="31501"/>
                        <a14:backgroundMark x1="45316" y1="55741" x2="38595" y2="63690"/>
                        <a14:backgroundMark x1="58147" y1="56919" x2="61914" y2="66143"/>
                        <a14:backgroundMark x1="40326" y1="54956" x2="45418" y2="55348"/>
                        <a14:backgroundMark x1="40530" y1="57311" x2="39104" y2="75270"/>
                        <a14:backgroundMark x1="39919" y1="75270" x2="38900" y2="90383"/>
                        <a14:backgroundMark x1="44908" y1="55152" x2="51935" y2="54073"/>
                        <a14:backgroundMark x1="52953" y1="54269" x2="57230" y2="57115"/>
                        <a14:backgroundMark x1="59267" y1="55348" x2="61711" y2="61040"/>
                        <a14:backgroundMark x1="58147" y1="56133" x2="63442" y2="55545"/>
                        <a14:backgroundMark x1="58961" y1="56330" x2="54684" y2="53680"/>
                        <a14:backgroundMark x1="57637" y1="54956" x2="60183" y2="55741"/>
                        <a14:backgroundMark x1="61711" y1="67321" x2="61711" y2="88518"/>
                        <a14:backgroundMark x1="41955" y1="55643" x2="43279" y2="53484"/>
                        <a14:backgroundMark x1="44501" y1="54367" x2="44094" y2="55545"/>
                        <a14:backgroundMark x1="57026" y1="53876" x2="58758" y2="55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179" t="54505" r="49403" b="10035"/>
          <a:stretch/>
        </p:blipFill>
        <p:spPr bwMode="auto">
          <a:xfrm>
            <a:off x="5255369" y="3097227"/>
            <a:ext cx="698500" cy="2299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www.childrenssoftplaywalsden.co.uk/communities/2/004/012/613/582/images/4609089396_982x1019.jpg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9313" l="0" r="100000">
                        <a14:foregroundMark x1="14257" y1="21982" x2="13035" y2="35721"/>
                        <a14:foregroundMark x1="14257" y1="18940" x2="10998" y2="39450"/>
                        <a14:foregroundMark x1="12525" y1="35132" x2="19145" y2="38469"/>
                        <a14:foregroundMark x1="15071" y1="6379" x2="19145" y2="8538"/>
                        <a14:foregroundMark x1="86762" y1="3925" x2="90835" y2="6379"/>
                        <a14:foregroundMark x1="86253" y1="15898" x2="81059" y2="34838"/>
                        <a14:foregroundMark x1="84420" y1="32974" x2="92159" y2="31796"/>
                        <a14:foregroundMark x1="84929" y1="38175" x2="93381" y2="37291"/>
                        <a14:foregroundMark x1="49084" y1="53582" x2="47556" y2="54661"/>
                        <a14:foregroundMark x1="40631" y1="65260" x2="40631" y2="88027"/>
                        <a14:foregroundMark x1="40835" y1="87046" x2="40020" y2="90481"/>
                        <a14:backgroundMark x1="33605" y1="34249" x2="64358" y2="31501"/>
                        <a14:backgroundMark x1="45316" y1="55741" x2="38595" y2="63690"/>
                        <a14:backgroundMark x1="58147" y1="56919" x2="61914" y2="66143"/>
                        <a14:backgroundMark x1="40326" y1="54956" x2="45418" y2="55348"/>
                        <a14:backgroundMark x1="40530" y1="57311" x2="39104" y2="75270"/>
                        <a14:backgroundMark x1="39919" y1="75270" x2="38900" y2="90383"/>
                        <a14:backgroundMark x1="44908" y1="55152" x2="51935" y2="54073"/>
                        <a14:backgroundMark x1="52953" y1="54269" x2="57230" y2="57115"/>
                        <a14:backgroundMark x1="59267" y1="55348" x2="61711" y2="61040"/>
                        <a14:backgroundMark x1="58147" y1="56133" x2="63442" y2="55545"/>
                        <a14:backgroundMark x1="58961" y1="56330" x2="54684" y2="53680"/>
                        <a14:backgroundMark x1="57637" y1="54956" x2="60183" y2="55741"/>
                        <a14:backgroundMark x1="61711" y1="67321" x2="61711" y2="88518"/>
                        <a14:backgroundMark x1="41955" y1="55643" x2="43279" y2="53484"/>
                        <a14:backgroundMark x1="44501" y1="54367" x2="44094" y2="55545"/>
                        <a14:backgroundMark x1="57026" y1="53876" x2="58758" y2="55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597" t="54505" r="39986" b="10035"/>
          <a:stretch/>
        </p:blipFill>
        <p:spPr bwMode="auto">
          <a:xfrm>
            <a:off x="5953869" y="3076776"/>
            <a:ext cx="698500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10540" y="1289240"/>
            <a:ext cx="7486659" cy="473224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image.shutterstock.com/display_pic_with_logo/1043392/105761498/stock-photo-classroom-background-105761498.jpg"/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70127" b="94937" l="29111" r="70222">
                        <a14:foregroundMark x1="36222" y1="85570" x2="31111" y2="94684"/>
                        <a14:foregroundMark x1="59556" y1="84810" x2="63778" y2="93165"/>
                        <a14:foregroundMark x1="66222" y1="90886" x2="68444" y2="946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665" t="70514" r="30335" b="5183"/>
          <a:stretch/>
        </p:blipFill>
        <p:spPr bwMode="auto">
          <a:xfrm>
            <a:off x="4439817" y="5350222"/>
            <a:ext cx="2953201" cy="757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13 Rectángulo redondeado"/>
          <p:cNvSpPr/>
          <p:nvPr/>
        </p:nvSpPr>
        <p:spPr>
          <a:xfrm>
            <a:off x="5042497" y="499362"/>
            <a:ext cx="3940995" cy="777061"/>
          </a:xfrm>
          <a:prstGeom prst="doubleWave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8 – 1 – 4 = ….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24 Pergamino horizontal"/>
          <p:cNvSpPr/>
          <p:nvPr/>
        </p:nvSpPr>
        <p:spPr>
          <a:xfrm>
            <a:off x="5606756" y="6108018"/>
            <a:ext cx="2461294" cy="633350"/>
          </a:xfrm>
          <a:prstGeom prst="horizontalScroll">
            <a:avLst/>
          </a:prstGeom>
          <a:blipFill>
            <a:blip r:embed="rId19"/>
            <a:tile tx="0" ty="0" sx="100000" sy="100000" flip="none" algn="tl"/>
          </a:blipFill>
          <a:ln>
            <a:noFill/>
          </a:ln>
          <a:effectLst>
            <a:innerShdw blurRad="241300">
              <a:srgbClr val="6C532E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5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25 Pergamino horizontal"/>
          <p:cNvSpPr/>
          <p:nvPr/>
        </p:nvSpPr>
        <p:spPr>
          <a:xfrm>
            <a:off x="8186022" y="6108018"/>
            <a:ext cx="2086442" cy="633350"/>
          </a:xfrm>
          <a:prstGeom prst="horizontalScroll">
            <a:avLst/>
          </a:prstGeom>
          <a:blipFill>
            <a:blip r:embed="rId19"/>
            <a:tile tx="0" ty="0" sx="100000" sy="100000" flip="none" algn="tl"/>
          </a:blipFill>
          <a:ln>
            <a:noFill/>
          </a:ln>
          <a:effectLst>
            <a:innerShdw blurRad="241300">
              <a:srgbClr val="6C532E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7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7" name="26 Imagen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4035" y="1115926"/>
            <a:ext cx="833601" cy="7905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14 Pergamino horizontal"/>
          <p:cNvSpPr/>
          <p:nvPr/>
        </p:nvSpPr>
        <p:spPr>
          <a:xfrm>
            <a:off x="3086476" y="6108018"/>
            <a:ext cx="2461294" cy="633350"/>
          </a:xfrm>
          <a:prstGeom prst="horizontalScroll">
            <a:avLst/>
          </a:prstGeom>
          <a:blipFill>
            <a:blip r:embed="rId19"/>
            <a:tile tx="0" ty="0" sx="100000" sy="100000" flip="none" algn="tl"/>
          </a:blipFill>
          <a:ln>
            <a:noFill/>
          </a:ln>
          <a:effectLst>
            <a:innerShdw blurRad="241300">
              <a:srgbClr val="6C532E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3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0" name="Picture 2" descr="Hearts graphics"/>
          <p:cNvPicPr>
            <a:picLocks noChangeAspect="1" noChangeArrowheads="1" noCrop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6644" y="3539390"/>
            <a:ext cx="381000" cy="38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21 Grupo"/>
          <p:cNvGrpSpPr/>
          <p:nvPr/>
        </p:nvGrpSpPr>
        <p:grpSpPr>
          <a:xfrm>
            <a:off x="8582503" y="1022843"/>
            <a:ext cx="1133475" cy="509486"/>
            <a:chOff x="7095095" y="1022843"/>
            <a:chExt cx="1133475" cy="509486"/>
          </a:xfrm>
        </p:grpSpPr>
        <p:pic>
          <p:nvPicPr>
            <p:cNvPr id="24" name="Picture 2" descr="http://rameset.com/images/Medieval%20Flag%201.gif"/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95095" y="1022843"/>
              <a:ext cx="1133475" cy="3952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8" name="27 Conector recto"/>
            <p:cNvCxnSpPr/>
            <p:nvPr/>
          </p:nvCxnSpPr>
          <p:spPr>
            <a:xfrm>
              <a:off x="7115759" y="1022843"/>
              <a:ext cx="0" cy="509486"/>
            </a:xfrm>
            <a:prstGeom prst="line">
              <a:avLst/>
            </a:prstGeom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28 Grupo"/>
          <p:cNvGrpSpPr/>
          <p:nvPr/>
        </p:nvGrpSpPr>
        <p:grpSpPr>
          <a:xfrm>
            <a:off x="3306342" y="831282"/>
            <a:ext cx="1133475" cy="509486"/>
            <a:chOff x="7095095" y="1022843"/>
            <a:chExt cx="1133475" cy="509486"/>
          </a:xfrm>
        </p:grpSpPr>
        <p:pic>
          <p:nvPicPr>
            <p:cNvPr id="30" name="Picture 2" descr="http://rameset.com/images/Medieval%20Flag%201.gif"/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95095" y="1022843"/>
              <a:ext cx="1133475" cy="3952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31" name="30 Conector recto"/>
            <p:cNvCxnSpPr/>
            <p:nvPr/>
          </p:nvCxnSpPr>
          <p:spPr>
            <a:xfrm>
              <a:off x="7115759" y="1022843"/>
              <a:ext cx="0" cy="509486"/>
            </a:xfrm>
            <a:prstGeom prst="line">
              <a:avLst/>
            </a:prstGeom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2" name="Picture 2" descr="http://toonclips.com/215/55551.jpg"/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0" b="93488" l="0" r="100000">
                        <a14:foregroundMark x1="25373" y1="21395" x2="22388" y2="20930"/>
                        <a14:foregroundMark x1="31841" y1="19070" x2="29353" y2="21395"/>
                        <a14:foregroundMark x1="26866" y1="21860" x2="28856" y2="17209"/>
                        <a14:foregroundMark x1="35323" y1="17674" x2="34328" y2="19535"/>
                        <a14:foregroundMark x1="34328" y1="12093" x2="34328" y2="12093"/>
                        <a14:foregroundMark x1="15920" y1="7442" x2="26368" y2="7442"/>
                        <a14:foregroundMark x1="16418" y1="6977" x2="25373" y2="7442"/>
                        <a14:backgroundMark x1="33831" y1="80930" x2="33831" y2="8093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6499"/>
          <a:stretch/>
        </p:blipFill>
        <p:spPr bwMode="auto">
          <a:xfrm>
            <a:off x="5516505" y="1127514"/>
            <a:ext cx="1251668" cy="98407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32 CuadroTexto"/>
          <p:cNvSpPr txBox="1"/>
          <p:nvPr/>
        </p:nvSpPr>
        <p:spPr>
          <a:xfrm>
            <a:off x="67527" y="873907"/>
            <a:ext cx="8435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6/7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60000"/>
                  <a:lumOff val="4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4" name="Picture 2" descr="http://www.totalswindon.com/images/content/News/2013/mike-the-knight.jpg"/>
          <p:cNvPicPr>
            <a:picLocks noChangeAspect="1" noChangeArrowheads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0" b="100000" l="0" r="100000">
                        <a14:foregroundMark x1="10698" y1="5000" x2="19070" y2="3667"/>
                        <a14:backgroundMark x1="21860" y1="17000" x2="21860" y2="17000"/>
                        <a14:backgroundMark x1="58605" y1="12667" x2="58605" y2="12667"/>
                        <a14:backgroundMark x1="65581" y1="17000" x2="65581" y2="1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780" y="3725444"/>
            <a:ext cx="1735561" cy="2421712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" descr="http://www.desireeeaglin.net/wp-content/uploads/2013/04/mike-the-knight.jpg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0" b="100000" l="0" r="100000">
                        <a14:foregroundMark x1="35641" y1="7083" x2="36966" y2="9896"/>
                        <a14:foregroundMark x1="42857" y1="11250" x2="38881" y2="16771"/>
                        <a14:backgroundMark x1="17968" y1="26979" x2="17968" y2="26979"/>
                        <a14:backgroundMark x1="14728" y1="30208" x2="14728" y2="30208"/>
                        <a14:backgroundMark x1="46097" y1="19063" x2="46097" y2="19063"/>
                        <a14:backgroundMark x1="53314" y1="19583" x2="53314" y2="195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489" y="3581392"/>
            <a:ext cx="1761079" cy="2489891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http://fscs.com.au/wp-content/uploads/2012/12/thumb-tick-cross2.jpg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0" b="100000" l="0" r="99375">
                        <a14:foregroundMark x1="38542" y1="26861" x2="19583" y2="64401"/>
                        <a14:foregroundMark x1="17500" y1="70874" x2="15833" y2="77346"/>
                        <a14:foregroundMark x1="47292" y1="17152" x2="40000" y2="252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439" t="29709" r="7227" b="12997"/>
          <a:stretch/>
        </p:blipFill>
        <p:spPr bwMode="auto">
          <a:xfrm>
            <a:off x="8097856" y="6094018"/>
            <a:ext cx="628050" cy="60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http://fscs.com.au/wp-content/uploads/2012/12/thumb-tick-cross2.jpg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0" b="100000" l="0" r="99375">
                        <a14:foregroundMark x1="38542" y1="26861" x2="19583" y2="64401"/>
                        <a14:foregroundMark x1="17500" y1="70874" x2="15833" y2="77346"/>
                        <a14:foregroundMark x1="47292" y1="17152" x2="40000" y2="252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439" t="29709" r="7227" b="12997"/>
          <a:stretch/>
        </p:blipFill>
        <p:spPr bwMode="auto">
          <a:xfrm>
            <a:off x="5556655" y="6122546"/>
            <a:ext cx="628050" cy="60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http://www.clipartbest.com/cliparts/dT8/Aor/dT8AorETe.png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0" b="100000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015"/>
          <a:stretch/>
        </p:blipFill>
        <p:spPr bwMode="auto">
          <a:xfrm>
            <a:off x="3086476" y="6017814"/>
            <a:ext cx="753302" cy="7090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40 Rectángulo"/>
          <p:cNvSpPr/>
          <p:nvPr/>
        </p:nvSpPr>
        <p:spPr>
          <a:xfrm>
            <a:off x="67526" y="111512"/>
            <a:ext cx="12056947" cy="6746487"/>
          </a:xfrm>
          <a:prstGeom prst="rect">
            <a:avLst/>
          </a:prstGeom>
          <a:noFill/>
          <a:ln w="177800" cap="rnd" cmpd="tri">
            <a:solidFill>
              <a:schemeClr val="bg2">
                <a:lumMod val="75000"/>
              </a:schemeClr>
            </a:solidFill>
            <a:prstDash val="solid"/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81442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1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RREC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L -0.15087 -0.00046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52" y="-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er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59259E-6 L 0.1349 2.59259E-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36" y="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fanfar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fc05.deviantart.net/fs71/i/2012/124/9/f/interlude_scene_01_background_by_nightcider-d4yhjx9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590" b="34547"/>
          <a:stretch/>
        </p:blipFill>
        <p:spPr bwMode="auto">
          <a:xfrm>
            <a:off x="-23123" y="0"/>
            <a:ext cx="12192000" cy="4490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40000" y1="3306" x2="53333" y2="5950"/>
                        <a14:foregroundMark x1="37500" y1="17851" x2="34722" y2="21488"/>
                        <a14:foregroundMark x1="53333" y1="16860" x2="49167" y2="21818"/>
                        <a14:foregroundMark x1="51389" y1="94050" x2="61667" y2="87934"/>
                        <a14:foregroundMark x1="16111" y1="90083" x2="37500" y2="84132"/>
                        <a14:foregroundMark x1="11389" y1="89091" x2="27500" y2="87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428" b="45180"/>
          <a:stretch/>
        </p:blipFill>
        <p:spPr bwMode="auto">
          <a:xfrm>
            <a:off x="5394731" y="1033235"/>
            <a:ext cx="1009899" cy="99432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1" y="4372341"/>
            <a:ext cx="12191996" cy="2485658"/>
          </a:xfrm>
          <a:prstGeom prst="rect">
            <a:avLst/>
          </a:prstGeom>
          <a:gradFill flip="none" rotWithShape="1">
            <a:gsLst>
              <a:gs pos="0">
                <a:srgbClr val="92D050">
                  <a:shade val="30000"/>
                  <a:satMod val="11500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100000">
                <a:srgbClr val="92D05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3 Forma libre"/>
          <p:cNvSpPr/>
          <p:nvPr/>
        </p:nvSpPr>
        <p:spPr>
          <a:xfrm>
            <a:off x="1729274" y="4459452"/>
            <a:ext cx="8687207" cy="1648567"/>
          </a:xfrm>
          <a:custGeom>
            <a:avLst/>
            <a:gdLst>
              <a:gd name="connsiteX0" fmla="*/ 1367646 w 8687207"/>
              <a:gd name="connsiteY0" fmla="*/ 0 h 1848673"/>
              <a:gd name="connsiteX1" fmla="*/ 480955 w 8687207"/>
              <a:gd name="connsiteY1" fmla="*/ 249382 h 1848673"/>
              <a:gd name="connsiteX2" fmla="*/ 51464 w 8687207"/>
              <a:gd name="connsiteY2" fmla="*/ 609600 h 1848673"/>
              <a:gd name="connsiteX3" fmla="*/ 120737 w 8687207"/>
              <a:gd name="connsiteY3" fmla="*/ 1191491 h 1848673"/>
              <a:gd name="connsiteX4" fmla="*/ 1062846 w 8687207"/>
              <a:gd name="connsiteY4" fmla="*/ 1676400 h 1848673"/>
              <a:gd name="connsiteX5" fmla="*/ 3307283 w 8687207"/>
              <a:gd name="connsiteY5" fmla="*/ 1842655 h 1848673"/>
              <a:gd name="connsiteX6" fmla="*/ 4942119 w 8687207"/>
              <a:gd name="connsiteY6" fmla="*/ 1814945 h 1848673"/>
              <a:gd name="connsiteX7" fmla="*/ 5468592 w 8687207"/>
              <a:gd name="connsiteY7" fmla="*/ 1801091 h 1848673"/>
              <a:gd name="connsiteX8" fmla="*/ 6466119 w 8687207"/>
              <a:gd name="connsiteY8" fmla="*/ 1801091 h 1848673"/>
              <a:gd name="connsiteX9" fmla="*/ 7394373 w 8687207"/>
              <a:gd name="connsiteY9" fmla="*/ 1773382 h 1848673"/>
              <a:gd name="connsiteX10" fmla="*/ 8156373 w 8687207"/>
              <a:gd name="connsiteY10" fmla="*/ 1593273 h 1848673"/>
              <a:gd name="connsiteX11" fmla="*/ 8627428 w 8687207"/>
              <a:gd name="connsiteY11" fmla="*/ 1094509 h 1848673"/>
              <a:gd name="connsiteX12" fmla="*/ 8641283 w 8687207"/>
              <a:gd name="connsiteY12" fmla="*/ 554182 h 1848673"/>
              <a:gd name="connsiteX13" fmla="*/ 8267210 w 8687207"/>
              <a:gd name="connsiteY13" fmla="*/ 346364 h 1848673"/>
              <a:gd name="connsiteX14" fmla="*/ 7920846 w 8687207"/>
              <a:gd name="connsiteY14" fmla="*/ 290945 h 1848673"/>
              <a:gd name="connsiteX15" fmla="*/ 7352810 w 8687207"/>
              <a:gd name="connsiteY15" fmla="*/ 207818 h 1848673"/>
              <a:gd name="connsiteX16" fmla="*/ 6729355 w 8687207"/>
              <a:gd name="connsiteY16" fmla="*/ 138545 h 1848673"/>
              <a:gd name="connsiteX17" fmla="*/ 1367646 w 8687207"/>
              <a:gd name="connsiteY17" fmla="*/ 0 h 1848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687207" h="1848673">
                <a:moveTo>
                  <a:pt x="1367646" y="0"/>
                </a:moveTo>
                <a:cubicBezTo>
                  <a:pt x="1033982" y="73891"/>
                  <a:pt x="700319" y="147782"/>
                  <a:pt x="480955" y="249382"/>
                </a:cubicBezTo>
                <a:cubicBezTo>
                  <a:pt x="261591" y="350982"/>
                  <a:pt x="111500" y="452582"/>
                  <a:pt x="51464" y="609600"/>
                </a:cubicBezTo>
                <a:cubicBezTo>
                  <a:pt x="-8572" y="766618"/>
                  <a:pt x="-47827" y="1013691"/>
                  <a:pt x="120737" y="1191491"/>
                </a:cubicBezTo>
                <a:cubicBezTo>
                  <a:pt x="289301" y="1369291"/>
                  <a:pt x="531755" y="1567873"/>
                  <a:pt x="1062846" y="1676400"/>
                </a:cubicBezTo>
                <a:cubicBezTo>
                  <a:pt x="1593937" y="1784927"/>
                  <a:pt x="2660738" y="1819564"/>
                  <a:pt x="3307283" y="1842655"/>
                </a:cubicBezTo>
                <a:cubicBezTo>
                  <a:pt x="3953829" y="1865746"/>
                  <a:pt x="4942119" y="1814945"/>
                  <a:pt x="4942119" y="1814945"/>
                </a:cubicBezTo>
                <a:lnTo>
                  <a:pt x="5468592" y="1801091"/>
                </a:lnTo>
                <a:lnTo>
                  <a:pt x="6466119" y="1801091"/>
                </a:lnTo>
                <a:cubicBezTo>
                  <a:pt x="6787082" y="1796473"/>
                  <a:pt x="7112664" y="1808018"/>
                  <a:pt x="7394373" y="1773382"/>
                </a:cubicBezTo>
                <a:cubicBezTo>
                  <a:pt x="7676082" y="1738746"/>
                  <a:pt x="7950864" y="1706418"/>
                  <a:pt x="8156373" y="1593273"/>
                </a:cubicBezTo>
                <a:cubicBezTo>
                  <a:pt x="8361882" y="1480128"/>
                  <a:pt x="8546610" y="1267691"/>
                  <a:pt x="8627428" y="1094509"/>
                </a:cubicBezTo>
                <a:cubicBezTo>
                  <a:pt x="8708246" y="921327"/>
                  <a:pt x="8701319" y="678873"/>
                  <a:pt x="8641283" y="554182"/>
                </a:cubicBezTo>
                <a:cubicBezTo>
                  <a:pt x="8581247" y="429491"/>
                  <a:pt x="8387283" y="390237"/>
                  <a:pt x="8267210" y="346364"/>
                </a:cubicBezTo>
                <a:cubicBezTo>
                  <a:pt x="8147137" y="302491"/>
                  <a:pt x="7920846" y="290945"/>
                  <a:pt x="7920846" y="290945"/>
                </a:cubicBezTo>
                <a:lnTo>
                  <a:pt x="7352810" y="207818"/>
                </a:lnTo>
                <a:cubicBezTo>
                  <a:pt x="7154228" y="182418"/>
                  <a:pt x="6729355" y="138545"/>
                  <a:pt x="6729355" y="138545"/>
                </a:cubicBezTo>
                <a:lnTo>
                  <a:pt x="1367646" y="0"/>
                </a:lnTo>
                <a:close/>
              </a:path>
            </a:pathLst>
          </a:custGeom>
          <a:blipFill dpi="0"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innerShdw blurRad="304800" dist="1905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4765737" y="2841018"/>
            <a:ext cx="2376264" cy="2532751"/>
          </a:xfrm>
          <a:prstGeom prst="rect">
            <a:avLst/>
          </a:prstGeom>
          <a:gradFill flip="none" rotWithShape="1">
            <a:gsLst>
              <a:gs pos="15000">
                <a:srgbClr val="6C532E"/>
              </a:gs>
              <a:gs pos="100000">
                <a:srgbClr val="FAC87E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43056" y1="2810" x2="33611" y2="6446"/>
                        <a14:foregroundMark x1="33056" y1="22810" x2="43611" y2="11240"/>
                        <a14:foregroundMark x1="50556" y1="17190" x2="49722" y2="25950"/>
                        <a14:foregroundMark x1="51111" y1="96033" x2="66667" y2="86281"/>
                        <a14:foregroundMark x1="12778" y1="90413" x2="25556" y2="879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73724" y="3539390"/>
            <a:ext cx="1071992" cy="1801541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childrenssoftplaywalsden.co.uk/communities/2/004/012/613/582/images/4609089396_982x1019.jpg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9313" l="0" r="100000">
                        <a14:foregroundMark x1="14257" y1="21982" x2="13035" y2="35721"/>
                        <a14:foregroundMark x1="14257" y1="18940" x2="10998" y2="39450"/>
                        <a14:foregroundMark x1="12525" y1="35132" x2="19145" y2="38469"/>
                        <a14:foregroundMark x1="15071" y1="6379" x2="19145" y2="8538"/>
                        <a14:foregroundMark x1="86762" y1="3925" x2="90835" y2="6379"/>
                        <a14:foregroundMark x1="86253" y1="15898" x2="81059" y2="34838"/>
                        <a14:foregroundMark x1="84420" y1="32974" x2="92159" y2="31796"/>
                        <a14:foregroundMark x1="84929" y1="38175" x2="93381" y2="37291"/>
                        <a14:foregroundMark x1="49084" y1="53582" x2="47556" y2="54661"/>
                        <a14:foregroundMark x1="40631" y1="65260" x2="40631" y2="88027"/>
                        <a14:foregroundMark x1="40835" y1="87046" x2="40020" y2="90481"/>
                        <a14:backgroundMark x1="33605" y1="34249" x2="64358" y2="31501"/>
                        <a14:backgroundMark x1="45316" y1="55741" x2="38595" y2="63690"/>
                        <a14:backgroundMark x1="58147" y1="56919" x2="61914" y2="66143"/>
                        <a14:backgroundMark x1="40326" y1="54956" x2="45418" y2="55348"/>
                        <a14:backgroundMark x1="40530" y1="57311" x2="39104" y2="75270"/>
                        <a14:backgroundMark x1="39919" y1="75270" x2="38900" y2="90383"/>
                        <a14:backgroundMark x1="44908" y1="55152" x2="51935" y2="54073"/>
                        <a14:backgroundMark x1="52953" y1="54269" x2="57230" y2="57115"/>
                        <a14:backgroundMark x1="59267" y1="55348" x2="61711" y2="61040"/>
                        <a14:backgroundMark x1="58147" y1="56133" x2="63442" y2="55545"/>
                        <a14:backgroundMark x1="58961" y1="56330" x2="54684" y2="53680"/>
                        <a14:backgroundMark x1="57637" y1="54956" x2="60183" y2="55741"/>
                        <a14:backgroundMark x1="61711" y1="67321" x2="61711" y2="88518"/>
                        <a14:backgroundMark x1="41955" y1="55643" x2="43279" y2="53484"/>
                        <a14:backgroundMark x1="44501" y1="54367" x2="44094" y2="55545"/>
                        <a14:backgroundMark x1="57026" y1="53876" x2="58758" y2="55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179" t="54505" r="49403" b="10035"/>
          <a:stretch/>
        </p:blipFill>
        <p:spPr bwMode="auto">
          <a:xfrm>
            <a:off x="5255369" y="3097227"/>
            <a:ext cx="698500" cy="2299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www.childrenssoftplaywalsden.co.uk/communities/2/004/012/613/582/images/4609089396_982x1019.jpg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9313" l="0" r="100000">
                        <a14:foregroundMark x1="14257" y1="21982" x2="13035" y2="35721"/>
                        <a14:foregroundMark x1="14257" y1="18940" x2="10998" y2="39450"/>
                        <a14:foregroundMark x1="12525" y1="35132" x2="19145" y2="38469"/>
                        <a14:foregroundMark x1="15071" y1="6379" x2="19145" y2="8538"/>
                        <a14:foregroundMark x1="86762" y1="3925" x2="90835" y2="6379"/>
                        <a14:foregroundMark x1="86253" y1="15898" x2="81059" y2="34838"/>
                        <a14:foregroundMark x1="84420" y1="32974" x2="92159" y2="31796"/>
                        <a14:foregroundMark x1="84929" y1="38175" x2="93381" y2="37291"/>
                        <a14:foregroundMark x1="49084" y1="53582" x2="47556" y2="54661"/>
                        <a14:foregroundMark x1="40631" y1="65260" x2="40631" y2="88027"/>
                        <a14:foregroundMark x1="40835" y1="87046" x2="40020" y2="90481"/>
                        <a14:backgroundMark x1="33605" y1="34249" x2="64358" y2="31501"/>
                        <a14:backgroundMark x1="45316" y1="55741" x2="38595" y2="63690"/>
                        <a14:backgroundMark x1="58147" y1="56919" x2="61914" y2="66143"/>
                        <a14:backgroundMark x1="40326" y1="54956" x2="45418" y2="55348"/>
                        <a14:backgroundMark x1="40530" y1="57311" x2="39104" y2="75270"/>
                        <a14:backgroundMark x1="39919" y1="75270" x2="38900" y2="90383"/>
                        <a14:backgroundMark x1="44908" y1="55152" x2="51935" y2="54073"/>
                        <a14:backgroundMark x1="52953" y1="54269" x2="57230" y2="57115"/>
                        <a14:backgroundMark x1="59267" y1="55348" x2="61711" y2="61040"/>
                        <a14:backgroundMark x1="58147" y1="56133" x2="63442" y2="55545"/>
                        <a14:backgroundMark x1="58961" y1="56330" x2="54684" y2="53680"/>
                        <a14:backgroundMark x1="57637" y1="54956" x2="60183" y2="55741"/>
                        <a14:backgroundMark x1="61711" y1="67321" x2="61711" y2="88518"/>
                        <a14:backgroundMark x1="41955" y1="55643" x2="43279" y2="53484"/>
                        <a14:backgroundMark x1="44501" y1="54367" x2="44094" y2="55545"/>
                        <a14:backgroundMark x1="57026" y1="53876" x2="58758" y2="55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597" t="54505" r="39986" b="10035"/>
          <a:stretch/>
        </p:blipFill>
        <p:spPr bwMode="auto">
          <a:xfrm>
            <a:off x="5944226" y="3106570"/>
            <a:ext cx="698500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19078" y="1292987"/>
            <a:ext cx="7450296" cy="47092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image.shutterstock.com/display_pic_with_logo/1043392/105761498/stock-photo-classroom-background-105761498.jpg"/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70127" b="94937" l="29111" r="70222">
                        <a14:foregroundMark x1="36222" y1="85570" x2="31111" y2="94684"/>
                        <a14:foregroundMark x1="59556" y1="84810" x2="63778" y2="93165"/>
                        <a14:foregroundMark x1="66222" y1="90886" x2="68444" y2="946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665" t="70514" r="30335" b="5183"/>
          <a:stretch/>
        </p:blipFill>
        <p:spPr bwMode="auto">
          <a:xfrm>
            <a:off x="4439817" y="5350222"/>
            <a:ext cx="2953201" cy="757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13 Rectángulo redondeado"/>
          <p:cNvSpPr/>
          <p:nvPr/>
        </p:nvSpPr>
        <p:spPr>
          <a:xfrm>
            <a:off x="5458961" y="482717"/>
            <a:ext cx="3630866" cy="777061"/>
          </a:xfrm>
          <a:prstGeom prst="doubleWave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 + 7 = …..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14 Pergamino horizontal"/>
          <p:cNvSpPr/>
          <p:nvPr/>
        </p:nvSpPr>
        <p:spPr>
          <a:xfrm>
            <a:off x="5677644" y="6108018"/>
            <a:ext cx="2146548" cy="633350"/>
          </a:xfrm>
          <a:prstGeom prst="horizontalScroll">
            <a:avLst/>
          </a:prstGeom>
          <a:blipFill>
            <a:blip r:embed="rId19"/>
            <a:tile tx="0" ty="0" sx="100000" sy="100000" flip="none" algn="tl"/>
          </a:blipFill>
          <a:ln>
            <a:noFill/>
          </a:ln>
          <a:effectLst>
            <a:innerShdw blurRad="241300">
              <a:srgbClr val="6C532E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10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25 Pergamino horizontal"/>
          <p:cNvSpPr/>
          <p:nvPr/>
        </p:nvSpPr>
        <p:spPr>
          <a:xfrm>
            <a:off x="7955186" y="6108018"/>
            <a:ext cx="2461294" cy="633350"/>
          </a:xfrm>
          <a:prstGeom prst="horizontalScroll">
            <a:avLst/>
          </a:prstGeom>
          <a:blipFill>
            <a:blip r:embed="rId19"/>
            <a:tile tx="0" ty="0" sx="100000" sy="100000" flip="none" algn="tl"/>
          </a:blipFill>
          <a:ln>
            <a:noFill/>
          </a:ln>
          <a:effectLst>
            <a:innerShdw blurRad="241300">
              <a:srgbClr val="6C532E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8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9" name="18 Imagen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4851" y="637952"/>
            <a:ext cx="833601" cy="7905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5" name="24 Pergamino horizontal"/>
          <p:cNvSpPr/>
          <p:nvPr/>
        </p:nvSpPr>
        <p:spPr>
          <a:xfrm>
            <a:off x="3359696" y="6108018"/>
            <a:ext cx="2161646" cy="633350"/>
          </a:xfrm>
          <a:prstGeom prst="horizontalScroll">
            <a:avLst/>
          </a:prstGeom>
          <a:blipFill>
            <a:blip r:embed="rId19"/>
            <a:tile tx="0" ty="0" sx="100000" sy="100000" flip="none" algn="tl"/>
          </a:blipFill>
          <a:ln>
            <a:noFill/>
          </a:ln>
          <a:effectLst>
            <a:innerShdw blurRad="241300">
              <a:srgbClr val="6C532E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6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1" name="Picture 2" descr="Hearts graphics"/>
          <p:cNvPicPr>
            <a:picLocks noChangeAspect="1" noChangeArrowheads="1" noCrop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6644" y="3539390"/>
            <a:ext cx="381000" cy="38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21 Grupo"/>
          <p:cNvGrpSpPr/>
          <p:nvPr/>
        </p:nvGrpSpPr>
        <p:grpSpPr>
          <a:xfrm>
            <a:off x="8541256" y="1022843"/>
            <a:ext cx="1133475" cy="509486"/>
            <a:chOff x="7095095" y="1022843"/>
            <a:chExt cx="1133475" cy="509486"/>
          </a:xfrm>
        </p:grpSpPr>
        <p:pic>
          <p:nvPicPr>
            <p:cNvPr id="24" name="Picture 2" descr="http://rameset.com/images/Medieval%20Flag%201.gif"/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95095" y="1022843"/>
              <a:ext cx="1133475" cy="3952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7" name="26 Conector recto"/>
            <p:cNvCxnSpPr/>
            <p:nvPr/>
          </p:nvCxnSpPr>
          <p:spPr>
            <a:xfrm>
              <a:off x="7115759" y="1022843"/>
              <a:ext cx="0" cy="509486"/>
            </a:xfrm>
            <a:prstGeom prst="line">
              <a:avLst/>
            </a:prstGeom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27 Grupo"/>
          <p:cNvGrpSpPr/>
          <p:nvPr/>
        </p:nvGrpSpPr>
        <p:grpSpPr>
          <a:xfrm>
            <a:off x="3294085" y="831282"/>
            <a:ext cx="1133475" cy="509486"/>
            <a:chOff x="7095095" y="1022843"/>
            <a:chExt cx="1133475" cy="509486"/>
          </a:xfrm>
        </p:grpSpPr>
        <p:pic>
          <p:nvPicPr>
            <p:cNvPr id="29" name="Picture 2" descr="http://rameset.com/images/Medieval%20Flag%201.gif"/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95095" y="1022843"/>
              <a:ext cx="1133475" cy="3952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30" name="29 Conector recto"/>
            <p:cNvCxnSpPr/>
            <p:nvPr/>
          </p:nvCxnSpPr>
          <p:spPr>
            <a:xfrm>
              <a:off x="7115759" y="1022843"/>
              <a:ext cx="0" cy="509486"/>
            </a:xfrm>
            <a:prstGeom prst="line">
              <a:avLst/>
            </a:prstGeom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1" name="Picture 2" descr="http://toonclips.com/215/55551.jpg"/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0" b="93488" l="0" r="100000">
                        <a14:foregroundMark x1="25373" y1="21395" x2="22388" y2="20930"/>
                        <a14:foregroundMark x1="31841" y1="19070" x2="29353" y2="21395"/>
                        <a14:foregroundMark x1="26866" y1="21860" x2="28856" y2="17209"/>
                        <a14:foregroundMark x1="35323" y1="17674" x2="34328" y2="19535"/>
                        <a14:foregroundMark x1="34328" y1="12093" x2="34328" y2="12093"/>
                        <a14:foregroundMark x1="15920" y1="7442" x2="26368" y2="7442"/>
                        <a14:foregroundMark x1="16418" y1="6977" x2="25373" y2="7442"/>
                        <a14:backgroundMark x1="33831" y1="80930" x2="33831" y2="8093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6499"/>
          <a:stretch/>
        </p:blipFill>
        <p:spPr bwMode="auto">
          <a:xfrm>
            <a:off x="5544811" y="995183"/>
            <a:ext cx="1251668" cy="98407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31 CuadroTexto"/>
          <p:cNvSpPr txBox="1"/>
          <p:nvPr/>
        </p:nvSpPr>
        <p:spPr>
          <a:xfrm>
            <a:off x="157175" y="716693"/>
            <a:ext cx="8435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7/7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60000"/>
                  <a:lumOff val="4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4" name="Picture 2" descr="http://www.totalswindon.com/images/content/News/2013/mike-the-knight.jpg"/>
          <p:cNvPicPr>
            <a:picLocks noChangeAspect="1" noChangeArrowheads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0" b="100000" l="0" r="100000">
                        <a14:foregroundMark x1="10698" y1="5000" x2="19070" y2="3667"/>
                        <a14:backgroundMark x1="21860" y1="17000" x2="21860" y2="17000"/>
                        <a14:backgroundMark x1="58605" y1="12667" x2="58605" y2="12667"/>
                        <a14:backgroundMark x1="65581" y1="17000" x2="65581" y2="1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780" y="3725444"/>
            <a:ext cx="1735561" cy="2421712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" descr="http://www.desireeeaglin.net/wp-content/uploads/2013/04/mike-the-knight.jpg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0" b="100000" l="0" r="100000">
                        <a14:foregroundMark x1="35641" y1="7083" x2="36966" y2="9896"/>
                        <a14:foregroundMark x1="42857" y1="11250" x2="38881" y2="16771"/>
                        <a14:backgroundMark x1="17968" y1="26979" x2="17968" y2="26979"/>
                        <a14:backgroundMark x1="14728" y1="30208" x2="14728" y2="30208"/>
                        <a14:backgroundMark x1="46097" y1="19063" x2="46097" y2="19063"/>
                        <a14:backgroundMark x1="53314" y1="19583" x2="53314" y2="195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489" y="3581392"/>
            <a:ext cx="1761079" cy="2489891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http://fscs.com.au/wp-content/uploads/2012/12/thumb-tick-cross2.jpg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0" b="100000" l="0" r="99375">
                        <a14:foregroundMark x1="38542" y1="26861" x2="19583" y2="64401"/>
                        <a14:foregroundMark x1="17500" y1="70874" x2="15833" y2="77346"/>
                        <a14:foregroundMark x1="47292" y1="17152" x2="40000" y2="252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439" t="29709" r="7227" b="12997"/>
          <a:stretch/>
        </p:blipFill>
        <p:spPr bwMode="auto">
          <a:xfrm>
            <a:off x="3235702" y="6137072"/>
            <a:ext cx="628050" cy="60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http://fscs.com.au/wp-content/uploads/2012/12/thumb-tick-cross2.jpg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0" b="100000" l="0" r="99375">
                        <a14:foregroundMark x1="38542" y1="26861" x2="19583" y2="64401"/>
                        <a14:foregroundMark x1="17500" y1="70874" x2="15833" y2="77346"/>
                        <a14:foregroundMark x1="47292" y1="17152" x2="40000" y2="252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439" t="29709" r="7227" b="12997"/>
          <a:stretch/>
        </p:blipFill>
        <p:spPr bwMode="auto">
          <a:xfrm>
            <a:off x="7945253" y="6109078"/>
            <a:ext cx="628050" cy="60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http://www.clipartbest.com/cliparts/dT8/Aor/dT8AorETe.png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0" b="100000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015"/>
          <a:stretch/>
        </p:blipFill>
        <p:spPr bwMode="auto">
          <a:xfrm>
            <a:off x="5641257" y="5954516"/>
            <a:ext cx="753302" cy="7090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39 Rectángulo"/>
          <p:cNvSpPr/>
          <p:nvPr/>
        </p:nvSpPr>
        <p:spPr>
          <a:xfrm>
            <a:off x="23123" y="0"/>
            <a:ext cx="12145754" cy="6858000"/>
          </a:xfrm>
          <a:prstGeom prst="rect">
            <a:avLst/>
          </a:prstGeom>
          <a:noFill/>
          <a:ln w="177800" cap="rnd" cmpd="tri">
            <a:solidFill>
              <a:schemeClr val="bg2">
                <a:lumMod val="75000"/>
              </a:schemeClr>
            </a:solidFill>
            <a:prstDash val="solid"/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73202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1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RREC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L -0.15087 -0.00046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52" y="-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er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59259E-6 L 0.1349 2.59259E-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36" y="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fanfar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15" grpId="0" animBg="1"/>
      <p:bldP spid="26" grpId="0" animBg="1"/>
      <p:bldP spid="2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fc05.deviantart.net/fs71/i/2012/124/9/f/interlude_scene_01_background_by_nightcider-d4yhjx9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590" b="34547"/>
          <a:stretch/>
        </p:blipFill>
        <p:spPr bwMode="auto">
          <a:xfrm>
            <a:off x="36970" y="1"/>
            <a:ext cx="12118060" cy="445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36970" y="4372341"/>
            <a:ext cx="12016485" cy="2485658"/>
          </a:xfrm>
          <a:prstGeom prst="rect">
            <a:avLst/>
          </a:prstGeom>
          <a:gradFill flip="none" rotWithShape="1">
            <a:gsLst>
              <a:gs pos="0">
                <a:srgbClr val="92D050">
                  <a:shade val="30000"/>
                  <a:satMod val="11500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100000">
                <a:srgbClr val="92D05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1 Llamada ovalada"/>
          <p:cNvSpPr/>
          <p:nvPr/>
        </p:nvSpPr>
        <p:spPr>
          <a:xfrm>
            <a:off x="5305812" y="715902"/>
            <a:ext cx="2520280" cy="1354317"/>
          </a:xfrm>
          <a:prstGeom prst="wedgeEllipseCallout">
            <a:avLst>
              <a:gd name="adj1" fmla="val 33511"/>
              <a:gd name="adj2" fmla="val 60312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Chúc</a:t>
            </a:r>
            <a:r>
              <a:rPr kumimoji="0" lang="es-ES_tradn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mừng</a:t>
            </a:r>
            <a:r>
              <a:rPr kumimoji="0" lang="es-ES_tradn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bạn</a:t>
            </a:r>
            <a:r>
              <a:rPr kumimoji="0" lang="es-ES_tradn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đã</a:t>
            </a:r>
            <a:r>
              <a:rPr kumimoji="0" lang="es-ES_tradn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cứu</a:t>
            </a:r>
            <a:r>
              <a:rPr kumimoji="0" lang="es-ES_tradn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được</a:t>
            </a:r>
            <a:r>
              <a:rPr kumimoji="0" lang="es-ES_tradn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công</a:t>
            </a:r>
            <a:r>
              <a:rPr kumimoji="0" lang="es-ES_tradn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chúa</a:t>
            </a:r>
            <a:r>
              <a:rPr kumimoji="0" lang="es-ES_tradn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!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Picture 2" descr="http://toonclips.com/215/55551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3488" l="0" r="100000">
                        <a14:foregroundMark x1="25373" y1="21395" x2="22388" y2="20930"/>
                        <a14:foregroundMark x1="31841" y1="19070" x2="29353" y2="21395"/>
                        <a14:foregroundMark x1="26866" y1="21860" x2="28856" y2="17209"/>
                        <a14:foregroundMark x1="35323" y1="17674" x2="34328" y2="19535"/>
                        <a14:foregroundMark x1="34328" y1="12093" x2="34328" y2="12093"/>
                        <a14:foregroundMark x1="15920" y1="7442" x2="26368" y2="7442"/>
                        <a14:foregroundMark x1="16418" y1="6977" x2="25373" y2="7442"/>
                        <a14:backgroundMark x1="33831" y1="80930" x2="33831" y2="8093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1280"/>
          <a:stretch/>
        </p:blipFill>
        <p:spPr bwMode="auto">
          <a:xfrm>
            <a:off x="1991545" y="2924712"/>
            <a:ext cx="1972987" cy="1872363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488" b="100000" l="833" r="100000">
                        <a14:foregroundMark x1="36667" y1="3306" x2="49722" y2="3306"/>
                        <a14:foregroundMark x1="37222" y1="4793" x2="33333" y2="10413"/>
                        <a14:foregroundMark x1="35278" y1="4463" x2="26667" y2="84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3881961" y="2039886"/>
            <a:ext cx="2419483" cy="4066076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13 Rectángulo"/>
          <p:cNvSpPr/>
          <p:nvPr/>
        </p:nvSpPr>
        <p:spPr>
          <a:xfrm>
            <a:off x="36970" y="0"/>
            <a:ext cx="12016485" cy="6744173"/>
          </a:xfrm>
          <a:prstGeom prst="rect">
            <a:avLst/>
          </a:prstGeom>
          <a:noFill/>
          <a:ln w="177800" cap="rnd" cmpd="tri">
            <a:solidFill>
              <a:schemeClr val="bg2">
                <a:lumMod val="75000"/>
              </a:schemeClr>
            </a:solidFill>
            <a:prstDash val="solid"/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2 Botón de acción: Personalizar">
            <a:hlinkClick r:id="" action="ppaction://hlinkshowjump?jump=endshow" highlightClick="1"/>
          </p:cNvPr>
          <p:cNvSpPr/>
          <p:nvPr/>
        </p:nvSpPr>
        <p:spPr>
          <a:xfrm>
            <a:off x="8222164" y="6147076"/>
            <a:ext cx="1224136" cy="493281"/>
          </a:xfrm>
          <a:prstGeom prst="flowChartTerminator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Kết thúc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6" name="Picture 2" descr="http://www.totalswindon.com/images/content/News/2013/mike-the-knight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10698" y1="5000" x2="19070" y2="3667"/>
                        <a14:backgroundMark x1="21860" y1="17000" x2="21860" y2="17000"/>
                        <a14:backgroundMark x1="58605" y1="12667" x2="58605" y2="12667"/>
                        <a14:backgroundMark x1="65581" y1="17000" x2="65581" y2="17000"/>
                      </a14:backgroundRemoval>
                    </a14:imgEffect>
                    <a14:imgEffect>
                      <a14:colorTemperature colorTemp="11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901933" y="2087618"/>
            <a:ext cx="2989843" cy="4064184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4" descr="http://www.gifmania.com.es/amor/Corazones_Latiendo/a_herz03.gif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172" y="2092791"/>
            <a:ext cx="923925" cy="485775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ttps://photoshoppngframesimagesquotes.files.wordpress.com/2012/07/a738a-cornerborder16.png"/>
          <p:cNvPicPr>
            <a:picLocks noChangeAspect="1" noChangeArrowheads="1"/>
          </p:cNvPicPr>
          <p:nvPr/>
        </p:nvPicPr>
        <p:blipFill>
          <a:blip r:embed="rId1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" y="369466"/>
            <a:ext cx="996538" cy="1023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s://photoshoppngframesimagesquotes.files.wordpress.com/2012/07/a738a-cornerborder16.png"/>
          <p:cNvPicPr>
            <a:picLocks noChangeAspect="1" noChangeArrowheads="1"/>
          </p:cNvPicPr>
          <p:nvPr/>
        </p:nvPicPr>
        <p:blipFill>
          <a:blip r:embed="rId1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297174" y="393371"/>
            <a:ext cx="931794" cy="1023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ttps://photoshoppngframesimagesquotes.files.wordpress.com/2012/07/a738a-cornerborder16.png"/>
          <p:cNvPicPr>
            <a:picLocks noChangeAspect="1" noChangeArrowheads="1"/>
          </p:cNvPicPr>
          <p:nvPr/>
        </p:nvPicPr>
        <p:blipFill>
          <a:blip r:embed="rId1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36970" y="5822153"/>
            <a:ext cx="996538" cy="10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s://photoshoppngframesimagesquotes.files.wordpress.com/2012/07/a738a-cornerborder16.png"/>
          <p:cNvPicPr>
            <a:picLocks noChangeAspect="1" noChangeArrowheads="1"/>
          </p:cNvPicPr>
          <p:nvPr/>
        </p:nvPicPr>
        <p:blipFill>
          <a:blip r:embed="rId1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11169869" y="5781335"/>
            <a:ext cx="1011729" cy="10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86296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4" name="fanfare.wav"/>
          </p:stSnd>
        </p:sndAc>
      </p:transition>
    </mc:Choice>
    <mc:Fallback xmlns="">
      <p:transition spd="slow">
        <p:split orient="vert"/>
        <p:sndAc>
          <p:stSnd>
            <p:snd r:embed="rId15" name="fanfar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8" descr="觅元素58b0fbac4bf92">
            <a:extLst>
              <a:ext uri="{FF2B5EF4-FFF2-40B4-BE49-F238E27FC236}">
                <a16:creationId xmlns:a16="http://schemas.microsoft.com/office/drawing/2014/main" xmlns="" id="{D58665DD-9139-4EF7-81C4-6EBFE489BBE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769" y="5473879"/>
            <a:ext cx="5212715" cy="740410"/>
          </a:xfrm>
          <a:prstGeom prst="rect">
            <a:avLst/>
          </a:prstGeom>
        </p:spPr>
      </p:pic>
      <p:pic>
        <p:nvPicPr>
          <p:cNvPr id="5" name="图片 15" descr="a05684f714522ad77246dba9447411ba">
            <a:extLst>
              <a:ext uri="{FF2B5EF4-FFF2-40B4-BE49-F238E27FC236}">
                <a16:creationId xmlns:a16="http://schemas.microsoft.com/office/drawing/2014/main" xmlns="" id="{85CACD44-514D-4517-A8BD-97EF92C2F6E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346193" flipH="1">
            <a:off x="7626542" y="3441414"/>
            <a:ext cx="4002630" cy="2830384"/>
          </a:xfrm>
          <a:prstGeom prst="rect">
            <a:avLst/>
          </a:prstGeom>
        </p:spPr>
      </p:pic>
      <p:pic>
        <p:nvPicPr>
          <p:cNvPr id="6" name="图片 1" descr="fc85f2a324e3c42c2067966f589847df">
            <a:extLst>
              <a:ext uri="{FF2B5EF4-FFF2-40B4-BE49-F238E27FC236}">
                <a16:creationId xmlns:a16="http://schemas.microsoft.com/office/drawing/2014/main" xmlns="" id="{5C1ACBCE-0FA0-4817-A1BD-52607BBBDD0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527963" y="4153444"/>
            <a:ext cx="1780433" cy="2060845"/>
          </a:xfrm>
          <a:prstGeom prst="rect">
            <a:avLst/>
          </a:prstGeom>
        </p:spPr>
      </p:pic>
      <p:pic>
        <p:nvPicPr>
          <p:cNvPr id="7" name="图片 3" descr="fc85f2a324e3c42c2067966f589847df">
            <a:extLst>
              <a:ext uri="{FF2B5EF4-FFF2-40B4-BE49-F238E27FC236}">
                <a16:creationId xmlns:a16="http://schemas.microsoft.com/office/drawing/2014/main" xmlns="" id="{BD954D33-775F-4D30-94B0-795D2FD1F11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67179" y="4080167"/>
            <a:ext cx="2956702" cy="1855380"/>
          </a:xfrm>
          <a:prstGeom prst="rect">
            <a:avLst/>
          </a:prstGeom>
        </p:spPr>
      </p:pic>
      <p:grpSp>
        <p:nvGrpSpPr>
          <p:cNvPr id="8" name="Nhóm 7">
            <a:extLst>
              <a:ext uri="{FF2B5EF4-FFF2-40B4-BE49-F238E27FC236}">
                <a16:creationId xmlns:a16="http://schemas.microsoft.com/office/drawing/2014/main" xmlns="" id="{32084167-7FAD-4265-9C68-D65BEDBE26A3}"/>
              </a:ext>
            </a:extLst>
          </p:cNvPr>
          <p:cNvGrpSpPr/>
          <p:nvPr/>
        </p:nvGrpSpPr>
        <p:grpSpPr>
          <a:xfrm>
            <a:off x="697079" y="640514"/>
            <a:ext cx="3626802" cy="2742797"/>
            <a:chOff x="-230853" y="7620"/>
            <a:chExt cx="3626802" cy="2742797"/>
          </a:xfrm>
        </p:grpSpPr>
        <p:grpSp>
          <p:nvGrpSpPr>
            <p:cNvPr id="9" name="Nhóm 8">
              <a:extLst>
                <a:ext uri="{FF2B5EF4-FFF2-40B4-BE49-F238E27FC236}">
                  <a16:creationId xmlns:a16="http://schemas.microsoft.com/office/drawing/2014/main" xmlns="" id="{3EF87F29-D949-4DA0-A2B6-19A6124E5734}"/>
                </a:ext>
              </a:extLst>
            </p:cNvPr>
            <p:cNvGrpSpPr/>
            <p:nvPr/>
          </p:nvGrpSpPr>
          <p:grpSpPr>
            <a:xfrm>
              <a:off x="-230853" y="7620"/>
              <a:ext cx="3467735" cy="2742797"/>
              <a:chOff x="425593" y="325580"/>
              <a:chExt cx="3467735" cy="2742797"/>
            </a:xfrm>
          </p:grpSpPr>
          <p:pic>
            <p:nvPicPr>
              <p:cNvPr id="11" name="图片 7" descr="572005ec0a0c4">
                <a:extLst>
                  <a:ext uri="{FF2B5EF4-FFF2-40B4-BE49-F238E27FC236}">
                    <a16:creationId xmlns:a16="http://schemas.microsoft.com/office/drawing/2014/main" xmlns="" id="{7DC3171A-8F9F-41A0-BEFC-380D2A748E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>
              <a:xfrm>
                <a:off x="425593" y="325580"/>
                <a:ext cx="3467735" cy="1959610"/>
              </a:xfrm>
              <a:prstGeom prst="rect">
                <a:avLst/>
              </a:prstGeom>
            </p:spPr>
          </p:pic>
          <p:sp>
            <p:nvSpPr>
              <p:cNvPr id="12" name="Hình chữ nhật 11">
                <a:extLst>
                  <a:ext uri="{FF2B5EF4-FFF2-40B4-BE49-F238E27FC236}">
                    <a16:creationId xmlns:a16="http://schemas.microsoft.com/office/drawing/2014/main" xmlns="" id="{F0F14F4B-A0F6-43AB-AB88-D48E617A3554}"/>
                  </a:ext>
                </a:extLst>
              </p:cNvPr>
              <p:cNvSpPr/>
              <p:nvPr/>
            </p:nvSpPr>
            <p:spPr>
              <a:xfrm>
                <a:off x="2521527" y="1066800"/>
                <a:ext cx="1371600" cy="131618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endParaRPr>
              </a:p>
            </p:txBody>
          </p:sp>
          <p:sp>
            <p:nvSpPr>
              <p:cNvPr id="13" name="Hình chữ nhật 12">
                <a:extLst>
                  <a:ext uri="{FF2B5EF4-FFF2-40B4-BE49-F238E27FC236}">
                    <a16:creationId xmlns:a16="http://schemas.microsoft.com/office/drawing/2014/main" xmlns="" id="{0BBD4EA2-62F3-4C8B-83C3-A163800FA79D}"/>
                  </a:ext>
                </a:extLst>
              </p:cNvPr>
              <p:cNvSpPr/>
              <p:nvPr/>
            </p:nvSpPr>
            <p:spPr>
              <a:xfrm>
                <a:off x="2159460" y="1752195"/>
                <a:ext cx="1371600" cy="131618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endParaRPr>
              </a:p>
            </p:txBody>
          </p:sp>
        </p:grpSp>
        <p:pic>
          <p:nvPicPr>
            <p:cNvPr id="10" name="Hình ảnh 9">
              <a:extLst>
                <a:ext uri="{FF2B5EF4-FFF2-40B4-BE49-F238E27FC236}">
                  <a16:creationId xmlns:a16="http://schemas.microsoft.com/office/drawing/2014/main" xmlns="" id="{B79163BE-F285-462E-9780-094FC2E21E1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03015" y="772220"/>
              <a:ext cx="1892934" cy="1060043"/>
            </a:xfrm>
            <a:prstGeom prst="rect">
              <a:avLst/>
            </a:prstGeom>
          </p:spPr>
        </p:pic>
      </p:grpSp>
      <p:sp>
        <p:nvSpPr>
          <p:cNvPr id="14" name="标题 1">
            <a:extLst>
              <a:ext uri="{FF2B5EF4-FFF2-40B4-BE49-F238E27FC236}">
                <a16:creationId xmlns:a16="http://schemas.microsoft.com/office/drawing/2014/main" xmlns="" id="{32DA0F2D-3A79-4608-AC3B-E813FEF24C75}"/>
              </a:ext>
            </a:extLst>
          </p:cNvPr>
          <p:cNvSpPr txBox="1">
            <a:spLocks/>
          </p:cNvSpPr>
          <p:nvPr/>
        </p:nvSpPr>
        <p:spPr>
          <a:xfrm>
            <a:off x="1743032" y="2991319"/>
            <a:ext cx="8872419" cy="929240"/>
          </a:xfrm>
          <a:prstGeom prst="rect">
            <a:avLst/>
          </a:prstGeom>
        </p:spPr>
        <p:txBody>
          <a:bodyPr spcFirstLastPara="1" numCol="1" anchor="ctr" anchorCtr="0">
            <a:prstTxWarp prst="textArchUp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  <a:sym typeface="+mn-lt"/>
              </a:rPr>
              <a:t>Tạm</a:t>
            </a:r>
            <a:r>
              <a:rPr kumimoji="0" lang="vi-VN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  <a:sym typeface="+mn-lt"/>
              </a:rPr>
              <a:t> </a:t>
            </a:r>
            <a:r>
              <a:rPr kumimoji="0" lang="vi-VN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  <a:sym typeface="+mn-lt"/>
              </a:rPr>
              <a:t>biệt</a:t>
            </a:r>
            <a:r>
              <a:rPr kumimoji="0" lang="vi-VN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  <a:sym typeface="+mn-lt"/>
              </a:rPr>
              <a:t> </a:t>
            </a:r>
            <a:r>
              <a:rPr kumimoji="0" lang="vi-VN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  <a:sym typeface="+mn-lt"/>
              </a:rPr>
              <a:t>và</a:t>
            </a:r>
            <a:r>
              <a:rPr kumimoji="0" lang="vi-VN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  <a:sym typeface="+mn-lt"/>
              </a:rPr>
              <a:t> </a:t>
            </a:r>
            <a:r>
              <a:rPr kumimoji="0" lang="vi-VN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  <a:sym typeface="+mn-lt"/>
              </a:rPr>
              <a:t>hẹn</a:t>
            </a:r>
            <a:r>
              <a:rPr kumimoji="0" lang="vi-VN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  <a:sym typeface="+mn-lt"/>
              </a:rPr>
              <a:t> </a:t>
            </a:r>
            <a:r>
              <a:rPr kumimoji="0" lang="vi-VN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  <a:sym typeface="+mn-lt"/>
              </a:rPr>
              <a:t>gặp</a:t>
            </a:r>
            <a:r>
              <a:rPr kumimoji="0" lang="vi-VN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  <a:sym typeface="+mn-lt"/>
              </a:rPr>
              <a:t> </a:t>
            </a:r>
            <a:r>
              <a:rPr kumimoji="0" lang="vi-VN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  <a:sym typeface="+mn-lt"/>
              </a:rPr>
              <a:t>lại</a:t>
            </a:r>
            <a:r>
              <a:rPr kumimoji="0" lang="vi-VN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  <a:sym typeface="+mn-lt"/>
              </a:rPr>
              <a:t>!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TM Avo"/>
              <a:ea typeface="+mj-ea"/>
              <a:cs typeface="+mj-cs"/>
              <a:sym typeface="+mn-lt"/>
            </a:endParaRPr>
          </a:p>
        </p:txBody>
      </p:sp>
      <p:pic>
        <p:nvPicPr>
          <p:cNvPr id="17" name="Content Placeholder 19" descr="chimxanh.png">
            <a:extLst>
              <a:ext uri="{FF2B5EF4-FFF2-40B4-BE49-F238E27FC236}">
                <a16:creationId xmlns:a16="http://schemas.microsoft.com/office/drawing/2014/main" xmlns="" id="{180103B2-ADFB-4699-B6DA-FCD74D950B6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69535" y="2069175"/>
            <a:ext cx="700405" cy="6140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" name="PA_图片 6" descr="图片包含 运输, 气球, 航空器&#10;&#10;已生成极高可信度的说明">
            <a:extLst>
              <a:ext uri="{FF2B5EF4-FFF2-40B4-BE49-F238E27FC236}">
                <a16:creationId xmlns:a16="http://schemas.microsoft.com/office/drawing/2014/main" xmlns="" id="{DBCA06F1-AA72-41D8-8526-FE48BABE81F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81490" y="52189"/>
            <a:ext cx="1867299" cy="1626447"/>
          </a:xfrm>
          <a:prstGeom prst="rect">
            <a:avLst/>
          </a:prstGeom>
        </p:spPr>
      </p:pic>
      <p:pic>
        <p:nvPicPr>
          <p:cNvPr id="20" name="PA_图片 6">
            <a:extLst>
              <a:ext uri="{FF2B5EF4-FFF2-40B4-BE49-F238E27FC236}">
                <a16:creationId xmlns:a16="http://schemas.microsoft.com/office/drawing/2014/main" xmlns="" id="{B46F75CC-2F1C-4C20-AAB2-2B922598FED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3164" y="286818"/>
            <a:ext cx="1232156" cy="892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748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5825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8" descr="觅元素58b0fbac4bf92">
            <a:extLst>
              <a:ext uri="{FF2B5EF4-FFF2-40B4-BE49-F238E27FC236}">
                <a16:creationId xmlns:a16="http://schemas.microsoft.com/office/drawing/2014/main" xmlns="" id="{C22E3A18-205D-4D1F-B21A-03F65BD5D17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409" y="5842504"/>
            <a:ext cx="5212715" cy="740410"/>
          </a:xfrm>
          <a:prstGeom prst="rect">
            <a:avLst/>
          </a:prstGeom>
        </p:spPr>
      </p:pic>
      <p:pic>
        <p:nvPicPr>
          <p:cNvPr id="5" name="图片 1" descr="31f7217a017c2d9a8a7bcbd9844c1629">
            <a:extLst>
              <a:ext uri="{FF2B5EF4-FFF2-40B4-BE49-F238E27FC236}">
                <a16:creationId xmlns:a16="http://schemas.microsoft.com/office/drawing/2014/main" xmlns="" id="{24001A5E-16FE-4ED8-9C53-AE1DBD17A8B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5807" y="1616109"/>
            <a:ext cx="5994717" cy="4726940"/>
          </a:xfrm>
          <a:prstGeom prst="rect">
            <a:avLst/>
          </a:prstGeom>
        </p:spPr>
      </p:pic>
      <p:pic>
        <p:nvPicPr>
          <p:cNvPr id="6" name="图片 15" descr="a05684f714522ad77246dba9447411ba">
            <a:extLst>
              <a:ext uri="{FF2B5EF4-FFF2-40B4-BE49-F238E27FC236}">
                <a16:creationId xmlns:a16="http://schemas.microsoft.com/office/drawing/2014/main" xmlns="" id="{DD902496-329C-4F8A-A33F-D0A3E3E6D58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4346" y="3260594"/>
            <a:ext cx="4174490" cy="2952115"/>
          </a:xfrm>
          <a:prstGeom prst="rect">
            <a:avLst/>
          </a:prstGeom>
        </p:spPr>
      </p:pic>
      <p:pic>
        <p:nvPicPr>
          <p:cNvPr id="7" name="图片 2" descr="觅元素584a989cd6c5a">
            <a:extLst>
              <a:ext uri="{FF2B5EF4-FFF2-40B4-BE49-F238E27FC236}">
                <a16:creationId xmlns:a16="http://schemas.microsoft.com/office/drawing/2014/main" xmlns="" id="{0A074B34-B2D6-4FE9-B81F-9D3CEA8082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3345" y="425262"/>
            <a:ext cx="6506845" cy="1394460"/>
          </a:xfrm>
          <a:prstGeom prst="rect">
            <a:avLst/>
          </a:prstGeom>
        </p:spPr>
      </p:pic>
      <p:sp>
        <p:nvSpPr>
          <p:cNvPr id="8" name="文本框 11">
            <a:extLst>
              <a:ext uri="{FF2B5EF4-FFF2-40B4-BE49-F238E27FC236}">
                <a16:creationId xmlns:a16="http://schemas.microsoft.com/office/drawing/2014/main" xmlns="" id="{FB0EC179-A0D1-42C8-A196-0C99C2CECEF8}"/>
              </a:ext>
            </a:extLst>
          </p:cNvPr>
          <p:cNvSpPr txBox="1"/>
          <p:nvPr/>
        </p:nvSpPr>
        <p:spPr>
          <a:xfrm>
            <a:off x="4739742" y="2876324"/>
            <a:ext cx="6234053" cy="1015663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ea"/>
                <a:ea typeface="+mj-ea"/>
                <a:cs typeface="Times New Roman" panose="02020603050405020304" pitchFamily="18" charset="0"/>
                <a:sym typeface="+mn-ea"/>
              </a:rPr>
              <a:t>LUYỆN TẬP</a:t>
            </a:r>
          </a:p>
        </p:txBody>
      </p:sp>
      <p:pic>
        <p:nvPicPr>
          <p:cNvPr id="9" name="图片 7" descr="572005ec0a0c4">
            <a:extLst>
              <a:ext uri="{FF2B5EF4-FFF2-40B4-BE49-F238E27FC236}">
                <a16:creationId xmlns:a16="http://schemas.microsoft.com/office/drawing/2014/main" xmlns="" id="{466BA7A6-BE5C-4EE6-B5C0-F0D48CF430C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8224" b="26546"/>
          <a:stretch/>
        </p:blipFill>
        <p:spPr>
          <a:xfrm>
            <a:off x="744527" y="488673"/>
            <a:ext cx="2142240" cy="143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956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1735" y="328053"/>
            <a:ext cx="4447001" cy="626469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7994" y="343275"/>
            <a:ext cx="4469670" cy="630862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34255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6995"/>
          <a:stretch/>
        </p:blipFill>
        <p:spPr>
          <a:xfrm>
            <a:off x="672061" y="207269"/>
            <a:ext cx="10328171" cy="2673091"/>
          </a:xfrm>
          <a:prstGeom prst="rect">
            <a:avLst/>
          </a:prstGeom>
        </p:spPr>
      </p:pic>
      <p:sp>
        <p:nvSpPr>
          <p:cNvPr id="3" name="Rounded Rectangle 5">
            <a:extLst>
              <a:ext uri="{FF2B5EF4-FFF2-40B4-BE49-F238E27FC236}">
                <a16:creationId xmlns:a16="http://schemas.microsoft.com/office/drawing/2014/main" xmlns="" id="{4C10EC1F-5956-4A58-8E21-4ED30252ED16}"/>
              </a:ext>
            </a:extLst>
          </p:cNvPr>
          <p:cNvSpPr/>
          <p:nvPr/>
        </p:nvSpPr>
        <p:spPr>
          <a:xfrm>
            <a:off x="2501603" y="2389355"/>
            <a:ext cx="634790" cy="75618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200" b="1">
                <a:solidFill>
                  <a:srgbClr val="002060"/>
                </a:solidFill>
                <a:cs typeface="Times New Roman" panose="02020603050405020304" pitchFamily="18" charset="0"/>
              </a:rPr>
              <a:t>5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  <p:sp>
        <p:nvSpPr>
          <p:cNvPr id="4" name="Rounded Rectangle 5">
            <a:extLst>
              <a:ext uri="{FF2B5EF4-FFF2-40B4-BE49-F238E27FC236}">
                <a16:creationId xmlns:a16="http://schemas.microsoft.com/office/drawing/2014/main" xmlns="" id="{4C10EC1F-5956-4A58-8E21-4ED30252ED16}"/>
              </a:ext>
            </a:extLst>
          </p:cNvPr>
          <p:cNvSpPr/>
          <p:nvPr/>
        </p:nvSpPr>
        <p:spPr>
          <a:xfrm>
            <a:off x="2931370" y="3230603"/>
            <a:ext cx="3503221" cy="75618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000" b="1" dirty="0">
                <a:solidFill>
                  <a:srgbClr val="002060"/>
                </a:solidFill>
                <a:cs typeface="Times New Roman" panose="02020603050405020304" pitchFamily="18" charset="0"/>
              </a:rPr>
              <a:t>5</a:t>
            </a:r>
            <a: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+ </a:t>
            </a:r>
            <a:r>
              <a:rPr kumimoji="0" lang="vi-VN" sz="4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2</a:t>
            </a:r>
            <a: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+ </a:t>
            </a:r>
            <a:r>
              <a:rPr kumimoji="0" lang="vi-VN" sz="4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1</a:t>
            </a:r>
            <a: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=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  <p:sp>
        <p:nvSpPr>
          <p:cNvPr id="5" name="Rounded Rectangle 5">
            <a:extLst>
              <a:ext uri="{FF2B5EF4-FFF2-40B4-BE49-F238E27FC236}">
                <a16:creationId xmlns:a16="http://schemas.microsoft.com/office/drawing/2014/main" xmlns="" id="{4C10EC1F-5956-4A58-8E21-4ED30252ED16}"/>
              </a:ext>
            </a:extLst>
          </p:cNvPr>
          <p:cNvSpPr/>
          <p:nvPr/>
        </p:nvSpPr>
        <p:spPr>
          <a:xfrm>
            <a:off x="4714451" y="2389355"/>
            <a:ext cx="598213" cy="774469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200" b="1" noProof="0" smtClean="0">
                <a:solidFill>
                  <a:srgbClr val="002060"/>
                </a:solidFill>
                <a:cs typeface="Times New Roman" panose="02020603050405020304" pitchFamily="18" charset="0"/>
              </a:rPr>
              <a:t>2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xmlns="" id="{4C10EC1F-5956-4A58-8E21-4ED30252ED16}"/>
              </a:ext>
            </a:extLst>
          </p:cNvPr>
          <p:cNvSpPr/>
          <p:nvPr/>
        </p:nvSpPr>
        <p:spPr>
          <a:xfrm>
            <a:off x="7741115" y="2389355"/>
            <a:ext cx="634790" cy="75618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200" b="1">
                <a:solidFill>
                  <a:srgbClr val="002060"/>
                </a:solidFill>
                <a:cs typeface="Times New Roman" panose="02020603050405020304" pitchFamily="18" charset="0"/>
              </a:rPr>
              <a:t>1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2935224" y="3886200"/>
            <a:ext cx="1324542" cy="128239"/>
            <a:chOff x="3273552" y="4754880"/>
            <a:chExt cx="1435608" cy="82296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3273552" y="4764024"/>
              <a:ext cx="1435608" cy="0"/>
            </a:xfrm>
            <a:prstGeom prst="line">
              <a:avLst/>
            </a:prstGeom>
            <a:ln w="38100">
              <a:solidFill>
                <a:srgbClr val="0000FF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Freeform 15"/>
            <p:cNvSpPr/>
            <p:nvPr/>
          </p:nvSpPr>
          <p:spPr>
            <a:xfrm>
              <a:off x="3913632" y="4754880"/>
              <a:ext cx="128016" cy="82296"/>
            </a:xfrm>
            <a:custGeom>
              <a:avLst/>
              <a:gdLst>
                <a:gd name="connsiteX0" fmla="*/ 0 w 128016"/>
                <a:gd name="connsiteY0" fmla="*/ 0 h 82296"/>
                <a:gd name="connsiteX1" fmla="*/ 27432 w 128016"/>
                <a:gd name="connsiteY1" fmla="*/ 45720 h 82296"/>
                <a:gd name="connsiteX2" fmla="*/ 45720 w 128016"/>
                <a:gd name="connsiteY2" fmla="*/ 73152 h 82296"/>
                <a:gd name="connsiteX3" fmla="*/ 73152 w 128016"/>
                <a:gd name="connsiteY3" fmla="*/ 82296 h 82296"/>
                <a:gd name="connsiteX4" fmla="*/ 109728 w 128016"/>
                <a:gd name="connsiteY4" fmla="*/ 18288 h 82296"/>
                <a:gd name="connsiteX5" fmla="*/ 128016 w 128016"/>
                <a:gd name="connsiteY5" fmla="*/ 0 h 8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016" h="82296">
                  <a:moveTo>
                    <a:pt x="0" y="0"/>
                  </a:moveTo>
                  <a:cubicBezTo>
                    <a:pt x="9144" y="15240"/>
                    <a:pt x="18012" y="30649"/>
                    <a:pt x="27432" y="45720"/>
                  </a:cubicBezTo>
                  <a:cubicBezTo>
                    <a:pt x="33257" y="55039"/>
                    <a:pt x="37138" y="66287"/>
                    <a:pt x="45720" y="73152"/>
                  </a:cubicBezTo>
                  <a:cubicBezTo>
                    <a:pt x="53246" y="79173"/>
                    <a:pt x="64008" y="79248"/>
                    <a:pt x="73152" y="82296"/>
                  </a:cubicBezTo>
                  <a:cubicBezTo>
                    <a:pt x="85667" y="57265"/>
                    <a:pt x="92495" y="39829"/>
                    <a:pt x="109728" y="18288"/>
                  </a:cubicBezTo>
                  <a:cubicBezTo>
                    <a:pt x="115114" y="11556"/>
                    <a:pt x="121920" y="6096"/>
                    <a:pt x="128016" y="0"/>
                  </a:cubicBezTo>
                </a:path>
              </a:pathLst>
            </a:custGeom>
            <a:noFill/>
            <a:ln w="3810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ounded Rectangle 5">
            <a:extLst>
              <a:ext uri="{FF2B5EF4-FFF2-40B4-BE49-F238E27FC236}">
                <a16:creationId xmlns:a16="http://schemas.microsoft.com/office/drawing/2014/main" xmlns="" id="{4C10EC1F-5956-4A58-8E21-4ED30252ED16}"/>
              </a:ext>
            </a:extLst>
          </p:cNvPr>
          <p:cNvSpPr/>
          <p:nvPr/>
        </p:nvSpPr>
        <p:spPr>
          <a:xfrm>
            <a:off x="3370283" y="3952979"/>
            <a:ext cx="634790" cy="75618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000" b="1">
                <a:solidFill>
                  <a:srgbClr val="FF0000"/>
                </a:solidFill>
                <a:cs typeface="Times New Roman" panose="02020603050405020304" pitchFamily="18" charset="0"/>
              </a:rPr>
              <a:t>7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  <p:sp>
        <p:nvSpPr>
          <p:cNvPr id="19" name="Rounded Rectangle 5">
            <a:extLst>
              <a:ext uri="{FF2B5EF4-FFF2-40B4-BE49-F238E27FC236}">
                <a16:creationId xmlns:a16="http://schemas.microsoft.com/office/drawing/2014/main" xmlns="" id="{4C10EC1F-5956-4A58-8E21-4ED30252ED16}"/>
              </a:ext>
            </a:extLst>
          </p:cNvPr>
          <p:cNvSpPr/>
          <p:nvPr/>
        </p:nvSpPr>
        <p:spPr>
          <a:xfrm>
            <a:off x="5720291" y="3239747"/>
            <a:ext cx="634790" cy="75618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000" b="1" noProof="0" smtClean="0">
                <a:solidFill>
                  <a:srgbClr val="FF0000"/>
                </a:solidFill>
                <a:cs typeface="Times New Roman" panose="02020603050405020304" pitchFamily="18" charset="0"/>
              </a:rPr>
              <a:t>8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  <p:sp>
        <p:nvSpPr>
          <p:cNvPr id="22" name="Rounded Rectangle 5">
            <a:extLst>
              <a:ext uri="{FF2B5EF4-FFF2-40B4-BE49-F238E27FC236}">
                <a16:creationId xmlns:a16="http://schemas.microsoft.com/office/drawing/2014/main" xmlns="" id="{4C10EC1F-5956-4A58-8E21-4ED30252ED16}"/>
              </a:ext>
            </a:extLst>
          </p:cNvPr>
          <p:cNvSpPr/>
          <p:nvPr/>
        </p:nvSpPr>
        <p:spPr>
          <a:xfrm>
            <a:off x="1148290" y="4638779"/>
            <a:ext cx="3503221" cy="75618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b) Tính: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  <p:sp>
        <p:nvSpPr>
          <p:cNvPr id="23" name="Rounded Rectangle 5">
            <a:extLst>
              <a:ext uri="{FF2B5EF4-FFF2-40B4-BE49-F238E27FC236}">
                <a16:creationId xmlns:a16="http://schemas.microsoft.com/office/drawing/2014/main" xmlns="" id="{4C10EC1F-5956-4A58-8E21-4ED30252ED16}"/>
              </a:ext>
            </a:extLst>
          </p:cNvPr>
          <p:cNvSpPr/>
          <p:nvPr/>
        </p:nvSpPr>
        <p:spPr>
          <a:xfrm>
            <a:off x="2337010" y="5388587"/>
            <a:ext cx="3503221" cy="75618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000" b="1" noProof="0" dirty="0">
                <a:solidFill>
                  <a:srgbClr val="002060"/>
                </a:solidFill>
                <a:cs typeface="Times New Roman" panose="02020603050405020304" pitchFamily="18" charset="0"/>
              </a:rPr>
              <a:t>3</a:t>
            </a:r>
            <a: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+ </a:t>
            </a:r>
            <a:r>
              <a:rPr kumimoji="0" lang="vi-VN" sz="4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1</a:t>
            </a:r>
            <a: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+ </a:t>
            </a:r>
            <a:r>
              <a:rPr kumimoji="0" lang="vi-VN" sz="4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1</a:t>
            </a:r>
            <a: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=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  <p:sp>
        <p:nvSpPr>
          <p:cNvPr id="24" name="Rounded Rectangle 5">
            <a:extLst>
              <a:ext uri="{FF2B5EF4-FFF2-40B4-BE49-F238E27FC236}">
                <a16:creationId xmlns:a16="http://schemas.microsoft.com/office/drawing/2014/main" xmlns="" id="{4C10EC1F-5956-4A58-8E21-4ED30252ED16}"/>
              </a:ext>
            </a:extLst>
          </p:cNvPr>
          <p:cNvSpPr/>
          <p:nvPr/>
        </p:nvSpPr>
        <p:spPr>
          <a:xfrm>
            <a:off x="6854146" y="5333723"/>
            <a:ext cx="3503221" cy="75618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000" b="1" dirty="0">
                <a:solidFill>
                  <a:srgbClr val="002060"/>
                </a:solidFill>
                <a:cs typeface="Times New Roman" panose="02020603050405020304" pitchFamily="18" charset="0"/>
              </a:rPr>
              <a:t>6</a:t>
            </a:r>
            <a: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+ </a:t>
            </a:r>
            <a:r>
              <a:rPr kumimoji="0" lang="vi-VN" sz="4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1</a:t>
            </a:r>
            <a: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+ </a:t>
            </a:r>
            <a:r>
              <a:rPr lang="vi-VN" sz="4000" b="1">
                <a:solidFill>
                  <a:srgbClr val="002060"/>
                </a:solidFill>
                <a:cs typeface="Times New Roman" panose="02020603050405020304" pitchFamily="18" charset="0"/>
              </a:rPr>
              <a:t>2</a:t>
            </a:r>
            <a: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=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  <p:sp>
        <p:nvSpPr>
          <p:cNvPr id="25" name="Rounded Rectangle 5">
            <a:extLst>
              <a:ext uri="{FF2B5EF4-FFF2-40B4-BE49-F238E27FC236}">
                <a16:creationId xmlns:a16="http://schemas.microsoft.com/office/drawing/2014/main" xmlns="" id="{4C10EC1F-5956-4A58-8E21-4ED30252ED16}"/>
              </a:ext>
            </a:extLst>
          </p:cNvPr>
          <p:cNvSpPr/>
          <p:nvPr/>
        </p:nvSpPr>
        <p:spPr>
          <a:xfrm>
            <a:off x="2775923" y="5918939"/>
            <a:ext cx="634790" cy="75618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000" b="1" noProof="0" smtClean="0">
                <a:solidFill>
                  <a:srgbClr val="FF0000"/>
                </a:solidFill>
                <a:cs typeface="Times New Roman" panose="02020603050405020304" pitchFamily="18" charset="0"/>
              </a:rPr>
              <a:t>4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xmlns="" id="{4C10EC1F-5956-4A58-8E21-4ED30252ED16}"/>
              </a:ext>
            </a:extLst>
          </p:cNvPr>
          <p:cNvSpPr/>
          <p:nvPr/>
        </p:nvSpPr>
        <p:spPr>
          <a:xfrm>
            <a:off x="4851611" y="5388587"/>
            <a:ext cx="634790" cy="75618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000" b="1">
                <a:solidFill>
                  <a:srgbClr val="FF0000"/>
                </a:solidFill>
                <a:cs typeface="Times New Roman" panose="02020603050405020304" pitchFamily="18" charset="0"/>
              </a:rPr>
              <a:t>5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  <p:sp>
        <p:nvSpPr>
          <p:cNvPr id="27" name="Rounded Rectangle 5">
            <a:extLst>
              <a:ext uri="{FF2B5EF4-FFF2-40B4-BE49-F238E27FC236}">
                <a16:creationId xmlns:a16="http://schemas.microsoft.com/office/drawing/2014/main" xmlns="" id="{4C10EC1F-5956-4A58-8E21-4ED30252ED16}"/>
              </a:ext>
            </a:extLst>
          </p:cNvPr>
          <p:cNvSpPr/>
          <p:nvPr/>
        </p:nvSpPr>
        <p:spPr>
          <a:xfrm>
            <a:off x="10836987" y="206791"/>
            <a:ext cx="1192825" cy="756182"/>
          </a:xfrm>
          <a:prstGeom prst="roundRect">
            <a:avLst/>
          </a:prstGeom>
          <a:solidFill>
            <a:schemeClr val="bg1"/>
          </a:solidFill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000" b="1">
                <a:solidFill>
                  <a:srgbClr val="0070C0"/>
                </a:solidFill>
                <a:cs typeface="Times New Roman" panose="02020603050405020304" pitchFamily="18" charset="0"/>
              </a:rPr>
              <a:t>V62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  <p:sp>
        <p:nvSpPr>
          <p:cNvPr id="28" name="Rounded Rectangle 5">
            <a:extLst>
              <a:ext uri="{FF2B5EF4-FFF2-40B4-BE49-F238E27FC236}">
                <a16:creationId xmlns:a16="http://schemas.microsoft.com/office/drawing/2014/main" xmlns="" id="{4C10EC1F-5956-4A58-8E21-4ED30252ED16}"/>
              </a:ext>
            </a:extLst>
          </p:cNvPr>
          <p:cNvSpPr/>
          <p:nvPr/>
        </p:nvSpPr>
        <p:spPr>
          <a:xfrm>
            <a:off x="9414467" y="5324579"/>
            <a:ext cx="634790" cy="75618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000" b="1">
                <a:solidFill>
                  <a:srgbClr val="FF0000"/>
                </a:solidFill>
                <a:cs typeface="Times New Roman" panose="02020603050405020304" pitchFamily="18" charset="0"/>
              </a:rPr>
              <a:t>9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3906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18" grpId="0"/>
      <p:bldP spid="19" grpId="0"/>
      <p:bldP spid="22" grpId="0"/>
      <p:bldP spid="23" grpId="0"/>
      <p:bldP spid="24" grpId="0"/>
      <p:bldP spid="25" grpId="0"/>
      <p:bldP spid="26" grpId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8057" r="62257" b="85869"/>
          <a:stretch/>
        </p:blipFill>
        <p:spPr>
          <a:xfrm>
            <a:off x="1115121" y="568138"/>
            <a:ext cx="3544058" cy="124951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985" t="15271" r="-151" b="4339"/>
          <a:stretch/>
        </p:blipFill>
        <p:spPr>
          <a:xfrm>
            <a:off x="5274525" y="613317"/>
            <a:ext cx="6512313" cy="3949907"/>
          </a:xfrm>
          <a:prstGeom prst="rect">
            <a:avLst/>
          </a:prstGeom>
        </p:spPr>
      </p:pic>
      <p:sp>
        <p:nvSpPr>
          <p:cNvPr id="4" name="Rounded Rectangle 5">
            <a:extLst>
              <a:ext uri="{FF2B5EF4-FFF2-40B4-BE49-F238E27FC236}">
                <a16:creationId xmlns:a16="http://schemas.microsoft.com/office/drawing/2014/main" xmlns="" id="{4C10EC1F-5956-4A58-8E21-4ED30252ED16}"/>
              </a:ext>
            </a:extLst>
          </p:cNvPr>
          <p:cNvSpPr/>
          <p:nvPr/>
        </p:nvSpPr>
        <p:spPr>
          <a:xfrm>
            <a:off x="1269839" y="2226993"/>
            <a:ext cx="3503221" cy="75618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>
              <a:defRPr/>
            </a:pPr>
            <a:r>
              <a:rPr lang="vi-VN" sz="4000" b="1" noProof="0">
                <a:solidFill>
                  <a:srgbClr val="002060"/>
                </a:solidFill>
                <a:cs typeface="Times New Roman" panose="02020603050405020304" pitchFamily="18" charset="0"/>
              </a:rPr>
              <a:t>8</a:t>
            </a:r>
            <a: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lang="vi-VN" sz="4000" b="1">
                <a:solidFill>
                  <a:srgbClr val="002060"/>
                </a:solidFill>
                <a:cs typeface="Times New Roman" panose="02020603050405020304" pitchFamily="18" charset="0"/>
              </a:rPr>
              <a:t>–</a:t>
            </a:r>
            <a: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lang="vi-VN" sz="4000" b="1">
                <a:solidFill>
                  <a:srgbClr val="002060"/>
                </a:solidFill>
                <a:cs typeface="Times New Roman" panose="02020603050405020304" pitchFamily="18" charset="0"/>
              </a:rPr>
              <a:t>3</a:t>
            </a:r>
            <a: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lang="vi-VN" sz="4000" b="1">
                <a:solidFill>
                  <a:srgbClr val="002060"/>
                </a:solidFill>
                <a:cs typeface="Times New Roman" panose="02020603050405020304" pitchFamily="18" charset="0"/>
              </a:rPr>
              <a:t>–</a:t>
            </a:r>
            <a: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vi-VN" sz="4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1</a:t>
            </a:r>
            <a: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=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226634" y="2893742"/>
            <a:ext cx="1282389" cy="150542"/>
            <a:chOff x="3273552" y="4754880"/>
            <a:chExt cx="1435608" cy="82296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3273552" y="4764024"/>
              <a:ext cx="1435608" cy="0"/>
            </a:xfrm>
            <a:prstGeom prst="line">
              <a:avLst/>
            </a:prstGeom>
            <a:ln w="38100">
              <a:solidFill>
                <a:srgbClr val="0000FF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3913632" y="4754880"/>
              <a:ext cx="128016" cy="82296"/>
            </a:xfrm>
            <a:custGeom>
              <a:avLst/>
              <a:gdLst>
                <a:gd name="connsiteX0" fmla="*/ 0 w 128016"/>
                <a:gd name="connsiteY0" fmla="*/ 0 h 82296"/>
                <a:gd name="connsiteX1" fmla="*/ 27432 w 128016"/>
                <a:gd name="connsiteY1" fmla="*/ 45720 h 82296"/>
                <a:gd name="connsiteX2" fmla="*/ 45720 w 128016"/>
                <a:gd name="connsiteY2" fmla="*/ 73152 h 82296"/>
                <a:gd name="connsiteX3" fmla="*/ 73152 w 128016"/>
                <a:gd name="connsiteY3" fmla="*/ 82296 h 82296"/>
                <a:gd name="connsiteX4" fmla="*/ 109728 w 128016"/>
                <a:gd name="connsiteY4" fmla="*/ 18288 h 82296"/>
                <a:gd name="connsiteX5" fmla="*/ 128016 w 128016"/>
                <a:gd name="connsiteY5" fmla="*/ 0 h 8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016" h="82296">
                  <a:moveTo>
                    <a:pt x="0" y="0"/>
                  </a:moveTo>
                  <a:cubicBezTo>
                    <a:pt x="9144" y="15240"/>
                    <a:pt x="18012" y="30649"/>
                    <a:pt x="27432" y="45720"/>
                  </a:cubicBezTo>
                  <a:cubicBezTo>
                    <a:pt x="33257" y="55039"/>
                    <a:pt x="37138" y="66287"/>
                    <a:pt x="45720" y="73152"/>
                  </a:cubicBezTo>
                  <a:cubicBezTo>
                    <a:pt x="53246" y="79173"/>
                    <a:pt x="64008" y="79248"/>
                    <a:pt x="73152" y="82296"/>
                  </a:cubicBezTo>
                  <a:cubicBezTo>
                    <a:pt x="85667" y="57265"/>
                    <a:pt x="92495" y="39829"/>
                    <a:pt x="109728" y="18288"/>
                  </a:cubicBezTo>
                  <a:cubicBezTo>
                    <a:pt x="115114" y="11556"/>
                    <a:pt x="121920" y="6096"/>
                    <a:pt x="128016" y="0"/>
                  </a:cubicBezTo>
                </a:path>
              </a:pathLst>
            </a:custGeom>
            <a:noFill/>
            <a:ln w="3810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Rounded Rectangle 5">
            <a:extLst>
              <a:ext uri="{FF2B5EF4-FFF2-40B4-BE49-F238E27FC236}">
                <a16:creationId xmlns:a16="http://schemas.microsoft.com/office/drawing/2014/main" xmlns="" id="{4C10EC1F-5956-4A58-8E21-4ED30252ED16}"/>
              </a:ext>
            </a:extLst>
          </p:cNvPr>
          <p:cNvSpPr/>
          <p:nvPr/>
        </p:nvSpPr>
        <p:spPr>
          <a:xfrm>
            <a:off x="1616642" y="3039025"/>
            <a:ext cx="634790" cy="75618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000" b="1">
                <a:solidFill>
                  <a:srgbClr val="FF0000"/>
                </a:solidFill>
                <a:cs typeface="Times New Roman" panose="02020603050405020304" pitchFamily="18" charset="0"/>
              </a:rPr>
              <a:t>5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  <p:sp>
        <p:nvSpPr>
          <p:cNvPr id="12" name="Rounded Rectangle 5">
            <a:extLst>
              <a:ext uri="{FF2B5EF4-FFF2-40B4-BE49-F238E27FC236}">
                <a16:creationId xmlns:a16="http://schemas.microsoft.com/office/drawing/2014/main" xmlns="" id="{4C10EC1F-5956-4A58-8E21-4ED30252ED16}"/>
              </a:ext>
            </a:extLst>
          </p:cNvPr>
          <p:cNvSpPr/>
          <p:nvPr/>
        </p:nvSpPr>
        <p:spPr>
          <a:xfrm>
            <a:off x="3791129" y="2247288"/>
            <a:ext cx="634790" cy="75618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000" b="1" noProof="0" smtClean="0">
                <a:solidFill>
                  <a:srgbClr val="FF0000"/>
                </a:solidFill>
                <a:cs typeface="Times New Roman" panose="02020603050405020304" pitchFamily="18" charset="0"/>
              </a:rPr>
              <a:t>4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  <p:sp>
        <p:nvSpPr>
          <p:cNvPr id="13" name="Rounded Rectangle 5">
            <a:extLst>
              <a:ext uri="{FF2B5EF4-FFF2-40B4-BE49-F238E27FC236}">
                <a16:creationId xmlns:a16="http://schemas.microsoft.com/office/drawing/2014/main" xmlns="" id="{4C10EC1F-5956-4A58-8E21-4ED30252ED16}"/>
              </a:ext>
            </a:extLst>
          </p:cNvPr>
          <p:cNvSpPr/>
          <p:nvPr/>
        </p:nvSpPr>
        <p:spPr>
          <a:xfrm>
            <a:off x="1137139" y="4371150"/>
            <a:ext cx="3503221" cy="75618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b) Tính: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  <p:sp>
        <p:nvSpPr>
          <p:cNvPr id="14" name="Rounded Rectangle 5">
            <a:extLst>
              <a:ext uri="{FF2B5EF4-FFF2-40B4-BE49-F238E27FC236}">
                <a16:creationId xmlns:a16="http://schemas.microsoft.com/office/drawing/2014/main" xmlns="" id="{4C10EC1F-5956-4A58-8E21-4ED30252ED16}"/>
              </a:ext>
            </a:extLst>
          </p:cNvPr>
          <p:cNvSpPr/>
          <p:nvPr/>
        </p:nvSpPr>
        <p:spPr>
          <a:xfrm>
            <a:off x="2325859" y="5120958"/>
            <a:ext cx="3503221" cy="75618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>
              <a:defRPr/>
            </a:pPr>
            <a:r>
              <a:rPr lang="vi-VN" sz="4000" b="1">
                <a:solidFill>
                  <a:srgbClr val="002060"/>
                </a:solidFill>
                <a:cs typeface="Times New Roman" panose="02020603050405020304" pitchFamily="18" charset="0"/>
              </a:rPr>
              <a:t>4</a:t>
            </a:r>
            <a: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lang="vi-VN" sz="4000" b="1">
                <a:solidFill>
                  <a:srgbClr val="002060"/>
                </a:solidFill>
                <a:cs typeface="Times New Roman" panose="02020603050405020304" pitchFamily="18" charset="0"/>
              </a:rPr>
              <a:t>–</a:t>
            </a:r>
            <a: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vi-VN" sz="4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1 </a:t>
            </a:r>
            <a:r>
              <a:rPr lang="vi-VN" sz="4000" b="1">
                <a:solidFill>
                  <a:srgbClr val="002060"/>
                </a:solidFill>
                <a:cs typeface="Times New Roman" panose="02020603050405020304" pitchFamily="18" charset="0"/>
              </a:rPr>
              <a:t>–</a:t>
            </a:r>
            <a: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vi-VN" sz="4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1</a:t>
            </a:r>
            <a: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=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  <p:sp>
        <p:nvSpPr>
          <p:cNvPr id="15" name="Rounded Rectangle 5">
            <a:extLst>
              <a:ext uri="{FF2B5EF4-FFF2-40B4-BE49-F238E27FC236}">
                <a16:creationId xmlns:a16="http://schemas.microsoft.com/office/drawing/2014/main" xmlns="" id="{4C10EC1F-5956-4A58-8E21-4ED30252ED16}"/>
              </a:ext>
            </a:extLst>
          </p:cNvPr>
          <p:cNvSpPr/>
          <p:nvPr/>
        </p:nvSpPr>
        <p:spPr>
          <a:xfrm>
            <a:off x="6842995" y="5066094"/>
            <a:ext cx="3503221" cy="75618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>
              <a:defRPr/>
            </a:pPr>
            <a:r>
              <a:rPr lang="vi-VN" sz="4000" b="1" noProof="0">
                <a:solidFill>
                  <a:srgbClr val="002060"/>
                </a:solidFill>
                <a:cs typeface="Times New Roman" panose="02020603050405020304" pitchFamily="18" charset="0"/>
              </a:rPr>
              <a:t>7</a:t>
            </a:r>
            <a: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lang="vi-VN" sz="4000" b="1" smtClean="0">
                <a:solidFill>
                  <a:srgbClr val="002060"/>
                </a:solidFill>
                <a:cs typeface="Times New Roman" panose="02020603050405020304" pitchFamily="18" charset="0"/>
              </a:rPr>
              <a:t>–</a:t>
            </a:r>
            <a: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vi-VN" sz="4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1</a:t>
            </a:r>
            <a:r>
              <a:rPr lang="vi-VN" sz="4000" b="1">
                <a:solidFill>
                  <a:srgbClr val="002060"/>
                </a:solidFill>
                <a:cs typeface="Times New Roman" panose="02020603050405020304" pitchFamily="18" charset="0"/>
              </a:rPr>
              <a:t> –</a:t>
            </a:r>
            <a:r>
              <a:rPr lang="en-US" sz="4000" b="1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vi-VN" sz="4000" b="1" smtClean="0">
                <a:solidFill>
                  <a:srgbClr val="002060"/>
                </a:solidFill>
                <a:cs typeface="Times New Roman" panose="02020603050405020304" pitchFamily="18" charset="0"/>
              </a:rPr>
              <a:t>2</a:t>
            </a:r>
            <a: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=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  <p:sp>
        <p:nvSpPr>
          <p:cNvPr id="16" name="Rounded Rectangle 5">
            <a:extLst>
              <a:ext uri="{FF2B5EF4-FFF2-40B4-BE49-F238E27FC236}">
                <a16:creationId xmlns:a16="http://schemas.microsoft.com/office/drawing/2014/main" xmlns="" id="{4C10EC1F-5956-4A58-8E21-4ED30252ED16}"/>
              </a:ext>
            </a:extLst>
          </p:cNvPr>
          <p:cNvSpPr/>
          <p:nvPr/>
        </p:nvSpPr>
        <p:spPr>
          <a:xfrm>
            <a:off x="2764772" y="5651310"/>
            <a:ext cx="634790" cy="75618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000" b="1">
                <a:solidFill>
                  <a:srgbClr val="FF0000"/>
                </a:solidFill>
                <a:cs typeface="Times New Roman" panose="02020603050405020304" pitchFamily="18" charset="0"/>
              </a:rPr>
              <a:t>3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  <p:sp>
        <p:nvSpPr>
          <p:cNvPr id="17" name="Rounded Rectangle 5">
            <a:extLst>
              <a:ext uri="{FF2B5EF4-FFF2-40B4-BE49-F238E27FC236}">
                <a16:creationId xmlns:a16="http://schemas.microsoft.com/office/drawing/2014/main" xmlns="" id="{4C10EC1F-5956-4A58-8E21-4ED30252ED16}"/>
              </a:ext>
            </a:extLst>
          </p:cNvPr>
          <p:cNvSpPr/>
          <p:nvPr/>
        </p:nvSpPr>
        <p:spPr>
          <a:xfrm>
            <a:off x="4840460" y="5120958"/>
            <a:ext cx="634790" cy="75618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000" b="1" noProof="0" smtClean="0">
                <a:solidFill>
                  <a:srgbClr val="FF0000"/>
                </a:solidFill>
                <a:cs typeface="Times New Roman" panose="02020603050405020304" pitchFamily="18" charset="0"/>
              </a:rPr>
              <a:t>2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  <p:sp>
        <p:nvSpPr>
          <p:cNvPr id="18" name="Rounded Rectangle 5">
            <a:extLst>
              <a:ext uri="{FF2B5EF4-FFF2-40B4-BE49-F238E27FC236}">
                <a16:creationId xmlns:a16="http://schemas.microsoft.com/office/drawing/2014/main" xmlns="" id="{4C10EC1F-5956-4A58-8E21-4ED30252ED16}"/>
              </a:ext>
            </a:extLst>
          </p:cNvPr>
          <p:cNvSpPr/>
          <p:nvPr/>
        </p:nvSpPr>
        <p:spPr>
          <a:xfrm>
            <a:off x="7327628" y="5660454"/>
            <a:ext cx="634790" cy="75618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000" b="1">
                <a:solidFill>
                  <a:srgbClr val="FF0000"/>
                </a:solidFill>
                <a:cs typeface="Times New Roman" panose="02020603050405020304" pitchFamily="18" charset="0"/>
              </a:rPr>
              <a:t>6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  <p:sp>
        <p:nvSpPr>
          <p:cNvPr id="19" name="Rounded Rectangle 5">
            <a:extLst>
              <a:ext uri="{FF2B5EF4-FFF2-40B4-BE49-F238E27FC236}">
                <a16:creationId xmlns:a16="http://schemas.microsoft.com/office/drawing/2014/main" xmlns="" id="{4C10EC1F-5956-4A58-8E21-4ED30252ED16}"/>
              </a:ext>
            </a:extLst>
          </p:cNvPr>
          <p:cNvSpPr/>
          <p:nvPr/>
        </p:nvSpPr>
        <p:spPr>
          <a:xfrm>
            <a:off x="9403316" y="5056950"/>
            <a:ext cx="634790" cy="75618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000" b="1" noProof="0" smtClean="0">
                <a:solidFill>
                  <a:srgbClr val="FF0000"/>
                </a:solidFill>
                <a:cs typeface="Times New Roman" panose="02020603050405020304" pitchFamily="18" charset="0"/>
              </a:rPr>
              <a:t>4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5036" y="493536"/>
            <a:ext cx="1931715" cy="34614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6323" y="479502"/>
            <a:ext cx="669072" cy="36799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0499" y="680224"/>
            <a:ext cx="669072" cy="367991"/>
          </a:xfrm>
          <a:prstGeom prst="rect">
            <a:avLst/>
          </a:prstGeom>
        </p:spPr>
      </p:pic>
      <p:sp>
        <p:nvSpPr>
          <p:cNvPr id="23" name="Rounded Rectangle 5">
            <a:extLst>
              <a:ext uri="{FF2B5EF4-FFF2-40B4-BE49-F238E27FC236}">
                <a16:creationId xmlns:a16="http://schemas.microsoft.com/office/drawing/2014/main" xmlns="" id="{4C10EC1F-5956-4A58-8E21-4ED30252ED16}"/>
              </a:ext>
            </a:extLst>
          </p:cNvPr>
          <p:cNvSpPr/>
          <p:nvPr/>
        </p:nvSpPr>
        <p:spPr>
          <a:xfrm>
            <a:off x="10836987" y="206791"/>
            <a:ext cx="1192825" cy="756182"/>
          </a:xfrm>
          <a:prstGeom prst="roundRect">
            <a:avLst/>
          </a:prstGeom>
          <a:solidFill>
            <a:schemeClr val="bg1"/>
          </a:solidFill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000" b="1">
                <a:solidFill>
                  <a:srgbClr val="0070C0"/>
                </a:solidFill>
                <a:cs typeface="Times New Roman" panose="02020603050405020304" pitchFamily="18" charset="0"/>
              </a:rPr>
              <a:t>V62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540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7" descr="572005ec0a0c4">
            <a:extLst>
              <a:ext uri="{FF2B5EF4-FFF2-40B4-BE49-F238E27FC236}">
                <a16:creationId xmlns:a16="http://schemas.microsoft.com/office/drawing/2014/main" xmlns="" id="{F893456D-8186-4FF5-9744-4254213665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8224" b="26546"/>
          <a:stretch/>
        </p:blipFill>
        <p:spPr>
          <a:xfrm>
            <a:off x="10252565" y="326816"/>
            <a:ext cx="1808914" cy="1215435"/>
          </a:xfrm>
          <a:prstGeom prst="rect">
            <a:avLst/>
          </a:prstGeom>
        </p:spPr>
      </p:pic>
      <p:sp>
        <p:nvSpPr>
          <p:cNvPr id="10" name="Text Box 5">
            <a:extLst>
              <a:ext uri="{FF2B5EF4-FFF2-40B4-BE49-F238E27FC236}">
                <a16:creationId xmlns:a16="http://schemas.microsoft.com/office/drawing/2014/main" xmlns="" id="{DA97D205-3B6C-4535-B6E9-2F03213D8B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3383" y="702354"/>
            <a:ext cx="659781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Tính</a:t>
            </a:r>
            <a:r>
              <a:rPr kumimoji="0" lang="en-US" altLang="en-US" sz="4000" b="1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: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Rounded Rectangle 5">
            <a:extLst>
              <a:ext uri="{FF2B5EF4-FFF2-40B4-BE49-F238E27FC236}">
                <a16:creationId xmlns:a16="http://schemas.microsoft.com/office/drawing/2014/main" xmlns="" id="{4C10EC1F-5956-4A58-8E21-4ED30252ED16}"/>
              </a:ext>
            </a:extLst>
          </p:cNvPr>
          <p:cNvSpPr/>
          <p:nvPr/>
        </p:nvSpPr>
        <p:spPr>
          <a:xfrm>
            <a:off x="1631807" y="2421247"/>
            <a:ext cx="3503221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3 + 1 + 2 = </a:t>
            </a:r>
          </a:p>
          <a:p>
            <a:pPr marL="0" marR="0" lvl="0" indent="0" algn="l" defTabSz="914400" rtl="0" eaLnBrk="1" fontAlgn="auto" latinLnBrk="0" hangingPunct="1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002060"/>
                </a:solidFill>
                <a:cs typeface="Times New Roman" panose="02020603050405020304" pitchFamily="18" charset="0"/>
              </a:rPr>
              <a:t>4 + 3 + 1 =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  <p:sp>
        <p:nvSpPr>
          <p:cNvPr id="14" name="Rounded Rectangle 5">
            <a:extLst>
              <a:ext uri="{FF2B5EF4-FFF2-40B4-BE49-F238E27FC236}">
                <a16:creationId xmlns:a16="http://schemas.microsoft.com/office/drawing/2014/main" xmlns="" id="{2E90E483-F377-47DA-81EE-8712114AB978}"/>
              </a:ext>
            </a:extLst>
          </p:cNvPr>
          <p:cNvSpPr/>
          <p:nvPr/>
        </p:nvSpPr>
        <p:spPr>
          <a:xfrm>
            <a:off x="7069703" y="2379909"/>
            <a:ext cx="3503221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>
              <a:lnSpc>
                <a:spcPct val="300000"/>
              </a:lnSpc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5 </a:t>
            </a:r>
            <a:r>
              <a:rPr lang="vi-VN" sz="4000" b="1">
                <a:solidFill>
                  <a:srgbClr val="002060"/>
                </a:solidFill>
                <a:cs typeface="Times New Roman" panose="02020603050405020304" pitchFamily="18" charset="0"/>
              </a:rPr>
              <a:t>–</a:t>
            </a:r>
            <a: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2 </a:t>
            </a:r>
            <a:r>
              <a:rPr lang="vi-VN" sz="4000" b="1">
                <a:solidFill>
                  <a:srgbClr val="002060"/>
                </a:solidFill>
                <a:cs typeface="Times New Roman" panose="02020603050405020304" pitchFamily="18" charset="0"/>
              </a:rPr>
              <a:t>– </a:t>
            </a:r>
            <a: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2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=</a:t>
            </a:r>
          </a:p>
          <a:p>
            <a:pPr lvl="0">
              <a:lnSpc>
                <a:spcPct val="300000"/>
              </a:lnSpc>
              <a:defRPr/>
            </a:pPr>
            <a:r>
              <a:rPr lang="en-US" sz="4000" b="1">
                <a:solidFill>
                  <a:srgbClr val="002060"/>
                </a:solidFill>
                <a:cs typeface="Times New Roman" panose="02020603050405020304" pitchFamily="18" charset="0"/>
              </a:rPr>
              <a:t>8 </a:t>
            </a:r>
            <a:r>
              <a:rPr lang="vi-VN" sz="4000" b="1">
                <a:solidFill>
                  <a:srgbClr val="002060"/>
                </a:solidFill>
                <a:cs typeface="Times New Roman" panose="02020603050405020304" pitchFamily="18" charset="0"/>
              </a:rPr>
              <a:t>–</a:t>
            </a:r>
            <a:r>
              <a:rPr lang="en-US" sz="4000" b="1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000" b="1">
                <a:solidFill>
                  <a:srgbClr val="002060"/>
                </a:solidFill>
                <a:cs typeface="Times New Roman" panose="02020603050405020304" pitchFamily="18" charset="0"/>
              </a:rPr>
              <a:t>1 </a:t>
            </a:r>
            <a:r>
              <a:rPr lang="vi-VN" sz="4000" b="1">
                <a:solidFill>
                  <a:srgbClr val="002060"/>
                </a:solidFill>
                <a:cs typeface="Times New Roman" panose="02020603050405020304" pitchFamily="18" charset="0"/>
              </a:rPr>
              <a:t>–</a:t>
            </a:r>
            <a:r>
              <a:rPr lang="en-US" sz="4000" b="1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000" b="1" dirty="0">
                <a:solidFill>
                  <a:srgbClr val="002060"/>
                </a:solidFill>
                <a:cs typeface="Times New Roman" panose="02020603050405020304" pitchFamily="18" charset="0"/>
              </a:rPr>
              <a:t>3 =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  <p:sp>
        <p:nvSpPr>
          <p:cNvPr id="16" name="Rounded Rectangle 5">
            <a:extLst>
              <a:ext uri="{FF2B5EF4-FFF2-40B4-BE49-F238E27FC236}">
                <a16:creationId xmlns:a16="http://schemas.microsoft.com/office/drawing/2014/main" xmlns="" id="{461DD810-789F-437B-93BA-5E05CB098C88}"/>
              </a:ext>
            </a:extLst>
          </p:cNvPr>
          <p:cNvSpPr/>
          <p:nvPr/>
        </p:nvSpPr>
        <p:spPr>
          <a:xfrm>
            <a:off x="2012283" y="2376755"/>
            <a:ext cx="941294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7" name="Rounded Rectangle 5">
            <a:extLst>
              <a:ext uri="{FF2B5EF4-FFF2-40B4-BE49-F238E27FC236}">
                <a16:creationId xmlns:a16="http://schemas.microsoft.com/office/drawing/2014/main" xmlns="" id="{7FAD5920-2C4B-4655-8721-AD8CCB518A5B}"/>
              </a:ext>
            </a:extLst>
          </p:cNvPr>
          <p:cNvSpPr/>
          <p:nvPr/>
        </p:nvSpPr>
        <p:spPr>
          <a:xfrm>
            <a:off x="4130165" y="1769218"/>
            <a:ext cx="941294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6</a:t>
            </a:r>
          </a:p>
        </p:txBody>
      </p:sp>
      <p:sp>
        <p:nvSpPr>
          <p:cNvPr id="19" name="Rounded Rectangle 5">
            <a:extLst>
              <a:ext uri="{FF2B5EF4-FFF2-40B4-BE49-F238E27FC236}">
                <a16:creationId xmlns:a16="http://schemas.microsoft.com/office/drawing/2014/main" xmlns="" id="{96650B39-B441-4B03-ADFE-BB3E4462B441}"/>
              </a:ext>
            </a:extLst>
          </p:cNvPr>
          <p:cNvSpPr/>
          <p:nvPr/>
        </p:nvSpPr>
        <p:spPr>
          <a:xfrm>
            <a:off x="2090342" y="4143178"/>
            <a:ext cx="941294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20" name="Rounded Rectangle 5">
            <a:extLst>
              <a:ext uri="{FF2B5EF4-FFF2-40B4-BE49-F238E27FC236}">
                <a16:creationId xmlns:a16="http://schemas.microsoft.com/office/drawing/2014/main" xmlns="" id="{2D17719B-E98A-41EC-A491-2D8EDC30B2E5}"/>
              </a:ext>
            </a:extLst>
          </p:cNvPr>
          <p:cNvSpPr/>
          <p:nvPr/>
        </p:nvSpPr>
        <p:spPr>
          <a:xfrm>
            <a:off x="4096712" y="3621507"/>
            <a:ext cx="941294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8</a:t>
            </a:r>
          </a:p>
        </p:txBody>
      </p:sp>
      <p:sp>
        <p:nvSpPr>
          <p:cNvPr id="22" name="Rounded Rectangle 5">
            <a:extLst>
              <a:ext uri="{FF2B5EF4-FFF2-40B4-BE49-F238E27FC236}">
                <a16:creationId xmlns:a16="http://schemas.microsoft.com/office/drawing/2014/main" xmlns="" id="{A90EAE47-C5CE-4064-A8E1-0F3AAB823D9A}"/>
              </a:ext>
            </a:extLst>
          </p:cNvPr>
          <p:cNvSpPr/>
          <p:nvPr/>
        </p:nvSpPr>
        <p:spPr>
          <a:xfrm>
            <a:off x="7426906" y="2229362"/>
            <a:ext cx="941294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3" name="Rounded Rectangle 5">
            <a:extLst>
              <a:ext uri="{FF2B5EF4-FFF2-40B4-BE49-F238E27FC236}">
                <a16:creationId xmlns:a16="http://schemas.microsoft.com/office/drawing/2014/main" xmlns="" id="{45B903AF-23AF-4D43-A218-00ABE96501D0}"/>
              </a:ext>
            </a:extLst>
          </p:cNvPr>
          <p:cNvSpPr/>
          <p:nvPr/>
        </p:nvSpPr>
        <p:spPr>
          <a:xfrm>
            <a:off x="9439588" y="1683481"/>
            <a:ext cx="941294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1</a:t>
            </a:r>
          </a:p>
        </p:txBody>
      </p:sp>
      <p:sp>
        <p:nvSpPr>
          <p:cNvPr id="25" name="Rounded Rectangle 5">
            <a:extLst>
              <a:ext uri="{FF2B5EF4-FFF2-40B4-BE49-F238E27FC236}">
                <a16:creationId xmlns:a16="http://schemas.microsoft.com/office/drawing/2014/main" xmlns="" id="{B3BBB044-1050-4E03-BBE8-01CEEF4DF8E3}"/>
              </a:ext>
            </a:extLst>
          </p:cNvPr>
          <p:cNvSpPr/>
          <p:nvPr/>
        </p:nvSpPr>
        <p:spPr>
          <a:xfrm>
            <a:off x="7469172" y="4091747"/>
            <a:ext cx="941294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7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xmlns="" id="{A45C4625-E63B-4C27-98AD-859918C972B4}"/>
              </a:ext>
            </a:extLst>
          </p:cNvPr>
          <p:cNvSpPr/>
          <p:nvPr/>
        </p:nvSpPr>
        <p:spPr>
          <a:xfrm>
            <a:off x="9461890" y="3543440"/>
            <a:ext cx="941294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4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917" y="545088"/>
            <a:ext cx="969731" cy="1082866"/>
          </a:xfrm>
          <a:prstGeom prst="rect">
            <a:avLst/>
          </a:prstGeom>
        </p:spPr>
      </p:pic>
      <p:sp>
        <p:nvSpPr>
          <p:cNvPr id="15" name="Rounded Rectangle 5">
            <a:extLst>
              <a:ext uri="{FF2B5EF4-FFF2-40B4-BE49-F238E27FC236}">
                <a16:creationId xmlns:a16="http://schemas.microsoft.com/office/drawing/2014/main" xmlns="" id="{4C10EC1F-5956-4A58-8E21-4ED30252ED16}"/>
              </a:ext>
            </a:extLst>
          </p:cNvPr>
          <p:cNvSpPr/>
          <p:nvPr/>
        </p:nvSpPr>
        <p:spPr>
          <a:xfrm>
            <a:off x="10727930" y="5911305"/>
            <a:ext cx="1192825" cy="756182"/>
          </a:xfrm>
          <a:prstGeom prst="roundRect">
            <a:avLst/>
          </a:prstGeom>
          <a:solidFill>
            <a:schemeClr val="bg1"/>
          </a:solidFill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000" b="1" smtClean="0">
                <a:solidFill>
                  <a:srgbClr val="0070C0"/>
                </a:solidFill>
                <a:cs typeface="Times New Roman" panose="02020603050405020304" pitchFamily="18" charset="0"/>
              </a:rPr>
              <a:t>V63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3260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/>
      <p:bldP spid="20" grpId="0"/>
      <p:bldP spid="22" grpId="0"/>
      <p:bldP spid="23" grpId="0"/>
      <p:bldP spid="25" grpId="0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5">
            <a:extLst>
              <a:ext uri="{FF2B5EF4-FFF2-40B4-BE49-F238E27FC236}">
                <a16:creationId xmlns:a16="http://schemas.microsoft.com/office/drawing/2014/main" xmlns="" id="{F077611A-778D-4AA0-BEDB-777B664B8E03}"/>
              </a:ext>
            </a:extLst>
          </p:cNvPr>
          <p:cNvSpPr/>
          <p:nvPr/>
        </p:nvSpPr>
        <p:spPr>
          <a:xfrm>
            <a:off x="891277" y="893718"/>
            <a:ext cx="1036773" cy="511205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    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4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9" name="Chim bay">
            <a:hlinkClick r:id="" action="ppaction://media"/>
            <a:extLst>
              <a:ext uri="{FF2B5EF4-FFF2-40B4-BE49-F238E27FC236}">
                <a16:creationId xmlns:a16="http://schemas.microsoft.com/office/drawing/2014/main" xmlns="" id="{496B73AE-E180-422A-804E-1FC701C81B7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97916" y="1262961"/>
            <a:ext cx="8996167" cy="5177215"/>
          </a:xfrm>
          <a:prstGeom prst="rect">
            <a:avLst/>
          </a:prstGeom>
        </p:spPr>
      </p:pic>
      <p:pic>
        <p:nvPicPr>
          <p:cNvPr id="5" name="图片 7" descr="572005ec0a0c4">
            <a:extLst>
              <a:ext uri="{FF2B5EF4-FFF2-40B4-BE49-F238E27FC236}">
                <a16:creationId xmlns:a16="http://schemas.microsoft.com/office/drawing/2014/main" xmlns="" id="{715A236E-999A-46B6-95B1-69C3DF7BBBC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224" b="26546"/>
          <a:stretch/>
        </p:blipFill>
        <p:spPr>
          <a:xfrm>
            <a:off x="9667074" y="689281"/>
            <a:ext cx="1808914" cy="121543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5978" y="329566"/>
            <a:ext cx="2221759" cy="1847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596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9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7" descr="572005ec0a0c4">
            <a:extLst>
              <a:ext uri="{FF2B5EF4-FFF2-40B4-BE49-F238E27FC236}">
                <a16:creationId xmlns:a16="http://schemas.microsoft.com/office/drawing/2014/main" xmlns="" id="{715A236E-999A-46B6-95B1-69C3DF7BBB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8224" b="26546"/>
          <a:stretch/>
        </p:blipFill>
        <p:spPr>
          <a:xfrm>
            <a:off x="9667074" y="689281"/>
            <a:ext cx="1808914" cy="1215435"/>
          </a:xfrm>
          <a:prstGeom prst="rect">
            <a:avLst/>
          </a:prstGeom>
        </p:spPr>
      </p:pic>
      <p:sp>
        <p:nvSpPr>
          <p:cNvPr id="8" name="Rounded Rectangle 5">
            <a:extLst>
              <a:ext uri="{FF2B5EF4-FFF2-40B4-BE49-F238E27FC236}">
                <a16:creationId xmlns:a16="http://schemas.microsoft.com/office/drawing/2014/main" xmlns="" id="{F077611A-778D-4AA0-BEDB-777B664B8E03}"/>
              </a:ext>
            </a:extLst>
          </p:cNvPr>
          <p:cNvSpPr/>
          <p:nvPr/>
        </p:nvSpPr>
        <p:spPr>
          <a:xfrm>
            <a:off x="891277" y="893718"/>
            <a:ext cx="1036773" cy="511205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    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4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9" name="Picture 1" descr="Screen Clipping">
            <a:extLst>
              <a:ext uri="{FF2B5EF4-FFF2-40B4-BE49-F238E27FC236}">
                <a16:creationId xmlns:a16="http://schemas.microsoft.com/office/drawing/2014/main" xmlns="" id="{5C7A18B8-4777-44A8-99DC-BC13B58CE7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14" t="4657" r="3752" b="16962"/>
          <a:stretch/>
        </p:blipFill>
        <p:spPr>
          <a:xfrm>
            <a:off x="2247098" y="1714104"/>
            <a:ext cx="7697804" cy="3475047"/>
          </a:xfrm>
          <a:prstGeom prst="roundRect">
            <a:avLst>
              <a:gd name="adj" fmla="val 17883"/>
            </a:avLst>
          </a:prstGeom>
        </p:spPr>
      </p:pic>
      <p:sp>
        <p:nvSpPr>
          <p:cNvPr id="11" name="Rounded Rectangle 5">
            <a:extLst>
              <a:ext uri="{FF2B5EF4-FFF2-40B4-BE49-F238E27FC236}">
                <a16:creationId xmlns:a16="http://schemas.microsoft.com/office/drawing/2014/main" xmlns="" id="{76F78E81-2C55-47DC-835E-D86ED199AEF8}"/>
              </a:ext>
            </a:extLst>
          </p:cNvPr>
          <p:cNvSpPr/>
          <p:nvPr/>
        </p:nvSpPr>
        <p:spPr>
          <a:xfrm>
            <a:off x="6759993" y="5648751"/>
            <a:ext cx="1539568" cy="539175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Rounded Rectangle 5">
            <a:extLst>
              <a:ext uri="{FF2B5EF4-FFF2-40B4-BE49-F238E27FC236}">
                <a16:creationId xmlns:a16="http://schemas.microsoft.com/office/drawing/2014/main" xmlns="" id="{646F00D2-EF4E-45EE-BA51-FBBC5145BFC3}"/>
              </a:ext>
            </a:extLst>
          </p:cNvPr>
          <p:cNvSpPr/>
          <p:nvPr/>
        </p:nvSpPr>
        <p:spPr>
          <a:xfrm>
            <a:off x="4710806" y="5697606"/>
            <a:ext cx="1539568" cy="539175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19" name="Nhóm 18">
            <a:extLst>
              <a:ext uri="{FF2B5EF4-FFF2-40B4-BE49-F238E27FC236}">
                <a16:creationId xmlns:a16="http://schemas.microsoft.com/office/drawing/2014/main" xmlns="" id="{62F6F4EC-2979-45CF-8683-FE1CF0480766}"/>
              </a:ext>
            </a:extLst>
          </p:cNvPr>
          <p:cNvGrpSpPr/>
          <p:nvPr/>
        </p:nvGrpSpPr>
        <p:grpSpPr>
          <a:xfrm>
            <a:off x="3897837" y="5526158"/>
            <a:ext cx="4326496" cy="914002"/>
            <a:chOff x="3949547" y="5502725"/>
            <a:chExt cx="4326496" cy="914002"/>
          </a:xfrm>
        </p:grpSpPr>
        <p:sp>
          <p:nvSpPr>
            <p:cNvPr id="20" name="Rounded Rectangle 5">
              <a:extLst>
                <a:ext uri="{FF2B5EF4-FFF2-40B4-BE49-F238E27FC236}">
                  <a16:creationId xmlns:a16="http://schemas.microsoft.com/office/drawing/2014/main" xmlns="" id="{FEC04139-463D-4474-B795-EE106DF3B7F9}"/>
                </a:ext>
              </a:extLst>
            </p:cNvPr>
            <p:cNvSpPr/>
            <p:nvPr/>
          </p:nvSpPr>
          <p:spPr>
            <a:xfrm>
              <a:off x="3949547" y="5502725"/>
              <a:ext cx="3933134" cy="914002"/>
            </a:xfrm>
            <a:prstGeom prst="roundRect">
              <a:avLst/>
            </a:prstGeom>
            <a:noFill/>
            <a:ln w="28575" cap="flat" cmpd="sng" algn="ctr">
              <a:noFill/>
              <a:prstDash val="lgDashDot"/>
              <a:miter lim="800000"/>
            </a:ln>
            <a:effectLst/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4  +        +         =  </a:t>
              </a:r>
            </a:p>
          </p:txBody>
        </p:sp>
        <p:sp>
          <p:nvSpPr>
            <p:cNvPr id="21" name="Hình chữ nhật: Góc Tròn 20">
              <a:extLst>
                <a:ext uri="{FF2B5EF4-FFF2-40B4-BE49-F238E27FC236}">
                  <a16:creationId xmlns:a16="http://schemas.microsoft.com/office/drawing/2014/main" xmlns="" id="{30B493A6-0C15-43E1-9390-AC678E595AD7}"/>
                </a:ext>
              </a:extLst>
            </p:cNvPr>
            <p:cNvSpPr/>
            <p:nvPr/>
          </p:nvSpPr>
          <p:spPr>
            <a:xfrm>
              <a:off x="4970144" y="5657730"/>
              <a:ext cx="612000" cy="612000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257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Hình chữ nhật: Góc Tròn 21">
              <a:extLst>
                <a:ext uri="{FF2B5EF4-FFF2-40B4-BE49-F238E27FC236}">
                  <a16:creationId xmlns:a16="http://schemas.microsoft.com/office/drawing/2014/main" xmlns="" id="{1F6FEF51-3219-4E4B-B5EB-E90670505311}"/>
                </a:ext>
              </a:extLst>
            </p:cNvPr>
            <p:cNvSpPr/>
            <p:nvPr/>
          </p:nvSpPr>
          <p:spPr>
            <a:xfrm>
              <a:off x="6303858" y="5657730"/>
              <a:ext cx="612000" cy="612000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257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Hình chữ nhật: Góc Tròn 22">
              <a:extLst>
                <a:ext uri="{FF2B5EF4-FFF2-40B4-BE49-F238E27FC236}">
                  <a16:creationId xmlns:a16="http://schemas.microsoft.com/office/drawing/2014/main" xmlns="" id="{89DD2F4E-3109-47A4-80A0-7B31CE8F2803}"/>
                </a:ext>
              </a:extLst>
            </p:cNvPr>
            <p:cNvSpPr/>
            <p:nvPr/>
          </p:nvSpPr>
          <p:spPr>
            <a:xfrm>
              <a:off x="7664043" y="5657730"/>
              <a:ext cx="612000" cy="612000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257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Rounded Rectangle 5">
            <a:extLst>
              <a:ext uri="{FF2B5EF4-FFF2-40B4-BE49-F238E27FC236}">
                <a16:creationId xmlns:a16="http://schemas.microsoft.com/office/drawing/2014/main" xmlns="" id="{37AFF33F-67C5-4CEE-85C1-62E192AE5CC3}"/>
              </a:ext>
            </a:extLst>
          </p:cNvPr>
          <p:cNvSpPr/>
          <p:nvPr/>
        </p:nvSpPr>
        <p:spPr>
          <a:xfrm>
            <a:off x="5024553" y="5679565"/>
            <a:ext cx="941294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3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5" name="Rounded Rectangle 5">
            <a:extLst>
              <a:ext uri="{FF2B5EF4-FFF2-40B4-BE49-F238E27FC236}">
                <a16:creationId xmlns:a16="http://schemas.microsoft.com/office/drawing/2014/main" xmlns="" id="{78D1A827-130C-4FA8-A5F9-4B8D1803DD15}"/>
              </a:ext>
            </a:extLst>
          </p:cNvPr>
          <p:cNvSpPr/>
          <p:nvPr/>
        </p:nvSpPr>
        <p:spPr>
          <a:xfrm>
            <a:off x="5005600" y="5697606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xmlns="" id="{E6D9DCE0-4339-4904-987D-D7EE12780311}"/>
              </a:ext>
            </a:extLst>
          </p:cNvPr>
          <p:cNvSpPr/>
          <p:nvPr/>
        </p:nvSpPr>
        <p:spPr>
          <a:xfrm>
            <a:off x="6317847" y="5679565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7" name="Rounded Rectangle 5">
            <a:extLst>
              <a:ext uri="{FF2B5EF4-FFF2-40B4-BE49-F238E27FC236}">
                <a16:creationId xmlns:a16="http://schemas.microsoft.com/office/drawing/2014/main" xmlns="" id="{7BD65DDD-74BA-4BB5-A17F-7639FD3EBD26}"/>
              </a:ext>
            </a:extLst>
          </p:cNvPr>
          <p:cNvSpPr/>
          <p:nvPr/>
        </p:nvSpPr>
        <p:spPr>
          <a:xfrm>
            <a:off x="7683840" y="5697606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8" name="Rounded Rectangle 5">
            <a:extLst>
              <a:ext uri="{FF2B5EF4-FFF2-40B4-BE49-F238E27FC236}">
                <a16:creationId xmlns:a16="http://schemas.microsoft.com/office/drawing/2014/main" xmlns="" id="{103EF54B-0FE0-47C6-A544-EDEBF832E862}"/>
              </a:ext>
            </a:extLst>
          </p:cNvPr>
          <p:cNvSpPr/>
          <p:nvPr/>
        </p:nvSpPr>
        <p:spPr>
          <a:xfrm>
            <a:off x="6325837" y="5679982"/>
            <a:ext cx="941294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3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9" name="Rounded Rectangle 5">
            <a:extLst>
              <a:ext uri="{FF2B5EF4-FFF2-40B4-BE49-F238E27FC236}">
                <a16:creationId xmlns:a16="http://schemas.microsoft.com/office/drawing/2014/main" xmlns="" id="{19966E2E-4A38-467C-9478-36CA96C979F1}"/>
              </a:ext>
            </a:extLst>
          </p:cNvPr>
          <p:cNvSpPr/>
          <p:nvPr/>
        </p:nvSpPr>
        <p:spPr>
          <a:xfrm>
            <a:off x="7572419" y="5699681"/>
            <a:ext cx="941294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10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0" name="Text Box 5">
            <a:extLst>
              <a:ext uri="{FF2B5EF4-FFF2-40B4-BE49-F238E27FC236}">
                <a16:creationId xmlns:a16="http://schemas.microsoft.com/office/drawing/2014/main" xmlns="" id="{CD3C4274-CD06-4E7B-A772-F2002D3DA3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3013" y="1749209"/>
            <a:ext cx="65978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a)</a:t>
            </a: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5"/>
          <a:srcRect b="40310"/>
          <a:stretch/>
        </p:blipFill>
        <p:spPr>
          <a:xfrm>
            <a:off x="610651" y="340717"/>
            <a:ext cx="2661750" cy="1320813"/>
          </a:xfrm>
          <a:prstGeom prst="rect">
            <a:avLst/>
          </a:prstGeom>
        </p:spPr>
      </p:pic>
      <p:sp>
        <p:nvSpPr>
          <p:cNvPr id="32" name="Rounded Rectangle 5">
            <a:extLst>
              <a:ext uri="{FF2B5EF4-FFF2-40B4-BE49-F238E27FC236}">
                <a16:creationId xmlns:a16="http://schemas.microsoft.com/office/drawing/2014/main" xmlns="" id="{4C10EC1F-5956-4A58-8E21-4ED30252ED16}"/>
              </a:ext>
            </a:extLst>
          </p:cNvPr>
          <p:cNvSpPr/>
          <p:nvPr/>
        </p:nvSpPr>
        <p:spPr>
          <a:xfrm>
            <a:off x="10727930" y="5911305"/>
            <a:ext cx="1192825" cy="756182"/>
          </a:xfrm>
          <a:prstGeom prst="roundRect">
            <a:avLst/>
          </a:prstGeom>
          <a:solidFill>
            <a:schemeClr val="bg1"/>
          </a:solidFill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000" b="1" smtClean="0">
                <a:solidFill>
                  <a:srgbClr val="0070C0"/>
                </a:solidFill>
                <a:cs typeface="Times New Roman" panose="02020603050405020304" pitchFamily="18" charset="0"/>
              </a:rPr>
              <a:t>V63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30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5" grpId="1"/>
      <p:bldP spid="26" grpId="0"/>
      <p:bldP spid="26" grpId="1"/>
      <p:bldP spid="27" grpId="0"/>
      <p:bldP spid="27" grpId="1"/>
      <p:bldP spid="28" grpId="0"/>
      <p:bldP spid="29" grpId="0"/>
      <p:bldP spid="3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.000"/>
  <p:tag name="TIMING" val="|0.001"/>
  <p:tag name="ISPRING_CUSTOM_TIMING_USED" val="1"/>
  <p:tag name="ISPRING_SLIDE_ID_2" val="{BB29BE69-57AE-4544-8E43-161009126351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.000"/>
  <p:tag name="ISPRING_CUSTOM_TIMING_USED" val="1"/>
  <p:tag name="ISPRING_SLIDE_ID_2" val="{386BB97F-FA9A-452F-9A2E-9B3916602913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.000"/>
  <p:tag name="ISPRING_CUSTOM_TIMING_USED" val="1"/>
  <p:tag name="ISPRING_SLIDE_ID_2" val="{EDC595C4-9852-4D29-9FBB-A333738FBE4F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.000"/>
  <p:tag name="ISPRING_CUSTOM_TIMING_USED" val="1"/>
  <p:tag name="ISPRING_SLIDE_ID_2" val="{2B7DFA8C-0EA3-4347-8A2E-6437F8BA826D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.000"/>
  <p:tag name="ISPRING_CUSTOM_TIMING_USED" val="1"/>
  <p:tag name="ISPRING_SLIDE_ID_2" val="{E05AE580-6555-4394-939E-E2CF78830D7D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.000"/>
  <p:tag name="ISPRING_CUSTOM_TIMING_USED" val="1"/>
  <p:tag name="ISPRING_SLIDE_ID_2" val="{BB3A809F-A8A0-4425-A3C5-B474DDA88DC5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.000"/>
  <p:tag name="ISPRING_CUSTOM_TIMING_USED" val="1"/>
  <p:tag name="ISPRING_SLIDE_ID_2" val="{39F1140D-B758-45A0-8141-6A6FC2325B54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.000"/>
  <p:tag name="ISPRING_CUSTOM_TIMING_USED" val="1"/>
  <p:tag name="ISPRING_SLIDE_ID_2" val="{43F63BE6-4D61-4AED-A593-1B7AA7D0EF46}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UTM Avo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315</TotalTime>
  <Words>286</Words>
  <Application>Microsoft Office PowerPoint</Application>
  <PresentationFormat>Widescreen</PresentationFormat>
  <Paragraphs>114</Paragraphs>
  <Slides>24</Slides>
  <Notes>9</Notes>
  <HiddenSlides>0</HiddenSlides>
  <MMClips>3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Calibri</vt:lpstr>
      <vt:lpstr>Times New Roman</vt:lpstr>
      <vt:lpstr>UTM Avo</vt:lpstr>
      <vt:lpstr>Verdana</vt:lpstr>
      <vt:lpstr>等线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Huyền Bùi Thị Kim</dc:creator>
  <cp:lastModifiedBy>user</cp:lastModifiedBy>
  <cp:revision>87</cp:revision>
  <dcterms:created xsi:type="dcterms:W3CDTF">2021-11-08T13:49:52Z</dcterms:created>
  <dcterms:modified xsi:type="dcterms:W3CDTF">2021-12-24T14:44:32Z</dcterms:modified>
</cp:coreProperties>
</file>