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65" r:id="rId2"/>
    <p:sldId id="259" r:id="rId3"/>
    <p:sldId id="280" r:id="rId4"/>
    <p:sldId id="266" r:id="rId5"/>
    <p:sldId id="427" r:id="rId6"/>
    <p:sldId id="434" r:id="rId7"/>
    <p:sldId id="426" r:id="rId8"/>
    <p:sldId id="436" r:id="rId9"/>
    <p:sldId id="435" r:id="rId10"/>
    <p:sldId id="325" r:id="rId11"/>
    <p:sldId id="439" r:id="rId12"/>
    <p:sldId id="423" r:id="rId13"/>
    <p:sldId id="425" r:id="rId14"/>
    <p:sldId id="424" r:id="rId15"/>
    <p:sldId id="281" r:id="rId16"/>
    <p:sldId id="417" r:id="rId17"/>
    <p:sldId id="256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7"/>
    <a:srgbClr val="66FF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DE414-34F7-4DA9-93DC-6790CB70E41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6A5C8-B28F-460C-9B80-AF02751C3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7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36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7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7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7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96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21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96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023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3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30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47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60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475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378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2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6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40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999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2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820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3125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768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80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28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329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165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7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8341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883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999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7975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386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313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262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191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141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329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472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935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896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876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950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42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913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722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006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760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812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2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045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26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811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874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504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295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650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570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5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800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628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908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508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69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393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34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87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3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89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31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39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520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93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3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95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8663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6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783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1" r:id="rId2"/>
    <p:sldLayoutId id="2147483664" r:id="rId3"/>
    <p:sldLayoutId id="2147483663" r:id="rId4"/>
    <p:sldLayoutId id="2147483662" r:id="rId5"/>
    <p:sldLayoutId id="2147483661" r:id="rId6"/>
    <p:sldLayoutId id="2147483650" r:id="rId7"/>
    <p:sldLayoutId id="2147483736" r:id="rId8"/>
    <p:sldLayoutId id="2147483735" r:id="rId9"/>
    <p:sldLayoutId id="2147483734" r:id="rId10"/>
    <p:sldLayoutId id="2147483733" r:id="rId11"/>
    <p:sldLayoutId id="2147483732" r:id="rId12"/>
    <p:sldLayoutId id="2147483730" r:id="rId13"/>
    <p:sldLayoutId id="2147483729" r:id="rId14"/>
    <p:sldLayoutId id="2147483728" r:id="rId15"/>
    <p:sldLayoutId id="2147483727" r:id="rId16"/>
    <p:sldLayoutId id="2147483726" r:id="rId17"/>
    <p:sldLayoutId id="2147483725" r:id="rId18"/>
    <p:sldLayoutId id="2147483669" r:id="rId19"/>
    <p:sldLayoutId id="2147483668" r:id="rId20"/>
    <p:sldLayoutId id="2147483667" r:id="rId21"/>
    <p:sldLayoutId id="2147483666" r:id="rId22"/>
    <p:sldLayoutId id="2147483665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737" r:id="rId29"/>
    <p:sldLayoutId id="2147483724" r:id="rId30"/>
    <p:sldLayoutId id="2147483723" r:id="rId31"/>
    <p:sldLayoutId id="2147483722" r:id="rId32"/>
    <p:sldLayoutId id="2147483721" r:id="rId33"/>
    <p:sldLayoutId id="2147483720" r:id="rId34"/>
    <p:sldLayoutId id="2147483719" r:id="rId35"/>
    <p:sldLayoutId id="2147483707" r:id="rId36"/>
    <p:sldLayoutId id="2147483706" r:id="rId37"/>
    <p:sldLayoutId id="2147483705" r:id="rId38"/>
    <p:sldLayoutId id="2147483704" r:id="rId39"/>
    <p:sldLayoutId id="2147483703" r:id="rId40"/>
    <p:sldLayoutId id="2147483702" r:id="rId41"/>
    <p:sldLayoutId id="2147483701" r:id="rId42"/>
    <p:sldLayoutId id="2147483700" r:id="rId43"/>
    <p:sldLayoutId id="2147483699" r:id="rId44"/>
    <p:sldLayoutId id="2147483698" r:id="rId45"/>
    <p:sldLayoutId id="2147483697" r:id="rId46"/>
    <p:sldLayoutId id="2147483696" r:id="rId47"/>
    <p:sldLayoutId id="2147483695" r:id="rId48"/>
    <p:sldLayoutId id="2147483694" r:id="rId49"/>
    <p:sldLayoutId id="2147483693" r:id="rId50"/>
    <p:sldLayoutId id="2147483692" r:id="rId51"/>
    <p:sldLayoutId id="2147483691" r:id="rId52"/>
    <p:sldLayoutId id="2147483690" r:id="rId53"/>
    <p:sldLayoutId id="2147483689" r:id="rId54"/>
    <p:sldLayoutId id="2147483688" r:id="rId55"/>
    <p:sldLayoutId id="2147483687" r:id="rId56"/>
    <p:sldLayoutId id="2147483686" r:id="rId57"/>
    <p:sldLayoutId id="2147483685" r:id="rId58"/>
    <p:sldLayoutId id="2147483684" r:id="rId59"/>
    <p:sldLayoutId id="2147483683" r:id="rId60"/>
    <p:sldLayoutId id="2147483682" r:id="rId61"/>
    <p:sldLayoutId id="2147483681" r:id="rId62"/>
    <p:sldLayoutId id="2147483680" r:id="rId63"/>
    <p:sldLayoutId id="2147483679" r:id="rId64"/>
    <p:sldLayoutId id="2147483678" r:id="rId65"/>
    <p:sldLayoutId id="2147483677" r:id="rId66"/>
    <p:sldLayoutId id="2147483676" r:id="rId67"/>
    <p:sldLayoutId id="2147483675" r:id="rId68"/>
    <p:sldLayoutId id="2147483674" r:id="rId69"/>
    <p:sldLayoutId id="2147483673" r:id="rId70"/>
    <p:sldLayoutId id="2147483672" r:id="rId71"/>
    <p:sldLayoutId id="2147483671" r:id="rId72"/>
    <p:sldLayoutId id="2147483670" r:id="rId73"/>
    <p:sldLayoutId id="2147483656" r:id="rId74"/>
    <p:sldLayoutId id="2147483657" r:id="rId75"/>
    <p:sldLayoutId id="2147483658" r:id="rId76"/>
    <p:sldLayoutId id="2147483659" r:id="rId77"/>
    <p:sldLayoutId id="2147483660" r:id="rId78"/>
    <p:sldLayoutId id="2147483718" r:id="rId79"/>
    <p:sldLayoutId id="2147483717" r:id="rId80"/>
    <p:sldLayoutId id="2147483716" r:id="rId81"/>
    <p:sldLayoutId id="2147483715" r:id="rId82"/>
    <p:sldLayoutId id="2147483714" r:id="rId83"/>
    <p:sldLayoutId id="2147483713" r:id="rId84"/>
    <p:sldLayoutId id="2147483712" r:id="rId85"/>
    <p:sldLayoutId id="2147483711" r:id="rId86"/>
    <p:sldLayoutId id="2147483710" r:id="rId87"/>
    <p:sldLayoutId id="2147483709" r:id="rId88"/>
    <p:sldLayoutId id="2147483708" r:id="rId89"/>
    <p:sldLayoutId id="2147483738" r:id="rId9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8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10" Type="http://schemas.openxmlformats.org/officeDocument/2006/relationships/image" Target="../media/image21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microsoft.com/office/2007/relationships/hdphoto" Target="../media/hdphoto9.wdp"/><Relationship Id="rId3" Type="http://schemas.openxmlformats.org/officeDocument/2006/relationships/image" Target="../media/image25.png"/><Relationship Id="rId21" Type="http://schemas.openxmlformats.org/officeDocument/2006/relationships/image" Target="../media/image38.png"/><Relationship Id="rId7" Type="http://schemas.microsoft.com/office/2007/relationships/hdphoto" Target="../media/hdphoto7.wdp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" Type="http://schemas.openxmlformats.org/officeDocument/2006/relationships/image" Target="../media/image24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7.png"/><Relationship Id="rId4" Type="http://schemas.microsoft.com/office/2007/relationships/hdphoto" Target="../media/hdphoto6.wdp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microsoft.com/office/2007/relationships/hdphoto" Target="../media/hdphoto7.wdp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microsoft.com/office/2007/relationships/hdphoto" Target="../media/hdphoto6.wdp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3.wdp"/><Relationship Id="rId18" Type="http://schemas.openxmlformats.org/officeDocument/2006/relationships/image" Target="../media/image32.png"/><Relationship Id="rId26" Type="http://schemas.openxmlformats.org/officeDocument/2006/relationships/image" Target="../media/image44.jpg"/><Relationship Id="rId3" Type="http://schemas.openxmlformats.org/officeDocument/2006/relationships/audio" Target="../media/audio2.wav"/><Relationship Id="rId21" Type="http://schemas.openxmlformats.org/officeDocument/2006/relationships/image" Target="../media/image37.png"/><Relationship Id="rId34" Type="http://schemas.openxmlformats.org/officeDocument/2006/relationships/image" Target="../media/image47.png"/><Relationship Id="rId7" Type="http://schemas.openxmlformats.org/officeDocument/2006/relationships/audio" Target="../media/audio6.wav"/><Relationship Id="rId12" Type="http://schemas.openxmlformats.org/officeDocument/2006/relationships/image" Target="../media/image41.png"/><Relationship Id="rId17" Type="http://schemas.openxmlformats.org/officeDocument/2006/relationships/image" Target="../media/image30.png"/><Relationship Id="rId25" Type="http://schemas.openxmlformats.org/officeDocument/2006/relationships/image" Target="../media/image43.jpg"/><Relationship Id="rId33" Type="http://schemas.openxmlformats.org/officeDocument/2006/relationships/image" Target="../media/image46.png"/><Relationship Id="rId2" Type="http://schemas.openxmlformats.org/officeDocument/2006/relationships/audio" Target="../media/audio1.wav"/><Relationship Id="rId16" Type="http://schemas.openxmlformats.org/officeDocument/2006/relationships/image" Target="../media/image26.png"/><Relationship Id="rId20" Type="http://schemas.microsoft.com/office/2007/relationships/hdphoto" Target="../media/hdphoto14.wdp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40.png"/><Relationship Id="rId24" Type="http://schemas.microsoft.com/office/2007/relationships/hdphoto" Target="../media/hdphoto11.wdp"/><Relationship Id="rId32" Type="http://schemas.microsoft.com/office/2007/relationships/hdphoto" Target="../media/hdphoto9.wdp"/><Relationship Id="rId5" Type="http://schemas.openxmlformats.org/officeDocument/2006/relationships/audio" Target="../media/audio4.wav"/><Relationship Id="rId15" Type="http://schemas.microsoft.com/office/2007/relationships/hdphoto" Target="../media/hdphoto7.wdp"/><Relationship Id="rId23" Type="http://schemas.openxmlformats.org/officeDocument/2006/relationships/image" Target="../media/image38.png"/><Relationship Id="rId28" Type="http://schemas.openxmlformats.org/officeDocument/2006/relationships/image" Target="../media/image34.png"/><Relationship Id="rId10" Type="http://schemas.microsoft.com/office/2007/relationships/hdphoto" Target="../media/hdphoto12.wdp"/><Relationship Id="rId19" Type="http://schemas.openxmlformats.org/officeDocument/2006/relationships/image" Target="../media/image42.png"/><Relationship Id="rId31" Type="http://schemas.openxmlformats.org/officeDocument/2006/relationships/image" Target="../media/image36.png"/><Relationship Id="rId4" Type="http://schemas.openxmlformats.org/officeDocument/2006/relationships/audio" Target="../media/audio3.wav"/><Relationship Id="rId9" Type="http://schemas.openxmlformats.org/officeDocument/2006/relationships/image" Target="../media/image39.png"/><Relationship Id="rId14" Type="http://schemas.openxmlformats.org/officeDocument/2006/relationships/image" Target="../media/image27.png"/><Relationship Id="rId22" Type="http://schemas.microsoft.com/office/2007/relationships/hdphoto" Target="../media/hdphoto10.wdp"/><Relationship Id="rId27" Type="http://schemas.openxmlformats.org/officeDocument/2006/relationships/image" Target="../media/image45.gif"/><Relationship Id="rId30" Type="http://schemas.microsoft.com/office/2007/relationships/hdphoto" Target="../media/hdphoto8.wdp"/><Relationship Id="rId35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9165882" y="109042"/>
            <a:ext cx="1293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TOÁN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E992AB-C706-4F77-9985-6C256F209E01}"/>
              </a:ext>
            </a:extLst>
          </p:cNvPr>
          <p:cNvSpPr txBox="1"/>
          <p:nvPr/>
        </p:nvSpPr>
        <p:spPr>
          <a:xfrm>
            <a:off x="92764" y="1767007"/>
            <a:ext cx="12337773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Aft>
                <a:spcPts val="1200"/>
              </a:spcAft>
            </a:pPr>
            <a:r>
              <a:rPr lang="pt-BR" sz="4800" b="1" dirty="0">
                <a:solidFill>
                  <a:srgbClr val="0070C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Tuần 20 </a:t>
            </a:r>
          </a:p>
          <a:p>
            <a:pPr marL="0" marR="0" algn="ctr">
              <a:spcAft>
                <a:spcPts val="1200"/>
              </a:spcAft>
            </a:pPr>
            <a:r>
              <a:rPr lang="pt-BR" sz="3200" b="1" dirty="0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57:  </a:t>
            </a:r>
            <a:r>
              <a:rPr lang="pt-BR" sz="4500" b="1" dirty="0">
                <a:solidFill>
                  <a:srgbClr val="FF0000"/>
                </a:solidFill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Làm quen với phép chia, dấu chia</a:t>
            </a:r>
            <a:endParaRPr lang="en-US" sz="45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0CB3C8-8B85-449E-B29F-B1EDA9397426}"/>
              </a:ext>
            </a:extLst>
          </p:cNvPr>
          <p:cNvSpPr/>
          <p:nvPr/>
        </p:nvSpPr>
        <p:spPr>
          <a:xfrm>
            <a:off x="9812854" y="584775"/>
            <a:ext cx="856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820120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1E2CF0FB-077E-4FDB-8140-933E7A8275A3}"/>
              </a:ext>
            </a:extLst>
          </p:cNvPr>
          <p:cNvGrpSpPr/>
          <p:nvPr/>
        </p:nvGrpSpPr>
        <p:grpSpPr>
          <a:xfrm>
            <a:off x="1349333" y="979975"/>
            <a:ext cx="9839647" cy="2018528"/>
            <a:chOff x="1352551" y="1009685"/>
            <a:chExt cx="3967843" cy="1302524"/>
          </a:xfrm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DDE52C51-AD6F-4CAD-9EB7-51CF2C08DABD}"/>
                </a:ext>
              </a:extLst>
            </p:cNvPr>
            <p:cNvSpPr/>
            <p:nvPr/>
          </p:nvSpPr>
          <p:spPr>
            <a:xfrm>
              <a:off x="1352551" y="1057029"/>
              <a:ext cx="3967843" cy="125518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08B344E-45C0-4C7C-8483-A38FD3071103}"/>
                </a:ext>
              </a:extLst>
            </p:cNvPr>
            <p:cNvSpPr txBox="1"/>
            <p:nvPr/>
          </p:nvSpPr>
          <p:spPr>
            <a:xfrm>
              <a:off x="1501628" y="1009685"/>
              <a:ext cx="1137071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07B350-19F4-4EB6-ABB1-B00C082F399D}"/>
              </a:ext>
            </a:extLst>
          </p:cNvPr>
          <p:cNvGrpSpPr/>
          <p:nvPr/>
        </p:nvGrpSpPr>
        <p:grpSpPr>
          <a:xfrm>
            <a:off x="2660653" y="366884"/>
            <a:ext cx="7334183" cy="585616"/>
            <a:chOff x="1336472" y="547454"/>
            <a:chExt cx="7268294" cy="529261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72306FF-8219-4A57-8C9E-F625969CF94B}"/>
                </a:ext>
              </a:extLst>
            </p:cNvPr>
            <p:cNvSpPr/>
            <p:nvPr/>
          </p:nvSpPr>
          <p:spPr>
            <a:xfrm>
              <a:off x="1336472" y="547454"/>
              <a:ext cx="7268294" cy="525303"/>
            </a:xfrm>
            <a:prstGeom prst="roundRect">
              <a:avLst>
                <a:gd name="adj" fmla="val 39419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Xem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tranh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rồi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nói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phép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chia (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theo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mẫu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):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45A727A-3035-4A63-9300-E2B214ABF055}"/>
                </a:ext>
              </a:extLst>
            </p:cNvPr>
            <p:cNvSpPr/>
            <p:nvPr/>
          </p:nvSpPr>
          <p:spPr>
            <a:xfrm>
              <a:off x="1408806" y="593176"/>
              <a:ext cx="531920" cy="48353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191CC80-1896-447E-848C-FDDCF93D9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4" b="89216" l="3226" r="93842">
                        <a14:foregroundMark x1="8211" y1="25490" x2="8211" y2="25490"/>
                        <a14:foregroundMark x1="3812" y1="22549" x2="3812" y2="22549"/>
                        <a14:foregroundMark x1="8504" y1="16667" x2="8504" y2="16667"/>
                        <a14:foregroundMark x1="7625" y1="86275" x2="7625" y2="86275"/>
                        <a14:foregroundMark x1="30792" y1="76471" x2="30792" y2="76471"/>
                        <a14:foregroundMark x1="52493" y1="71569" x2="52493" y2="71569"/>
                        <a14:foregroundMark x1="46921" y1="16667" x2="46921" y2="16667"/>
                        <a14:foregroundMark x1="68035" y1="25490" x2="68035" y2="25490"/>
                        <a14:foregroundMark x1="68915" y1="78431" x2="68915" y2="78431"/>
                        <a14:foregroundMark x1="91202" y1="73529" x2="91202" y2="73529"/>
                        <a14:foregroundMark x1="87977" y1="24510" x2="87977" y2="24510"/>
                        <a14:foregroundMark x1="93842" y1="27451" x2="93842" y2="27451"/>
                        <a14:foregroundMark x1="29326" y1="37255" x2="29326" y2="372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0787" y="1121230"/>
            <a:ext cx="2858208" cy="8549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2C0CF8-C1D5-4261-A3EF-DC8F6C9B8A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57" b="94037" l="9124" r="94161">
                        <a14:foregroundMark x1="42336" y1="8257" x2="42336" y2="8257"/>
                        <a14:foregroundMark x1="67883" y1="50000" x2="67883" y2="50000"/>
                        <a14:foregroundMark x1="51460" y1="64220" x2="72993" y2="56422"/>
                        <a14:foregroundMark x1="66058" y1="43578" x2="83942" y2="58716"/>
                        <a14:foregroundMark x1="67153" y1="50459" x2="67153" y2="50459"/>
                        <a14:foregroundMark x1="63139" y1="50459" x2="67883" y2="63761"/>
                        <a14:foregroundMark x1="31752" y1="73394" x2="57299" y2="74771"/>
                        <a14:foregroundMark x1="63504" y1="94495" x2="63504" y2="92661"/>
                        <a14:foregroundMark x1="94161" y1="54128" x2="94161" y2="54128"/>
                        <a14:foregroundMark x1="67153" y1="40826" x2="80657" y2="49541"/>
                        <a14:foregroundMark x1="31752" y1="71101" x2="31752" y2="71101"/>
                        <a14:foregroundMark x1="19708" y1="20642" x2="19708" y2="20642"/>
                        <a14:foregroundMark x1="28102" y1="14679" x2="28102" y2="146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3007" y="912915"/>
            <a:ext cx="1211699" cy="964053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19E65960-41FD-449B-A7C1-FC2E515C01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57" b="94037" l="9124" r="94161">
                        <a14:foregroundMark x1="42336" y1="8257" x2="42336" y2="8257"/>
                        <a14:foregroundMark x1="67883" y1="50000" x2="67883" y2="50000"/>
                        <a14:foregroundMark x1="51460" y1="64220" x2="72993" y2="56422"/>
                        <a14:foregroundMark x1="66058" y1="43578" x2="83942" y2="58716"/>
                        <a14:foregroundMark x1="67153" y1="50459" x2="67153" y2="50459"/>
                        <a14:foregroundMark x1="63139" y1="50459" x2="67883" y2="63761"/>
                        <a14:foregroundMark x1="31752" y1="73394" x2="57299" y2="74771"/>
                        <a14:foregroundMark x1="63504" y1="94495" x2="63504" y2="92661"/>
                        <a14:foregroundMark x1="94161" y1="54128" x2="94161" y2="54128"/>
                        <a14:foregroundMark x1="67153" y1="40826" x2="80657" y2="49541"/>
                        <a14:foregroundMark x1="31752" y1="71101" x2="31752" y2="71101"/>
                        <a14:foregroundMark x1="19708" y1="20642" x2="19708" y2="20642"/>
                        <a14:foregroundMark x1="28102" y1="14679" x2="28102" y2="146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25638" y="912915"/>
            <a:ext cx="1211699" cy="964053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C26F9B5-1126-459D-8EF4-6AB3A5A48853}"/>
              </a:ext>
            </a:extLst>
          </p:cNvPr>
          <p:cNvSpPr txBox="1"/>
          <p:nvPr/>
        </p:nvSpPr>
        <p:spPr>
          <a:xfrm>
            <a:off x="1906394" y="1985188"/>
            <a:ext cx="8903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bánh, chia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bánh.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chia 10 : 2 = 5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CE9EAEAD-BF5E-42B8-B3FA-5F195525D6C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797827" y="3208790"/>
            <a:ext cx="516548" cy="61281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EDC088C2-611D-4BB4-A612-4CCBCE3506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1356543" y="3208790"/>
            <a:ext cx="516548" cy="61281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5BF9E73-EF1D-4C8F-B4EE-3C0A798ED2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1915259" y="3208790"/>
            <a:ext cx="516548" cy="61281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5B0E7B1-2780-44A0-BC11-9E9901B6B87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2473975" y="3208790"/>
            <a:ext cx="516548" cy="61281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852B9B56-59EC-4B40-B58B-974DE4CACE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475541" y="3671776"/>
            <a:ext cx="516548" cy="61281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FAD269D9-61B3-4151-B60E-154C36296D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1042591" y="3671776"/>
            <a:ext cx="516548" cy="6128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B7FDD116-0BF6-4E95-BB02-10ECB9CA9C3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1609641" y="3671776"/>
            <a:ext cx="516548" cy="61281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D93B635D-652A-4E1F-98A7-E3A0E6C8EF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2176691" y="3671776"/>
            <a:ext cx="516548" cy="61281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75C0C2B-282C-4514-9C72-23B97BF440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t="-2958" r="18980" b="2958"/>
          <a:stretch/>
        </p:blipFill>
        <p:spPr>
          <a:xfrm>
            <a:off x="2743739" y="3671776"/>
            <a:ext cx="516548" cy="612817"/>
          </a:xfrm>
          <a:prstGeom prst="rect">
            <a:avLst/>
          </a:prstGeom>
        </p:spPr>
      </p:pic>
      <p:sp>
        <p:nvSpPr>
          <p:cNvPr id="88" name="Oval 87">
            <a:extLst>
              <a:ext uri="{FF2B5EF4-FFF2-40B4-BE49-F238E27FC236}">
                <a16:creationId xmlns:a16="http://schemas.microsoft.com/office/drawing/2014/main" id="{41C5A4B6-95A8-48DC-8F64-03CA45CD80A9}"/>
              </a:ext>
            </a:extLst>
          </p:cNvPr>
          <p:cNvSpPr/>
          <p:nvPr/>
        </p:nvSpPr>
        <p:spPr>
          <a:xfrm>
            <a:off x="3510678" y="3791249"/>
            <a:ext cx="698708" cy="3738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  <a:scene3d>
            <a:camera prst="perspectiveRelaxedModerately"/>
            <a:lightRig rig="threePt" dir="t"/>
          </a:scene3d>
          <a:sp3d>
            <a:bevelT w="1714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A6A6380C-F573-41AF-BFF4-F928804DAB67}"/>
              </a:ext>
            </a:extLst>
          </p:cNvPr>
          <p:cNvSpPr/>
          <p:nvPr/>
        </p:nvSpPr>
        <p:spPr>
          <a:xfrm>
            <a:off x="3929589" y="3378590"/>
            <a:ext cx="698708" cy="3738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  <a:scene3d>
            <a:camera prst="perspectiveRelaxedModerately"/>
            <a:lightRig rig="threePt" dir="t"/>
          </a:scene3d>
          <a:sp3d>
            <a:bevelT w="1714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0C645DB8-5E65-4676-93A7-7839E89439A6}"/>
              </a:ext>
            </a:extLst>
          </p:cNvPr>
          <p:cNvSpPr/>
          <p:nvPr/>
        </p:nvSpPr>
        <p:spPr>
          <a:xfrm>
            <a:off x="4331783" y="3815628"/>
            <a:ext cx="698708" cy="3738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</a:ln>
          <a:scene3d>
            <a:camera prst="perspectiveRelaxedModerately"/>
            <a:lightRig rig="threePt" dir="t"/>
          </a:scene3d>
          <a:sp3d>
            <a:bevelT w="1714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04A38C84-0BA8-4BD7-BBF2-C3D072F846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18276">
            <a:off x="6823928" y="3359621"/>
            <a:ext cx="613715" cy="72816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D3DA566-1B23-46FA-A95E-DC4DBAB696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18276">
            <a:off x="6837299" y="3702491"/>
            <a:ext cx="613715" cy="728160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B5BD294F-D7B9-42DA-A892-35023EFB40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79086">
            <a:off x="7343077" y="3250571"/>
            <a:ext cx="613715" cy="728160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695DFE9A-B115-4120-993D-B5FF2E752A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562721">
            <a:off x="7565160" y="3646061"/>
            <a:ext cx="613715" cy="728160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218C41A5-6FFD-4F0F-8DDE-C58A18AA26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108382">
            <a:off x="7847747" y="3261708"/>
            <a:ext cx="613715" cy="728160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CB6E21A3-B043-4431-9DF7-2A3706696F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018276">
            <a:off x="8276078" y="3777227"/>
            <a:ext cx="613715" cy="728160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B63798DF-A00E-42C3-891A-FA31A936E9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0423" y="3319812"/>
            <a:ext cx="613715" cy="728160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DBB32742-400F-4A15-87F3-2E63748DC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54" b="95302" l="1220" r="95366">
                        <a14:foregroundMark x1="7073" y1="19687" x2="7073" y2="19687"/>
                        <a14:foregroundMark x1="2195" y1="19239" x2="2195" y2="19239"/>
                        <a14:foregroundMark x1="18293" y1="8725" x2="18293" y2="8725"/>
                        <a14:foregroundMark x1="32195" y1="8054" x2="32195" y2="8054"/>
                        <a14:foregroundMark x1="46829" y1="36689" x2="60732" y2="48322"/>
                        <a14:foregroundMark x1="60732" y1="48322" x2="60732" y2="48770"/>
                        <a14:foregroundMark x1="88780" y1="93065" x2="88780" y2="93065"/>
                        <a14:foregroundMark x1="95366" y1="95302" x2="95366" y2="95302"/>
                        <a14:foregroundMark x1="79268" y1="72931" x2="85610" y2="83221"/>
                        <a14:foregroundMark x1="81707" y1="70694" x2="84878" y2="83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156827">
            <a:off x="8785602" y="3514051"/>
            <a:ext cx="613715" cy="728160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FA8D89DB-07A5-4581-A043-EAB9E841A5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113" y="3399230"/>
            <a:ext cx="1052956" cy="116073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0CD39FFA-1362-4F4D-A70E-46A39CA593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134" y="2954208"/>
            <a:ext cx="1052956" cy="116073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FB90924C-D13A-40C8-A147-F4BE27B40B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539" y="3335519"/>
            <a:ext cx="1052956" cy="116073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210AFD4-57B8-4A70-8065-72EB1599DC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514" y="3045419"/>
            <a:ext cx="1052956" cy="1160738"/>
          </a:xfrm>
          <a:prstGeom prst="rect">
            <a:avLst/>
          </a:prstGeom>
        </p:spPr>
      </p:pic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F28D895-654E-4F8D-9ACF-F9574A906A00}"/>
              </a:ext>
            </a:extLst>
          </p:cNvPr>
          <p:cNvCxnSpPr/>
          <p:nvPr/>
        </p:nvCxnSpPr>
        <p:spPr>
          <a:xfrm>
            <a:off x="6031076" y="3154251"/>
            <a:ext cx="0" cy="3247661"/>
          </a:xfrm>
          <a:prstGeom prst="line">
            <a:avLst/>
          </a:prstGeom>
          <a:ln w="571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3A1D0E5-C5BE-47C0-8362-09DB19432888}"/>
              </a:ext>
            </a:extLst>
          </p:cNvPr>
          <p:cNvGrpSpPr/>
          <p:nvPr/>
        </p:nvGrpSpPr>
        <p:grpSpPr>
          <a:xfrm>
            <a:off x="231904" y="4539929"/>
            <a:ext cx="5329206" cy="1766830"/>
            <a:chOff x="231904" y="4539929"/>
            <a:chExt cx="5329206" cy="1766830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219965C5-9C10-49CA-885F-0272E9E76F65}"/>
                </a:ext>
              </a:extLst>
            </p:cNvPr>
            <p:cNvSpPr txBox="1"/>
            <p:nvPr/>
          </p:nvSpPr>
          <p:spPr>
            <a:xfrm>
              <a:off x="231904" y="4539929"/>
              <a:ext cx="5329206" cy="176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9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dâu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tây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dâu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tây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Ta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chia                          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DA2CEA99-488B-4DE4-A806-6EA5CB25E18E}"/>
                </a:ext>
              </a:extLst>
            </p:cNvPr>
            <p:cNvGrpSpPr/>
            <p:nvPr/>
          </p:nvGrpSpPr>
          <p:grpSpPr>
            <a:xfrm>
              <a:off x="2688843" y="5738051"/>
              <a:ext cx="2779579" cy="504589"/>
              <a:chOff x="2688843" y="5738051"/>
              <a:chExt cx="2779579" cy="504589"/>
            </a:xfrm>
          </p:grpSpPr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F5FC73F7-03DC-4620-BAD5-DB6743AE80DC}"/>
                  </a:ext>
                </a:extLst>
              </p:cNvPr>
              <p:cNvSpPr/>
              <p:nvPr/>
            </p:nvSpPr>
            <p:spPr>
              <a:xfrm>
                <a:off x="2688843" y="5753994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D86A4DA5-723A-43D7-BBAE-9A6F0ECB3626}"/>
                  </a:ext>
                </a:extLst>
              </p:cNvPr>
              <p:cNvSpPr/>
              <p:nvPr/>
            </p:nvSpPr>
            <p:spPr>
              <a:xfrm>
                <a:off x="3939115" y="5762564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2873E61B-47EB-444F-8843-043E595C8B07}"/>
                  </a:ext>
                </a:extLst>
              </p:cNvPr>
              <p:cNvSpPr/>
              <p:nvPr/>
            </p:nvSpPr>
            <p:spPr>
              <a:xfrm>
                <a:off x="3311913" y="5738051"/>
                <a:ext cx="526470" cy="504589"/>
              </a:xfrm>
              <a:prstGeom prst="ellips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5086EDA7-E9D7-4C6D-A72F-22C292E1C370}"/>
                  </a:ext>
                </a:extLst>
              </p:cNvPr>
              <p:cNvSpPr/>
              <p:nvPr/>
            </p:nvSpPr>
            <p:spPr>
              <a:xfrm>
                <a:off x="4951877" y="5747656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06B9F61F-C63E-4CF4-A735-B9CE3DB05A73}"/>
              </a:ext>
            </a:extLst>
          </p:cNvPr>
          <p:cNvGrpSpPr/>
          <p:nvPr/>
        </p:nvGrpSpPr>
        <p:grpSpPr>
          <a:xfrm>
            <a:off x="6469006" y="4546926"/>
            <a:ext cx="5799191" cy="1766830"/>
            <a:chOff x="231903" y="4539929"/>
            <a:chExt cx="5799191" cy="1766830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6329963-2688-4C3F-9952-681FCD990423}"/>
                </a:ext>
              </a:extLst>
            </p:cNvPr>
            <p:cNvSpPr txBox="1"/>
            <p:nvPr/>
          </p:nvSpPr>
          <p:spPr>
            <a:xfrm>
              <a:off x="231903" y="4539929"/>
              <a:ext cx="5799191" cy="176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8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đều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thỏ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thỏ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cà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rốt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Ta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chia                          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1375D0E3-FCB7-4A6B-AE26-E84CF01FDF2A}"/>
                </a:ext>
              </a:extLst>
            </p:cNvPr>
            <p:cNvGrpSpPr/>
            <p:nvPr/>
          </p:nvGrpSpPr>
          <p:grpSpPr>
            <a:xfrm>
              <a:off x="2665003" y="5716932"/>
              <a:ext cx="2803419" cy="513583"/>
              <a:chOff x="2665003" y="5716932"/>
              <a:chExt cx="2803419" cy="513583"/>
            </a:xfrm>
          </p:grpSpPr>
          <p:sp>
            <p:nvSpPr>
              <p:cNvPr id="130" name="Rectangle: Rounded Corners 129">
                <a:extLst>
                  <a:ext uri="{FF2B5EF4-FFF2-40B4-BE49-F238E27FC236}">
                    <a16:creationId xmlns:a16="http://schemas.microsoft.com/office/drawing/2014/main" id="{3E36FBF3-50D1-405C-9D6B-82010E74B346}"/>
                  </a:ext>
                </a:extLst>
              </p:cNvPr>
              <p:cNvSpPr/>
              <p:nvPr/>
            </p:nvSpPr>
            <p:spPr>
              <a:xfrm>
                <a:off x="2665003" y="5773315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31" name="Rectangle: Rounded Corners 130">
                <a:extLst>
                  <a:ext uri="{FF2B5EF4-FFF2-40B4-BE49-F238E27FC236}">
                    <a16:creationId xmlns:a16="http://schemas.microsoft.com/office/drawing/2014/main" id="{E77B80DC-BF21-46F4-B2A7-725806DDE7D4}"/>
                  </a:ext>
                </a:extLst>
              </p:cNvPr>
              <p:cNvSpPr/>
              <p:nvPr/>
            </p:nvSpPr>
            <p:spPr>
              <a:xfrm>
                <a:off x="3994130" y="5740659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EA80F653-23A8-4E15-A4B6-C9B9AA3CA4DA}"/>
                  </a:ext>
                </a:extLst>
              </p:cNvPr>
              <p:cNvSpPr/>
              <p:nvPr/>
            </p:nvSpPr>
            <p:spPr>
              <a:xfrm>
                <a:off x="3303749" y="5716932"/>
                <a:ext cx="543223" cy="505421"/>
              </a:xfrm>
              <a:prstGeom prst="ellips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  <p:sp>
            <p:nvSpPr>
              <p:cNvPr id="133" name="Rectangle: Rounded Corners 132">
                <a:extLst>
                  <a:ext uri="{FF2B5EF4-FFF2-40B4-BE49-F238E27FC236}">
                    <a16:creationId xmlns:a16="http://schemas.microsoft.com/office/drawing/2014/main" id="{C4A7A5A4-F650-4D54-8E9C-145E15632514}"/>
                  </a:ext>
                </a:extLst>
              </p:cNvPr>
              <p:cNvSpPr/>
              <p:nvPr/>
            </p:nvSpPr>
            <p:spPr>
              <a:xfrm>
                <a:off x="4951877" y="5747656"/>
                <a:ext cx="516545" cy="457200"/>
              </a:xfrm>
              <a:prstGeom prst="roundRect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E929B4E9-1818-4209-B349-6056D882EE8B}"/>
              </a:ext>
            </a:extLst>
          </p:cNvPr>
          <p:cNvSpPr/>
          <p:nvPr/>
        </p:nvSpPr>
        <p:spPr>
          <a:xfrm>
            <a:off x="2692869" y="5756673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E022B8FB-4317-4DFD-B5D6-1FFA0952485B}"/>
              </a:ext>
            </a:extLst>
          </p:cNvPr>
          <p:cNvSpPr/>
          <p:nvPr/>
        </p:nvSpPr>
        <p:spPr>
          <a:xfrm>
            <a:off x="3306120" y="5745237"/>
            <a:ext cx="526470" cy="484032"/>
          </a:xfrm>
          <a:prstGeom prst="ellipse">
            <a:avLst/>
          </a:prstGeom>
          <a:solidFill>
            <a:srgbClr val="66FF33"/>
          </a:solidFill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0C376B86-0FB4-450B-97C6-1992F8E3B32C}"/>
              </a:ext>
            </a:extLst>
          </p:cNvPr>
          <p:cNvSpPr/>
          <p:nvPr/>
        </p:nvSpPr>
        <p:spPr>
          <a:xfrm>
            <a:off x="3937965" y="5772698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FF011566-5904-4A4B-B450-173B3514C484}"/>
              </a:ext>
            </a:extLst>
          </p:cNvPr>
          <p:cNvSpPr/>
          <p:nvPr/>
        </p:nvSpPr>
        <p:spPr>
          <a:xfrm>
            <a:off x="4954551" y="5747656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57AFB927-438C-40C3-8708-FAE4320E87C8}"/>
              </a:ext>
            </a:extLst>
          </p:cNvPr>
          <p:cNvSpPr/>
          <p:nvPr/>
        </p:nvSpPr>
        <p:spPr>
          <a:xfrm>
            <a:off x="8908472" y="5786237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58CCEFB5-6368-4C21-8AD6-F2B5050C7859}"/>
              </a:ext>
            </a:extLst>
          </p:cNvPr>
          <p:cNvSpPr/>
          <p:nvPr/>
        </p:nvSpPr>
        <p:spPr>
          <a:xfrm>
            <a:off x="9556863" y="5735732"/>
            <a:ext cx="526470" cy="484032"/>
          </a:xfrm>
          <a:prstGeom prst="ellipse">
            <a:avLst/>
          </a:prstGeom>
          <a:solidFill>
            <a:srgbClr val="66FF33"/>
          </a:solidFill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185F9B6A-3F8C-4284-B0F5-201C74D090A1}"/>
              </a:ext>
            </a:extLst>
          </p:cNvPr>
          <p:cNvSpPr/>
          <p:nvPr/>
        </p:nvSpPr>
        <p:spPr>
          <a:xfrm>
            <a:off x="10231121" y="5745128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A8EF5958-C47A-4404-88ED-6252561CC1B6}"/>
              </a:ext>
            </a:extLst>
          </p:cNvPr>
          <p:cNvSpPr/>
          <p:nvPr/>
        </p:nvSpPr>
        <p:spPr>
          <a:xfrm>
            <a:off x="11189204" y="5748645"/>
            <a:ext cx="516545" cy="45720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0784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500"/>
                            </p:stCondLst>
                            <p:childTnLst>
                              <p:par>
                                <p:cTn id="2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9" grpId="0" animBg="1"/>
      <p:bldP spid="90" grpId="0" animBg="1"/>
      <p:bldP spid="135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65FB49-7386-4F3D-90FF-E13DABA35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5"/>
            <a:ext cx="12192000" cy="645742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84B66E-0296-46B2-88A2-133983980007}"/>
              </a:ext>
            </a:extLst>
          </p:cNvPr>
          <p:cNvSpPr/>
          <p:nvPr/>
        </p:nvSpPr>
        <p:spPr>
          <a:xfrm>
            <a:off x="378045" y="348504"/>
            <a:ext cx="11435910" cy="6052298"/>
          </a:xfrm>
          <a:prstGeom prst="roundRect">
            <a:avLst>
              <a:gd name="adj" fmla="val 4743"/>
            </a:avLst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E7D9B2C-C5A4-4AEB-A2A5-4B5F4582EBAF}"/>
              </a:ext>
            </a:extLst>
          </p:cNvPr>
          <p:cNvGrpSpPr/>
          <p:nvPr/>
        </p:nvGrpSpPr>
        <p:grpSpPr>
          <a:xfrm>
            <a:off x="2338403" y="191918"/>
            <a:ext cx="7515193" cy="581236"/>
            <a:chOff x="1199723" y="356009"/>
            <a:chExt cx="7447678" cy="52530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0A4F2D6-6693-4350-B6FB-435F0F80ACD8}"/>
                </a:ext>
              </a:extLst>
            </p:cNvPr>
            <p:cNvSpPr/>
            <p:nvPr/>
          </p:nvSpPr>
          <p:spPr>
            <a:xfrm>
              <a:off x="1199723" y="356009"/>
              <a:ext cx="7447678" cy="525303"/>
            </a:xfrm>
            <a:prstGeom prst="roundRect">
              <a:avLst>
                <a:gd name="adj" fmla="val 39419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Chọn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phép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nhân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thích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hợp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với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mỗi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tranh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vẽ</a:t>
              </a:r>
              <a:r>
                <a:rPr lang="en-US" sz="24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:</a:t>
              </a:r>
              <a:endParaRPr lang="en-US" sz="2600" b="1" dirty="0">
                <a:solidFill>
                  <a:srgbClr val="002060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FA87D3D-AF1E-4972-AB91-C892B354AA1C}"/>
                </a:ext>
              </a:extLst>
            </p:cNvPr>
            <p:cNvSpPr/>
            <p:nvPr/>
          </p:nvSpPr>
          <p:spPr>
            <a:xfrm>
              <a:off x="1199723" y="376891"/>
              <a:ext cx="531920" cy="48353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76D92B2-1C46-4DC4-BD3A-FC0B71A9F086}"/>
              </a:ext>
            </a:extLst>
          </p:cNvPr>
          <p:cNvSpPr/>
          <p:nvPr/>
        </p:nvSpPr>
        <p:spPr>
          <a:xfrm>
            <a:off x="8610599" y="2058022"/>
            <a:ext cx="1832475" cy="70600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12 : 2 = 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A01FC03-04E3-405F-A603-AFA56026A7A5}"/>
              </a:ext>
            </a:extLst>
          </p:cNvPr>
          <p:cNvSpPr/>
          <p:nvPr/>
        </p:nvSpPr>
        <p:spPr>
          <a:xfrm>
            <a:off x="8682133" y="4501721"/>
            <a:ext cx="1900141" cy="70600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UTM Avo" panose="02040603050506020204" pitchFamily="18" charset="0"/>
              </a:rPr>
              <a:t>15 : 3 = 5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9E52464-F50E-4855-BF9E-0B0EA5522EA7}"/>
              </a:ext>
            </a:extLst>
          </p:cNvPr>
          <p:cNvCxnSpPr>
            <a:cxnSpLocks/>
            <a:stCxn id="36" idx="3"/>
            <a:endCxn id="30" idx="1"/>
          </p:cNvCxnSpPr>
          <p:nvPr/>
        </p:nvCxnSpPr>
        <p:spPr>
          <a:xfrm>
            <a:off x="7075441" y="2427305"/>
            <a:ext cx="1606692" cy="2427418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33B474B-0702-401E-86AF-AA6AE712157C}"/>
              </a:ext>
            </a:extLst>
          </p:cNvPr>
          <p:cNvCxnSpPr>
            <a:cxnSpLocks/>
            <a:stCxn id="13" idx="3"/>
            <a:endCxn id="29" idx="1"/>
          </p:cNvCxnSpPr>
          <p:nvPr/>
        </p:nvCxnSpPr>
        <p:spPr>
          <a:xfrm flipV="1">
            <a:off x="7111209" y="2411024"/>
            <a:ext cx="1499390" cy="2182785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65B7ABB-FDCE-4BD7-B823-0165DB2C66D5}"/>
              </a:ext>
            </a:extLst>
          </p:cNvPr>
          <p:cNvGrpSpPr/>
          <p:nvPr/>
        </p:nvGrpSpPr>
        <p:grpSpPr>
          <a:xfrm>
            <a:off x="1482518" y="3784634"/>
            <a:ext cx="5628691" cy="1747613"/>
            <a:chOff x="1373077" y="3489646"/>
            <a:chExt cx="5628691" cy="174761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C153321-FF90-4BEF-82B0-20153F1433ED}"/>
                </a:ext>
              </a:extLst>
            </p:cNvPr>
            <p:cNvSpPr/>
            <p:nvPr/>
          </p:nvSpPr>
          <p:spPr>
            <a:xfrm>
              <a:off x="1373077" y="3610940"/>
              <a:ext cx="5628691" cy="1375761"/>
            </a:xfrm>
            <a:prstGeom prst="roundRect">
              <a:avLst>
                <a:gd name="adj" fmla="val 3446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6D839F-3DA0-4D1D-8595-3A1DE99123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375" b="93304" l="9806" r="89966">
                          <a14:foregroundMark x1="13113" y1="44643" x2="35348" y2="58036"/>
                          <a14:foregroundMark x1="22577" y1="20089" x2="33865" y2="31696"/>
                          <a14:foregroundMark x1="30445" y1="16964" x2="36260" y2="27232"/>
                          <a14:foregroundMark x1="39909" y1="35268" x2="39909" y2="35268"/>
                          <a14:foregroundMark x1="42645" y1="41964" x2="42759" y2="44196"/>
                          <a14:foregroundMark x1="51995" y1="39286" x2="51995" y2="39286"/>
                          <a14:foregroundMark x1="61003" y1="42411" x2="61003" y2="42411"/>
                          <a14:foregroundMark x1="60319" y1="43750" x2="65564" y2="50893"/>
                          <a14:foregroundMark x1="66819" y1="26786" x2="66819" y2="26786"/>
                          <a14:foregroundMark x1="67959" y1="19643" x2="67959" y2="19643"/>
                          <a14:foregroundMark x1="68529" y1="19643" x2="74800" y2="36161"/>
                          <a14:foregroundMark x1="73318" y1="20536" x2="77423" y2="35714"/>
                          <a14:foregroundMark x1="54504" y1="21875" x2="54504" y2="21875"/>
                          <a14:foregroundMark x1="56556" y1="15625" x2="56556" y2="15625"/>
                          <a14:foregroundMark x1="53592" y1="21875" x2="53592" y2="21875"/>
                          <a14:foregroundMark x1="75143" y1="84375" x2="75143" y2="84375"/>
                          <a14:foregroundMark x1="26568" y1="13393" x2="26568" y2="13393"/>
                          <a14:foregroundMark x1="10718" y1="58036" x2="10718" y2="58036"/>
                          <a14:foregroundMark x1="14823" y1="79911" x2="14823" y2="79911"/>
                          <a14:foregroundMark x1="13569" y1="72768" x2="13569" y2="72768"/>
                          <a14:foregroundMark x1="12771" y1="70536" x2="12771" y2="70536"/>
                          <a14:foregroundMark x1="21551" y1="91071" x2="21551" y2="91071"/>
                          <a14:foregroundMark x1="24401" y1="91964" x2="25314" y2="93304"/>
                          <a14:foregroundMark x1="38084" y1="88393" x2="38084" y2="88393"/>
                          <a14:foregroundMark x1="48803" y1="56250" x2="48803" y2="56250"/>
                          <a14:foregroundMark x1="49373" y1="40625" x2="49373" y2="40625"/>
                          <a14:foregroundMark x1="49373" y1="38393" x2="49373" y2="38393"/>
                          <a14:foregroundMark x1="58723" y1="17857" x2="58723" y2="17857"/>
                          <a14:foregroundMark x1="58495" y1="16071" x2="58495" y2="16071"/>
                          <a14:foregroundMark x1="82440" y1="64286" x2="82440" y2="64286"/>
                          <a14:foregroundMark x1="81642" y1="75446" x2="81642" y2="75446"/>
                          <a14:foregroundMark x1="78563" y1="82143" x2="78563" y2="82143"/>
                          <a14:foregroundMark x1="10490" y1="44643" x2="10490" y2="44643"/>
                          <a14:foregroundMark x1="48347" y1="45089" x2="48347" y2="45089"/>
                        </a14:backgroundRemoval>
                      </a14:imgEffect>
                    </a14:imgLayer>
                  </a14:imgProps>
                </a:ext>
              </a:extLst>
            </a:blip>
            <a:srcRect l="7872" r="15608"/>
            <a:stretch/>
          </p:blipFill>
          <p:spPr>
            <a:xfrm>
              <a:off x="1784693" y="3489646"/>
              <a:ext cx="4733925" cy="1747613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1A4C68D-0D72-4FD1-8834-0CBEB59BBFBA}"/>
              </a:ext>
            </a:extLst>
          </p:cNvPr>
          <p:cNvGrpSpPr/>
          <p:nvPr/>
        </p:nvGrpSpPr>
        <p:grpSpPr>
          <a:xfrm>
            <a:off x="1446750" y="1540484"/>
            <a:ext cx="5628691" cy="1596161"/>
            <a:chOff x="1373076" y="1281554"/>
            <a:chExt cx="5628691" cy="1596161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A86AE15-5A1B-475B-8080-28F10D333D31}"/>
                </a:ext>
              </a:extLst>
            </p:cNvPr>
            <p:cNvSpPr/>
            <p:nvPr/>
          </p:nvSpPr>
          <p:spPr>
            <a:xfrm>
              <a:off x="1373076" y="1480494"/>
              <a:ext cx="5628691" cy="1375761"/>
            </a:xfrm>
            <a:prstGeom prst="roundRect">
              <a:avLst>
                <a:gd name="adj" fmla="val 34462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0D08641-AB11-414F-8414-FC6774E462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936" b="89954" l="9965" r="89918">
                          <a14:foregroundMark x1="52638" y1="45205" x2="52638" y2="45205"/>
                          <a14:foregroundMark x1="22860" y1="54338" x2="22860" y2="54338"/>
                          <a14:foregroundMark x1="80774" y1="5936" x2="80774" y2="5936"/>
                          <a14:foregroundMark x1="81594" y1="88584" x2="81594" y2="88584"/>
                        </a14:backgroundRemoval>
                      </a14:imgEffect>
                    </a14:imgLayer>
                  </a14:imgProps>
                </a:ext>
              </a:extLst>
            </a:blip>
            <a:srcRect l="10971" r="10490"/>
            <a:stretch/>
          </p:blipFill>
          <p:spPr>
            <a:xfrm>
              <a:off x="1784692" y="1281554"/>
              <a:ext cx="4882807" cy="15961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7132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11471 0.3208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42" y="1604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-0.12044 -0.353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9" y="-1770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1A68A0-0109-4AAC-ACAB-53B90B006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44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35" b="90385" l="25758" r="93561">
                        <a14:foregroundMark x1="36364" y1="78365" x2="36364" y2="78365"/>
                        <a14:foregroundMark x1="81061" y1="86058" x2="81061" y2="86058"/>
                        <a14:foregroundMark x1="85985" y1="75962" x2="85985" y2="75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92" t="10383" r="5119" b="8191"/>
          <a:stretch/>
        </p:blipFill>
        <p:spPr>
          <a:xfrm>
            <a:off x="4166976" y="1058059"/>
            <a:ext cx="3858048" cy="35435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6" y="2259325"/>
            <a:ext cx="1487446" cy="9947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100000" l="1389" r="100000">
                        <a14:foregroundMark x1="36111" y1="50556" x2="36111" y2="50556"/>
                        <a14:foregroundMark x1="61111" y1="51389" x2="61111" y2="51389"/>
                        <a14:foregroundMark x1="54167" y1="52500" x2="54167" y2="52500"/>
                        <a14:foregroundMark x1="36111" y1="55000" x2="36111" y2="55000"/>
                        <a14:foregroundMark x1="38889" y1="51389" x2="38889" y2="51389"/>
                        <a14:foregroundMark x1="38611" y1="46944" x2="38611" y2="46944"/>
                        <a14:foregroundMark x1="79722" y1="11389" x2="79722" y2="11389"/>
                        <a14:foregroundMark x1="86389" y1="87778" x2="86389" y2="87778"/>
                        <a14:foregroundMark x1="25000" y1="83889" x2="25000" y2="83889"/>
                        <a14:foregroundMark x1="13056" y1="82500" x2="13056" y2="82500"/>
                        <a14:foregroundMark x1="17778" y1="23056" x2="17778" y2="23056"/>
                        <a14:foregroundMark x1="34722" y1="49722" x2="34722" y2="4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335" y="3222450"/>
            <a:ext cx="3429000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556" y="170533"/>
            <a:ext cx="1316115" cy="8801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686" y="2595458"/>
            <a:ext cx="1728373" cy="12996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957" y="-57337"/>
            <a:ext cx="1698175" cy="12769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781" y="5366113"/>
            <a:ext cx="1679284" cy="12627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90" y="449676"/>
            <a:ext cx="1600740" cy="10704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0153"/>
            <a:ext cx="1381825" cy="1039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034" y="4615430"/>
            <a:ext cx="1598961" cy="106930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913" y="3073114"/>
            <a:ext cx="1469553" cy="98276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14" y="1409996"/>
            <a:ext cx="1679284" cy="12627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463" y="64482"/>
            <a:ext cx="1409532" cy="105990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352396" y="503405"/>
            <a:ext cx="5607872" cy="895945"/>
          </a:xfrm>
          <a:prstGeom prst="roundRect">
            <a:avLst>
              <a:gd name="adj" fmla="val 24752"/>
            </a:avLst>
          </a:prstGeom>
          <a:solidFill>
            <a:schemeClr val="accent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400" b="1" i="1" dirty="0" err="1">
                <a:solidFill>
                  <a:srgbClr val="FF0000"/>
                </a:solidFill>
                <a:latin typeface="Jokerman" panose="04090605060D06020702" pitchFamily="82" charset="0"/>
              </a:rPr>
              <a:t>Tiêu</a:t>
            </a:r>
            <a:r>
              <a:rPr lang="en-US" sz="4400" b="1" i="1" dirty="0">
                <a:solidFill>
                  <a:srgbClr val="FF0000"/>
                </a:solidFill>
                <a:latin typeface="Jokerman" panose="04090605060D06020702" pitchFamily="82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Jokerman" panose="04090605060D06020702" pitchFamily="82" charset="0"/>
              </a:rPr>
              <a:t>diệt</a:t>
            </a:r>
            <a:r>
              <a:rPr lang="en-US" sz="4400" b="1" i="1" dirty="0">
                <a:solidFill>
                  <a:srgbClr val="FF0000"/>
                </a:solidFill>
                <a:latin typeface="Jokerman" panose="04090605060D06020702" pitchFamily="82" charset="0"/>
              </a:rPr>
              <a:t> Covid 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68AC15-6BB2-4F57-843B-3300B6026FC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2"/>
          <a:stretch/>
        </p:blipFill>
        <p:spPr>
          <a:xfrm>
            <a:off x="6905194" y="655650"/>
            <a:ext cx="2854211" cy="3571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AE7EAA-DEC1-4C57-9041-66A042644CF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/>
          <a:stretch/>
        </p:blipFill>
        <p:spPr>
          <a:xfrm>
            <a:off x="1535966" y="705326"/>
            <a:ext cx="2765363" cy="4124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3E1F1E-520D-422C-898A-A9DCFFEA5E3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68" b="90675" l="27306" r="57324">
                        <a14:foregroundMark x1="39602" y1="67846" x2="39602" y2="67846"/>
                        <a14:foregroundMark x1="35262" y1="47267" x2="35805" y2="57235"/>
                        <a14:foregroundMark x1="39241" y1="49839" x2="39783" y2="50482"/>
                        <a14:foregroundMark x1="35262" y1="62058" x2="36709" y2="69775"/>
                        <a14:foregroundMark x1="40687" y1="60450" x2="41230" y2="71061"/>
                        <a14:foregroundMark x1="42857" y1="62058" x2="43942" y2="73633"/>
                        <a14:foregroundMark x1="29295" y1="90032" x2="29295" y2="90032"/>
                        <a14:foregroundMark x1="30561" y1="88103" x2="30561" y2="88103"/>
                        <a14:foregroundMark x1="29837" y1="90032" x2="29837" y2="90032"/>
                        <a14:foregroundMark x1="28933" y1="90675" x2="28933" y2="90675"/>
                        <a14:foregroundMark x1="41772" y1="86817" x2="41772" y2="86817"/>
                        <a14:foregroundMark x1="42134" y1="89389" x2="42134" y2="89389"/>
                        <a14:foregroundMark x1="42857" y1="89711" x2="42857" y2="89711"/>
                        <a14:foregroundMark x1="54250" y1="55627" x2="54250" y2="55627"/>
                        <a14:foregroundMark x1="46293" y1="63987" x2="46293" y2="63987"/>
                        <a14:foregroundMark x1="45389" y1="64309" x2="45389" y2="64309"/>
                        <a14:foregroundMark x1="46112" y1="63987" x2="46112" y2="63987"/>
                        <a14:foregroundMark x1="44846" y1="63023" x2="44846" y2="63023"/>
                        <a14:foregroundMark x1="46112" y1="63023" x2="46112" y2="63023"/>
                        <a14:foregroundMark x1="42676" y1="58521" x2="42676" y2="58521"/>
                        <a14:foregroundMark x1="42495" y1="57235" x2="42495" y2="57235"/>
                        <a14:foregroundMark x1="44123" y1="58842" x2="44123" y2="58842"/>
                        <a14:foregroundMark x1="43038" y1="57556" x2="43038" y2="57556"/>
                        <a14:foregroundMark x1="44304" y1="59807" x2="44304" y2="59807"/>
                        <a14:foregroundMark x1="45570" y1="62701" x2="45570" y2="62701"/>
                        <a14:foregroundMark x1="45208" y1="62058" x2="45208" y2="62058"/>
                        <a14:foregroundMark x1="45750" y1="69453" x2="45750" y2="69453"/>
                        <a14:foregroundMark x1="45570" y1="65916" x2="45570" y2="65916"/>
                        <a14:foregroundMark x1="46293" y1="67846" x2="46293" y2="67846"/>
                        <a14:foregroundMark x1="45389" y1="71704" x2="45389" y2="71704"/>
                        <a14:foregroundMark x1="44846" y1="74920" x2="44846" y2="74920"/>
                        <a14:foregroundMark x1="42676" y1="77814" x2="42676" y2="77814"/>
                        <a14:foregroundMark x1="43580" y1="76849" x2="43580" y2="76849"/>
                        <a14:foregroundMark x1="43400" y1="89711" x2="43400" y2="89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65" r="38909"/>
          <a:stretch/>
        </p:blipFill>
        <p:spPr>
          <a:xfrm flipH="1">
            <a:off x="3092277" y="1263734"/>
            <a:ext cx="2442296" cy="41888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B9C776B-6452-4836-B882-A5FC7654475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32" b="89928" l="4473" r="63259">
                        <a14:foregroundMark x1="4473" y1="37410" x2="4473" y2="37410"/>
                        <a14:foregroundMark x1="53674" y1="46763" x2="53674" y2="46763"/>
                        <a14:foregroundMark x1="55272" y1="46523" x2="55272" y2="465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70"/>
          <a:stretch/>
        </p:blipFill>
        <p:spPr>
          <a:xfrm>
            <a:off x="5379993" y="2003231"/>
            <a:ext cx="3641768" cy="34493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9309152-FC18-498F-B116-D3E68B6EA78C}"/>
              </a:ext>
            </a:extLst>
          </p:cNvPr>
          <p:cNvGrpSpPr/>
          <p:nvPr/>
        </p:nvGrpSpPr>
        <p:grpSpPr>
          <a:xfrm>
            <a:off x="892931" y="3940153"/>
            <a:ext cx="10498984" cy="2343904"/>
            <a:chOff x="892931" y="3940153"/>
            <a:chExt cx="10498984" cy="234390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D9C948-372E-4966-BD0D-9BF0B7C6429C}"/>
                </a:ext>
              </a:extLst>
            </p:cNvPr>
            <p:cNvSpPr txBox="1"/>
            <p:nvPr/>
          </p:nvSpPr>
          <p:spPr>
            <a:xfrm>
              <a:off x="892931" y="3940153"/>
              <a:ext cx="10498984" cy="2343904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endParaRPr lang="en-US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Thầy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đáp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án</a:t>
              </a:r>
              <a:endParaRPr lang="en-US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chống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virut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ứng</a:t>
              </a:r>
              <a:endParaRPr lang="en-US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Kích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ứng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tiêu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diệt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 </a:t>
              </a:r>
              <a:r>
                <a:rPr lang="en-US" spc="3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rút</a:t>
              </a:r>
              <a:r>
                <a:rPr lang="en-US" spc="3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0B4871A-788B-4479-A99E-61FF45ADC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7082" b="83986" l="35600" r="66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34" t="16311" r="33200" b="16311"/>
            <a:stretch/>
          </p:blipFill>
          <p:spPr>
            <a:xfrm>
              <a:off x="4688379" y="4425251"/>
              <a:ext cx="480266" cy="58538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793034D-2177-4D00-8958-33C6FE9882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2632" b="74737" l="26299" r="7337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49" r="25974" b="24737"/>
            <a:stretch/>
          </p:blipFill>
          <p:spPr>
            <a:xfrm>
              <a:off x="3398301" y="5236325"/>
              <a:ext cx="628633" cy="6033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702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6" dur="5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8" dur="5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3985 0.0051 L 0.03985 0.00533 C 0.04258 0.00695 0.04545 0.00834 0.04805 0.01065 C 0.05092 0.01274 0.05339 0.01667 0.05651 0.01806 C 0.05977 0.01945 0.06381 0.02107 0.06693 0.02362 C 0.0793 0.03357 0.07435 0.03033 0.08151 0.03473 C 0.07943 0.03704 0.07748 0.04005 0.07526 0.04213 C 0.07396 0.04306 0.0724 0.04306 0.0711 0.04399 C 0.06993 0.04445 0.06901 0.04514 0.06797 0.04584 C 0.06511 0.04699 0.06237 0.04815 0.05964 0.04954 C 0.05026 0.05394 0.04467 0.05764 0.03568 0.06065 C 0.03282 0.06135 0.03008 0.06181 0.02735 0.0625 C 0.02149 0.06366 0.01732 0.06459 0.01172 0.06806 C -0.00872 0.0801 0.01719 0.0676 -0.00286 0.07732 C -0.00573 0.07848 -0.00872 0.07871 -0.01119 0.08102 C -0.01263 0.08218 -0.01406 0.08334 -0.01536 0.08473 C -0.02135 0.09051 -0.01849 0.09028 -0.02161 0.09028 L -0.02057 0.09213 C -0.00416 0.10186 -0.0181 0.0926 0.00131 0.1088 C 0.00222 0.10949 0.00339 0.10973 0.00443 0.11065 C 0.00899 0.11459 0.01329 0.11968 0.01797 0.12362 C 0.02162 0.12662 0.02565 0.12801 0.02943 0.13102 C 0.03047 0.13172 0.03125 0.1338 0.03256 0.13473 C 0.0349 0.13612 0.04467 0.13797 0.04597 0.13843 L -0.01953 0.14028 C -0.0207 0.14028 -0.02174 0.14121 -0.02265 0.14213 C -0.02382 0.14306 -0.02578 0.14584 -0.02578 0.14607 L -0.02578 0.14584 " pathEditMode="relative" rAng="0" ptsTypes="AAAAAAAAAAAAAAAAAAAAAAAAAAAA">
                                      <p:cBhvr>
                                        <p:cTn id="10" dur="5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autoRev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33333E-6 1.48148E-6 L 3.33333E-6 1.48148E-6 C 0.00547 1.48148E-6 0.01119 0.00023 0.0164 0.00046 C 0.022 0.00069 0.02695 0.00116 0.0332 0.00139 C 0.03971 0.00162 0.04765 0.00162 0.0539 0.00208 C 0.07851 0.00301 0.06862 0.00278 0.08294 0.00324 C 0.07877 0.00347 0.07487 0.00393 0.07044 0.00417 C 0.06784 0.00417 0.06471 0.00417 0.06211 0.0044 C 0.05989 0.0044 0.05807 0.0044 0.05599 0.0044 C 0.05026 0.00463 0.04479 0.00486 0.03945 0.00486 C 0.0207 0.00532 0.00963 0.00579 -0.00821 0.00625 C -0.01394 0.00625 -0.0194 0.00625 -0.02474 0.00648 C -0.03646 0.00648 -0.04479 0.00671 -0.05586 0.00694 C -0.09649 0.00833 -0.04506 0.00694 -0.0849 0.0081 C -0.0905 0.0081 -0.09649 0.00833 -0.10144 0.00856 C -0.1043 0.00856 -0.10716 0.00879 -0.10964 0.00879 C -0.12162 0.00949 -0.11589 0.00949 -0.12214 0.00949 L -0.12006 0.00972 C -0.0875 0.01088 -0.11511 0.00972 -0.07657 0.01157 C -0.07474 0.0118 -0.0724 0.0118 -0.07032 0.0118 C -0.06133 0.01227 -0.05274 0.01296 -0.04349 0.01342 C -0.0362 0.01366 -0.02813 0.01389 -0.02071 0.01412 C -0.01862 0.01412 -0.01706 0.01435 -0.01446 0.01458 C -0.00977 0.01481 0.00963 0.01504 0.01224 0.01504 L -0.11797 0.01528 C -0.12032 0.01528 -0.1224 0.01528 -0.12422 0.01551 C -0.12657 0.01551 -0.13034 0.01574 -0.13034 0.01597 L -0.13034 0.01574 " pathEditMode="relative" rAng="0" ptsTypes="AAAAAAAAAAAAAAAAAAAAAAAAAAAA">
                                      <p:cBhvr>
                                        <p:cTn id="12" dur="5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" y="78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888 -0.03866 L -0.06888 -0.03843 C -0.06614 -0.03681 -0.06328 -0.03542 -0.06068 -0.03311 C -0.05781 -0.03102 -0.05534 -0.02709 -0.05221 -0.0257 C -0.04896 -0.02431 -0.04492 -0.02269 -0.0418 -0.02014 C -0.02943 -0.01019 -0.03437 -0.01343 -0.02721 -0.00903 C -0.0293 -0.00672 -0.03125 -0.00371 -0.03346 -0.00163 C -0.03476 -0.0007 -0.03633 -0.0007 -0.03763 0.00023 C -0.0388 0.00069 -0.03971 0.00138 -0.04075 0.00208 C -0.04362 0.00324 -0.04635 0.00439 -0.04909 0.00578 C -0.05846 0.01018 -0.06406 0.01388 -0.07305 0.01689 C -0.07591 0.01759 -0.07864 0.01805 -0.08138 0.01875 C -0.08724 0.0199 -0.0914 0.02083 -0.097 0.0243 C -0.11745 0.03634 -0.09153 0.02384 -0.11159 0.03356 C -0.11445 0.03472 -0.11745 0.03495 -0.11992 0.03726 C -0.12135 0.03842 -0.12278 0.03958 -0.12409 0.04097 C -0.13008 0.04675 -0.12721 0.04652 -0.13034 0.04652 L -0.1293 0.04837 C -0.11289 0.0581 -0.12682 0.04884 -0.10742 0.06504 C -0.10651 0.06574 -0.10534 0.06597 -0.1043 0.06689 C -0.09974 0.07083 -0.09544 0.07592 -0.09075 0.07986 C -0.08711 0.08287 -0.08307 0.08425 -0.0793 0.08726 C -0.07825 0.08796 -0.07747 0.09004 -0.07617 0.09097 C -0.07383 0.09236 -0.06406 0.09421 -0.06276 0.09467 L -0.12825 0.09652 C -0.12943 0.09652 -0.13047 0.09745 -0.13138 0.09837 C -0.13255 0.0993 -0.1345 0.10208 -0.1345 0.10231 L -0.1345 0.10208 " pathEditMode="relative" rAng="0" ptsTypes="AAAAAAAAAAAAAAAAAAAAAAAAAAAA">
                                      <p:cBhvr>
                                        <p:cTn id="14" dur="5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169 4.07407E-6 L 0.00169 -0.00186 C 0.00703 4.07407E-6 0.01263 -0.00186 0.01771 -0.00371 C 0.02318 -0.00556 0.02799 -0.00903 0.03411 -0.01088 C 0.04049 -0.01274 0.04831 -0.01274 0.05443 -0.01644 C 0.07851 -0.02362 0.06888 -0.02176 0.08294 -0.02547 C 0.07877 -0.02709 0.075 -0.03079 0.07057 -0.03264 C 0.0681 -0.03264 0.06497 -0.03264 0.0625 -0.03449 C 0.06028 -0.03449 0.05846 -0.03449 0.05651 -0.03449 C 0.05091 -0.03612 0.04557 -0.03797 0.04023 -0.03797 C 0.02187 -0.04167 0.01107 -0.04514 -0.00638 -0.04885 C -0.01198 -0.04885 -0.01732 -0.04885 -0.02253 -0.0507 C -0.03399 -0.0507 -0.04219 -0.05255 -0.053 -0.05417 C -0.09284 -0.06505 -0.04245 -0.05417 -0.08151 -0.0632 C -0.08698 -0.0632 -0.09284 -0.06505 -0.09766 -0.0669 C -0.10052 -0.0669 -0.10326 -0.06875 -0.10573 -0.06875 C -0.11745 -0.07408 -0.11185 -0.07408 -0.11797 -0.07408 L -0.11589 -0.07593 C -0.08399 -0.08496 -0.11107 -0.07593 -0.07331 -0.09028 C -0.07149 -0.09213 -0.06927 -0.09213 -0.06719 -0.09213 C -0.05847 -0.09584 -0.05 -0.10116 -0.04089 -0.10487 C -0.03386 -0.10672 -0.02591 -0.10834 -0.01862 -0.11019 C -0.01654 -0.11019 -0.01511 -0.11204 -0.0125 -0.11389 C -0.00794 -0.11574 0.01107 -0.11737 0.01367 -0.11737 L -0.1138 -0.11922 C -0.11615 -0.11922 -0.11823 -0.11922 -0.11992 -0.12107 C -0.12227 -0.12107 -0.12591 -0.12292 -0.12591 -0.12454 L -0.12591 -0.12292 " pathEditMode="relative" rAng="0" ptsTypes="AAAAAAAAAAAAAAAAAAAAAAAAAAAA">
                                      <p:cBhvr>
                                        <p:cTn id="16" dur="5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-62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383 0 L 0.02383 -0.00278 C 0.02774 0 0.03191 -0.00278 0.03555 -0.00556 C 0.03959 -0.00833 0.0431 -0.01366 0.04753 -0.01644 C 0.05209 -0.01921 0.05782 -0.01921 0.06224 -0.02477 C 0.07969 -0.03565 0.07266 -0.03287 0.08295 -0.03819 C 0.07995 -0.04097 0.07709 -0.04653 0.07396 -0.04931 C 0.07214 -0.04931 0.06993 -0.04931 0.0681 -0.05185 C 0.06654 -0.05185 0.06524 -0.05185 0.06368 -0.05185 C 0.05964 -0.05463 0.05573 -0.05741 0.05196 -0.05741 C 0.03868 -0.06273 0.03073 -0.06829 0.0181 -0.07384 C 0.01394 -0.07384 0.01003 -0.07384 0.00626 -0.07639 C -0.00208 -0.07639 -0.00794 -0.07917 -0.01588 -0.08194 C -0.04479 -0.09838 -0.0082 -0.08194 -0.03645 -0.0956 C -0.04049 -0.0956 -0.04479 -0.09838 -0.0483 -0.10093 C -0.05027 -0.10093 -0.05235 -0.1037 -0.05403 -0.1037 C -0.06263 -0.11204 -0.05859 -0.11204 -0.06302 -0.11204 L -0.06145 -0.11458 C -0.03842 -0.12824 -0.05794 -0.11458 -0.03059 -0.13657 C -0.0293 -0.13912 -0.0276 -0.13912 -0.02617 -0.13912 C -0.01979 -0.14468 -0.01367 -0.15278 -0.00703 -0.15833 C -0.00182 -0.16111 0.00391 -0.16366 0.00912 -0.16644 C 0.01068 -0.16644 0.01172 -0.16921 0.01355 -0.17199 C 0.01693 -0.17477 0.03073 -0.17731 0.03256 -0.17731 L -0.06002 -0.18009 C -0.06172 -0.18009 -0.06315 -0.18009 -0.06445 -0.18287 C -0.06615 -0.18287 -0.06874 -0.18565 -0.06874 -0.18819 L -0.06874 -0.18565 " pathEditMode="relative" rAng="0" ptsTypes="AAAAAAAAAAAAAAAAAAAAAAAAAAAA">
                                      <p:cBhvr>
                                        <p:cTn id="18" dur="5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-942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autoRev="1" fill="remove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-1.04167E-6 -2.22222E-6 C 0.00339 -0.00069 0.0069 -0.00046 0.01042 -0.00185 C 0.01159 -0.00254 0.01237 -0.00463 0.01354 -0.00555 C 0.01615 -0.00833 0.01888 -0.01111 0.02188 -0.01296 L 0.04688 -0.02963 C 0.04753 -0.03101 0.05352 -0.03912 0.05313 -0.04444 C 0.05287 -0.04676 0.05156 -0.04814 0.05104 -0.05 C 0.04948 -0.05439 0.04831 -0.05879 0.04688 -0.06296 C 0.04544 -0.06689 0.04388 -0.07037 0.04271 -0.07407 C 0.04141 -0.07824 0.04076 -0.08287 0.03959 -0.08703 C 0.03698 -0.09629 0.03685 -0.0956 0.03334 -0.10185 C 0.03255 -0.10509 0.03047 -0.1081 0.03125 -0.11111 C 0.0319 -0.11458 0.03451 -0.11551 0.03646 -0.11666 C 0.03893 -0.11851 0.05 -0.12037 0.05104 -0.12037 C 0.06354 -0.11921 0.07617 -0.12037 0.08854 -0.11666 C 0.09375 -0.11527 0.09818 -0.10926 0.10313 -0.10555 C 0.10404 -0.10486 0.10521 -0.10439 0.10625 -0.1037 C 0.10729 -0.10509 0.10834 -0.10625 0.10938 -0.1074 C 0.11914 -0.1206 0.11472 -0.11527 0.12188 -0.14629 C 0.12318 -0.15254 0.12513 -0.15856 0.12604 -0.16481 C 0.12865 -0.18402 0.12761 -0.17476 0.12917 -0.19259 C 0.12774 -0.19768 0.12761 -0.20463 0.125 -0.2074 C 0.12292 -0.20995 0.10977 -0.21365 0.10521 -0.21481 C 0.10417 -0.21296 0.10248 -0.2118 0.10209 -0.20926 C 0.10143 -0.20648 0.10469 -0.2 0.10521 -0.19814 C 0.1082 -0.18588 0.10716 -0.18171 0.10938 -0.16666 C 0.10977 -0.16365 0.11081 -0.16064 0.11146 -0.1574 C 0.11354 -0.14583 0.11498 -0.13356 0.11771 -0.12222 C 0.11875 -0.11805 0.11979 -0.11389 0.12084 -0.10926 C 0.12227 -0.10231 0.12487 -0.08773 0.12604 -0.07963 C 0.12643 -0.07662 0.12669 -0.07361 0.12709 -0.07037 C 0.12735 -0.06805 0.12774 -0.06551 0.12813 -0.06296 C 0.12839 -0.0574 0.12865 -0.05185 0.12917 -0.04629 C 0.1293 -0.04398 0.13021 -0.03889 0.13021 -0.03889 " pathEditMode="relative" ptsTypes="AAAAAAAAAAAAAAAAAAAAAAAAAAAAAAAAAAA">
                                      <p:cBhvr>
                                        <p:cTn id="20" dur="5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7.08333E-6 3.7037E-7 L 7.08333E-6 3.7037E-7 C -0.00286 0.00047 -0.02083 0.00186 -0.02617 0.00371 C -0.04804 0.01158 -0.00911 0.00371 -0.04387 0.00926 C -0.04518 0.00996 -0.04661 0.01111 -0.04804 0.01111 C -0.07851 0.01111 -0.07564 0.01135 -0.09492 0.00741 C -0.10338 -0.00162 -0.09726 0.00556 -0.10637 -0.0074 C -0.10768 -0.00926 -0.10924 -0.01064 -0.11054 -0.01296 C -0.11132 -0.01435 -0.11184 -0.01643 -0.11262 -0.01851 C -0.11367 -0.02152 -0.11445 -0.02476 -0.11575 -0.02777 C -0.12096 -0.03912 -0.11978 -0.0375 -0.12512 -0.04051 C -0.12721 -0.03889 -0.12955 -0.03773 -0.13137 -0.03518 C -0.13411 -0.03125 -0.13671 -0.02176 -0.13867 -0.01666 C -0.14049 -0.01111 -0.14153 -0.00902 -0.14387 -0.0037 C -0.15077 -0.00416 -0.15781 -0.00301 -0.16471 -0.00555 C -0.17291 -0.00856 -0.18111 -0.01342 -0.18867 -0.02037 C -0.20234 -0.0324 -0.19661 -0.02939 -0.20533 -0.03333 C -0.21132 -0.04027 -0.20989 -0.04074 -0.22096 -0.02963 C -0.22447 -0.02592 -0.22734 -0.0199 -0.23033 -0.01481 C -0.23853 -0.00023 -0.22525 -0.01875 -0.23554 -0.0037 C -0.2384 0.0007 -0.2401 0.00116 -0.24387 0.00371 C -0.25117 0.00093 -0.25781 0.00486 -0.26054 -0.0074 C -0.2608 -0.00833 -0.26054 -0.00972 -0.26054 -0.01111 " pathEditMode="relative" ptsTypes="AAAAAAAAAAAAAAAAAAAAAAA">
                                      <p:cBhvr>
                                        <p:cTn id="22" dur="5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8.67362E-19 -2.22222E-6 L 8.67362E-19 -2.22222E-6 C -0.01159 0.01783 -0.00417 0.00973 -0.01146 0.01482 C -0.01498 0.01713 -0.02188 0.02223 -0.02188 0.02223 C -0.02891 0.02153 -0.03581 0.02153 -0.04271 0.02037 C -0.04675 0.01945 -0.05716 0.0132 -0.06042 0.01112 C -0.06602 0.00741 -0.07162 0.00348 -0.07708 -2.22222E-6 C -0.07917 -0.00138 -0.08333 -0.0037 -0.08333 -0.0037 C -0.08542 0.05232 -0.07722 0.04283 -0.09167 0.06297 C -0.09271 0.06412 -0.09375 0.06528 -0.09479 0.06667 C -0.10039 0.06412 -0.10625 0.06343 -0.11146 0.05926 C -0.11354 0.05741 -0.11406 0.05278 -0.11563 0.05 C -0.11654 0.04838 -0.11797 0.04769 -0.11875 0.0463 C -0.12448 0.03612 -0.12826 0.02686 -0.13229 0.01482 C -0.13945 -0.00648 -0.13164 0.01297 -0.13854 -0.00555 C -0.13893 -0.00648 -0.13932 -0.00694 -0.13958 -0.0074 " pathEditMode="relative" ptsTypes="AAAAAAAAAAAAAAAA">
                                      <p:cBhvr>
                                        <p:cTn id="24" dur="5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26" dur="5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28" dur="5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D1A68A0-0109-4AAC-ACAB-53B90B006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44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35" b="90385" l="25758" r="93561">
                        <a14:foregroundMark x1="36364" y1="78365" x2="36364" y2="78365"/>
                        <a14:foregroundMark x1="81061" y1="86058" x2="81061" y2="86058"/>
                        <a14:foregroundMark x1="85985" y1="75962" x2="85985" y2="75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92" t="10383" r="5119" b="8191"/>
          <a:stretch/>
        </p:blipFill>
        <p:spPr>
          <a:xfrm>
            <a:off x="4166976" y="1058059"/>
            <a:ext cx="3858048" cy="35435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116" y="2259325"/>
            <a:ext cx="1487446" cy="9947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56" b="100000" l="1389" r="100000">
                        <a14:foregroundMark x1="36111" y1="50556" x2="36111" y2="50556"/>
                        <a14:foregroundMark x1="61111" y1="51389" x2="61111" y2="51389"/>
                        <a14:foregroundMark x1="54167" y1="52500" x2="54167" y2="52500"/>
                        <a14:foregroundMark x1="36111" y1="55000" x2="36111" y2="55000"/>
                        <a14:foregroundMark x1="38889" y1="51389" x2="38889" y2="51389"/>
                        <a14:foregroundMark x1="38611" y1="46944" x2="38611" y2="46944"/>
                        <a14:foregroundMark x1="79722" y1="11389" x2="79722" y2="11389"/>
                        <a14:foregroundMark x1="86389" y1="87778" x2="86389" y2="87778"/>
                        <a14:foregroundMark x1="25000" y1="83889" x2="25000" y2="83889"/>
                        <a14:foregroundMark x1="13056" y1="82500" x2="13056" y2="82500"/>
                        <a14:foregroundMark x1="17778" y1="23056" x2="17778" y2="23056"/>
                        <a14:foregroundMark x1="34722" y1="49722" x2="34722" y2="4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195556"/>
            <a:ext cx="3429000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556" y="170533"/>
            <a:ext cx="1316115" cy="8801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686" y="2595458"/>
            <a:ext cx="1728373" cy="12996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957" y="-57337"/>
            <a:ext cx="1698175" cy="12769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781" y="5366113"/>
            <a:ext cx="1679284" cy="12627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90" y="449676"/>
            <a:ext cx="1600740" cy="10704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0153"/>
            <a:ext cx="1381825" cy="1039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034" y="4615430"/>
            <a:ext cx="1598961" cy="106930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913" y="3073114"/>
            <a:ext cx="1469553" cy="98276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14" y="1409996"/>
            <a:ext cx="1679284" cy="126274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463" y="64482"/>
            <a:ext cx="1409532" cy="105990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896100" y="59704"/>
            <a:ext cx="2069399" cy="851297"/>
          </a:xfrm>
          <a:prstGeom prst="roundRect">
            <a:avLst>
              <a:gd name="adj" fmla="val 24752"/>
            </a:avLst>
          </a:prstGeom>
          <a:solidFill>
            <a:schemeClr val="accent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FF0000"/>
                </a:solidFill>
                <a:latin typeface="Jokerman" panose="04090605060D06020702" pitchFamily="82" charset="0"/>
              </a:rPr>
              <a:t>Start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68AC15-6BB2-4F57-843B-3300B6026FC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2"/>
          <a:stretch/>
        </p:blipFill>
        <p:spPr>
          <a:xfrm>
            <a:off x="6905194" y="655650"/>
            <a:ext cx="2854211" cy="3571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AE7EAA-DEC1-4C57-9041-66A042644CF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/>
          <a:stretch/>
        </p:blipFill>
        <p:spPr>
          <a:xfrm>
            <a:off x="1535966" y="705326"/>
            <a:ext cx="2765363" cy="41243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3E1F1E-520D-422C-898A-A9DCFFEA5E3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968" b="90675" l="27306" r="57324">
                        <a14:foregroundMark x1="39602" y1="67846" x2="39602" y2="67846"/>
                        <a14:foregroundMark x1="35262" y1="47267" x2="35805" y2="57235"/>
                        <a14:foregroundMark x1="39241" y1="49839" x2="39783" y2="50482"/>
                        <a14:foregroundMark x1="35262" y1="62058" x2="36709" y2="69775"/>
                        <a14:foregroundMark x1="40687" y1="60450" x2="41230" y2="71061"/>
                        <a14:foregroundMark x1="42857" y1="62058" x2="43942" y2="73633"/>
                        <a14:foregroundMark x1="29295" y1="90032" x2="29295" y2="90032"/>
                        <a14:foregroundMark x1="30561" y1="88103" x2="30561" y2="88103"/>
                        <a14:foregroundMark x1="29837" y1="90032" x2="29837" y2="90032"/>
                        <a14:foregroundMark x1="28933" y1="90675" x2="28933" y2="90675"/>
                        <a14:foregroundMark x1="41772" y1="86817" x2="41772" y2="86817"/>
                        <a14:foregroundMark x1="42134" y1="89389" x2="42134" y2="89389"/>
                        <a14:foregroundMark x1="42857" y1="89711" x2="42857" y2="89711"/>
                        <a14:foregroundMark x1="54250" y1="55627" x2="54250" y2="55627"/>
                        <a14:foregroundMark x1="46293" y1="63987" x2="46293" y2="63987"/>
                        <a14:foregroundMark x1="45389" y1="64309" x2="45389" y2="64309"/>
                        <a14:foregroundMark x1="46112" y1="63987" x2="46112" y2="63987"/>
                        <a14:foregroundMark x1="44846" y1="63023" x2="44846" y2="63023"/>
                        <a14:foregroundMark x1="46112" y1="63023" x2="46112" y2="63023"/>
                        <a14:foregroundMark x1="42676" y1="58521" x2="42676" y2="58521"/>
                        <a14:foregroundMark x1="42495" y1="57235" x2="42495" y2="57235"/>
                        <a14:foregroundMark x1="44123" y1="58842" x2="44123" y2="58842"/>
                        <a14:foregroundMark x1="43038" y1="57556" x2="43038" y2="57556"/>
                        <a14:foregroundMark x1="44304" y1="59807" x2="44304" y2="59807"/>
                        <a14:foregroundMark x1="45570" y1="62701" x2="45570" y2="62701"/>
                        <a14:foregroundMark x1="45208" y1="62058" x2="45208" y2="62058"/>
                        <a14:foregroundMark x1="45750" y1="69453" x2="45750" y2="69453"/>
                        <a14:foregroundMark x1="45570" y1="65916" x2="45570" y2="65916"/>
                        <a14:foregroundMark x1="46293" y1="67846" x2="46293" y2="67846"/>
                        <a14:foregroundMark x1="45389" y1="71704" x2="45389" y2="71704"/>
                        <a14:foregroundMark x1="44846" y1="74920" x2="44846" y2="74920"/>
                        <a14:foregroundMark x1="42676" y1="77814" x2="42676" y2="77814"/>
                        <a14:foregroundMark x1="43580" y1="76849" x2="43580" y2="76849"/>
                        <a14:foregroundMark x1="43400" y1="89711" x2="43400" y2="89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65" r="38909"/>
          <a:stretch/>
        </p:blipFill>
        <p:spPr>
          <a:xfrm>
            <a:off x="5534573" y="1263734"/>
            <a:ext cx="2765224" cy="418881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734B039-EEF2-4DA9-B1A5-C05FFF0DDB42}"/>
              </a:ext>
            </a:extLst>
          </p:cNvPr>
          <p:cNvSpPr txBox="1"/>
          <p:nvPr/>
        </p:nvSpPr>
        <p:spPr>
          <a:xfrm>
            <a:off x="1016060" y="3814025"/>
            <a:ext cx="10498984" cy="21452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đấu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N-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19.</a:t>
            </a:r>
          </a:p>
          <a:p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b="1" spc="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</a:t>
            </a:r>
          </a:p>
        </p:txBody>
      </p:sp>
    </p:spTree>
    <p:extLst>
      <p:ext uri="{BB962C8B-B14F-4D97-AF65-F5344CB8AC3E}">
        <p14:creationId xmlns:p14="http://schemas.microsoft.com/office/powerpoint/2010/main" val="40393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6" dur="5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8" dur="5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3985 0.0051 L 0.03985 0.00533 C 0.04258 0.00695 0.04545 0.00834 0.04805 0.01065 C 0.05092 0.01274 0.05339 0.01667 0.05651 0.01806 C 0.05977 0.01945 0.06381 0.02107 0.06693 0.02362 C 0.0793 0.03357 0.07435 0.03033 0.08151 0.03473 C 0.07943 0.03704 0.07748 0.04005 0.07526 0.04213 C 0.07396 0.04306 0.0724 0.04306 0.0711 0.04399 C 0.06993 0.04445 0.06901 0.04514 0.06797 0.04584 C 0.06511 0.04699 0.06237 0.04815 0.05964 0.04954 C 0.05026 0.05394 0.04467 0.05764 0.03568 0.06065 C 0.03282 0.06135 0.03008 0.06181 0.02735 0.0625 C 0.02149 0.06366 0.01732 0.06459 0.01172 0.06806 C -0.00872 0.0801 0.01719 0.0676 -0.00286 0.07732 C -0.00573 0.07848 -0.00872 0.07871 -0.01119 0.08102 C -0.01263 0.08218 -0.01406 0.08334 -0.01536 0.08473 C -0.02135 0.09051 -0.01849 0.09028 -0.02161 0.09028 L -0.02057 0.09213 C -0.00416 0.10186 -0.0181 0.0926 0.00131 0.1088 C 0.00222 0.10949 0.00339 0.10973 0.00443 0.11065 C 0.00899 0.11459 0.01329 0.11968 0.01797 0.12362 C 0.02162 0.12662 0.02565 0.12801 0.02943 0.13102 C 0.03047 0.13172 0.03125 0.1338 0.03256 0.13473 C 0.0349 0.13612 0.04467 0.13797 0.04597 0.13843 L -0.01953 0.14028 C -0.0207 0.14028 -0.02174 0.14121 -0.02265 0.14213 C -0.02382 0.14306 -0.02578 0.14584 -0.02578 0.14607 L -0.02578 0.14584 " pathEditMode="relative" rAng="0" ptsTypes="AAAAAAAAAAAAAAAAAAAAAAAAAAAA">
                                      <p:cBhvr>
                                        <p:cTn id="10" dur="5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autoRev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33333E-6 1.48148E-6 L 3.33333E-6 1.48148E-6 C 0.00547 1.48148E-6 0.01119 0.00023 0.0164 0.00046 C 0.022 0.00069 0.02695 0.00116 0.0332 0.00139 C 0.03971 0.00162 0.04765 0.00162 0.0539 0.00208 C 0.07851 0.00301 0.06862 0.00278 0.08294 0.00324 C 0.07877 0.00347 0.07487 0.00393 0.07044 0.00417 C 0.06784 0.00417 0.06471 0.00417 0.06211 0.0044 C 0.05989 0.0044 0.05807 0.0044 0.05599 0.0044 C 0.05026 0.00463 0.04479 0.00486 0.03945 0.00486 C 0.0207 0.00532 0.00963 0.00579 -0.00821 0.00625 C -0.01394 0.00625 -0.0194 0.00625 -0.02474 0.00648 C -0.03646 0.00648 -0.04479 0.00671 -0.05586 0.00694 C -0.09649 0.00833 -0.04506 0.00694 -0.0849 0.0081 C -0.0905 0.0081 -0.09649 0.00833 -0.10144 0.00856 C -0.1043 0.00856 -0.10716 0.00879 -0.10964 0.00879 C -0.12162 0.00949 -0.11589 0.00949 -0.12214 0.00949 L -0.12006 0.00972 C -0.0875 0.01088 -0.11511 0.00972 -0.07657 0.01157 C -0.07474 0.0118 -0.0724 0.0118 -0.07032 0.0118 C -0.06133 0.01227 -0.05274 0.01296 -0.04349 0.01342 C -0.0362 0.01366 -0.02813 0.01389 -0.02071 0.01412 C -0.01862 0.01412 -0.01706 0.01435 -0.01446 0.01458 C -0.00977 0.01481 0.00963 0.01504 0.01224 0.01504 L -0.11797 0.01528 C -0.12032 0.01528 -0.1224 0.01528 -0.12422 0.01551 C -0.12657 0.01551 -0.13034 0.01574 -0.13034 0.01597 L -0.13034 0.01574 " pathEditMode="relative" rAng="0" ptsTypes="AAAAAAAAAAAAAAAAAAAAAAAAAAAA">
                                      <p:cBhvr>
                                        <p:cTn id="12" dur="5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" y="78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6888 -0.03866 L -0.06888 -0.03843 C -0.06614 -0.03681 -0.06328 -0.03542 -0.06068 -0.03311 C -0.05781 -0.03102 -0.05534 -0.02709 -0.05221 -0.0257 C -0.04896 -0.02431 -0.04492 -0.02269 -0.0418 -0.02014 C -0.02943 -0.01019 -0.03437 -0.01343 -0.02721 -0.00903 C -0.0293 -0.00672 -0.03125 -0.00371 -0.03346 -0.00163 C -0.03476 -0.0007 -0.03633 -0.0007 -0.03763 0.00023 C -0.0388 0.00069 -0.03971 0.00138 -0.04075 0.00208 C -0.04362 0.00324 -0.04635 0.00439 -0.04909 0.00578 C -0.05846 0.01018 -0.06406 0.01388 -0.07305 0.01689 C -0.07591 0.01759 -0.07864 0.01805 -0.08138 0.01875 C -0.08724 0.0199 -0.0914 0.02083 -0.097 0.0243 C -0.11745 0.03634 -0.09153 0.02384 -0.11159 0.03356 C -0.11445 0.03472 -0.11745 0.03495 -0.11992 0.03726 C -0.12135 0.03842 -0.12278 0.03958 -0.12409 0.04097 C -0.13008 0.04675 -0.12721 0.04652 -0.13034 0.04652 L -0.1293 0.04837 C -0.11289 0.0581 -0.12682 0.04884 -0.10742 0.06504 C -0.10651 0.06574 -0.10534 0.06597 -0.1043 0.06689 C -0.09974 0.07083 -0.09544 0.07592 -0.09075 0.07986 C -0.08711 0.08287 -0.08307 0.08425 -0.0793 0.08726 C -0.07825 0.08796 -0.07747 0.09004 -0.07617 0.09097 C -0.07383 0.09236 -0.06406 0.09421 -0.06276 0.09467 L -0.12825 0.09652 C -0.12943 0.09652 -0.13047 0.09745 -0.13138 0.09837 C -0.13255 0.0993 -0.1345 0.10208 -0.1345 0.10231 L -0.1345 0.10208 " pathEditMode="relative" rAng="0" ptsTypes="AAAAAAAAAAAAAAAAAAAAAAAAAAAA">
                                      <p:cBhvr>
                                        <p:cTn id="14" dur="5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169 4.07407E-6 L 0.00169 -0.00186 C 0.00703 4.07407E-6 0.01263 -0.00186 0.01771 -0.00371 C 0.02318 -0.00556 0.02799 -0.00903 0.03411 -0.01088 C 0.04049 -0.01274 0.04831 -0.01274 0.05443 -0.01644 C 0.07851 -0.02362 0.06888 -0.02176 0.08294 -0.02547 C 0.07877 -0.02709 0.075 -0.03079 0.07057 -0.03264 C 0.0681 -0.03264 0.06497 -0.03264 0.0625 -0.03449 C 0.06028 -0.03449 0.05846 -0.03449 0.05651 -0.03449 C 0.05091 -0.03612 0.04557 -0.03797 0.04023 -0.03797 C 0.02187 -0.04167 0.01107 -0.04514 -0.00638 -0.04885 C -0.01198 -0.04885 -0.01732 -0.04885 -0.02253 -0.0507 C -0.03399 -0.0507 -0.04219 -0.05255 -0.053 -0.05417 C -0.09284 -0.06505 -0.04245 -0.05417 -0.08151 -0.0632 C -0.08698 -0.0632 -0.09284 -0.06505 -0.09766 -0.0669 C -0.10052 -0.0669 -0.10326 -0.06875 -0.10573 -0.06875 C -0.11745 -0.07408 -0.11185 -0.07408 -0.11797 -0.07408 L -0.11589 -0.07593 C -0.08399 -0.08496 -0.11107 -0.07593 -0.07331 -0.09028 C -0.07149 -0.09213 -0.06927 -0.09213 -0.06719 -0.09213 C -0.05847 -0.09584 -0.05 -0.10116 -0.04089 -0.10487 C -0.03386 -0.10672 -0.02591 -0.10834 -0.01862 -0.11019 C -0.01654 -0.11019 -0.01511 -0.11204 -0.0125 -0.11389 C -0.00794 -0.11574 0.01107 -0.11737 0.01367 -0.11737 L -0.1138 -0.11922 C -0.11615 -0.11922 -0.11823 -0.11922 -0.11992 -0.12107 C -0.12227 -0.12107 -0.12591 -0.12292 -0.12591 -0.12454 L -0.12591 -0.12292 " pathEditMode="relative" rAng="0" ptsTypes="AAAAAAAAAAAAAAAAAAAAAAAAAAAA">
                                      <p:cBhvr>
                                        <p:cTn id="16" dur="5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-62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2383 0 L 0.02383 -0.00278 C 0.02774 0 0.03191 -0.00278 0.03555 -0.00556 C 0.03959 -0.00833 0.0431 -0.01366 0.04753 -0.01644 C 0.05209 -0.01921 0.05782 -0.01921 0.06224 -0.02477 C 0.07969 -0.03565 0.07266 -0.03287 0.08295 -0.03819 C 0.07995 -0.04097 0.07709 -0.04653 0.07396 -0.04931 C 0.07214 -0.04931 0.06993 -0.04931 0.0681 -0.05185 C 0.06654 -0.05185 0.06524 -0.05185 0.06368 -0.05185 C 0.05964 -0.05463 0.05573 -0.05741 0.05196 -0.05741 C 0.03868 -0.06273 0.03073 -0.06829 0.0181 -0.07384 C 0.01394 -0.07384 0.01003 -0.07384 0.00626 -0.07639 C -0.00208 -0.07639 -0.00794 -0.07917 -0.01588 -0.08194 C -0.04479 -0.09838 -0.0082 -0.08194 -0.03645 -0.0956 C -0.04049 -0.0956 -0.04479 -0.09838 -0.0483 -0.10093 C -0.05027 -0.10093 -0.05235 -0.1037 -0.05403 -0.1037 C -0.06263 -0.11204 -0.05859 -0.11204 -0.06302 -0.11204 L -0.06145 -0.11458 C -0.03842 -0.12824 -0.05794 -0.11458 -0.03059 -0.13657 C -0.0293 -0.13912 -0.0276 -0.13912 -0.02617 -0.13912 C -0.01979 -0.14468 -0.01367 -0.15278 -0.00703 -0.15833 C -0.00182 -0.16111 0.00391 -0.16366 0.00912 -0.16644 C 0.01068 -0.16644 0.01172 -0.16921 0.01355 -0.17199 C 0.01693 -0.17477 0.03073 -0.17731 0.03256 -0.17731 L -0.06002 -0.18009 C -0.06172 -0.18009 -0.06315 -0.18009 -0.06445 -0.18287 C -0.06615 -0.18287 -0.06874 -0.18565 -0.06874 -0.18819 L -0.06874 -0.18565 " pathEditMode="relative" rAng="0" ptsTypes="AAAAAAAAAAAAAAAAAAAAAAAAAAAA">
                                      <p:cBhvr>
                                        <p:cTn id="18" dur="5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0" y="-942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autoRev="1" fill="remove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-1.04167E-6 -2.22222E-6 C 0.00339 -0.00069 0.0069 -0.00046 0.01042 -0.00185 C 0.01159 -0.00254 0.01237 -0.00463 0.01354 -0.00555 C 0.01615 -0.00833 0.01888 -0.01111 0.02188 -0.01296 L 0.04688 -0.02963 C 0.04753 -0.03101 0.05352 -0.03912 0.05313 -0.04444 C 0.05287 -0.04676 0.05156 -0.04814 0.05104 -0.05 C 0.04948 -0.05439 0.04831 -0.05879 0.04688 -0.06296 C 0.04544 -0.06689 0.04388 -0.07037 0.04271 -0.07407 C 0.04141 -0.07824 0.04076 -0.08287 0.03959 -0.08703 C 0.03698 -0.09629 0.03685 -0.0956 0.03334 -0.10185 C 0.03255 -0.10509 0.03047 -0.1081 0.03125 -0.11111 C 0.0319 -0.11458 0.03451 -0.11551 0.03646 -0.11666 C 0.03893 -0.11851 0.05 -0.12037 0.05104 -0.12037 C 0.06354 -0.11921 0.07617 -0.12037 0.08854 -0.11666 C 0.09375 -0.11527 0.09818 -0.10926 0.10313 -0.10555 C 0.10404 -0.10486 0.10521 -0.10439 0.10625 -0.1037 C 0.10729 -0.10509 0.10834 -0.10625 0.10938 -0.1074 C 0.11914 -0.1206 0.11472 -0.11527 0.12188 -0.14629 C 0.12318 -0.15254 0.12513 -0.15856 0.12604 -0.16481 C 0.12865 -0.18402 0.12761 -0.17476 0.12917 -0.19259 C 0.12774 -0.19768 0.12761 -0.20463 0.125 -0.2074 C 0.12292 -0.20995 0.10977 -0.21365 0.10521 -0.21481 C 0.10417 -0.21296 0.10248 -0.2118 0.10209 -0.20926 C 0.10143 -0.20648 0.10469 -0.2 0.10521 -0.19814 C 0.1082 -0.18588 0.10716 -0.18171 0.10938 -0.16666 C 0.10977 -0.16365 0.11081 -0.16064 0.11146 -0.1574 C 0.11354 -0.14583 0.11498 -0.13356 0.11771 -0.12222 C 0.11875 -0.11805 0.11979 -0.11389 0.12084 -0.10926 C 0.12227 -0.10231 0.12487 -0.08773 0.12604 -0.07963 C 0.12643 -0.07662 0.12669 -0.07361 0.12709 -0.07037 C 0.12735 -0.06805 0.12774 -0.06551 0.12813 -0.06296 C 0.12839 -0.0574 0.12865 -0.05185 0.12917 -0.04629 C 0.1293 -0.04398 0.13021 -0.03889 0.13021 -0.03889 " pathEditMode="relative" ptsTypes="AAAAAAAAAAAAAAAAAAAAAAAAAAAAAAAAAAA">
                                      <p:cBhvr>
                                        <p:cTn id="20" dur="5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7.08333E-6 3.7037E-7 L 7.08333E-6 3.7037E-7 C -0.00286 0.00047 -0.02083 0.00186 -0.02617 0.00371 C -0.04804 0.01158 -0.00911 0.00371 -0.04387 0.00926 C -0.04518 0.00996 -0.04661 0.01111 -0.04804 0.01111 C -0.07851 0.01111 -0.07564 0.01135 -0.09492 0.00741 C -0.10338 -0.00162 -0.09726 0.00556 -0.10637 -0.0074 C -0.10768 -0.00926 -0.10924 -0.01064 -0.11054 -0.01296 C -0.11132 -0.01435 -0.11184 -0.01643 -0.11262 -0.01851 C -0.11367 -0.02152 -0.11445 -0.02476 -0.11575 -0.02777 C -0.12096 -0.03912 -0.11978 -0.0375 -0.12512 -0.04051 C -0.12721 -0.03889 -0.12955 -0.03773 -0.13137 -0.03518 C -0.13411 -0.03125 -0.13671 -0.02176 -0.13867 -0.01666 C -0.14049 -0.01111 -0.14153 -0.00902 -0.14387 -0.0037 C -0.15077 -0.00416 -0.15781 -0.00301 -0.16471 -0.00555 C -0.17291 -0.00856 -0.18111 -0.01342 -0.18867 -0.02037 C -0.20234 -0.0324 -0.19661 -0.02939 -0.20533 -0.03333 C -0.21132 -0.04027 -0.20989 -0.04074 -0.22096 -0.02963 C -0.22447 -0.02592 -0.22734 -0.0199 -0.23033 -0.01481 C -0.23853 -0.00023 -0.22525 -0.01875 -0.23554 -0.0037 C -0.2384 0.0007 -0.2401 0.00116 -0.24387 0.00371 C -0.25117 0.00093 -0.25781 0.00486 -0.26054 -0.0074 C -0.2608 -0.00833 -0.26054 -0.00972 -0.26054 -0.01111 " pathEditMode="relative" ptsTypes="AAAAAAAAAAAAAAAAAAAAAAA">
                                      <p:cBhvr>
                                        <p:cTn id="22" dur="5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autoRev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8.67362E-19 -2.22222E-6 L 8.67362E-19 -2.22222E-6 C -0.01159 0.01783 -0.00417 0.00973 -0.01146 0.01482 C -0.01498 0.01713 -0.02188 0.02223 -0.02188 0.02223 C -0.02891 0.02153 -0.03581 0.02153 -0.04271 0.02037 C -0.04675 0.01945 -0.05716 0.0132 -0.06042 0.01112 C -0.06602 0.00741 -0.07162 0.00348 -0.07708 -2.22222E-6 C -0.07917 -0.00138 -0.08333 -0.0037 -0.08333 -0.0037 C -0.08542 0.05232 -0.07722 0.04283 -0.09167 0.06297 C -0.09271 0.06412 -0.09375 0.06528 -0.09479 0.06667 C -0.10039 0.06412 -0.10625 0.06343 -0.11146 0.05926 C -0.11354 0.05741 -0.11406 0.05278 -0.11563 0.05 C -0.11654 0.04838 -0.11797 0.04769 -0.11875 0.0463 C -0.12448 0.03612 -0.12826 0.02686 -0.13229 0.01482 C -0.13945 -0.00648 -0.13164 0.01297 -0.13854 -0.00555 C -0.13893 -0.00648 -0.13932 -0.00694 -0.13958 -0.0074 " pathEditMode="relative" ptsTypes="AAAAAAAAAAAAAAAA">
                                      <p:cBhvr>
                                        <p:cTn id="24" dur="5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26" dur="5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3985 0.00509 L 0.03985 0.00532 C 0.04258 0.00694 0.04545 0.00833 0.04805 0.01065 C 0.05091 0.01273 0.05339 0.01667 0.05651 0.01805 C 0.05977 0.01944 0.06381 0.02106 0.06693 0.02361 C 0.0793 0.03356 0.07435 0.03032 0.08151 0.03472 C 0.07943 0.03704 0.07748 0.04004 0.07526 0.04213 C 0.07396 0.04305 0.0724 0.04305 0.0711 0.04398 C 0.06993 0.04444 0.06901 0.04514 0.06797 0.04583 C 0.06511 0.04699 0.06237 0.04815 0.05964 0.04954 C 0.05026 0.05393 0.04466 0.05764 0.03568 0.06065 C 0.03282 0.06134 0.03008 0.0618 0.02735 0.0625 C 0.02149 0.06366 0.01732 0.06458 0.01172 0.06805 C -0.00872 0.08009 0.01719 0.06759 -0.00286 0.07731 C -0.00573 0.07847 -0.00872 0.0787 -0.01119 0.08102 C -0.01263 0.08217 -0.01406 0.08333 -0.01536 0.08472 C -0.02135 0.09051 -0.01849 0.09028 -0.02161 0.09028 L -0.02057 0.09213 C -0.00416 0.10185 -0.0181 0.09259 0.00131 0.10879 C 0.00222 0.10949 0.00339 0.10972 0.00443 0.11065 C 0.00899 0.11458 0.01328 0.11967 0.01797 0.12361 C 0.02162 0.12662 0.02565 0.12801 0.02943 0.13102 C 0.03047 0.13171 0.03125 0.13379 0.03256 0.13472 C 0.0349 0.13611 0.04466 0.13796 0.04597 0.13842 L -0.01953 0.14028 C -0.0207 0.14028 -0.02174 0.1412 -0.02265 0.14213 C -0.02382 0.14305 -0.02578 0.14583 -0.02578 0.14606 L -0.02578 0.14583 " pathEditMode="relative" rAng="0" ptsTypes="AAAAAAAAAAAAAAAAAAAAAAAAAAAA">
                                      <p:cBhvr>
                                        <p:cTn id="28" dur="5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8" y="703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 tmFilter="0,0; .5, 1; 1, 1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 tmFilter="0,0; .5, 1; 1, 1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6800"/>
                            </p:stCondLst>
                            <p:childTnLst>
                              <p:par>
                                <p:cTn id="4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tmFilter="0,0; .5, 1; 1, 1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tmFilter="0,0; .5, 1; 1, 1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tmFilter="0,0; .5, 1; 1, 1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0A7DDC4B-0842-4996-B4C5-683AC676B1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4449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31113" y="1341503"/>
            <a:ext cx="2868416" cy="2969546"/>
            <a:chOff x="631113" y="1341503"/>
            <a:chExt cx="2868416" cy="296954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430" b="100000" l="962" r="98077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1113" y="1341503"/>
              <a:ext cx="2868416" cy="296954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18661" y="2316518"/>
              <a:ext cx="1750938" cy="656201"/>
            </a:xfrm>
            <a:prstGeom prst="rect">
              <a:avLst/>
            </a:prstGeom>
          </p:spPr>
        </p:pic>
      </p:grpSp>
      <p:pic>
        <p:nvPicPr>
          <p:cNvPr id="14" name="khautrang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249" b="73581" l="18286" r="52286">
                        <a14:foregroundMark x1="22000" y1="55022" x2="22000" y2="55022"/>
                        <a14:backgroundMark x1="35000" y1="27948" x2="35000" y2="27948"/>
                        <a14:backgroundMark x1="32286" y1="32969" x2="31571" y2="32314"/>
                        <a14:backgroundMark x1="27714" y1="30786" x2="33286" y2="29913"/>
                        <a14:backgroundMark x1="35143" y1="28166" x2="35143" y2="28166"/>
                        <a14:backgroundMark x1="38000" y1="25546" x2="40000" y2="25983"/>
                        <a14:backgroundMark x1="44286" y1="27948" x2="44286" y2="27948"/>
                        <a14:backgroundMark x1="44000" y1="27948" x2="40143" y2="26419"/>
                        <a14:backgroundMark x1="38857" y1="25983" x2="37714" y2="25109"/>
                        <a14:backgroundMark x1="35571" y1="23581" x2="33143" y2="24672"/>
                        <a14:backgroundMark x1="31143" y1="26419" x2="30571" y2="27293"/>
                        <a14:backgroundMark x1="30571" y1="27293" x2="29714" y2="28166"/>
                        <a14:backgroundMark x1="28143" y1="29476" x2="27571" y2="30568"/>
                        <a14:backgroundMark x1="26429" y1="31659" x2="26429" y2="31659"/>
                        <a14:backgroundMark x1="25857" y1="31659" x2="25857" y2="30349"/>
                        <a14:backgroundMark x1="28286" y1="27293" x2="28286" y2="27293"/>
                        <a14:backgroundMark x1="31000" y1="25328" x2="31000" y2="25328"/>
                        <a14:backgroundMark x1="32143" y1="22926" x2="32143" y2="22926"/>
                        <a14:backgroundMark x1="28714" y1="23362" x2="27714" y2="25109"/>
                        <a14:backgroundMark x1="26286" y1="26201" x2="26286" y2="26201"/>
                        <a14:backgroundMark x1="26000" y1="26419" x2="25857" y2="27948"/>
                        <a14:backgroundMark x1="25714" y1="28821" x2="25714" y2="28821"/>
                        <a14:backgroundMark x1="25714" y1="29913" x2="25714" y2="29913"/>
                        <a14:backgroundMark x1="36286" y1="32314" x2="36286" y2="32314"/>
                        <a14:backgroundMark x1="33286" y1="32314" x2="33286" y2="32314"/>
                        <a14:backgroundMark x1="41143" y1="28821" x2="41143" y2="28821"/>
                        <a14:backgroundMark x1="38571" y1="29913" x2="38571" y2="29913"/>
                        <a14:backgroundMark x1="28286" y1="35808" x2="28286" y2="35808"/>
                        <a14:backgroundMark x1="27143" y1="36026" x2="27143" y2="36026"/>
                        <a14:backgroundMark x1="27143" y1="36026" x2="26571" y2="36463"/>
                        <a14:backgroundMark x1="24571" y1="36463" x2="24571" y2="36463"/>
                        <a14:backgroundMark x1="24571" y1="36463" x2="24571" y2="36463"/>
                        <a14:backgroundMark x1="23571" y1="45415" x2="23571" y2="45415"/>
                        <a14:backgroundMark x1="23143" y1="46507" x2="23143" y2="46507"/>
                        <a14:backgroundMark x1="23143" y1="48690" x2="23143" y2="48690"/>
                        <a14:backgroundMark x1="23714" y1="49782" x2="23714" y2="49782"/>
                        <a14:backgroundMark x1="23714" y1="49782" x2="23714" y2="49782"/>
                        <a14:backgroundMark x1="23143" y1="47817" x2="23143" y2="47817"/>
                        <a14:backgroundMark x1="23143" y1="44760" x2="23143" y2="44760"/>
                        <a14:backgroundMark x1="22571" y1="43668" x2="22571" y2="43668"/>
                        <a14:backgroundMark x1="22571" y1="43668" x2="22571" y2="43668"/>
                        <a14:backgroundMark x1="22571" y1="43668" x2="22571" y2="43668"/>
                        <a14:backgroundMark x1="22571" y1="43886" x2="22571" y2="43886"/>
                        <a14:backgroundMark x1="22286" y1="44323" x2="22286" y2="44323"/>
                        <a14:backgroundMark x1="21429" y1="42795" x2="21429" y2="42795"/>
                        <a14:backgroundMark x1="21429" y1="41048" x2="21429" y2="41048"/>
                        <a14:backgroundMark x1="22286" y1="48035" x2="22286" y2="48035"/>
                        <a14:backgroundMark x1="22571" y1="50655" x2="22571" y2="50655"/>
                        <a14:backgroundMark x1="22000" y1="48690" x2="22000" y2="48690"/>
                        <a14:backgroundMark x1="22857" y1="50000" x2="23714" y2="52183"/>
                        <a14:backgroundMark x1="23571" y1="45633" x2="23571" y2="45633"/>
                        <a14:backgroundMark x1="20714" y1="43668" x2="20714" y2="43668"/>
                        <a14:backgroundMark x1="21857" y1="47162" x2="21857" y2="47162"/>
                        <a14:backgroundMark x1="21714" y1="43886" x2="21714" y2="43886"/>
                        <a14:backgroundMark x1="22286" y1="42140" x2="22286" y2="42140"/>
                        <a14:backgroundMark x1="22286" y1="41703" x2="22286" y2="41703"/>
                        <a14:backgroundMark x1="22286" y1="41703" x2="22286" y2="41703"/>
                        <a14:backgroundMark x1="22286" y1="42795" x2="22286" y2="42795"/>
                        <a14:backgroundMark x1="48000" y1="33406" x2="48000" y2="33406"/>
                        <a14:backgroundMark x1="27429" y1="62227" x2="27429" y2="62227"/>
                        <a14:backgroundMark x1="26286" y1="61135" x2="26286" y2="61135"/>
                        <a14:backgroundMark x1="29286" y1="63755" x2="29286" y2="63755"/>
                        <a14:backgroundMark x1="30857" y1="65284" x2="30857" y2="65284"/>
                        <a14:backgroundMark x1="20714" y1="48035" x2="20714" y2="48035"/>
                        <a14:backgroundMark x1="22429" y1="41048" x2="22429" y2="41048"/>
                        <a14:backgroundMark x1="24143" y1="41703" x2="24143" y2="41703"/>
                        <a14:backgroundMark x1="35429" y1="32096" x2="35429" y2="32096"/>
                        <a14:backgroundMark x1="24714" y1="38428" x2="24714" y2="38428"/>
                        <a14:backgroundMark x1="20714" y1="49563" x2="20714" y2="49563"/>
                        <a14:backgroundMark x1="21286" y1="39083" x2="21286" y2="39083"/>
                        <a14:backgroundMark x1="24000" y1="57642" x2="24000" y2="576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8" t="16856" r="47464" b="26084"/>
          <a:stretch/>
        </p:blipFill>
        <p:spPr>
          <a:xfrm>
            <a:off x="631113" y="2401326"/>
            <a:ext cx="2784901" cy="19420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56" b="100000" l="1389" r="100000">
                        <a14:foregroundMark x1="36111" y1="50556" x2="36111" y2="50556"/>
                        <a14:foregroundMark x1="61111" y1="51389" x2="61111" y2="51389"/>
                        <a14:foregroundMark x1="54167" y1="52500" x2="54167" y2="52500"/>
                        <a14:foregroundMark x1="36111" y1="55000" x2="36111" y2="55000"/>
                        <a14:foregroundMark x1="38889" y1="51389" x2="38889" y2="51389"/>
                        <a14:foregroundMark x1="38611" y1="46944" x2="38611" y2="46944"/>
                        <a14:foregroundMark x1="79722" y1="11389" x2="79722" y2="11389"/>
                        <a14:foregroundMark x1="86389" y1="87778" x2="86389" y2="87778"/>
                        <a14:foregroundMark x1="25000" y1="83889" x2="25000" y2="83889"/>
                        <a14:foregroundMark x1="13056" y1="82500" x2="13056" y2="82500"/>
                        <a14:foregroundMark x1="17778" y1="23056" x2="17778" y2="23056"/>
                        <a14:foregroundMark x1="34722" y1="49722" x2="34722" y2="4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233" y="1819386"/>
            <a:ext cx="2775857" cy="2775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341" y="154357"/>
            <a:ext cx="1316115" cy="880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83" y="5038117"/>
            <a:ext cx="1469553" cy="9827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115" y="966578"/>
            <a:ext cx="1679284" cy="1262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463" y="64482"/>
            <a:ext cx="1409532" cy="1059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028" y="1938158"/>
            <a:ext cx="1316115" cy="8801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562" y="2717791"/>
            <a:ext cx="1469553" cy="9827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033" y="3679677"/>
            <a:ext cx="1679284" cy="12627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558" y="4679170"/>
            <a:ext cx="1409532" cy="10599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5288" b="55216" l="29398" r="72892">
                        <a14:backgroundMark x1="36867" y1="49820" x2="36867" y2="49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55" t="14251" r="26789" b="44742"/>
          <a:stretch/>
        </p:blipFill>
        <p:spPr>
          <a:xfrm>
            <a:off x="621823" y="915667"/>
            <a:ext cx="2790164" cy="154010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7082" b="83986" l="35600" r="6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34" t="16311" r="33200" b="16311"/>
          <a:stretch/>
        </p:blipFill>
        <p:spPr>
          <a:xfrm>
            <a:off x="5857843" y="5441088"/>
            <a:ext cx="794490" cy="968391"/>
          </a:xfrm>
          <a:prstGeom prst="rect">
            <a:avLst/>
          </a:prstGeom>
        </p:spPr>
      </p:pic>
      <p:sp>
        <p:nvSpPr>
          <p:cNvPr id="38" name="Trapezoid 37">
            <a:extLst>
              <a:ext uri="{FF2B5EF4-FFF2-40B4-BE49-F238E27FC236}">
                <a16:creationId xmlns:a16="http://schemas.microsoft.com/office/drawing/2014/main" id="{EC675B3D-EDC9-4F40-A155-18A64B39C3AC}"/>
              </a:ext>
            </a:extLst>
          </p:cNvPr>
          <p:cNvSpPr/>
          <p:nvPr/>
        </p:nvSpPr>
        <p:spPr>
          <a:xfrm rot="10800000">
            <a:off x="-586995" y="3500985"/>
            <a:ext cx="2961808" cy="2081958"/>
          </a:xfrm>
          <a:prstGeom prst="trapezoid">
            <a:avLst>
              <a:gd name="adj" fmla="val 41270"/>
            </a:avLst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15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2632" b="74737" l="26299" r="733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49" r="25974" b="24737"/>
          <a:stretch/>
        </p:blipFill>
        <p:spPr>
          <a:xfrm>
            <a:off x="-6063" y="4682646"/>
            <a:ext cx="1892300" cy="1816100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4371765" y="3763"/>
            <a:ext cx="4493143" cy="6854236"/>
            <a:chOff x="4371765" y="3763"/>
            <a:chExt cx="4493143" cy="6854236"/>
          </a:xfrm>
        </p:grpSpPr>
        <p:sp>
          <p:nvSpPr>
            <p:cNvPr id="32" name="den2">
              <a:extLst>
                <a:ext uri="{FF2B5EF4-FFF2-40B4-BE49-F238E27FC236}">
                  <a16:creationId xmlns:a16="http://schemas.microsoft.com/office/drawing/2014/main" id="{EC675B3D-EDC9-4F40-A155-18A64B39C3AC}"/>
                </a:ext>
              </a:extLst>
            </p:cNvPr>
            <p:cNvSpPr/>
            <p:nvPr/>
          </p:nvSpPr>
          <p:spPr>
            <a:xfrm rot="16200000">
              <a:off x="3320145" y="1313236"/>
              <a:ext cx="6854236" cy="4235290"/>
            </a:xfrm>
            <a:custGeom>
              <a:avLst/>
              <a:gdLst>
                <a:gd name="connsiteX0" fmla="*/ 0 w 3783472"/>
                <a:gd name="connsiteY0" fmla="*/ 2389515 h 2389515"/>
                <a:gd name="connsiteX1" fmla="*/ 986153 w 3783472"/>
                <a:gd name="connsiteY1" fmla="*/ 0 h 2389515"/>
                <a:gd name="connsiteX2" fmla="*/ 2797319 w 3783472"/>
                <a:gd name="connsiteY2" fmla="*/ 0 h 2389515"/>
                <a:gd name="connsiteX3" fmla="*/ 3783472 w 3783472"/>
                <a:gd name="connsiteY3" fmla="*/ 2389515 h 2389515"/>
                <a:gd name="connsiteX4" fmla="*/ 0 w 3783472"/>
                <a:gd name="connsiteY4" fmla="*/ 2389515 h 2389515"/>
                <a:gd name="connsiteX0" fmla="*/ 0 w 5104275"/>
                <a:gd name="connsiteY0" fmla="*/ 2389515 h 2567315"/>
                <a:gd name="connsiteX1" fmla="*/ 986153 w 5104275"/>
                <a:gd name="connsiteY1" fmla="*/ 0 h 2567315"/>
                <a:gd name="connsiteX2" fmla="*/ 2797319 w 5104275"/>
                <a:gd name="connsiteY2" fmla="*/ 0 h 2567315"/>
                <a:gd name="connsiteX3" fmla="*/ 5104275 w 5104275"/>
                <a:gd name="connsiteY3" fmla="*/ 2567315 h 2567315"/>
                <a:gd name="connsiteX4" fmla="*/ 0 w 5104275"/>
                <a:gd name="connsiteY4" fmla="*/ 2389515 h 2567315"/>
                <a:gd name="connsiteX0" fmla="*/ 0 w 6818775"/>
                <a:gd name="connsiteY0" fmla="*/ 2707015 h 2707015"/>
                <a:gd name="connsiteX1" fmla="*/ 2700653 w 6818775"/>
                <a:gd name="connsiteY1" fmla="*/ 0 h 2707015"/>
                <a:gd name="connsiteX2" fmla="*/ 4511819 w 6818775"/>
                <a:gd name="connsiteY2" fmla="*/ 0 h 2707015"/>
                <a:gd name="connsiteX3" fmla="*/ 6818775 w 6818775"/>
                <a:gd name="connsiteY3" fmla="*/ 2567315 h 2707015"/>
                <a:gd name="connsiteX4" fmla="*/ 0 w 6818775"/>
                <a:gd name="connsiteY4" fmla="*/ 2707015 h 2707015"/>
                <a:gd name="connsiteX0" fmla="*/ 0 w 6806075"/>
                <a:gd name="connsiteY0" fmla="*/ 2618115 h 2618115"/>
                <a:gd name="connsiteX1" fmla="*/ 2687953 w 6806075"/>
                <a:gd name="connsiteY1" fmla="*/ 0 h 2618115"/>
                <a:gd name="connsiteX2" fmla="*/ 4499119 w 6806075"/>
                <a:gd name="connsiteY2" fmla="*/ 0 h 2618115"/>
                <a:gd name="connsiteX3" fmla="*/ 6806075 w 6806075"/>
                <a:gd name="connsiteY3" fmla="*/ 2567315 h 2618115"/>
                <a:gd name="connsiteX4" fmla="*/ 0 w 6806075"/>
                <a:gd name="connsiteY4" fmla="*/ 2618115 h 2618115"/>
                <a:gd name="connsiteX0" fmla="*/ 0 w 6806075"/>
                <a:gd name="connsiteY0" fmla="*/ 3390878 h 3390878"/>
                <a:gd name="connsiteX1" fmla="*/ 2687953 w 6806075"/>
                <a:gd name="connsiteY1" fmla="*/ 0 h 3390878"/>
                <a:gd name="connsiteX2" fmla="*/ 4499119 w 6806075"/>
                <a:gd name="connsiteY2" fmla="*/ 0 h 3390878"/>
                <a:gd name="connsiteX3" fmla="*/ 6806075 w 6806075"/>
                <a:gd name="connsiteY3" fmla="*/ 2567315 h 3390878"/>
                <a:gd name="connsiteX4" fmla="*/ 0 w 6806075"/>
                <a:gd name="connsiteY4" fmla="*/ 3390878 h 3390878"/>
                <a:gd name="connsiteX0" fmla="*/ 0 w 6822932"/>
                <a:gd name="connsiteY0" fmla="*/ 3390878 h 3390878"/>
                <a:gd name="connsiteX1" fmla="*/ 2687953 w 6822932"/>
                <a:gd name="connsiteY1" fmla="*/ 0 h 3390878"/>
                <a:gd name="connsiteX2" fmla="*/ 4499119 w 6822932"/>
                <a:gd name="connsiteY2" fmla="*/ 0 h 3390878"/>
                <a:gd name="connsiteX3" fmla="*/ 6822932 w 6822932"/>
                <a:gd name="connsiteY3" fmla="*/ 3353636 h 3390878"/>
                <a:gd name="connsiteX4" fmla="*/ 0 w 6822932"/>
                <a:gd name="connsiteY4" fmla="*/ 3390878 h 339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22932" h="3390878">
                  <a:moveTo>
                    <a:pt x="0" y="3390878"/>
                  </a:moveTo>
                  <a:lnTo>
                    <a:pt x="2687953" y="0"/>
                  </a:lnTo>
                  <a:lnTo>
                    <a:pt x="4499119" y="0"/>
                  </a:lnTo>
                  <a:lnTo>
                    <a:pt x="6822932" y="3353636"/>
                  </a:lnTo>
                  <a:lnTo>
                    <a:pt x="0" y="3390878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5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den1"/>
            <p:cNvSpPr/>
            <p:nvPr/>
          </p:nvSpPr>
          <p:spPr>
            <a:xfrm>
              <a:off x="4371765" y="2275285"/>
              <a:ext cx="641707" cy="1968778"/>
            </a:xfrm>
            <a:custGeom>
              <a:avLst/>
              <a:gdLst>
                <a:gd name="connsiteX0" fmla="*/ 0 w 648613"/>
                <a:gd name="connsiteY0" fmla="*/ 643795 h 1287589"/>
                <a:gd name="connsiteX1" fmla="*/ 324307 w 648613"/>
                <a:gd name="connsiteY1" fmla="*/ 0 h 1287589"/>
                <a:gd name="connsiteX2" fmla="*/ 648614 w 648613"/>
                <a:gd name="connsiteY2" fmla="*/ 643795 h 1287589"/>
                <a:gd name="connsiteX3" fmla="*/ 324307 w 648613"/>
                <a:gd name="connsiteY3" fmla="*/ 1287590 h 1287589"/>
                <a:gd name="connsiteX4" fmla="*/ 0 w 648613"/>
                <a:gd name="connsiteY4" fmla="*/ 643795 h 1287589"/>
                <a:gd name="connsiteX0" fmla="*/ 0 w 661553"/>
                <a:gd name="connsiteY0" fmla="*/ 703522 h 1347317"/>
                <a:gd name="connsiteX1" fmla="*/ 324307 w 661553"/>
                <a:gd name="connsiteY1" fmla="*/ 59727 h 1347317"/>
                <a:gd name="connsiteX2" fmla="*/ 577126 w 661553"/>
                <a:gd name="connsiteY2" fmla="*/ 101159 h 1347317"/>
                <a:gd name="connsiteX3" fmla="*/ 648614 w 661553"/>
                <a:gd name="connsiteY3" fmla="*/ 703522 h 1347317"/>
                <a:gd name="connsiteX4" fmla="*/ 324307 w 661553"/>
                <a:gd name="connsiteY4" fmla="*/ 1347317 h 1347317"/>
                <a:gd name="connsiteX5" fmla="*/ 0 w 661553"/>
                <a:gd name="connsiteY5" fmla="*/ 703522 h 1347317"/>
                <a:gd name="connsiteX0" fmla="*/ 362 w 661915"/>
                <a:gd name="connsiteY0" fmla="*/ 739301 h 1383096"/>
                <a:gd name="connsiteX1" fmla="*/ 267519 w 661915"/>
                <a:gd name="connsiteY1" fmla="*/ 44706 h 1383096"/>
                <a:gd name="connsiteX2" fmla="*/ 577488 w 661915"/>
                <a:gd name="connsiteY2" fmla="*/ 136938 h 1383096"/>
                <a:gd name="connsiteX3" fmla="*/ 648976 w 661915"/>
                <a:gd name="connsiteY3" fmla="*/ 739301 h 1383096"/>
                <a:gd name="connsiteX4" fmla="*/ 324669 w 661915"/>
                <a:gd name="connsiteY4" fmla="*/ 1383096 h 1383096"/>
                <a:gd name="connsiteX5" fmla="*/ 362 w 661915"/>
                <a:gd name="connsiteY5" fmla="*/ 739301 h 1383096"/>
                <a:gd name="connsiteX0" fmla="*/ 317 w 660569"/>
                <a:gd name="connsiteY0" fmla="*/ 798771 h 1442566"/>
                <a:gd name="connsiteX1" fmla="*/ 267474 w 660569"/>
                <a:gd name="connsiteY1" fmla="*/ 104176 h 1442566"/>
                <a:gd name="connsiteX2" fmla="*/ 412343 w 660569"/>
                <a:gd name="connsiteY2" fmla="*/ 12258 h 1442566"/>
                <a:gd name="connsiteX3" fmla="*/ 577443 w 660569"/>
                <a:gd name="connsiteY3" fmla="*/ 196408 h 1442566"/>
                <a:gd name="connsiteX4" fmla="*/ 648931 w 660569"/>
                <a:gd name="connsiteY4" fmla="*/ 798771 h 1442566"/>
                <a:gd name="connsiteX5" fmla="*/ 324624 w 660569"/>
                <a:gd name="connsiteY5" fmla="*/ 1442566 h 1442566"/>
                <a:gd name="connsiteX6" fmla="*/ 317 w 660569"/>
                <a:gd name="connsiteY6" fmla="*/ 798771 h 1442566"/>
                <a:gd name="connsiteX0" fmla="*/ 317 w 658840"/>
                <a:gd name="connsiteY0" fmla="*/ 791308 h 1435103"/>
                <a:gd name="connsiteX1" fmla="*/ 267474 w 658840"/>
                <a:gd name="connsiteY1" fmla="*/ 96713 h 1435103"/>
                <a:gd name="connsiteX2" fmla="*/ 412343 w 658840"/>
                <a:gd name="connsiteY2" fmla="*/ 4795 h 1435103"/>
                <a:gd name="connsiteX3" fmla="*/ 513943 w 658840"/>
                <a:gd name="connsiteY3" fmla="*/ 55595 h 1435103"/>
                <a:gd name="connsiteX4" fmla="*/ 577443 w 658840"/>
                <a:gd name="connsiteY4" fmla="*/ 188945 h 1435103"/>
                <a:gd name="connsiteX5" fmla="*/ 648931 w 658840"/>
                <a:gd name="connsiteY5" fmla="*/ 791308 h 1435103"/>
                <a:gd name="connsiteX6" fmla="*/ 324624 w 658840"/>
                <a:gd name="connsiteY6" fmla="*/ 1435103 h 1435103"/>
                <a:gd name="connsiteX7" fmla="*/ 317 w 658840"/>
                <a:gd name="connsiteY7" fmla="*/ 791308 h 1435103"/>
                <a:gd name="connsiteX0" fmla="*/ 407 w 601780"/>
                <a:gd name="connsiteY0" fmla="*/ 811216 h 1435979"/>
                <a:gd name="connsiteX1" fmla="*/ 210414 w 601780"/>
                <a:gd name="connsiteY1" fmla="*/ 97571 h 1435979"/>
                <a:gd name="connsiteX2" fmla="*/ 355283 w 601780"/>
                <a:gd name="connsiteY2" fmla="*/ 5653 h 1435979"/>
                <a:gd name="connsiteX3" fmla="*/ 456883 w 601780"/>
                <a:gd name="connsiteY3" fmla="*/ 56453 h 1435979"/>
                <a:gd name="connsiteX4" fmla="*/ 520383 w 601780"/>
                <a:gd name="connsiteY4" fmla="*/ 189803 h 1435979"/>
                <a:gd name="connsiteX5" fmla="*/ 591871 w 601780"/>
                <a:gd name="connsiteY5" fmla="*/ 792166 h 1435979"/>
                <a:gd name="connsiteX6" fmla="*/ 267564 w 601780"/>
                <a:gd name="connsiteY6" fmla="*/ 1435961 h 1435979"/>
                <a:gd name="connsiteX7" fmla="*/ 407 w 601780"/>
                <a:gd name="connsiteY7" fmla="*/ 811216 h 1435979"/>
                <a:gd name="connsiteX0" fmla="*/ 5058 w 606431"/>
                <a:gd name="connsiteY0" fmla="*/ 805643 h 1430405"/>
                <a:gd name="connsiteX1" fmla="*/ 105934 w 606431"/>
                <a:gd name="connsiteY1" fmla="*/ 266780 h 1430405"/>
                <a:gd name="connsiteX2" fmla="*/ 215065 w 606431"/>
                <a:gd name="connsiteY2" fmla="*/ 91998 h 1430405"/>
                <a:gd name="connsiteX3" fmla="*/ 359934 w 606431"/>
                <a:gd name="connsiteY3" fmla="*/ 80 h 1430405"/>
                <a:gd name="connsiteX4" fmla="*/ 461534 w 606431"/>
                <a:gd name="connsiteY4" fmla="*/ 50880 h 1430405"/>
                <a:gd name="connsiteX5" fmla="*/ 525034 w 606431"/>
                <a:gd name="connsiteY5" fmla="*/ 184230 h 1430405"/>
                <a:gd name="connsiteX6" fmla="*/ 596522 w 606431"/>
                <a:gd name="connsiteY6" fmla="*/ 786593 h 1430405"/>
                <a:gd name="connsiteX7" fmla="*/ 272215 w 606431"/>
                <a:gd name="connsiteY7" fmla="*/ 1430388 h 1430405"/>
                <a:gd name="connsiteX8" fmla="*/ 5058 w 606431"/>
                <a:gd name="connsiteY8" fmla="*/ 805643 h 1430405"/>
                <a:gd name="connsiteX0" fmla="*/ 1545 w 602918"/>
                <a:gd name="connsiteY0" fmla="*/ 805643 h 1442256"/>
                <a:gd name="connsiteX1" fmla="*/ 102421 w 602918"/>
                <a:gd name="connsiteY1" fmla="*/ 266780 h 1442256"/>
                <a:gd name="connsiteX2" fmla="*/ 211552 w 602918"/>
                <a:gd name="connsiteY2" fmla="*/ 91998 h 1442256"/>
                <a:gd name="connsiteX3" fmla="*/ 356421 w 602918"/>
                <a:gd name="connsiteY3" fmla="*/ 80 h 1442256"/>
                <a:gd name="connsiteX4" fmla="*/ 458021 w 602918"/>
                <a:gd name="connsiteY4" fmla="*/ 50880 h 1442256"/>
                <a:gd name="connsiteX5" fmla="*/ 521521 w 602918"/>
                <a:gd name="connsiteY5" fmla="*/ 184230 h 1442256"/>
                <a:gd name="connsiteX6" fmla="*/ 593009 w 602918"/>
                <a:gd name="connsiteY6" fmla="*/ 786593 h 1442256"/>
                <a:gd name="connsiteX7" fmla="*/ 268702 w 602918"/>
                <a:gd name="connsiteY7" fmla="*/ 1430388 h 1442256"/>
                <a:gd name="connsiteX8" fmla="*/ 57972 w 602918"/>
                <a:gd name="connsiteY8" fmla="*/ 1174830 h 1442256"/>
                <a:gd name="connsiteX9" fmla="*/ 1545 w 602918"/>
                <a:gd name="connsiteY9" fmla="*/ 805643 h 1442256"/>
                <a:gd name="connsiteX0" fmla="*/ 1545 w 613099"/>
                <a:gd name="connsiteY0" fmla="*/ 805643 h 1442256"/>
                <a:gd name="connsiteX1" fmla="*/ 102421 w 613099"/>
                <a:gd name="connsiteY1" fmla="*/ 266780 h 1442256"/>
                <a:gd name="connsiteX2" fmla="*/ 211552 w 613099"/>
                <a:gd name="connsiteY2" fmla="*/ 91998 h 1442256"/>
                <a:gd name="connsiteX3" fmla="*/ 356421 w 613099"/>
                <a:gd name="connsiteY3" fmla="*/ 80 h 1442256"/>
                <a:gd name="connsiteX4" fmla="*/ 458021 w 613099"/>
                <a:gd name="connsiteY4" fmla="*/ 50880 h 1442256"/>
                <a:gd name="connsiteX5" fmla="*/ 521521 w 613099"/>
                <a:gd name="connsiteY5" fmla="*/ 184230 h 1442256"/>
                <a:gd name="connsiteX6" fmla="*/ 578671 w 613099"/>
                <a:gd name="connsiteY6" fmla="*/ 336629 h 1442256"/>
                <a:gd name="connsiteX7" fmla="*/ 593009 w 613099"/>
                <a:gd name="connsiteY7" fmla="*/ 786593 h 1442256"/>
                <a:gd name="connsiteX8" fmla="*/ 268702 w 613099"/>
                <a:gd name="connsiteY8" fmla="*/ 1430388 h 1442256"/>
                <a:gd name="connsiteX9" fmla="*/ 57972 w 613099"/>
                <a:gd name="connsiteY9" fmla="*/ 1174830 h 1442256"/>
                <a:gd name="connsiteX10" fmla="*/ 1545 w 613099"/>
                <a:gd name="connsiteY10" fmla="*/ 805643 h 1442256"/>
                <a:gd name="connsiteX0" fmla="*/ 1545 w 604765"/>
                <a:gd name="connsiteY0" fmla="*/ 805643 h 1432657"/>
                <a:gd name="connsiteX1" fmla="*/ 102421 w 604765"/>
                <a:gd name="connsiteY1" fmla="*/ 266780 h 1432657"/>
                <a:gd name="connsiteX2" fmla="*/ 211552 w 604765"/>
                <a:gd name="connsiteY2" fmla="*/ 91998 h 1432657"/>
                <a:gd name="connsiteX3" fmla="*/ 356421 w 604765"/>
                <a:gd name="connsiteY3" fmla="*/ 80 h 1432657"/>
                <a:gd name="connsiteX4" fmla="*/ 458021 w 604765"/>
                <a:gd name="connsiteY4" fmla="*/ 50880 h 1432657"/>
                <a:gd name="connsiteX5" fmla="*/ 521521 w 604765"/>
                <a:gd name="connsiteY5" fmla="*/ 184230 h 1432657"/>
                <a:gd name="connsiteX6" fmla="*/ 578671 w 604765"/>
                <a:gd name="connsiteY6" fmla="*/ 336629 h 1432657"/>
                <a:gd name="connsiteX7" fmla="*/ 593009 w 604765"/>
                <a:gd name="connsiteY7" fmla="*/ 786593 h 1432657"/>
                <a:gd name="connsiteX8" fmla="*/ 458021 w 604765"/>
                <a:gd name="connsiteY8" fmla="*/ 1270079 h 1432657"/>
                <a:gd name="connsiteX9" fmla="*/ 268702 w 604765"/>
                <a:gd name="connsiteY9" fmla="*/ 1430388 h 1432657"/>
                <a:gd name="connsiteX10" fmla="*/ 57972 w 604765"/>
                <a:gd name="connsiteY10" fmla="*/ 1174830 h 1432657"/>
                <a:gd name="connsiteX11" fmla="*/ 1545 w 604765"/>
                <a:gd name="connsiteY11" fmla="*/ 805643 h 1432657"/>
                <a:gd name="connsiteX0" fmla="*/ 18387 w 621607"/>
                <a:gd name="connsiteY0" fmla="*/ 805643 h 1432657"/>
                <a:gd name="connsiteX1" fmla="*/ 17663 w 621607"/>
                <a:gd name="connsiteY1" fmla="*/ 171530 h 1432657"/>
                <a:gd name="connsiteX2" fmla="*/ 228394 w 621607"/>
                <a:gd name="connsiteY2" fmla="*/ 91998 h 1432657"/>
                <a:gd name="connsiteX3" fmla="*/ 373263 w 621607"/>
                <a:gd name="connsiteY3" fmla="*/ 80 h 1432657"/>
                <a:gd name="connsiteX4" fmla="*/ 474863 w 621607"/>
                <a:gd name="connsiteY4" fmla="*/ 50880 h 1432657"/>
                <a:gd name="connsiteX5" fmla="*/ 538363 w 621607"/>
                <a:gd name="connsiteY5" fmla="*/ 184230 h 1432657"/>
                <a:gd name="connsiteX6" fmla="*/ 595513 w 621607"/>
                <a:gd name="connsiteY6" fmla="*/ 336629 h 1432657"/>
                <a:gd name="connsiteX7" fmla="*/ 609851 w 621607"/>
                <a:gd name="connsiteY7" fmla="*/ 786593 h 1432657"/>
                <a:gd name="connsiteX8" fmla="*/ 474863 w 621607"/>
                <a:gd name="connsiteY8" fmla="*/ 1270079 h 1432657"/>
                <a:gd name="connsiteX9" fmla="*/ 285544 w 621607"/>
                <a:gd name="connsiteY9" fmla="*/ 1430388 h 1432657"/>
                <a:gd name="connsiteX10" fmla="*/ 74814 w 621607"/>
                <a:gd name="connsiteY10" fmla="*/ 1174830 h 1432657"/>
                <a:gd name="connsiteX11" fmla="*/ 18387 w 621607"/>
                <a:gd name="connsiteY11" fmla="*/ 805643 h 1432657"/>
                <a:gd name="connsiteX0" fmla="*/ 18387 w 621607"/>
                <a:gd name="connsiteY0" fmla="*/ 825596 h 1452610"/>
                <a:gd name="connsiteX1" fmla="*/ 17663 w 621607"/>
                <a:gd name="connsiteY1" fmla="*/ 191483 h 1452610"/>
                <a:gd name="connsiteX2" fmla="*/ 209344 w 621607"/>
                <a:gd name="connsiteY2" fmla="*/ 10351 h 1452610"/>
                <a:gd name="connsiteX3" fmla="*/ 373263 w 621607"/>
                <a:gd name="connsiteY3" fmla="*/ 20033 h 1452610"/>
                <a:gd name="connsiteX4" fmla="*/ 474863 w 621607"/>
                <a:gd name="connsiteY4" fmla="*/ 70833 h 1452610"/>
                <a:gd name="connsiteX5" fmla="*/ 538363 w 621607"/>
                <a:gd name="connsiteY5" fmla="*/ 204183 h 1452610"/>
                <a:gd name="connsiteX6" fmla="*/ 595513 w 621607"/>
                <a:gd name="connsiteY6" fmla="*/ 356582 h 1452610"/>
                <a:gd name="connsiteX7" fmla="*/ 609851 w 621607"/>
                <a:gd name="connsiteY7" fmla="*/ 806546 h 1452610"/>
                <a:gd name="connsiteX8" fmla="*/ 474863 w 621607"/>
                <a:gd name="connsiteY8" fmla="*/ 1290032 h 1452610"/>
                <a:gd name="connsiteX9" fmla="*/ 285544 w 621607"/>
                <a:gd name="connsiteY9" fmla="*/ 1450341 h 1452610"/>
                <a:gd name="connsiteX10" fmla="*/ 74814 w 621607"/>
                <a:gd name="connsiteY10" fmla="*/ 1194783 h 1452610"/>
                <a:gd name="connsiteX11" fmla="*/ 18387 w 621607"/>
                <a:gd name="connsiteY11" fmla="*/ 825596 h 1452610"/>
                <a:gd name="connsiteX0" fmla="*/ 18387 w 621607"/>
                <a:gd name="connsiteY0" fmla="*/ 970682 h 1597696"/>
                <a:gd name="connsiteX1" fmla="*/ 17663 w 621607"/>
                <a:gd name="connsiteY1" fmla="*/ 336569 h 1597696"/>
                <a:gd name="connsiteX2" fmla="*/ 209344 w 621607"/>
                <a:gd name="connsiteY2" fmla="*/ 155437 h 1597696"/>
                <a:gd name="connsiteX3" fmla="*/ 328813 w 621607"/>
                <a:gd name="connsiteY3" fmla="*/ 19 h 1597696"/>
                <a:gd name="connsiteX4" fmla="*/ 373263 w 621607"/>
                <a:gd name="connsiteY4" fmla="*/ 165119 h 1597696"/>
                <a:gd name="connsiteX5" fmla="*/ 474863 w 621607"/>
                <a:gd name="connsiteY5" fmla="*/ 215919 h 1597696"/>
                <a:gd name="connsiteX6" fmla="*/ 538363 w 621607"/>
                <a:gd name="connsiteY6" fmla="*/ 349269 h 1597696"/>
                <a:gd name="connsiteX7" fmla="*/ 595513 w 621607"/>
                <a:gd name="connsiteY7" fmla="*/ 501668 h 1597696"/>
                <a:gd name="connsiteX8" fmla="*/ 609851 w 621607"/>
                <a:gd name="connsiteY8" fmla="*/ 951632 h 1597696"/>
                <a:gd name="connsiteX9" fmla="*/ 474863 w 621607"/>
                <a:gd name="connsiteY9" fmla="*/ 1435118 h 1597696"/>
                <a:gd name="connsiteX10" fmla="*/ 285544 w 621607"/>
                <a:gd name="connsiteY10" fmla="*/ 1595427 h 1597696"/>
                <a:gd name="connsiteX11" fmla="*/ 74814 w 621607"/>
                <a:gd name="connsiteY11" fmla="*/ 1339869 h 1597696"/>
                <a:gd name="connsiteX12" fmla="*/ 18387 w 621607"/>
                <a:gd name="connsiteY12" fmla="*/ 970682 h 1597696"/>
                <a:gd name="connsiteX0" fmla="*/ 18387 w 621607"/>
                <a:gd name="connsiteY0" fmla="*/ 970682 h 1597696"/>
                <a:gd name="connsiteX1" fmla="*/ 17663 w 621607"/>
                <a:gd name="connsiteY1" fmla="*/ 336569 h 1597696"/>
                <a:gd name="connsiteX2" fmla="*/ 190294 w 621607"/>
                <a:gd name="connsiteY2" fmla="*/ 155437 h 1597696"/>
                <a:gd name="connsiteX3" fmla="*/ 328813 w 621607"/>
                <a:gd name="connsiteY3" fmla="*/ 19 h 1597696"/>
                <a:gd name="connsiteX4" fmla="*/ 373263 w 621607"/>
                <a:gd name="connsiteY4" fmla="*/ 165119 h 1597696"/>
                <a:gd name="connsiteX5" fmla="*/ 474863 w 621607"/>
                <a:gd name="connsiteY5" fmla="*/ 215919 h 1597696"/>
                <a:gd name="connsiteX6" fmla="*/ 538363 w 621607"/>
                <a:gd name="connsiteY6" fmla="*/ 349269 h 1597696"/>
                <a:gd name="connsiteX7" fmla="*/ 595513 w 621607"/>
                <a:gd name="connsiteY7" fmla="*/ 501668 h 1597696"/>
                <a:gd name="connsiteX8" fmla="*/ 609851 w 621607"/>
                <a:gd name="connsiteY8" fmla="*/ 951632 h 1597696"/>
                <a:gd name="connsiteX9" fmla="*/ 474863 w 621607"/>
                <a:gd name="connsiteY9" fmla="*/ 1435118 h 1597696"/>
                <a:gd name="connsiteX10" fmla="*/ 285544 w 621607"/>
                <a:gd name="connsiteY10" fmla="*/ 1595427 h 1597696"/>
                <a:gd name="connsiteX11" fmla="*/ 74814 w 621607"/>
                <a:gd name="connsiteY11" fmla="*/ 1339869 h 1597696"/>
                <a:gd name="connsiteX12" fmla="*/ 18387 w 621607"/>
                <a:gd name="connsiteY12" fmla="*/ 970682 h 1597696"/>
                <a:gd name="connsiteX0" fmla="*/ 18387 w 621607"/>
                <a:gd name="connsiteY0" fmla="*/ 970682 h 1597696"/>
                <a:gd name="connsiteX1" fmla="*/ 17663 w 621607"/>
                <a:gd name="connsiteY1" fmla="*/ 336569 h 1597696"/>
                <a:gd name="connsiteX2" fmla="*/ 190294 w 621607"/>
                <a:gd name="connsiteY2" fmla="*/ 155437 h 1597696"/>
                <a:gd name="connsiteX3" fmla="*/ 328813 w 621607"/>
                <a:gd name="connsiteY3" fmla="*/ 19 h 1597696"/>
                <a:gd name="connsiteX4" fmla="*/ 468513 w 621607"/>
                <a:gd name="connsiteY4" fmla="*/ 19069 h 1597696"/>
                <a:gd name="connsiteX5" fmla="*/ 474863 w 621607"/>
                <a:gd name="connsiteY5" fmla="*/ 215919 h 1597696"/>
                <a:gd name="connsiteX6" fmla="*/ 538363 w 621607"/>
                <a:gd name="connsiteY6" fmla="*/ 349269 h 1597696"/>
                <a:gd name="connsiteX7" fmla="*/ 595513 w 621607"/>
                <a:gd name="connsiteY7" fmla="*/ 501668 h 1597696"/>
                <a:gd name="connsiteX8" fmla="*/ 609851 w 621607"/>
                <a:gd name="connsiteY8" fmla="*/ 951632 h 1597696"/>
                <a:gd name="connsiteX9" fmla="*/ 474863 w 621607"/>
                <a:gd name="connsiteY9" fmla="*/ 1435118 h 1597696"/>
                <a:gd name="connsiteX10" fmla="*/ 285544 w 621607"/>
                <a:gd name="connsiteY10" fmla="*/ 1595427 h 1597696"/>
                <a:gd name="connsiteX11" fmla="*/ 74814 w 621607"/>
                <a:gd name="connsiteY11" fmla="*/ 1339869 h 1597696"/>
                <a:gd name="connsiteX12" fmla="*/ 18387 w 621607"/>
                <a:gd name="connsiteY12" fmla="*/ 970682 h 1597696"/>
                <a:gd name="connsiteX0" fmla="*/ 18387 w 624859"/>
                <a:gd name="connsiteY0" fmla="*/ 970682 h 1597696"/>
                <a:gd name="connsiteX1" fmla="*/ 17663 w 624859"/>
                <a:gd name="connsiteY1" fmla="*/ 336569 h 1597696"/>
                <a:gd name="connsiteX2" fmla="*/ 190294 w 624859"/>
                <a:gd name="connsiteY2" fmla="*/ 155437 h 1597696"/>
                <a:gd name="connsiteX3" fmla="*/ 328813 w 624859"/>
                <a:gd name="connsiteY3" fmla="*/ 19 h 1597696"/>
                <a:gd name="connsiteX4" fmla="*/ 468513 w 624859"/>
                <a:gd name="connsiteY4" fmla="*/ 19069 h 1597696"/>
                <a:gd name="connsiteX5" fmla="*/ 620913 w 624859"/>
                <a:gd name="connsiteY5" fmla="*/ 165119 h 1597696"/>
                <a:gd name="connsiteX6" fmla="*/ 538363 w 624859"/>
                <a:gd name="connsiteY6" fmla="*/ 349269 h 1597696"/>
                <a:gd name="connsiteX7" fmla="*/ 595513 w 624859"/>
                <a:gd name="connsiteY7" fmla="*/ 501668 h 1597696"/>
                <a:gd name="connsiteX8" fmla="*/ 609851 w 624859"/>
                <a:gd name="connsiteY8" fmla="*/ 951632 h 1597696"/>
                <a:gd name="connsiteX9" fmla="*/ 474863 w 624859"/>
                <a:gd name="connsiteY9" fmla="*/ 1435118 h 1597696"/>
                <a:gd name="connsiteX10" fmla="*/ 285544 w 624859"/>
                <a:gd name="connsiteY10" fmla="*/ 1595427 h 1597696"/>
                <a:gd name="connsiteX11" fmla="*/ 74814 w 624859"/>
                <a:gd name="connsiteY11" fmla="*/ 1339869 h 1597696"/>
                <a:gd name="connsiteX12" fmla="*/ 18387 w 624859"/>
                <a:gd name="connsiteY12" fmla="*/ 970682 h 1597696"/>
                <a:gd name="connsiteX0" fmla="*/ 18387 w 621607"/>
                <a:gd name="connsiteY0" fmla="*/ 977037 h 1604051"/>
                <a:gd name="connsiteX1" fmla="*/ 17663 w 621607"/>
                <a:gd name="connsiteY1" fmla="*/ 342924 h 1604051"/>
                <a:gd name="connsiteX2" fmla="*/ 190294 w 621607"/>
                <a:gd name="connsiteY2" fmla="*/ 161792 h 1604051"/>
                <a:gd name="connsiteX3" fmla="*/ 328813 w 621607"/>
                <a:gd name="connsiteY3" fmla="*/ 6374 h 1604051"/>
                <a:gd name="connsiteX4" fmla="*/ 468513 w 621607"/>
                <a:gd name="connsiteY4" fmla="*/ 25424 h 1604051"/>
                <a:gd name="connsiteX5" fmla="*/ 570113 w 621607"/>
                <a:gd name="connsiteY5" fmla="*/ 6374 h 1604051"/>
                <a:gd name="connsiteX6" fmla="*/ 620913 w 621607"/>
                <a:gd name="connsiteY6" fmla="*/ 171474 h 1604051"/>
                <a:gd name="connsiteX7" fmla="*/ 538363 w 621607"/>
                <a:gd name="connsiteY7" fmla="*/ 355624 h 1604051"/>
                <a:gd name="connsiteX8" fmla="*/ 595513 w 621607"/>
                <a:gd name="connsiteY8" fmla="*/ 508023 h 1604051"/>
                <a:gd name="connsiteX9" fmla="*/ 609851 w 621607"/>
                <a:gd name="connsiteY9" fmla="*/ 957987 h 1604051"/>
                <a:gd name="connsiteX10" fmla="*/ 474863 w 621607"/>
                <a:gd name="connsiteY10" fmla="*/ 1441473 h 1604051"/>
                <a:gd name="connsiteX11" fmla="*/ 285544 w 621607"/>
                <a:gd name="connsiteY11" fmla="*/ 1601782 h 1604051"/>
                <a:gd name="connsiteX12" fmla="*/ 74814 w 621607"/>
                <a:gd name="connsiteY12" fmla="*/ 1346224 h 1604051"/>
                <a:gd name="connsiteX13" fmla="*/ 18387 w 621607"/>
                <a:gd name="connsiteY13" fmla="*/ 977037 h 1604051"/>
                <a:gd name="connsiteX0" fmla="*/ 18387 w 621607"/>
                <a:gd name="connsiteY0" fmla="*/ 977037 h 1604051"/>
                <a:gd name="connsiteX1" fmla="*/ 17663 w 621607"/>
                <a:gd name="connsiteY1" fmla="*/ 342924 h 1604051"/>
                <a:gd name="connsiteX2" fmla="*/ 190294 w 621607"/>
                <a:gd name="connsiteY2" fmla="*/ 161792 h 1604051"/>
                <a:gd name="connsiteX3" fmla="*/ 328813 w 621607"/>
                <a:gd name="connsiteY3" fmla="*/ 6374 h 1604051"/>
                <a:gd name="connsiteX4" fmla="*/ 468513 w 621607"/>
                <a:gd name="connsiteY4" fmla="*/ 25424 h 1604051"/>
                <a:gd name="connsiteX5" fmla="*/ 570113 w 621607"/>
                <a:gd name="connsiteY5" fmla="*/ 6374 h 1604051"/>
                <a:gd name="connsiteX6" fmla="*/ 620913 w 621607"/>
                <a:gd name="connsiteY6" fmla="*/ 171474 h 1604051"/>
                <a:gd name="connsiteX7" fmla="*/ 601863 w 621607"/>
                <a:gd name="connsiteY7" fmla="*/ 381024 h 1604051"/>
                <a:gd name="connsiteX8" fmla="*/ 595513 w 621607"/>
                <a:gd name="connsiteY8" fmla="*/ 508023 h 1604051"/>
                <a:gd name="connsiteX9" fmla="*/ 609851 w 621607"/>
                <a:gd name="connsiteY9" fmla="*/ 957987 h 1604051"/>
                <a:gd name="connsiteX10" fmla="*/ 474863 w 621607"/>
                <a:gd name="connsiteY10" fmla="*/ 1441473 h 1604051"/>
                <a:gd name="connsiteX11" fmla="*/ 285544 w 621607"/>
                <a:gd name="connsiteY11" fmla="*/ 1601782 h 1604051"/>
                <a:gd name="connsiteX12" fmla="*/ 74814 w 621607"/>
                <a:gd name="connsiteY12" fmla="*/ 1346224 h 1604051"/>
                <a:gd name="connsiteX13" fmla="*/ 18387 w 621607"/>
                <a:gd name="connsiteY13" fmla="*/ 977037 h 1604051"/>
                <a:gd name="connsiteX0" fmla="*/ 18387 w 630635"/>
                <a:gd name="connsiteY0" fmla="*/ 977037 h 1604051"/>
                <a:gd name="connsiteX1" fmla="*/ 17663 w 630635"/>
                <a:gd name="connsiteY1" fmla="*/ 342924 h 1604051"/>
                <a:gd name="connsiteX2" fmla="*/ 190294 w 630635"/>
                <a:gd name="connsiteY2" fmla="*/ 161792 h 1604051"/>
                <a:gd name="connsiteX3" fmla="*/ 328813 w 630635"/>
                <a:gd name="connsiteY3" fmla="*/ 6374 h 1604051"/>
                <a:gd name="connsiteX4" fmla="*/ 468513 w 630635"/>
                <a:gd name="connsiteY4" fmla="*/ 25424 h 1604051"/>
                <a:gd name="connsiteX5" fmla="*/ 570113 w 630635"/>
                <a:gd name="connsiteY5" fmla="*/ 6374 h 1604051"/>
                <a:gd name="connsiteX6" fmla="*/ 620913 w 630635"/>
                <a:gd name="connsiteY6" fmla="*/ 171474 h 1604051"/>
                <a:gd name="connsiteX7" fmla="*/ 601863 w 630635"/>
                <a:gd name="connsiteY7" fmla="*/ 381024 h 1604051"/>
                <a:gd name="connsiteX8" fmla="*/ 620913 w 630635"/>
                <a:gd name="connsiteY8" fmla="*/ 514373 h 1604051"/>
                <a:gd name="connsiteX9" fmla="*/ 609851 w 630635"/>
                <a:gd name="connsiteY9" fmla="*/ 957987 h 1604051"/>
                <a:gd name="connsiteX10" fmla="*/ 474863 w 630635"/>
                <a:gd name="connsiteY10" fmla="*/ 1441473 h 1604051"/>
                <a:gd name="connsiteX11" fmla="*/ 285544 w 630635"/>
                <a:gd name="connsiteY11" fmla="*/ 1601782 h 1604051"/>
                <a:gd name="connsiteX12" fmla="*/ 74814 w 630635"/>
                <a:gd name="connsiteY12" fmla="*/ 1346224 h 1604051"/>
                <a:gd name="connsiteX13" fmla="*/ 18387 w 630635"/>
                <a:gd name="connsiteY13" fmla="*/ 977037 h 1604051"/>
                <a:gd name="connsiteX0" fmla="*/ 18387 w 630635"/>
                <a:gd name="connsiteY0" fmla="*/ 977037 h 1913414"/>
                <a:gd name="connsiteX1" fmla="*/ 17663 w 630635"/>
                <a:gd name="connsiteY1" fmla="*/ 342924 h 1913414"/>
                <a:gd name="connsiteX2" fmla="*/ 190294 w 630635"/>
                <a:gd name="connsiteY2" fmla="*/ 161792 h 1913414"/>
                <a:gd name="connsiteX3" fmla="*/ 328813 w 630635"/>
                <a:gd name="connsiteY3" fmla="*/ 6374 h 1913414"/>
                <a:gd name="connsiteX4" fmla="*/ 468513 w 630635"/>
                <a:gd name="connsiteY4" fmla="*/ 25424 h 1913414"/>
                <a:gd name="connsiteX5" fmla="*/ 570113 w 630635"/>
                <a:gd name="connsiteY5" fmla="*/ 6374 h 1913414"/>
                <a:gd name="connsiteX6" fmla="*/ 620913 w 630635"/>
                <a:gd name="connsiteY6" fmla="*/ 171474 h 1913414"/>
                <a:gd name="connsiteX7" fmla="*/ 601863 w 630635"/>
                <a:gd name="connsiteY7" fmla="*/ 381024 h 1913414"/>
                <a:gd name="connsiteX8" fmla="*/ 620913 w 630635"/>
                <a:gd name="connsiteY8" fmla="*/ 514373 h 1913414"/>
                <a:gd name="connsiteX9" fmla="*/ 609851 w 630635"/>
                <a:gd name="connsiteY9" fmla="*/ 957987 h 1913414"/>
                <a:gd name="connsiteX10" fmla="*/ 474863 w 630635"/>
                <a:gd name="connsiteY10" fmla="*/ 1441473 h 1913414"/>
                <a:gd name="connsiteX11" fmla="*/ 279194 w 630635"/>
                <a:gd name="connsiteY11" fmla="*/ 1912932 h 1913414"/>
                <a:gd name="connsiteX12" fmla="*/ 74814 w 630635"/>
                <a:gd name="connsiteY12" fmla="*/ 1346224 h 1913414"/>
                <a:gd name="connsiteX13" fmla="*/ 18387 w 630635"/>
                <a:gd name="connsiteY13" fmla="*/ 977037 h 1913414"/>
                <a:gd name="connsiteX0" fmla="*/ 18387 w 630635"/>
                <a:gd name="connsiteY0" fmla="*/ 977037 h 1913638"/>
                <a:gd name="connsiteX1" fmla="*/ 17663 w 630635"/>
                <a:gd name="connsiteY1" fmla="*/ 342924 h 1913638"/>
                <a:gd name="connsiteX2" fmla="*/ 190294 w 630635"/>
                <a:gd name="connsiteY2" fmla="*/ 161792 h 1913638"/>
                <a:gd name="connsiteX3" fmla="*/ 328813 w 630635"/>
                <a:gd name="connsiteY3" fmla="*/ 6374 h 1913638"/>
                <a:gd name="connsiteX4" fmla="*/ 468513 w 630635"/>
                <a:gd name="connsiteY4" fmla="*/ 25424 h 1913638"/>
                <a:gd name="connsiteX5" fmla="*/ 570113 w 630635"/>
                <a:gd name="connsiteY5" fmla="*/ 6374 h 1913638"/>
                <a:gd name="connsiteX6" fmla="*/ 620913 w 630635"/>
                <a:gd name="connsiteY6" fmla="*/ 171474 h 1913638"/>
                <a:gd name="connsiteX7" fmla="*/ 601863 w 630635"/>
                <a:gd name="connsiteY7" fmla="*/ 381024 h 1913638"/>
                <a:gd name="connsiteX8" fmla="*/ 620913 w 630635"/>
                <a:gd name="connsiteY8" fmla="*/ 514373 h 1913638"/>
                <a:gd name="connsiteX9" fmla="*/ 609851 w 630635"/>
                <a:gd name="connsiteY9" fmla="*/ 957987 h 1913638"/>
                <a:gd name="connsiteX10" fmla="*/ 474863 w 630635"/>
                <a:gd name="connsiteY10" fmla="*/ 1441473 h 1913638"/>
                <a:gd name="connsiteX11" fmla="*/ 279194 w 630635"/>
                <a:gd name="connsiteY11" fmla="*/ 1912932 h 1913638"/>
                <a:gd name="connsiteX12" fmla="*/ 81163 w 630635"/>
                <a:gd name="connsiteY12" fmla="*/ 1543074 h 1913638"/>
                <a:gd name="connsiteX13" fmla="*/ 74814 w 630635"/>
                <a:gd name="connsiteY13" fmla="*/ 1346224 h 1913638"/>
                <a:gd name="connsiteX14" fmla="*/ 18387 w 630635"/>
                <a:gd name="connsiteY14" fmla="*/ 977037 h 1913638"/>
                <a:gd name="connsiteX0" fmla="*/ 16810 w 629058"/>
                <a:gd name="connsiteY0" fmla="*/ 977037 h 1913638"/>
                <a:gd name="connsiteX1" fmla="*/ 16086 w 629058"/>
                <a:gd name="connsiteY1" fmla="*/ 342924 h 1913638"/>
                <a:gd name="connsiteX2" fmla="*/ 188717 w 629058"/>
                <a:gd name="connsiteY2" fmla="*/ 161792 h 1913638"/>
                <a:gd name="connsiteX3" fmla="*/ 327236 w 629058"/>
                <a:gd name="connsiteY3" fmla="*/ 6374 h 1913638"/>
                <a:gd name="connsiteX4" fmla="*/ 466936 w 629058"/>
                <a:gd name="connsiteY4" fmla="*/ 25424 h 1913638"/>
                <a:gd name="connsiteX5" fmla="*/ 568536 w 629058"/>
                <a:gd name="connsiteY5" fmla="*/ 6374 h 1913638"/>
                <a:gd name="connsiteX6" fmla="*/ 619336 w 629058"/>
                <a:gd name="connsiteY6" fmla="*/ 171474 h 1913638"/>
                <a:gd name="connsiteX7" fmla="*/ 600286 w 629058"/>
                <a:gd name="connsiteY7" fmla="*/ 381024 h 1913638"/>
                <a:gd name="connsiteX8" fmla="*/ 619336 w 629058"/>
                <a:gd name="connsiteY8" fmla="*/ 514373 h 1913638"/>
                <a:gd name="connsiteX9" fmla="*/ 608274 w 629058"/>
                <a:gd name="connsiteY9" fmla="*/ 957987 h 1913638"/>
                <a:gd name="connsiteX10" fmla="*/ 473286 w 629058"/>
                <a:gd name="connsiteY10" fmla="*/ 1441473 h 1913638"/>
                <a:gd name="connsiteX11" fmla="*/ 277617 w 629058"/>
                <a:gd name="connsiteY11" fmla="*/ 1912932 h 1913638"/>
                <a:gd name="connsiteX12" fmla="*/ 79586 w 629058"/>
                <a:gd name="connsiteY12" fmla="*/ 1543074 h 1913638"/>
                <a:gd name="connsiteX13" fmla="*/ 35137 w 629058"/>
                <a:gd name="connsiteY13" fmla="*/ 1365274 h 1913638"/>
                <a:gd name="connsiteX14" fmla="*/ 16810 w 629058"/>
                <a:gd name="connsiteY14" fmla="*/ 977037 h 1913638"/>
                <a:gd name="connsiteX0" fmla="*/ 16810 w 629058"/>
                <a:gd name="connsiteY0" fmla="*/ 977037 h 1913638"/>
                <a:gd name="connsiteX1" fmla="*/ 16086 w 629058"/>
                <a:gd name="connsiteY1" fmla="*/ 342924 h 1913638"/>
                <a:gd name="connsiteX2" fmla="*/ 188717 w 629058"/>
                <a:gd name="connsiteY2" fmla="*/ 161792 h 1913638"/>
                <a:gd name="connsiteX3" fmla="*/ 327236 w 629058"/>
                <a:gd name="connsiteY3" fmla="*/ 6374 h 1913638"/>
                <a:gd name="connsiteX4" fmla="*/ 466936 w 629058"/>
                <a:gd name="connsiteY4" fmla="*/ 25424 h 1913638"/>
                <a:gd name="connsiteX5" fmla="*/ 568536 w 629058"/>
                <a:gd name="connsiteY5" fmla="*/ 6374 h 1913638"/>
                <a:gd name="connsiteX6" fmla="*/ 619336 w 629058"/>
                <a:gd name="connsiteY6" fmla="*/ 171474 h 1913638"/>
                <a:gd name="connsiteX7" fmla="*/ 600286 w 629058"/>
                <a:gd name="connsiteY7" fmla="*/ 381024 h 1913638"/>
                <a:gd name="connsiteX8" fmla="*/ 619336 w 629058"/>
                <a:gd name="connsiteY8" fmla="*/ 514373 h 1913638"/>
                <a:gd name="connsiteX9" fmla="*/ 608274 w 629058"/>
                <a:gd name="connsiteY9" fmla="*/ 957987 h 1913638"/>
                <a:gd name="connsiteX10" fmla="*/ 473286 w 629058"/>
                <a:gd name="connsiteY10" fmla="*/ 1441473 h 1913638"/>
                <a:gd name="connsiteX11" fmla="*/ 277617 w 629058"/>
                <a:gd name="connsiteY11" fmla="*/ 1912932 h 1913638"/>
                <a:gd name="connsiteX12" fmla="*/ 79586 w 629058"/>
                <a:gd name="connsiteY12" fmla="*/ 1543074 h 1913638"/>
                <a:gd name="connsiteX13" fmla="*/ 35137 w 629058"/>
                <a:gd name="connsiteY13" fmla="*/ 1365274 h 1913638"/>
                <a:gd name="connsiteX14" fmla="*/ 16810 w 629058"/>
                <a:gd name="connsiteY14" fmla="*/ 977037 h 1913638"/>
                <a:gd name="connsiteX0" fmla="*/ 16810 w 641707"/>
                <a:gd name="connsiteY0" fmla="*/ 977037 h 1913638"/>
                <a:gd name="connsiteX1" fmla="*/ 16086 w 641707"/>
                <a:gd name="connsiteY1" fmla="*/ 342924 h 1913638"/>
                <a:gd name="connsiteX2" fmla="*/ 188717 w 641707"/>
                <a:gd name="connsiteY2" fmla="*/ 161792 h 1913638"/>
                <a:gd name="connsiteX3" fmla="*/ 327236 w 641707"/>
                <a:gd name="connsiteY3" fmla="*/ 6374 h 1913638"/>
                <a:gd name="connsiteX4" fmla="*/ 466936 w 641707"/>
                <a:gd name="connsiteY4" fmla="*/ 25424 h 1913638"/>
                <a:gd name="connsiteX5" fmla="*/ 568536 w 641707"/>
                <a:gd name="connsiteY5" fmla="*/ 6374 h 1913638"/>
                <a:gd name="connsiteX6" fmla="*/ 619336 w 641707"/>
                <a:gd name="connsiteY6" fmla="*/ 171474 h 1913638"/>
                <a:gd name="connsiteX7" fmla="*/ 638386 w 641707"/>
                <a:gd name="connsiteY7" fmla="*/ 387374 h 1913638"/>
                <a:gd name="connsiteX8" fmla="*/ 619336 w 641707"/>
                <a:gd name="connsiteY8" fmla="*/ 514373 h 1913638"/>
                <a:gd name="connsiteX9" fmla="*/ 608274 w 641707"/>
                <a:gd name="connsiteY9" fmla="*/ 957987 h 1913638"/>
                <a:gd name="connsiteX10" fmla="*/ 473286 w 641707"/>
                <a:gd name="connsiteY10" fmla="*/ 1441473 h 1913638"/>
                <a:gd name="connsiteX11" fmla="*/ 277617 w 641707"/>
                <a:gd name="connsiteY11" fmla="*/ 1912932 h 1913638"/>
                <a:gd name="connsiteX12" fmla="*/ 79586 w 641707"/>
                <a:gd name="connsiteY12" fmla="*/ 1543074 h 1913638"/>
                <a:gd name="connsiteX13" fmla="*/ 35137 w 641707"/>
                <a:gd name="connsiteY13" fmla="*/ 1365274 h 1913638"/>
                <a:gd name="connsiteX14" fmla="*/ 16810 w 641707"/>
                <a:gd name="connsiteY14" fmla="*/ 977037 h 1913638"/>
                <a:gd name="connsiteX0" fmla="*/ 16810 w 641707"/>
                <a:gd name="connsiteY0" fmla="*/ 1018998 h 1955599"/>
                <a:gd name="connsiteX1" fmla="*/ 16086 w 641707"/>
                <a:gd name="connsiteY1" fmla="*/ 384885 h 1955599"/>
                <a:gd name="connsiteX2" fmla="*/ 188717 w 641707"/>
                <a:gd name="connsiteY2" fmla="*/ 203753 h 1955599"/>
                <a:gd name="connsiteX3" fmla="*/ 327236 w 641707"/>
                <a:gd name="connsiteY3" fmla="*/ 48335 h 1955599"/>
                <a:gd name="connsiteX4" fmla="*/ 466936 w 641707"/>
                <a:gd name="connsiteY4" fmla="*/ 67385 h 1955599"/>
                <a:gd name="connsiteX5" fmla="*/ 593936 w 641707"/>
                <a:gd name="connsiteY5" fmla="*/ 3885 h 1955599"/>
                <a:gd name="connsiteX6" fmla="*/ 619336 w 641707"/>
                <a:gd name="connsiteY6" fmla="*/ 213435 h 1955599"/>
                <a:gd name="connsiteX7" fmla="*/ 638386 w 641707"/>
                <a:gd name="connsiteY7" fmla="*/ 429335 h 1955599"/>
                <a:gd name="connsiteX8" fmla="*/ 619336 w 641707"/>
                <a:gd name="connsiteY8" fmla="*/ 556334 h 1955599"/>
                <a:gd name="connsiteX9" fmla="*/ 608274 w 641707"/>
                <a:gd name="connsiteY9" fmla="*/ 999948 h 1955599"/>
                <a:gd name="connsiteX10" fmla="*/ 473286 w 641707"/>
                <a:gd name="connsiteY10" fmla="*/ 1483434 h 1955599"/>
                <a:gd name="connsiteX11" fmla="*/ 277617 w 641707"/>
                <a:gd name="connsiteY11" fmla="*/ 1954893 h 1955599"/>
                <a:gd name="connsiteX12" fmla="*/ 79586 w 641707"/>
                <a:gd name="connsiteY12" fmla="*/ 1585035 h 1955599"/>
                <a:gd name="connsiteX13" fmla="*/ 35137 w 641707"/>
                <a:gd name="connsiteY13" fmla="*/ 1407235 h 1955599"/>
                <a:gd name="connsiteX14" fmla="*/ 16810 w 641707"/>
                <a:gd name="connsiteY14" fmla="*/ 1018998 h 1955599"/>
                <a:gd name="connsiteX0" fmla="*/ 16810 w 641707"/>
                <a:gd name="connsiteY0" fmla="*/ 1028912 h 1965513"/>
                <a:gd name="connsiteX1" fmla="*/ 16086 w 641707"/>
                <a:gd name="connsiteY1" fmla="*/ 394799 h 1965513"/>
                <a:gd name="connsiteX2" fmla="*/ 188717 w 641707"/>
                <a:gd name="connsiteY2" fmla="*/ 213667 h 1965513"/>
                <a:gd name="connsiteX3" fmla="*/ 327236 w 641707"/>
                <a:gd name="connsiteY3" fmla="*/ 58249 h 1965513"/>
                <a:gd name="connsiteX4" fmla="*/ 441536 w 641707"/>
                <a:gd name="connsiteY4" fmla="*/ 1099 h 1965513"/>
                <a:gd name="connsiteX5" fmla="*/ 593936 w 641707"/>
                <a:gd name="connsiteY5" fmla="*/ 13799 h 1965513"/>
                <a:gd name="connsiteX6" fmla="*/ 619336 w 641707"/>
                <a:gd name="connsiteY6" fmla="*/ 223349 h 1965513"/>
                <a:gd name="connsiteX7" fmla="*/ 638386 w 641707"/>
                <a:gd name="connsiteY7" fmla="*/ 439249 h 1965513"/>
                <a:gd name="connsiteX8" fmla="*/ 619336 w 641707"/>
                <a:gd name="connsiteY8" fmla="*/ 566248 h 1965513"/>
                <a:gd name="connsiteX9" fmla="*/ 608274 w 641707"/>
                <a:gd name="connsiteY9" fmla="*/ 1009862 h 1965513"/>
                <a:gd name="connsiteX10" fmla="*/ 473286 w 641707"/>
                <a:gd name="connsiteY10" fmla="*/ 1493348 h 1965513"/>
                <a:gd name="connsiteX11" fmla="*/ 277617 w 641707"/>
                <a:gd name="connsiteY11" fmla="*/ 1964807 h 1965513"/>
                <a:gd name="connsiteX12" fmla="*/ 79586 w 641707"/>
                <a:gd name="connsiteY12" fmla="*/ 1594949 h 1965513"/>
                <a:gd name="connsiteX13" fmla="*/ 35137 w 641707"/>
                <a:gd name="connsiteY13" fmla="*/ 1417149 h 1965513"/>
                <a:gd name="connsiteX14" fmla="*/ 16810 w 641707"/>
                <a:gd name="connsiteY14" fmla="*/ 1028912 h 1965513"/>
                <a:gd name="connsiteX0" fmla="*/ 16810 w 641707"/>
                <a:gd name="connsiteY0" fmla="*/ 1032177 h 1968778"/>
                <a:gd name="connsiteX1" fmla="*/ 16086 w 641707"/>
                <a:gd name="connsiteY1" fmla="*/ 398064 h 1968778"/>
                <a:gd name="connsiteX2" fmla="*/ 188717 w 641707"/>
                <a:gd name="connsiteY2" fmla="*/ 216932 h 1968778"/>
                <a:gd name="connsiteX3" fmla="*/ 289136 w 641707"/>
                <a:gd name="connsiteY3" fmla="*/ 4364 h 1968778"/>
                <a:gd name="connsiteX4" fmla="*/ 441536 w 641707"/>
                <a:gd name="connsiteY4" fmla="*/ 4364 h 1968778"/>
                <a:gd name="connsiteX5" fmla="*/ 593936 w 641707"/>
                <a:gd name="connsiteY5" fmla="*/ 17064 h 1968778"/>
                <a:gd name="connsiteX6" fmla="*/ 619336 w 641707"/>
                <a:gd name="connsiteY6" fmla="*/ 226614 h 1968778"/>
                <a:gd name="connsiteX7" fmla="*/ 638386 w 641707"/>
                <a:gd name="connsiteY7" fmla="*/ 442514 h 1968778"/>
                <a:gd name="connsiteX8" fmla="*/ 619336 w 641707"/>
                <a:gd name="connsiteY8" fmla="*/ 569513 h 1968778"/>
                <a:gd name="connsiteX9" fmla="*/ 608274 w 641707"/>
                <a:gd name="connsiteY9" fmla="*/ 1013127 h 1968778"/>
                <a:gd name="connsiteX10" fmla="*/ 473286 w 641707"/>
                <a:gd name="connsiteY10" fmla="*/ 1496613 h 1968778"/>
                <a:gd name="connsiteX11" fmla="*/ 277617 w 641707"/>
                <a:gd name="connsiteY11" fmla="*/ 1968072 h 1968778"/>
                <a:gd name="connsiteX12" fmla="*/ 79586 w 641707"/>
                <a:gd name="connsiteY12" fmla="*/ 1598214 h 1968778"/>
                <a:gd name="connsiteX13" fmla="*/ 35137 w 641707"/>
                <a:gd name="connsiteY13" fmla="*/ 1420414 h 1968778"/>
                <a:gd name="connsiteX14" fmla="*/ 16810 w 641707"/>
                <a:gd name="connsiteY14" fmla="*/ 1032177 h 1968778"/>
                <a:gd name="connsiteX0" fmla="*/ 16810 w 641707"/>
                <a:gd name="connsiteY0" fmla="*/ 1032177 h 1968778"/>
                <a:gd name="connsiteX1" fmla="*/ 16086 w 641707"/>
                <a:gd name="connsiteY1" fmla="*/ 398064 h 1968778"/>
                <a:gd name="connsiteX2" fmla="*/ 163317 w 641707"/>
                <a:gd name="connsiteY2" fmla="*/ 191532 h 1968778"/>
                <a:gd name="connsiteX3" fmla="*/ 289136 w 641707"/>
                <a:gd name="connsiteY3" fmla="*/ 4364 h 1968778"/>
                <a:gd name="connsiteX4" fmla="*/ 441536 w 641707"/>
                <a:gd name="connsiteY4" fmla="*/ 4364 h 1968778"/>
                <a:gd name="connsiteX5" fmla="*/ 593936 w 641707"/>
                <a:gd name="connsiteY5" fmla="*/ 17064 h 1968778"/>
                <a:gd name="connsiteX6" fmla="*/ 619336 w 641707"/>
                <a:gd name="connsiteY6" fmla="*/ 226614 h 1968778"/>
                <a:gd name="connsiteX7" fmla="*/ 638386 w 641707"/>
                <a:gd name="connsiteY7" fmla="*/ 442514 h 1968778"/>
                <a:gd name="connsiteX8" fmla="*/ 619336 w 641707"/>
                <a:gd name="connsiteY8" fmla="*/ 569513 h 1968778"/>
                <a:gd name="connsiteX9" fmla="*/ 608274 w 641707"/>
                <a:gd name="connsiteY9" fmla="*/ 1013127 h 1968778"/>
                <a:gd name="connsiteX10" fmla="*/ 473286 w 641707"/>
                <a:gd name="connsiteY10" fmla="*/ 1496613 h 1968778"/>
                <a:gd name="connsiteX11" fmla="*/ 277617 w 641707"/>
                <a:gd name="connsiteY11" fmla="*/ 1968072 h 1968778"/>
                <a:gd name="connsiteX12" fmla="*/ 79586 w 641707"/>
                <a:gd name="connsiteY12" fmla="*/ 1598214 h 1968778"/>
                <a:gd name="connsiteX13" fmla="*/ 35137 w 641707"/>
                <a:gd name="connsiteY13" fmla="*/ 1420414 h 1968778"/>
                <a:gd name="connsiteX14" fmla="*/ 16810 w 641707"/>
                <a:gd name="connsiteY14" fmla="*/ 1032177 h 1968778"/>
                <a:gd name="connsiteX0" fmla="*/ 16810 w 641707"/>
                <a:gd name="connsiteY0" fmla="*/ 1032177 h 1968778"/>
                <a:gd name="connsiteX1" fmla="*/ 16086 w 641707"/>
                <a:gd name="connsiteY1" fmla="*/ 398064 h 1968778"/>
                <a:gd name="connsiteX2" fmla="*/ 163317 w 641707"/>
                <a:gd name="connsiteY2" fmla="*/ 191532 h 1968778"/>
                <a:gd name="connsiteX3" fmla="*/ 289136 w 641707"/>
                <a:gd name="connsiteY3" fmla="*/ 4364 h 1968778"/>
                <a:gd name="connsiteX4" fmla="*/ 441536 w 641707"/>
                <a:gd name="connsiteY4" fmla="*/ 4364 h 1968778"/>
                <a:gd name="connsiteX5" fmla="*/ 593936 w 641707"/>
                <a:gd name="connsiteY5" fmla="*/ 17064 h 1968778"/>
                <a:gd name="connsiteX6" fmla="*/ 619336 w 641707"/>
                <a:gd name="connsiteY6" fmla="*/ 226614 h 1968778"/>
                <a:gd name="connsiteX7" fmla="*/ 638386 w 641707"/>
                <a:gd name="connsiteY7" fmla="*/ 442514 h 1968778"/>
                <a:gd name="connsiteX8" fmla="*/ 619336 w 641707"/>
                <a:gd name="connsiteY8" fmla="*/ 569513 h 1968778"/>
                <a:gd name="connsiteX9" fmla="*/ 608274 w 641707"/>
                <a:gd name="connsiteY9" fmla="*/ 1013127 h 1968778"/>
                <a:gd name="connsiteX10" fmla="*/ 473286 w 641707"/>
                <a:gd name="connsiteY10" fmla="*/ 1496613 h 1968778"/>
                <a:gd name="connsiteX11" fmla="*/ 277617 w 641707"/>
                <a:gd name="connsiteY11" fmla="*/ 1968072 h 1968778"/>
                <a:gd name="connsiteX12" fmla="*/ 79586 w 641707"/>
                <a:gd name="connsiteY12" fmla="*/ 1598214 h 1968778"/>
                <a:gd name="connsiteX13" fmla="*/ 35137 w 641707"/>
                <a:gd name="connsiteY13" fmla="*/ 1420414 h 1968778"/>
                <a:gd name="connsiteX14" fmla="*/ 16810 w 641707"/>
                <a:gd name="connsiteY14" fmla="*/ 1032177 h 196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1707" h="1968778">
                  <a:moveTo>
                    <a:pt x="16810" y="1032177"/>
                  </a:moveTo>
                  <a:cubicBezTo>
                    <a:pt x="13635" y="861785"/>
                    <a:pt x="-18915" y="517005"/>
                    <a:pt x="16086" y="398064"/>
                  </a:cubicBezTo>
                  <a:cubicBezTo>
                    <a:pt x="51087" y="279123"/>
                    <a:pt x="117809" y="257149"/>
                    <a:pt x="163317" y="191532"/>
                  </a:cubicBezTo>
                  <a:cubicBezTo>
                    <a:pt x="208825" y="125915"/>
                    <a:pt x="261816" y="2750"/>
                    <a:pt x="289136" y="4364"/>
                  </a:cubicBezTo>
                  <a:cubicBezTo>
                    <a:pt x="316456" y="5978"/>
                    <a:pt x="409786" y="-6219"/>
                    <a:pt x="441536" y="4364"/>
                  </a:cubicBezTo>
                  <a:cubicBezTo>
                    <a:pt x="473286" y="14947"/>
                    <a:pt x="568536" y="-7278"/>
                    <a:pt x="593936" y="17064"/>
                  </a:cubicBezTo>
                  <a:cubicBezTo>
                    <a:pt x="619336" y="41406"/>
                    <a:pt x="616161" y="178989"/>
                    <a:pt x="619336" y="226614"/>
                  </a:cubicBezTo>
                  <a:cubicBezTo>
                    <a:pt x="622511" y="274239"/>
                    <a:pt x="622511" y="393831"/>
                    <a:pt x="638386" y="442514"/>
                  </a:cubicBezTo>
                  <a:cubicBezTo>
                    <a:pt x="654261" y="491197"/>
                    <a:pt x="607421" y="469119"/>
                    <a:pt x="619336" y="569513"/>
                  </a:cubicBezTo>
                  <a:cubicBezTo>
                    <a:pt x="631251" y="669907"/>
                    <a:pt x="636849" y="863902"/>
                    <a:pt x="608274" y="1013127"/>
                  </a:cubicBezTo>
                  <a:cubicBezTo>
                    <a:pt x="579699" y="1162352"/>
                    <a:pt x="527337" y="1389314"/>
                    <a:pt x="473286" y="1496613"/>
                  </a:cubicBezTo>
                  <a:cubicBezTo>
                    <a:pt x="419235" y="1603912"/>
                    <a:pt x="343234" y="1951139"/>
                    <a:pt x="277617" y="1968072"/>
                  </a:cubicBezTo>
                  <a:cubicBezTo>
                    <a:pt x="212000" y="1985005"/>
                    <a:pt x="113649" y="1692665"/>
                    <a:pt x="79586" y="1598214"/>
                  </a:cubicBezTo>
                  <a:cubicBezTo>
                    <a:pt x="45523" y="1503763"/>
                    <a:pt x="41366" y="1517928"/>
                    <a:pt x="35137" y="1420414"/>
                  </a:cubicBezTo>
                  <a:cubicBezTo>
                    <a:pt x="-9389" y="1316290"/>
                    <a:pt x="19985" y="1202569"/>
                    <a:pt x="16810" y="1032177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54" name="den2">
            <a:extLst>
              <a:ext uri="{FF2B5EF4-FFF2-40B4-BE49-F238E27FC236}">
                <a16:creationId xmlns:a16="http://schemas.microsoft.com/office/drawing/2014/main" id="{EC675B3D-EDC9-4F40-A155-18A64B39C3AC}"/>
              </a:ext>
            </a:extLst>
          </p:cNvPr>
          <p:cNvSpPr/>
          <p:nvPr/>
        </p:nvSpPr>
        <p:spPr>
          <a:xfrm rot="16200000">
            <a:off x="3149374" y="171693"/>
            <a:ext cx="9880378" cy="6641388"/>
          </a:xfrm>
          <a:custGeom>
            <a:avLst/>
            <a:gdLst>
              <a:gd name="connsiteX0" fmla="*/ 0 w 3783472"/>
              <a:gd name="connsiteY0" fmla="*/ 2389515 h 2389515"/>
              <a:gd name="connsiteX1" fmla="*/ 986153 w 3783472"/>
              <a:gd name="connsiteY1" fmla="*/ 0 h 2389515"/>
              <a:gd name="connsiteX2" fmla="*/ 2797319 w 3783472"/>
              <a:gd name="connsiteY2" fmla="*/ 0 h 2389515"/>
              <a:gd name="connsiteX3" fmla="*/ 3783472 w 3783472"/>
              <a:gd name="connsiteY3" fmla="*/ 2389515 h 2389515"/>
              <a:gd name="connsiteX4" fmla="*/ 0 w 3783472"/>
              <a:gd name="connsiteY4" fmla="*/ 2389515 h 2389515"/>
              <a:gd name="connsiteX0" fmla="*/ 0 w 5104275"/>
              <a:gd name="connsiteY0" fmla="*/ 2389515 h 2567315"/>
              <a:gd name="connsiteX1" fmla="*/ 986153 w 5104275"/>
              <a:gd name="connsiteY1" fmla="*/ 0 h 2567315"/>
              <a:gd name="connsiteX2" fmla="*/ 2797319 w 5104275"/>
              <a:gd name="connsiteY2" fmla="*/ 0 h 2567315"/>
              <a:gd name="connsiteX3" fmla="*/ 5104275 w 5104275"/>
              <a:gd name="connsiteY3" fmla="*/ 2567315 h 2567315"/>
              <a:gd name="connsiteX4" fmla="*/ 0 w 5104275"/>
              <a:gd name="connsiteY4" fmla="*/ 2389515 h 2567315"/>
              <a:gd name="connsiteX0" fmla="*/ 0 w 6818775"/>
              <a:gd name="connsiteY0" fmla="*/ 2707015 h 2707015"/>
              <a:gd name="connsiteX1" fmla="*/ 2700653 w 6818775"/>
              <a:gd name="connsiteY1" fmla="*/ 0 h 2707015"/>
              <a:gd name="connsiteX2" fmla="*/ 4511819 w 6818775"/>
              <a:gd name="connsiteY2" fmla="*/ 0 h 2707015"/>
              <a:gd name="connsiteX3" fmla="*/ 6818775 w 6818775"/>
              <a:gd name="connsiteY3" fmla="*/ 2567315 h 2707015"/>
              <a:gd name="connsiteX4" fmla="*/ 0 w 6818775"/>
              <a:gd name="connsiteY4" fmla="*/ 2707015 h 2707015"/>
              <a:gd name="connsiteX0" fmla="*/ 0 w 6806075"/>
              <a:gd name="connsiteY0" fmla="*/ 2618115 h 2618115"/>
              <a:gd name="connsiteX1" fmla="*/ 2687953 w 6806075"/>
              <a:gd name="connsiteY1" fmla="*/ 0 h 2618115"/>
              <a:gd name="connsiteX2" fmla="*/ 4499119 w 6806075"/>
              <a:gd name="connsiteY2" fmla="*/ 0 h 2618115"/>
              <a:gd name="connsiteX3" fmla="*/ 6806075 w 6806075"/>
              <a:gd name="connsiteY3" fmla="*/ 2567315 h 2618115"/>
              <a:gd name="connsiteX4" fmla="*/ 0 w 6806075"/>
              <a:gd name="connsiteY4" fmla="*/ 2618115 h 2618115"/>
              <a:gd name="connsiteX0" fmla="*/ 0 w 6806075"/>
              <a:gd name="connsiteY0" fmla="*/ 3390878 h 3390878"/>
              <a:gd name="connsiteX1" fmla="*/ 2687953 w 6806075"/>
              <a:gd name="connsiteY1" fmla="*/ 0 h 3390878"/>
              <a:gd name="connsiteX2" fmla="*/ 4499119 w 6806075"/>
              <a:gd name="connsiteY2" fmla="*/ 0 h 3390878"/>
              <a:gd name="connsiteX3" fmla="*/ 6806075 w 6806075"/>
              <a:gd name="connsiteY3" fmla="*/ 2567315 h 3390878"/>
              <a:gd name="connsiteX4" fmla="*/ 0 w 6806075"/>
              <a:gd name="connsiteY4" fmla="*/ 3390878 h 3390878"/>
              <a:gd name="connsiteX0" fmla="*/ 0 w 6822932"/>
              <a:gd name="connsiteY0" fmla="*/ 3390878 h 3390878"/>
              <a:gd name="connsiteX1" fmla="*/ 2687953 w 6822932"/>
              <a:gd name="connsiteY1" fmla="*/ 0 h 3390878"/>
              <a:gd name="connsiteX2" fmla="*/ 4499119 w 6822932"/>
              <a:gd name="connsiteY2" fmla="*/ 0 h 3390878"/>
              <a:gd name="connsiteX3" fmla="*/ 6822932 w 6822932"/>
              <a:gd name="connsiteY3" fmla="*/ 3353636 h 3390878"/>
              <a:gd name="connsiteX4" fmla="*/ 0 w 6822932"/>
              <a:gd name="connsiteY4" fmla="*/ 3390878 h 3390878"/>
              <a:gd name="connsiteX0" fmla="*/ 0 w 8099961"/>
              <a:gd name="connsiteY0" fmla="*/ 3390878 h 3452671"/>
              <a:gd name="connsiteX1" fmla="*/ 2687953 w 8099961"/>
              <a:gd name="connsiteY1" fmla="*/ 0 h 3452671"/>
              <a:gd name="connsiteX2" fmla="*/ 4499119 w 8099961"/>
              <a:gd name="connsiteY2" fmla="*/ 0 h 3452671"/>
              <a:gd name="connsiteX3" fmla="*/ 8099961 w 8099961"/>
              <a:gd name="connsiteY3" fmla="*/ 3452671 h 3452671"/>
              <a:gd name="connsiteX4" fmla="*/ 0 w 8099961"/>
              <a:gd name="connsiteY4" fmla="*/ 3390878 h 3452671"/>
              <a:gd name="connsiteX0" fmla="*/ 0 w 9599079"/>
              <a:gd name="connsiteY0" fmla="*/ 3371071 h 3452671"/>
              <a:gd name="connsiteX1" fmla="*/ 4187071 w 9599079"/>
              <a:gd name="connsiteY1" fmla="*/ 0 h 3452671"/>
              <a:gd name="connsiteX2" fmla="*/ 5998237 w 9599079"/>
              <a:gd name="connsiteY2" fmla="*/ 0 h 3452671"/>
              <a:gd name="connsiteX3" fmla="*/ 9599079 w 9599079"/>
              <a:gd name="connsiteY3" fmla="*/ 3452671 h 3452671"/>
              <a:gd name="connsiteX4" fmla="*/ 0 w 9599079"/>
              <a:gd name="connsiteY4" fmla="*/ 3371071 h 3452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9079" h="3452671">
                <a:moveTo>
                  <a:pt x="0" y="3371071"/>
                </a:moveTo>
                <a:lnTo>
                  <a:pt x="4187071" y="0"/>
                </a:lnTo>
                <a:lnTo>
                  <a:pt x="5998237" y="0"/>
                </a:lnTo>
                <a:lnTo>
                  <a:pt x="9599079" y="3452671"/>
                </a:lnTo>
                <a:lnTo>
                  <a:pt x="0" y="3371071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0"/>
                </a:schemeClr>
              </a:gs>
              <a:gs pos="54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den2">
            <a:extLst>
              <a:ext uri="{FF2B5EF4-FFF2-40B4-BE49-F238E27FC236}">
                <a16:creationId xmlns:a16="http://schemas.microsoft.com/office/drawing/2014/main" id="{EC675B3D-EDC9-4F40-A155-18A64B39C3AC}"/>
              </a:ext>
            </a:extLst>
          </p:cNvPr>
          <p:cNvSpPr/>
          <p:nvPr/>
        </p:nvSpPr>
        <p:spPr>
          <a:xfrm rot="16200000">
            <a:off x="3210487" y="-628109"/>
            <a:ext cx="11835769" cy="8374938"/>
          </a:xfrm>
          <a:custGeom>
            <a:avLst/>
            <a:gdLst>
              <a:gd name="connsiteX0" fmla="*/ 0 w 3783472"/>
              <a:gd name="connsiteY0" fmla="*/ 2389515 h 2389515"/>
              <a:gd name="connsiteX1" fmla="*/ 986153 w 3783472"/>
              <a:gd name="connsiteY1" fmla="*/ 0 h 2389515"/>
              <a:gd name="connsiteX2" fmla="*/ 2797319 w 3783472"/>
              <a:gd name="connsiteY2" fmla="*/ 0 h 2389515"/>
              <a:gd name="connsiteX3" fmla="*/ 3783472 w 3783472"/>
              <a:gd name="connsiteY3" fmla="*/ 2389515 h 2389515"/>
              <a:gd name="connsiteX4" fmla="*/ 0 w 3783472"/>
              <a:gd name="connsiteY4" fmla="*/ 2389515 h 2389515"/>
              <a:gd name="connsiteX0" fmla="*/ 0 w 5104275"/>
              <a:gd name="connsiteY0" fmla="*/ 2389515 h 2567315"/>
              <a:gd name="connsiteX1" fmla="*/ 986153 w 5104275"/>
              <a:gd name="connsiteY1" fmla="*/ 0 h 2567315"/>
              <a:gd name="connsiteX2" fmla="*/ 2797319 w 5104275"/>
              <a:gd name="connsiteY2" fmla="*/ 0 h 2567315"/>
              <a:gd name="connsiteX3" fmla="*/ 5104275 w 5104275"/>
              <a:gd name="connsiteY3" fmla="*/ 2567315 h 2567315"/>
              <a:gd name="connsiteX4" fmla="*/ 0 w 5104275"/>
              <a:gd name="connsiteY4" fmla="*/ 2389515 h 2567315"/>
              <a:gd name="connsiteX0" fmla="*/ 0 w 6818775"/>
              <a:gd name="connsiteY0" fmla="*/ 2707015 h 2707015"/>
              <a:gd name="connsiteX1" fmla="*/ 2700653 w 6818775"/>
              <a:gd name="connsiteY1" fmla="*/ 0 h 2707015"/>
              <a:gd name="connsiteX2" fmla="*/ 4511819 w 6818775"/>
              <a:gd name="connsiteY2" fmla="*/ 0 h 2707015"/>
              <a:gd name="connsiteX3" fmla="*/ 6818775 w 6818775"/>
              <a:gd name="connsiteY3" fmla="*/ 2567315 h 2707015"/>
              <a:gd name="connsiteX4" fmla="*/ 0 w 6818775"/>
              <a:gd name="connsiteY4" fmla="*/ 2707015 h 2707015"/>
              <a:gd name="connsiteX0" fmla="*/ 0 w 6806075"/>
              <a:gd name="connsiteY0" fmla="*/ 2618115 h 2618115"/>
              <a:gd name="connsiteX1" fmla="*/ 2687953 w 6806075"/>
              <a:gd name="connsiteY1" fmla="*/ 0 h 2618115"/>
              <a:gd name="connsiteX2" fmla="*/ 4499119 w 6806075"/>
              <a:gd name="connsiteY2" fmla="*/ 0 h 2618115"/>
              <a:gd name="connsiteX3" fmla="*/ 6806075 w 6806075"/>
              <a:gd name="connsiteY3" fmla="*/ 2567315 h 2618115"/>
              <a:gd name="connsiteX4" fmla="*/ 0 w 6806075"/>
              <a:gd name="connsiteY4" fmla="*/ 2618115 h 2618115"/>
              <a:gd name="connsiteX0" fmla="*/ 0 w 6806075"/>
              <a:gd name="connsiteY0" fmla="*/ 3390878 h 3390878"/>
              <a:gd name="connsiteX1" fmla="*/ 2687953 w 6806075"/>
              <a:gd name="connsiteY1" fmla="*/ 0 h 3390878"/>
              <a:gd name="connsiteX2" fmla="*/ 4499119 w 6806075"/>
              <a:gd name="connsiteY2" fmla="*/ 0 h 3390878"/>
              <a:gd name="connsiteX3" fmla="*/ 6806075 w 6806075"/>
              <a:gd name="connsiteY3" fmla="*/ 2567315 h 3390878"/>
              <a:gd name="connsiteX4" fmla="*/ 0 w 6806075"/>
              <a:gd name="connsiteY4" fmla="*/ 3390878 h 3390878"/>
              <a:gd name="connsiteX0" fmla="*/ 0 w 6822932"/>
              <a:gd name="connsiteY0" fmla="*/ 3390878 h 3390878"/>
              <a:gd name="connsiteX1" fmla="*/ 2687953 w 6822932"/>
              <a:gd name="connsiteY1" fmla="*/ 0 h 3390878"/>
              <a:gd name="connsiteX2" fmla="*/ 4499119 w 6822932"/>
              <a:gd name="connsiteY2" fmla="*/ 0 h 3390878"/>
              <a:gd name="connsiteX3" fmla="*/ 6822932 w 6822932"/>
              <a:gd name="connsiteY3" fmla="*/ 3353636 h 3390878"/>
              <a:gd name="connsiteX4" fmla="*/ 0 w 6822932"/>
              <a:gd name="connsiteY4" fmla="*/ 3390878 h 3390878"/>
              <a:gd name="connsiteX0" fmla="*/ 0 w 8099961"/>
              <a:gd name="connsiteY0" fmla="*/ 3390878 h 3452671"/>
              <a:gd name="connsiteX1" fmla="*/ 2687953 w 8099961"/>
              <a:gd name="connsiteY1" fmla="*/ 0 h 3452671"/>
              <a:gd name="connsiteX2" fmla="*/ 4499119 w 8099961"/>
              <a:gd name="connsiteY2" fmla="*/ 0 h 3452671"/>
              <a:gd name="connsiteX3" fmla="*/ 8099961 w 8099961"/>
              <a:gd name="connsiteY3" fmla="*/ 3452671 h 3452671"/>
              <a:gd name="connsiteX4" fmla="*/ 0 w 8099961"/>
              <a:gd name="connsiteY4" fmla="*/ 3390878 h 3452671"/>
              <a:gd name="connsiteX0" fmla="*/ 0 w 9599079"/>
              <a:gd name="connsiteY0" fmla="*/ 3371071 h 3452671"/>
              <a:gd name="connsiteX1" fmla="*/ 4187071 w 9599079"/>
              <a:gd name="connsiteY1" fmla="*/ 0 h 3452671"/>
              <a:gd name="connsiteX2" fmla="*/ 5998237 w 9599079"/>
              <a:gd name="connsiteY2" fmla="*/ 0 h 3452671"/>
              <a:gd name="connsiteX3" fmla="*/ 9599079 w 9599079"/>
              <a:gd name="connsiteY3" fmla="*/ 3452671 h 3452671"/>
              <a:gd name="connsiteX4" fmla="*/ 0 w 9599079"/>
              <a:gd name="connsiteY4" fmla="*/ 3371071 h 3452671"/>
              <a:gd name="connsiteX0" fmla="*/ 0 w 10524461"/>
              <a:gd name="connsiteY0" fmla="*/ 3371071 h 4353895"/>
              <a:gd name="connsiteX1" fmla="*/ 4187071 w 10524461"/>
              <a:gd name="connsiteY1" fmla="*/ 0 h 4353895"/>
              <a:gd name="connsiteX2" fmla="*/ 5998237 w 10524461"/>
              <a:gd name="connsiteY2" fmla="*/ 0 h 4353895"/>
              <a:gd name="connsiteX3" fmla="*/ 10524461 w 10524461"/>
              <a:gd name="connsiteY3" fmla="*/ 4353895 h 4353895"/>
              <a:gd name="connsiteX4" fmla="*/ 0 w 10524461"/>
              <a:gd name="connsiteY4" fmla="*/ 3371071 h 4353895"/>
              <a:gd name="connsiteX0" fmla="*/ 0 w 11498799"/>
              <a:gd name="connsiteY0" fmla="*/ 4183802 h 4353895"/>
              <a:gd name="connsiteX1" fmla="*/ 5161409 w 11498799"/>
              <a:gd name="connsiteY1" fmla="*/ 0 h 4353895"/>
              <a:gd name="connsiteX2" fmla="*/ 6972575 w 11498799"/>
              <a:gd name="connsiteY2" fmla="*/ 0 h 4353895"/>
              <a:gd name="connsiteX3" fmla="*/ 11498799 w 11498799"/>
              <a:gd name="connsiteY3" fmla="*/ 4353895 h 4353895"/>
              <a:gd name="connsiteX4" fmla="*/ 0 w 11498799"/>
              <a:gd name="connsiteY4" fmla="*/ 4183802 h 4353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98799" h="4353895">
                <a:moveTo>
                  <a:pt x="0" y="4183802"/>
                </a:moveTo>
                <a:lnTo>
                  <a:pt x="5161409" y="0"/>
                </a:lnTo>
                <a:lnTo>
                  <a:pt x="6972575" y="0"/>
                </a:lnTo>
                <a:lnTo>
                  <a:pt x="11498799" y="4353895"/>
                </a:lnTo>
                <a:lnTo>
                  <a:pt x="0" y="4183802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0"/>
                </a:schemeClr>
              </a:gs>
              <a:gs pos="83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249" b="73581" l="18286" r="52286">
                        <a14:foregroundMark x1="22000" y1="55022" x2="22000" y2="55022"/>
                        <a14:backgroundMark x1="35000" y1="27948" x2="35000" y2="27948"/>
                        <a14:backgroundMark x1="32286" y1="32969" x2="31571" y2="32314"/>
                        <a14:backgroundMark x1="27714" y1="30786" x2="33286" y2="29913"/>
                        <a14:backgroundMark x1="35143" y1="28166" x2="35143" y2="28166"/>
                        <a14:backgroundMark x1="38000" y1="25546" x2="40000" y2="25983"/>
                        <a14:backgroundMark x1="44286" y1="27948" x2="44286" y2="27948"/>
                        <a14:backgroundMark x1="44000" y1="27948" x2="40143" y2="26419"/>
                        <a14:backgroundMark x1="38857" y1="25983" x2="37714" y2="25109"/>
                        <a14:backgroundMark x1="35571" y1="23581" x2="33143" y2="24672"/>
                        <a14:backgroundMark x1="31143" y1="26419" x2="30571" y2="27293"/>
                        <a14:backgroundMark x1="30571" y1="27293" x2="29714" y2="28166"/>
                        <a14:backgroundMark x1="28143" y1="29476" x2="27571" y2="30568"/>
                        <a14:backgroundMark x1="26429" y1="31659" x2="26429" y2="31659"/>
                        <a14:backgroundMark x1="25857" y1="31659" x2="25857" y2="30349"/>
                        <a14:backgroundMark x1="28286" y1="27293" x2="28286" y2="27293"/>
                        <a14:backgroundMark x1="31000" y1="25328" x2="31000" y2="25328"/>
                        <a14:backgroundMark x1="32143" y1="22926" x2="32143" y2="22926"/>
                        <a14:backgroundMark x1="28714" y1="23362" x2="27714" y2="25109"/>
                        <a14:backgroundMark x1="26286" y1="26201" x2="26286" y2="26201"/>
                        <a14:backgroundMark x1="26000" y1="26419" x2="25857" y2="27948"/>
                        <a14:backgroundMark x1="25714" y1="28821" x2="25714" y2="28821"/>
                        <a14:backgroundMark x1="25714" y1="29913" x2="25714" y2="29913"/>
                        <a14:backgroundMark x1="36286" y1="32314" x2="36286" y2="32314"/>
                        <a14:backgroundMark x1="33286" y1="32314" x2="33286" y2="32314"/>
                        <a14:backgroundMark x1="41143" y1="28821" x2="41143" y2="28821"/>
                        <a14:backgroundMark x1="38571" y1="29913" x2="38571" y2="29913"/>
                        <a14:backgroundMark x1="28286" y1="35808" x2="28286" y2="35808"/>
                        <a14:backgroundMark x1="27143" y1="36026" x2="27143" y2="36026"/>
                        <a14:backgroundMark x1="27143" y1="36026" x2="26571" y2="36463"/>
                        <a14:backgroundMark x1="24571" y1="36463" x2="24571" y2="36463"/>
                        <a14:backgroundMark x1="24571" y1="36463" x2="24571" y2="36463"/>
                        <a14:backgroundMark x1="23571" y1="45415" x2="23571" y2="45415"/>
                        <a14:backgroundMark x1="23143" y1="46507" x2="23143" y2="46507"/>
                        <a14:backgroundMark x1="23143" y1="48690" x2="23143" y2="48690"/>
                        <a14:backgroundMark x1="23714" y1="49782" x2="23714" y2="49782"/>
                        <a14:backgroundMark x1="23714" y1="49782" x2="23714" y2="49782"/>
                        <a14:backgroundMark x1="23143" y1="47817" x2="23143" y2="47817"/>
                        <a14:backgroundMark x1="23143" y1="44760" x2="23143" y2="44760"/>
                        <a14:backgroundMark x1="22571" y1="43668" x2="22571" y2="43668"/>
                        <a14:backgroundMark x1="22571" y1="43668" x2="22571" y2="43668"/>
                        <a14:backgroundMark x1="22571" y1="43668" x2="22571" y2="43668"/>
                        <a14:backgroundMark x1="22571" y1="43886" x2="22571" y2="43886"/>
                        <a14:backgroundMark x1="22286" y1="44323" x2="22286" y2="44323"/>
                        <a14:backgroundMark x1="21429" y1="42795" x2="21429" y2="42795"/>
                        <a14:backgroundMark x1="21429" y1="41048" x2="21429" y2="41048"/>
                        <a14:backgroundMark x1="22286" y1="48035" x2="22286" y2="48035"/>
                        <a14:backgroundMark x1="22571" y1="50655" x2="22571" y2="50655"/>
                        <a14:backgroundMark x1="22000" y1="48690" x2="22000" y2="48690"/>
                        <a14:backgroundMark x1="22857" y1="50000" x2="23714" y2="52183"/>
                        <a14:backgroundMark x1="23571" y1="45633" x2="23571" y2="45633"/>
                        <a14:backgroundMark x1="20714" y1="43668" x2="20714" y2="43668"/>
                        <a14:backgroundMark x1="21857" y1="47162" x2="21857" y2="47162"/>
                        <a14:backgroundMark x1="21714" y1="43886" x2="21714" y2="43886"/>
                        <a14:backgroundMark x1="22286" y1="42140" x2="22286" y2="42140"/>
                        <a14:backgroundMark x1="22286" y1="41703" x2="22286" y2="41703"/>
                        <a14:backgroundMark x1="22286" y1="41703" x2="22286" y2="41703"/>
                        <a14:backgroundMark x1="22286" y1="42795" x2="22286" y2="42795"/>
                        <a14:backgroundMark x1="48000" y1="33406" x2="48000" y2="33406"/>
                        <a14:backgroundMark x1="27429" y1="62227" x2="27429" y2="62227"/>
                        <a14:backgroundMark x1="26286" y1="61135" x2="26286" y2="61135"/>
                        <a14:backgroundMark x1="29286" y1="63755" x2="29286" y2="63755"/>
                        <a14:backgroundMark x1="30857" y1="65284" x2="30857" y2="65284"/>
                        <a14:backgroundMark x1="20714" y1="48035" x2="20714" y2="48035"/>
                        <a14:backgroundMark x1="22429" y1="41048" x2="22429" y2="41048"/>
                        <a14:backgroundMark x1="24143" y1="41703" x2="24143" y2="41703"/>
                        <a14:backgroundMark x1="35429" y1="32096" x2="35429" y2="32096"/>
                        <a14:backgroundMark x1="24714" y1="38428" x2="24714" y2="38428"/>
                        <a14:backgroundMark x1="20714" y1="49563" x2="20714" y2="49563"/>
                        <a14:backgroundMark x1="21286" y1="39083" x2="21286" y2="39083"/>
                        <a14:backgroundMark x1="24000" y1="57642" x2="24000" y2="576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8" t="16856" r="47464" b="26084"/>
          <a:stretch/>
        </p:blipFill>
        <p:spPr>
          <a:xfrm>
            <a:off x="130087" y="3449693"/>
            <a:ext cx="1426273" cy="1211678"/>
          </a:xfrm>
          <a:prstGeom prst="rect">
            <a:avLst/>
          </a:prstGeom>
        </p:spPr>
      </p:pic>
      <p:pic>
        <p:nvPicPr>
          <p:cNvPr id="36" name="2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8" t="3231" r="73001" b="80769"/>
          <a:stretch/>
        </p:blipFill>
        <p:spPr>
          <a:xfrm>
            <a:off x="390025" y="3513718"/>
            <a:ext cx="1157821" cy="107512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3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02" t="76543" r="7252" b="14074"/>
          <a:stretch/>
        </p:blipFill>
        <p:spPr>
          <a:xfrm>
            <a:off x="633302" y="3592888"/>
            <a:ext cx="985659" cy="985662"/>
          </a:xfrm>
          <a:prstGeom prst="rect">
            <a:avLst/>
          </a:prstGeom>
        </p:spPr>
      </p:pic>
      <p:sp>
        <p:nvSpPr>
          <p:cNvPr id="51" name="c3"/>
          <p:cNvSpPr/>
          <p:nvPr/>
        </p:nvSpPr>
        <p:spPr>
          <a:xfrm>
            <a:off x="6008983" y="5520731"/>
            <a:ext cx="551337" cy="863003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2"/>
          <p:cNvSpPr/>
          <p:nvPr/>
        </p:nvSpPr>
        <p:spPr>
          <a:xfrm>
            <a:off x="6008983" y="5520731"/>
            <a:ext cx="551337" cy="839314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1"/>
          <p:cNvSpPr/>
          <p:nvPr/>
        </p:nvSpPr>
        <p:spPr>
          <a:xfrm>
            <a:off x="5924413" y="5203547"/>
            <a:ext cx="551337" cy="863003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Đ3"/>
          <p:cNvSpPr/>
          <p:nvPr/>
        </p:nvSpPr>
        <p:spPr>
          <a:xfrm>
            <a:off x="31736" y="4735708"/>
            <a:ext cx="1582687" cy="1528686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Đ2"/>
          <p:cNvSpPr/>
          <p:nvPr/>
        </p:nvSpPr>
        <p:spPr>
          <a:xfrm>
            <a:off x="118667" y="4945018"/>
            <a:ext cx="1582687" cy="1528686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Đ1"/>
          <p:cNvSpPr/>
          <p:nvPr/>
        </p:nvSpPr>
        <p:spPr>
          <a:xfrm>
            <a:off x="99638" y="4800288"/>
            <a:ext cx="1582687" cy="1528686"/>
          </a:xfrm>
          <a:prstGeom prst="ellipse">
            <a:avLst/>
          </a:prstGeom>
          <a:solidFill>
            <a:schemeClr val="bg1">
              <a:alpha val="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53" y="-124060"/>
            <a:ext cx="8866423" cy="6015482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6404741" y="1341503"/>
            <a:ext cx="453521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0" i="1" dirty="0">
                <a:solidFill>
                  <a:srgbClr val="FFFF00"/>
                </a:solidFill>
                <a:latin typeface="Jokerman" panose="04090605060D06020702" pitchFamily="82" charset="0"/>
              </a:rPr>
              <a:t>win</a:t>
            </a:r>
          </a:p>
        </p:txBody>
      </p:sp>
      <p:sp>
        <p:nvSpPr>
          <p:cNvPr id="48" name="ghichu3"/>
          <p:cNvSpPr/>
          <p:nvPr/>
        </p:nvSpPr>
        <p:spPr>
          <a:xfrm>
            <a:off x="2092707" y="4992280"/>
            <a:ext cx="4661455" cy="1205016"/>
          </a:xfrm>
          <a:prstGeom prst="roundRect">
            <a:avLst>
              <a:gd name="adj" fmla="val 28544"/>
            </a:avLst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Thực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hiện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tốt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các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khuyến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cáo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của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Bộ</a:t>
            </a:r>
            <a:r>
              <a:rPr lang="en-US" sz="2800" b="1" i="1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Y </a:t>
            </a:r>
            <a:r>
              <a:rPr lang="en-US" sz="2800" b="1" i="1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Tế</a:t>
            </a:r>
            <a:endParaRPr lang="en-US" sz="2800" b="1" i="1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Câu hỏi 1"/>
          <p:cNvSpPr/>
          <p:nvPr/>
        </p:nvSpPr>
        <p:spPr>
          <a:xfrm>
            <a:off x="4810798" y="982138"/>
            <a:ext cx="4833465" cy="1539779"/>
          </a:xfrm>
          <a:prstGeom prst="roundRect">
            <a:avLst>
              <a:gd name="adj" fmla="val 50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: 2 = 4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0B5F5AAD-2760-4B15-8CBD-06C96274C831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4"/>
          <a:stretch/>
        </p:blipFill>
        <p:spPr>
          <a:xfrm flipH="1">
            <a:off x="3091207" y="1079782"/>
            <a:ext cx="1941026" cy="32972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EB6251C-A7FE-4AEE-ABCC-BB58D53A24A5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9968" b="90675" l="27306" r="57324">
                        <a14:foregroundMark x1="39602" y1="67846" x2="39602" y2="67846"/>
                        <a14:foregroundMark x1="35262" y1="47267" x2="35805" y2="57235"/>
                        <a14:foregroundMark x1="39241" y1="49839" x2="39783" y2="50482"/>
                        <a14:foregroundMark x1="35262" y1="62058" x2="36709" y2="69775"/>
                        <a14:foregroundMark x1="40687" y1="60450" x2="41230" y2="71061"/>
                        <a14:foregroundMark x1="42857" y1="62058" x2="43942" y2="73633"/>
                        <a14:foregroundMark x1="29295" y1="90032" x2="29295" y2="90032"/>
                        <a14:foregroundMark x1="30561" y1="88103" x2="30561" y2="88103"/>
                        <a14:foregroundMark x1="29837" y1="90032" x2="29837" y2="90032"/>
                        <a14:foregroundMark x1="28933" y1="90675" x2="28933" y2="90675"/>
                        <a14:foregroundMark x1="41772" y1="86817" x2="41772" y2="86817"/>
                        <a14:foregroundMark x1="42134" y1="89389" x2="42134" y2="89389"/>
                        <a14:foregroundMark x1="42857" y1="89711" x2="42857" y2="89711"/>
                        <a14:foregroundMark x1="54250" y1="55627" x2="54250" y2="55627"/>
                        <a14:foregroundMark x1="46293" y1="63987" x2="46293" y2="63987"/>
                        <a14:foregroundMark x1="45389" y1="64309" x2="45389" y2="64309"/>
                        <a14:foregroundMark x1="46112" y1="63987" x2="46112" y2="63987"/>
                        <a14:foregroundMark x1="44846" y1="63023" x2="44846" y2="63023"/>
                        <a14:foregroundMark x1="46112" y1="63023" x2="46112" y2="63023"/>
                        <a14:foregroundMark x1="42676" y1="58521" x2="42676" y2="58521"/>
                        <a14:foregroundMark x1="42495" y1="57235" x2="42495" y2="57235"/>
                        <a14:foregroundMark x1="44123" y1="58842" x2="44123" y2="58842"/>
                        <a14:foregroundMark x1="43038" y1="57556" x2="43038" y2="57556"/>
                        <a14:foregroundMark x1="44304" y1="59807" x2="44304" y2="59807"/>
                        <a14:foregroundMark x1="45570" y1="62701" x2="45570" y2="62701"/>
                        <a14:foregroundMark x1="45208" y1="62058" x2="45208" y2="62058"/>
                        <a14:foregroundMark x1="45750" y1="69453" x2="45750" y2="69453"/>
                        <a14:foregroundMark x1="45570" y1="65916" x2="45570" y2="65916"/>
                        <a14:foregroundMark x1="46293" y1="67846" x2="46293" y2="67846"/>
                        <a14:foregroundMark x1="45389" y1="71704" x2="45389" y2="71704"/>
                        <a14:foregroundMark x1="44846" y1="74920" x2="44846" y2="74920"/>
                        <a14:foregroundMark x1="42676" y1="77814" x2="42676" y2="77814"/>
                        <a14:foregroundMark x1="43580" y1="76849" x2="43580" y2="76849"/>
                        <a14:foregroundMark x1="43400" y1="89711" x2="43400" y2="89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65" t="32816" r="38909"/>
          <a:stretch/>
        </p:blipFill>
        <p:spPr>
          <a:xfrm>
            <a:off x="3282098" y="3662203"/>
            <a:ext cx="1786070" cy="181772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A717503-E322-4EF3-8CF8-3C815098E2E2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9832" b="89928" l="4473" r="63259">
                        <a14:foregroundMark x1="4473" y1="37410" x2="4473" y2="37410"/>
                        <a14:foregroundMark x1="53674" y1="46763" x2="53674" y2="46763"/>
                        <a14:foregroundMark x1="55272" y1="46523" x2="55272" y2="465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70"/>
          <a:stretch/>
        </p:blipFill>
        <p:spPr>
          <a:xfrm rot="21004647">
            <a:off x="1157594" y="2018645"/>
            <a:ext cx="3641768" cy="34493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5468" b="96043" l="48434" r="72289">
                        <a14:foregroundMark x1="63373" y1="70324" x2="63373" y2="70324"/>
                        <a14:foregroundMark x1="65783" y1="73201" x2="65783" y2="73201"/>
                        <a14:backgroundMark x1="66386" y1="77338" x2="66386" y2="77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33" t="63669" r="27189"/>
          <a:stretch/>
        </p:blipFill>
        <p:spPr>
          <a:xfrm>
            <a:off x="2450226" y="4152971"/>
            <a:ext cx="1142970" cy="1131764"/>
          </a:xfrm>
          <a:prstGeom prst="rect">
            <a:avLst/>
          </a:prstGeom>
        </p:spPr>
      </p:pic>
      <p:sp>
        <p:nvSpPr>
          <p:cNvPr id="47" name="ghichu2"/>
          <p:cNvSpPr/>
          <p:nvPr/>
        </p:nvSpPr>
        <p:spPr>
          <a:xfrm>
            <a:off x="1673568" y="4814301"/>
            <a:ext cx="5785991" cy="153977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Rửa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tay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thường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xuyên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xà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phòng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nước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sạch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;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hoặc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loại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nước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rửa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tay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chứa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</a:rPr>
              <a:t>cồn</a:t>
            </a:r>
            <a:endParaRPr lang="en-US" sz="2800" b="1" dirty="0">
              <a:solidFill>
                <a:srgbClr val="002060"/>
              </a:solidFill>
              <a:latin typeface="Plantagenet Cherokee" panose="02020602070100000000" pitchFamily="18" charset="0"/>
            </a:endParaRPr>
          </a:p>
        </p:txBody>
      </p:sp>
      <p:sp>
        <p:nvSpPr>
          <p:cNvPr id="46" name="ghichu1"/>
          <p:cNvSpPr/>
          <p:nvPr/>
        </p:nvSpPr>
        <p:spPr>
          <a:xfrm>
            <a:off x="1900771" y="4888234"/>
            <a:ext cx="4040436" cy="1190912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sử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khẩu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trang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đúng</a:t>
            </a:r>
            <a:r>
              <a:rPr lang="en-US" sz="2800" b="1" dirty="0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Plantagenet Cherokee" panose="02020602070100000000" pitchFamily="18" charset="0"/>
                <a:ea typeface="Arial Unicode MS" panose="020B0604020202020204" pitchFamily="34" charset="-128"/>
                <a:cs typeface="Aharoni" panose="02010803020104030203" pitchFamily="2" charset="-79"/>
              </a:rPr>
              <a:t>cách</a:t>
            </a:r>
            <a:endParaRPr lang="en-US" sz="2800" b="1" dirty="0">
              <a:solidFill>
                <a:srgbClr val="002060"/>
              </a:solidFill>
              <a:latin typeface="Plantagenet Cherokee" panose="02020602070100000000" pitchFamily="18" charset="0"/>
              <a:ea typeface="Arial Unicode MS" panose="020B0604020202020204" pitchFamily="34" charset="-128"/>
              <a:cs typeface="Aharoni" panose="02010803020104030203" pitchFamily="2" charset="-79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C0EDE8A-7DA2-4618-BBD1-BE1B3E59E5F7}"/>
              </a:ext>
            </a:extLst>
          </p:cNvPr>
          <p:cNvSpPr/>
          <p:nvPr/>
        </p:nvSpPr>
        <p:spPr>
          <a:xfrm>
            <a:off x="5104886" y="2746545"/>
            <a:ext cx="4315917" cy="115824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2D42F5-E7BD-4C6B-ACF6-207C70BEE960}"/>
              </a:ext>
            </a:extLst>
          </p:cNvPr>
          <p:cNvGrpSpPr/>
          <p:nvPr/>
        </p:nvGrpSpPr>
        <p:grpSpPr>
          <a:xfrm>
            <a:off x="4640613" y="922888"/>
            <a:ext cx="5369937" cy="2002900"/>
            <a:chOff x="4221535" y="297101"/>
            <a:chExt cx="5369937" cy="2002900"/>
          </a:xfrm>
        </p:grpSpPr>
        <p:sp>
          <p:nvSpPr>
            <p:cNvPr id="61" name="Câu hỏi 2">
              <a:extLst>
                <a:ext uri="{FF2B5EF4-FFF2-40B4-BE49-F238E27FC236}">
                  <a16:creationId xmlns:a16="http://schemas.microsoft.com/office/drawing/2014/main" id="{07AC5FC1-CF87-4A46-8C11-82E2E8B28252}"/>
                </a:ext>
              </a:extLst>
            </p:cNvPr>
            <p:cNvSpPr/>
            <p:nvPr/>
          </p:nvSpPr>
          <p:spPr>
            <a:xfrm>
              <a:off x="4221535" y="297101"/>
              <a:ext cx="5369937" cy="2002900"/>
            </a:xfrm>
            <a:prstGeom prst="roundRect">
              <a:avLst>
                <a:gd name="adj" fmla="val 31513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ứng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A35B33F-9A0A-4B0E-8C87-3ABD6A5A7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47095" y="486568"/>
              <a:ext cx="2051481" cy="1172275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C6A8CD4-F89E-437F-BBC4-ACB5BD2EB59D}"/>
              </a:ext>
            </a:extLst>
          </p:cNvPr>
          <p:cNvGrpSpPr/>
          <p:nvPr/>
        </p:nvGrpSpPr>
        <p:grpSpPr>
          <a:xfrm>
            <a:off x="4702418" y="523207"/>
            <a:ext cx="5369937" cy="2239945"/>
            <a:chOff x="4159340" y="-106409"/>
            <a:chExt cx="5369937" cy="2239945"/>
          </a:xfrm>
        </p:grpSpPr>
        <p:sp>
          <p:nvSpPr>
            <p:cNvPr id="66" name="Câu hỏi 2">
              <a:extLst>
                <a:ext uri="{FF2B5EF4-FFF2-40B4-BE49-F238E27FC236}">
                  <a16:creationId xmlns:a16="http://schemas.microsoft.com/office/drawing/2014/main" id="{3A7FBDBB-9B57-4CD1-97BF-5B4BD053D9FB}"/>
                </a:ext>
              </a:extLst>
            </p:cNvPr>
            <p:cNvSpPr/>
            <p:nvPr/>
          </p:nvSpPr>
          <p:spPr>
            <a:xfrm>
              <a:off x="4159340" y="-106409"/>
              <a:ext cx="5369937" cy="2239945"/>
            </a:xfrm>
            <a:prstGeom prst="roundRect">
              <a:avLst>
                <a:gd name="adj" fmla="val 31513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chia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tương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ứng</a:t>
              </a:r>
              <a:endPara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4E904BE-830A-4DC0-A02D-DF69186FC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7" r="2177"/>
            <a:stretch/>
          </p:blipFill>
          <p:spPr>
            <a:xfrm>
              <a:off x="4780576" y="271557"/>
              <a:ext cx="4032193" cy="102921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2D3159F-5B0C-495B-8DB6-08BCABF06ABA}"/>
              </a:ext>
            </a:extLst>
          </p:cNvPr>
          <p:cNvSpPr/>
          <p:nvPr/>
        </p:nvSpPr>
        <p:spPr>
          <a:xfrm>
            <a:off x="4681633" y="3483297"/>
            <a:ext cx="2391358" cy="7912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6 : 3 = 3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F168CB1-E082-41E4-8BF3-FAC4663E8B2E}"/>
              </a:ext>
            </a:extLst>
          </p:cNvPr>
          <p:cNvSpPr/>
          <p:nvPr/>
        </p:nvSpPr>
        <p:spPr>
          <a:xfrm>
            <a:off x="7550383" y="3454590"/>
            <a:ext cx="2362019" cy="8867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6 : 3 = 2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A6B7586-E3A6-4143-888D-72DBA19ACE7E}"/>
              </a:ext>
            </a:extLst>
          </p:cNvPr>
          <p:cNvSpPr/>
          <p:nvPr/>
        </p:nvSpPr>
        <p:spPr>
          <a:xfrm>
            <a:off x="4855404" y="3487075"/>
            <a:ext cx="2231763" cy="7699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9 : 3 = 3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C29C15D7-5967-49BB-87DD-04FFD20D973B}"/>
              </a:ext>
            </a:extLst>
          </p:cNvPr>
          <p:cNvSpPr/>
          <p:nvPr/>
        </p:nvSpPr>
        <p:spPr>
          <a:xfrm>
            <a:off x="7524380" y="3474574"/>
            <a:ext cx="2231763" cy="76992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9 : 3 = 2</a:t>
            </a:r>
          </a:p>
        </p:txBody>
      </p:sp>
    </p:spTree>
    <p:extLst>
      <p:ext uri="{BB962C8B-B14F-4D97-AF65-F5344CB8AC3E}">
        <p14:creationId xmlns:p14="http://schemas.microsoft.com/office/powerpoint/2010/main" val="5670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-2.22222E-6 L -3.33333E-6 0.00023 C -0.0039 -0.00139 -0.00781 -0.00185 -0.01145 -0.0037 C -0.01276 -0.0044 -0.01354 -0.00648 -0.01458 -0.00741 C -0.01718 -0.00972 -0.02161 -0.01041 -0.02395 -0.01111 C -0.02578 -0.0125 -0.02747 -0.01366 -0.02916 -0.01481 C -0.0302 -0.01551 -0.03138 -0.01574 -0.03229 -0.01666 C -0.03385 -0.01828 -0.03515 -0.02037 -0.03645 -0.02222 C -0.03984 -0.02731 -0.0427 -0.03449 -0.04479 -0.04074 C -0.04791 -0.05 -0.04948 -0.06041 -0.05312 -0.06852 L -0.05729 -0.07778 C -0.05937 -0.07731 -0.06185 -0.07824 -0.06354 -0.07592 C -0.06953 -0.06828 -0.06784 -0.06551 -0.06979 -0.05741 C -0.07083 -0.0537 -0.07187 -0.05 -0.07291 -0.04629 C -0.07461 -0.04143 -0.07656 -0.03657 -0.07812 -0.03148 C -0.07903 -0.02916 -0.07929 -0.02639 -0.0802 -0.02407 C -0.08112 -0.02245 -0.08242 -0.02199 -0.08333 -0.02037 C -0.0914 -0.00856 -0.0819 -0.02037 -0.08958 -0.01111 C -0.09244 -0.01435 -0.09544 -0.0169 -0.09791 -0.02037 C -0.10416 -0.0294 -0.10872 -0.03958 -0.1125 -0.05185 C -0.11419 -0.05717 -0.11536 -0.06296 -0.11666 -0.06852 C -0.11718 -0.07037 -0.11731 -0.07245 -0.1177 -0.07407 C -0.11836 -0.07616 -0.11927 -0.07778 -0.11979 -0.07963 C -0.12057 -0.08217 -0.12083 -0.08518 -0.12187 -0.08703 C -0.12369 -0.09028 -0.12578 -0.09328 -0.12812 -0.09444 C -0.14205 -0.10116 -0.13567 -0.09907 -0.14687 -0.10185 C -0.14765 -0.09953 -0.14895 -0.09722 -0.14895 -0.09444 C -0.15 -0.05625 -0.1414 -0.06319 -0.15104 -0.05741 C -0.15351 -0.05926 -0.15599 -0.06134 -0.15833 -0.06296 C -0.16393 -0.0669 -0.16211 -0.06319 -0.16979 -0.07222 C -0.17148 -0.0743 -0.17265 -0.07731 -0.17395 -0.07963 L -0.175 -0.08518 " pathEditMode="relative" rAng="0" ptsTypes="AAAAAAAAAAAAAAAAAAAAAAAAAAAAAA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5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6.66667E-6 L -1.66667E-6 6.66667E-6 C -0.0039 -0.00138 -0.00781 -0.00184 -0.01146 -0.0037 C -0.01276 -0.00439 -0.01354 -0.00647 -0.01458 -0.0074 C -0.01719 -0.00971 -0.02161 -0.01041 -0.02396 -0.0111 C -0.02578 -0.01249 -0.02747 -0.01365 -0.02916 -0.01481 C -0.03021 -0.0155 -0.03138 -0.01573 -0.03229 -0.01666 C -0.03385 -0.01828 -0.03515 -0.02036 -0.03646 -0.02221 C -0.03984 -0.02731 -0.04271 -0.03448 -0.04479 -0.04073 C -0.04791 -0.04999 -0.04948 -0.06041 -0.05312 -0.06851 L -0.05729 -0.07777 C -0.05937 -0.07731 -0.06185 -0.07823 -0.06354 -0.07592 C -0.06953 -0.06828 -0.06784 -0.0655 -0.06979 -0.0574 C -0.07083 -0.0537 -0.07187 -0.04999 -0.07291 -0.04629 C -0.07461 -0.04143 -0.07656 -0.03657 -0.07812 -0.03147 C -0.07903 -0.02916 -0.0793 -0.02638 -0.08021 -0.02407 C -0.08112 -0.02245 -0.08242 -0.02198 -0.08333 -0.02036 C -0.0914 -0.00856 -0.0819 -0.02036 -0.08958 -0.0111 C -0.09245 -0.01434 -0.09544 -0.01689 -0.09791 -0.02036 C -0.10416 -0.02939 -0.10872 -0.03958 -0.1125 -0.05184 C -0.11419 -0.05717 -0.11536 -0.06296 -0.11666 -0.06851 C -0.11719 -0.07036 -0.11732 -0.07245 -0.11771 -0.07407 C -0.11836 -0.07615 -0.11927 -0.07777 -0.11979 -0.07962 C -0.12057 -0.08217 -0.12083 -0.08518 -0.12187 -0.08703 C -0.1237 -0.09027 -0.12578 -0.09328 -0.12812 -0.09444 C -0.14206 -0.10115 -0.13568 -0.09907 -0.14687 -0.10184 C -0.14765 -0.09953 -0.14896 -0.09721 -0.14896 -0.09444 C -0.15 -0.05624 -0.1414 -0.06319 -0.15104 -0.0574 C -0.15351 -0.05925 -0.15599 -0.06133 -0.15833 -0.06296 C -0.16393 -0.06689 -0.16211 -0.06319 -0.16979 -0.07221 C -0.17148 -0.0743 -0.17265 -0.07731 -0.17396 -0.07962 L -0.175 -0.08518 " pathEditMode="relative" ptsTypes="AAAAAAAAAAAAAAAAAAAAAAAAAAAAAAA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autoRev="1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7.40741E-7 L -3.95833E-6 0.00023 C -0.0039 -0.00139 -0.00781 -0.00185 -0.01145 -0.0037 C -0.01276 -0.0044 -0.01354 -0.00648 -0.01458 -0.00741 C -0.01718 -0.00972 -0.02161 -0.01042 -0.02395 -0.01111 C -0.02578 -0.0125 -0.02747 -0.01366 -0.02916 -0.01482 C -0.0302 -0.01551 -0.03138 -0.01574 -0.03229 -0.01667 C -0.03385 -0.01829 -0.03515 -0.02037 -0.03645 -0.02222 C -0.03984 -0.02732 -0.0427 -0.03449 -0.04479 -0.04074 C -0.04791 -0.05 -0.04948 -0.06042 -0.05312 -0.06852 L -0.05729 -0.07778 C -0.05937 -0.07732 -0.06184 -0.07824 -0.06354 -0.07593 C -0.06953 -0.06829 -0.06783 -0.06551 -0.06979 -0.05741 C -0.07083 -0.0537 -0.07187 -0.05 -0.07291 -0.0463 C -0.07461 -0.04144 -0.07656 -0.03657 -0.07812 -0.03148 C -0.07903 -0.02917 -0.07929 -0.02639 -0.0802 -0.02407 C -0.08112 -0.02245 -0.08242 -0.02199 -0.08333 -0.02037 C -0.0914 -0.00857 -0.0819 -0.02037 -0.08958 -0.01111 C -0.09244 -0.01435 -0.09544 -0.0169 -0.09791 -0.02037 C -0.10416 -0.0294 -0.10872 -0.03958 -0.1125 -0.05185 C -0.11419 -0.05718 -0.11536 -0.06296 -0.11666 -0.06852 C -0.11718 -0.07037 -0.11731 -0.07245 -0.1177 -0.07407 C -0.11836 -0.07616 -0.11927 -0.07778 -0.11979 -0.07963 C -0.12057 -0.08218 -0.12083 -0.08519 -0.12187 -0.08704 C -0.12369 -0.09028 -0.12578 -0.09329 -0.12812 -0.09445 C -0.14205 -0.10116 -0.13567 -0.09907 -0.14687 -0.10185 C -0.14765 -0.09954 -0.14895 -0.09722 -0.14895 -0.09445 C -0.15 -0.05625 -0.1414 -0.0632 -0.15104 -0.05741 C -0.15351 -0.05926 -0.15599 -0.06134 -0.15833 -0.06296 C -0.16393 -0.0669 -0.16211 -0.0632 -0.16979 -0.07222 C -0.17148 -0.07431 -0.17265 -0.07732 -0.17395 -0.07963 L -0.175 -0.08519 " pathEditMode="relative" rAng="0" ptsTypes="AAAAAAAAAAAAAAAAAAAAAAAAAAAAAAAA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50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.41667E-6 3.33333E-6 L 5.41667E-6 3.33333E-6 C 0.00131 0.00602 0.00248 0.01227 0.00404 0.01852 C 0.00496 0.02176 0.00639 0.02431 0.00717 0.02778 C 0.00834 0.03218 0.00977 0.04352 0.01134 0.04815 C 0.01212 0.05023 0.01355 0.05162 0.01446 0.0537 C 0.01563 0.05602 0.01615 0.05949 0.01759 0.06111 C 0.02045 0.06389 0.02696 0.06667 0.02696 0.06667 C 0.03438 0.07963 0.03191 0.07292 0.03529 0.08519 C 0.03503 0.0882 0.03569 0.09236 0.03425 0.09445 C 0.03269 0.09653 0.02423 0.10023 0.02071 0.10185 C 0.02045 0.10417 0.01954 0.10671 0.01967 0.10926 C 0.0211 0.12477 0.02293 0.12685 0.02904 0.13704 C 0.03399 0.14491 0.03282 0.14352 0.03738 0.1463 C 0.03972 0.14931 0.04428 0.15486 0.04571 0.15926 C 0.04962 0.1706 0.04779 0.18935 0.04779 0.2 " pathEditMode="relative" ptsTypes="AAAAAAAAAAAAAAAA">
                                      <p:cBhvr>
                                        <p:cTn id="1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autoRev="1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3.7037E-6 L -1.04167E-6 -3.7037E-6 C 0.00638 -0.03055 0.00456 -0.01551 0.00104 -0.07037 C 0.00078 -0.07384 0.00013 -0.07731 -0.00104 -0.07963 C -0.00208 -0.08194 -0.00378 -0.08263 -0.00521 -0.08333 C -0.00729 -0.08449 -0.00938 -0.08449 -0.01146 -0.08518 C -0.01263 -0.08564 -0.01354 -0.08657 -0.01458 -0.08703 C -0.01602 -0.08888 -0.01732 -0.0912 -0.01875 -0.09259 C -0.02331 -0.09722 -0.0306 -0.09328 -0.03438 -0.09259 C -0.04336 -0.10069 -0.03555 -0.0912 -0.04063 -0.11851 C -0.04102 -0.12037 -0.04115 -0.11481 -0.04167 -0.11296 C -0.04297 -0.10926 -0.04583 -0.10185 -0.04583 -0.10185 C -0.04727 -0.1037 -0.04896 -0.10509 -0.05 -0.1074 C -0.05078 -0.10902 -0.05065 -0.11134 -0.05104 -0.11296 C -0.05248 -0.11875 -0.05404 -0.12407 -0.05521 -0.12963 C -0.05573 -0.13217 -0.05625 -0.13703 -0.05625 -0.13703 " pathEditMode="relative" ptsTypes="AAAAAAAAAAAAAAAA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autoRev="1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9.16667E-6 1.48148E-6 L 9.16667E-6 1.48148E-6 C -0.00247 -0.0044 -0.00546 -0.0081 -0.00729 -0.01296 C -0.00937 -0.01875 -0.01289 -0.04398 -0.01354 -0.04815 C -0.01406 -0.05556 -0.01419 -0.06898 -0.01666 -0.07593 C -0.01744 -0.07801 -0.01874 -0.07847 -0.01979 -0.07963 C -0.02083 -0.07847 -0.02187 -0.07708 -0.02291 -0.07593 C -0.02395 -0.07523 -0.02526 -0.07523 -0.02604 -0.07408 C -0.02877 -0.07083 -0.03085 -0.06644 -0.03333 -0.06296 C -0.03502 -0.06088 -0.03671 -0.05903 -0.03854 -0.05741 C -0.04062 -0.05602 -0.04479 -0.05371 -0.04479 -0.05371 C -0.04583 -0.05509 -0.04713 -0.05602 -0.04791 -0.05741 C -0.05195 -0.06458 -0.05143 -0.07708 -0.05208 -0.08519 C -0.0526 -0.09028 -0.05286 -0.09514 -0.05312 -0.1 C -0.0539 -0.09815 -0.05442 -0.0963 -0.0552 -0.09445 C -0.06054 -0.08333 -0.05911 -0.08958 -0.06979 -0.0963 C -0.07499 -0.11759 -0.0746 -0.11088 -0.07187 -0.14445 C -0.07148 -0.15046 -0.06979 -0.15556 -0.06874 -0.16111 C -0.06588 -0.17685 -0.06666 -0.1669 -0.08541 -0.16482 C -0.08763 -0.17685 -0.0871 -0.1713 -0.08541 -0.19259 C -0.08502 -0.19884 -0.08333 -0.21111 -0.08333 -0.21111 " pathEditMode="relative" ptsTypes="AAAAAAAAAAAAAAAAAAAAA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autoRev="1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66667E-6 -1.48148E-6 L 6.66667E-6 -1.48148E-6 C -0.00247 -0.0044 -0.00507 -0.00856 -0.00729 -0.01296 C -0.0082 -0.01481 -0.00859 -0.0169 -0.00937 -0.01852 C -0.01171 -0.02315 -0.01484 -0.02662 -0.01666 -0.03148 C -0.01874 -0.03703 -0.02083 -0.04282 -0.02291 -0.04815 C -0.02421 -0.05139 -0.02591 -0.05416 -0.02708 -0.05741 C -0.03216 -0.07153 -0.03697 -0.08588 -0.04166 -0.1 C -0.04257 -0.10254 -0.04322 -0.10486 -0.04374 -0.10741 C -0.04466 -0.1118 -0.04518 -0.1162 -0.04583 -0.12037 C -0.05221 -0.10926 -0.04674 -0.1206 -0.04999 -0.10926 C -0.05299 -0.0993 -0.05937 -0.07963 -0.05937 -0.07963 C -0.05976 -0.07731 -0.06015 -0.07477 -0.06041 -0.07222 C -0.0608 -0.06921 -0.06067 -0.06574 -0.06145 -0.06296 C -0.0621 -0.06111 -0.06354 -0.06065 -0.06458 -0.05926 C -0.06627 -0.06389 -0.06861 -0.06967 -0.06979 -0.07407 C -0.07031 -0.07592 -0.07044 -0.07801 -0.07083 -0.07963 C -0.07291 -0.08912 -0.07486 -0.09838 -0.07708 -0.10741 C -0.0776 -0.10949 -0.07864 -0.11111 -0.07916 -0.11296 C -0.08046 -0.11736 -0.08124 -0.12176 -0.08229 -0.12592 C -0.08528 -0.09953 -0.08111 -0.13241 -0.08541 -0.10926 C -0.08945 -0.08796 -0.08489 -0.10069 -0.09062 -0.08703 C -0.09934 -0.08773 -0.10807 -0.0875 -0.11666 -0.08889 C -0.11822 -0.08935 -0.11953 -0.09143 -0.12083 -0.09259 C -0.122 -0.09375 -0.12304 -0.09491 -0.12395 -0.09629 C -0.12513 -0.09815 -0.12604 -0.1 -0.12708 -0.10185 L -0.12812 -0.1037 " pathEditMode="relative" ptsTypes="AAAAAAAAAAAAAAAAAAAAAAAAAAA">
                                      <p:cBhvr>
                                        <p:cTn id="1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autoRev="1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.41667E-6 3.33333E-6 L 5.41667E-6 3.33333E-6 C 0.00131 0.00602 0.00248 0.01227 0.00404 0.01852 C 0.00496 0.02176 0.00639 0.02431 0.00717 0.02778 C 0.00834 0.03218 0.00977 0.04352 0.01134 0.04815 C 0.01212 0.05023 0.01355 0.05162 0.01446 0.0537 C 0.01563 0.05602 0.01615 0.05949 0.01759 0.06111 C 0.02045 0.06389 0.02696 0.06667 0.02696 0.06667 C 0.03438 0.07963 0.03191 0.07292 0.03529 0.08519 C 0.03503 0.0882 0.03569 0.09236 0.03425 0.09445 C 0.03269 0.09653 0.02423 0.10023 0.02071 0.10185 C 0.02045 0.10417 0.01954 0.10671 0.01967 0.10926 C 0.0211 0.12477 0.02293 0.12685 0.02904 0.13704 C 0.03399 0.14491 0.03282 0.14352 0.03738 0.1463 C 0.03972 0.14931 0.04428 0.15486 0.04571 0.15926 C 0.04962 0.1706 0.04779 0.18935 0.04779 0.2 " pathEditMode="relative" ptsTypes="AAAAAAAAAAAAAAAA">
                                      <p:cBhvr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2" presetClass="exit" presetSubtype="8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2" presetClass="exit" presetSubtype="8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5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6" fill="hold">
                      <p:stCondLst>
                        <p:cond delay="0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54" grpId="0" animBg="1"/>
      <p:bldP spid="54" grpId="1" animBg="1"/>
      <p:bldP spid="56" grpId="0" animBg="1"/>
      <p:bldP spid="56" grpId="1" animBg="1"/>
      <p:bldP spid="51" grpId="0" animBg="1"/>
      <p:bldP spid="50" grpId="0" animBg="1"/>
      <p:bldP spid="49" grpId="0" animBg="1"/>
      <p:bldP spid="41" grpId="0" animBg="1"/>
      <p:bldP spid="31" grpId="0" animBg="1"/>
      <p:bldP spid="45" grpId="0"/>
      <p:bldP spid="48" grpId="0" animBg="1"/>
      <p:bldP spid="48" grpId="1" animBg="1"/>
      <p:bldP spid="3" grpId="0" animBg="1"/>
      <p:bldP spid="3" grpId="1" animBg="1"/>
      <p:bldP spid="47" grpId="0" animBg="1"/>
      <p:bldP spid="47" grpId="1" animBg="1"/>
      <p:bldP spid="46" grpId="0" animBg="1"/>
      <p:bldP spid="46" grpId="1" animBg="1"/>
      <p:bldP spid="62" grpId="0" animBg="1"/>
      <p:bldP spid="64" grpId="0" animBg="1"/>
      <p:bldP spid="64" grpId="1" animBg="1"/>
      <p:bldP spid="64" grpId="2" animBg="1"/>
      <p:bldP spid="60" grpId="0" animBg="1"/>
      <p:bldP spid="60" grpId="1" animBg="1"/>
      <p:bldP spid="60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947400" y="2470895"/>
            <a:ext cx="5924262" cy="11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CFCCED-829F-4793-A9FA-B8E7BC28602E}"/>
              </a:ext>
            </a:extLst>
          </p:cNvPr>
          <p:cNvSpPr/>
          <p:nvPr/>
        </p:nvSpPr>
        <p:spPr>
          <a:xfrm>
            <a:off x="3619481" y="3835255"/>
            <a:ext cx="45801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E6FA28-A440-467A-9F79-8C1BD3816B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5"/>
          <a:stretch/>
        </p:blipFill>
        <p:spPr>
          <a:xfrm>
            <a:off x="3999306" y="1649814"/>
            <a:ext cx="1630336" cy="66568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8806301-0BD4-4068-934A-1AB3AEF402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5"/>
          <a:stretch/>
        </p:blipFill>
        <p:spPr>
          <a:xfrm>
            <a:off x="5857302" y="1649814"/>
            <a:ext cx="1630336" cy="66568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7FA163D-01C3-4A10-9E54-25D1BD975C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5"/>
          <a:stretch/>
        </p:blipFill>
        <p:spPr>
          <a:xfrm>
            <a:off x="3999306" y="2561008"/>
            <a:ext cx="1630336" cy="66568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3F9D356-BE23-4142-91FE-C588E6C5D9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5"/>
          <a:stretch/>
        </p:blipFill>
        <p:spPr>
          <a:xfrm>
            <a:off x="5857302" y="2533134"/>
            <a:ext cx="1630336" cy="665680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8EB01D7A-6E3A-4391-817A-3AE8093C4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11" y="3198814"/>
            <a:ext cx="1951864" cy="25487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0B6612C6-F597-4684-89F9-68F953913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360066">
            <a:off x="9354376" y="3233518"/>
            <a:ext cx="1794462" cy="24793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E1835D-9A06-428C-80EE-4D75E9096A9F}"/>
              </a:ext>
            </a:extLst>
          </p:cNvPr>
          <p:cNvSpPr/>
          <p:nvPr/>
        </p:nvSpPr>
        <p:spPr>
          <a:xfrm>
            <a:off x="4180759" y="757616"/>
            <a:ext cx="289776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CHIA </a:t>
            </a:r>
            <a:r>
              <a:rPr lang="en-US" sz="4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ĐỀU</a:t>
            </a:r>
            <a:endParaRPr lang="en-US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59D52B-DDBC-45F4-9F95-677326E227F6}"/>
              </a:ext>
            </a:extLst>
          </p:cNvPr>
          <p:cNvSpPr txBox="1"/>
          <p:nvPr/>
        </p:nvSpPr>
        <p:spPr>
          <a:xfrm>
            <a:off x="2741544" y="1871768"/>
            <a:ext cx="67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chia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937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13086 0.33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49" y="1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15299 0.3604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12252 0.3601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33" y="1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0.15221 0.3731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4106749" y="1982491"/>
            <a:ext cx="71287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3194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E9C010-8132-4C94-A88C-AA6F8D422CB6}"/>
              </a:ext>
            </a:extLst>
          </p:cNvPr>
          <p:cNvGrpSpPr/>
          <p:nvPr/>
        </p:nvGrpSpPr>
        <p:grpSpPr>
          <a:xfrm>
            <a:off x="0" y="0"/>
            <a:ext cx="12192000" cy="6460626"/>
            <a:chOff x="0" y="0"/>
            <a:chExt cx="12192000" cy="646062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3473D5E-0AFD-4B46-B6FE-2368C0568C3B}"/>
                </a:ext>
              </a:extLst>
            </p:cNvPr>
            <p:cNvSpPr/>
            <p:nvPr/>
          </p:nvSpPr>
          <p:spPr>
            <a:xfrm>
              <a:off x="0" y="0"/>
              <a:ext cx="12192000" cy="6460626"/>
            </a:xfrm>
            <a:prstGeom prst="rect">
              <a:avLst/>
            </a:prstGeom>
            <a:solidFill>
              <a:srgbClr val="FF7707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584B66E-0296-46B2-88A2-133983980007}"/>
                </a:ext>
              </a:extLst>
            </p:cNvPr>
            <p:cNvSpPr/>
            <p:nvPr/>
          </p:nvSpPr>
          <p:spPr>
            <a:xfrm>
              <a:off x="378045" y="298174"/>
              <a:ext cx="11435909" cy="6162452"/>
            </a:xfrm>
            <a:prstGeom prst="roundRect">
              <a:avLst>
                <a:gd name="adj" fmla="val 5212"/>
              </a:avLst>
            </a:prstGeom>
            <a:solidFill>
              <a:schemeClr val="bg1"/>
            </a:solidFill>
            <a:ln>
              <a:solidFill>
                <a:srgbClr val="FF7707"/>
              </a:solidFill>
            </a:ln>
            <a:scene3d>
              <a:camera prst="obliqueTopRight"/>
              <a:lightRig rig="threePt" dir="t"/>
            </a:scene3d>
            <a:sp3d>
              <a:bevelT w="0" h="0"/>
              <a:bevelB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E6EBDD3-A75A-457C-ADD2-008BCD14CB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3" t="-2801" r="-8773" b="4685"/>
          <a:stretch/>
        </p:blipFill>
        <p:spPr>
          <a:xfrm>
            <a:off x="9928495" y="3447540"/>
            <a:ext cx="1885459" cy="285769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5EEF2CF-9A36-4B32-AAFC-A5447750BE6D}"/>
              </a:ext>
            </a:extLst>
          </p:cNvPr>
          <p:cNvSpPr txBox="1"/>
          <p:nvPr/>
        </p:nvSpPr>
        <p:spPr>
          <a:xfrm>
            <a:off x="955266" y="461835"/>
            <a:ext cx="10693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BBC3589-1904-4EAF-80DB-FD61F1B367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t="-1" b="4408"/>
          <a:stretch/>
        </p:blipFill>
        <p:spPr>
          <a:xfrm flipH="1">
            <a:off x="378044" y="3429000"/>
            <a:ext cx="1885459" cy="2819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07E6EBA-1EEB-430D-BDEC-B47AAC938F51}"/>
              </a:ext>
            </a:extLst>
          </p:cNvPr>
          <p:cNvSpPr/>
          <p:nvPr/>
        </p:nvSpPr>
        <p:spPr>
          <a:xfrm>
            <a:off x="4568874" y="1421611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18F6AED-7D7C-4CB0-B3CB-938DACA21A7E}"/>
              </a:ext>
            </a:extLst>
          </p:cNvPr>
          <p:cNvSpPr/>
          <p:nvPr/>
        </p:nvSpPr>
        <p:spPr>
          <a:xfrm>
            <a:off x="5537067" y="1421611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1F27AEA-CA53-4737-9273-03C1B7AC0250}"/>
              </a:ext>
            </a:extLst>
          </p:cNvPr>
          <p:cNvSpPr/>
          <p:nvPr/>
        </p:nvSpPr>
        <p:spPr>
          <a:xfrm>
            <a:off x="6505260" y="1421611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B59E99A-69B9-4283-AE1D-997AB66D6244}"/>
              </a:ext>
            </a:extLst>
          </p:cNvPr>
          <p:cNvSpPr/>
          <p:nvPr/>
        </p:nvSpPr>
        <p:spPr>
          <a:xfrm>
            <a:off x="4568874" y="2194803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C2B610A-3FFA-42AA-8ACF-50B78ED667FE}"/>
              </a:ext>
            </a:extLst>
          </p:cNvPr>
          <p:cNvSpPr/>
          <p:nvPr/>
        </p:nvSpPr>
        <p:spPr>
          <a:xfrm>
            <a:off x="5537067" y="2194803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34FB2E7-A633-454A-B688-1F03B0DC81B2}"/>
              </a:ext>
            </a:extLst>
          </p:cNvPr>
          <p:cNvSpPr/>
          <p:nvPr/>
        </p:nvSpPr>
        <p:spPr>
          <a:xfrm>
            <a:off x="6505260" y="2207651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1B0E51-5822-4C87-A172-650AFB6B2E19}"/>
              </a:ext>
            </a:extLst>
          </p:cNvPr>
          <p:cNvSpPr/>
          <p:nvPr/>
        </p:nvSpPr>
        <p:spPr>
          <a:xfrm>
            <a:off x="2905326" y="1236291"/>
            <a:ext cx="6381345" cy="252947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6 : 2 = 3</a:t>
            </a:r>
          </a:p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sáu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endParaRPr lang="en-US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BBDA200-9D5F-4130-A146-0F6EFC58A7E6}"/>
              </a:ext>
            </a:extLst>
          </p:cNvPr>
          <p:cNvGrpSpPr/>
          <p:nvPr/>
        </p:nvGrpSpPr>
        <p:grpSpPr>
          <a:xfrm>
            <a:off x="4747048" y="5202218"/>
            <a:ext cx="2469462" cy="812011"/>
            <a:chOff x="619432" y="942117"/>
            <a:chExt cx="4090061" cy="1346249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B467C7F-9E39-4153-AD92-BAF4F4C986AB}"/>
                </a:ext>
              </a:extLst>
            </p:cNvPr>
            <p:cNvSpPr/>
            <p:nvPr/>
          </p:nvSpPr>
          <p:spPr>
            <a:xfrm>
              <a:off x="619432" y="942117"/>
              <a:ext cx="4090061" cy="1346249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200"/>
                </a:spcAft>
              </a:pPr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AED58DB-1529-46D0-8DE9-0DAB739E9876}"/>
                </a:ext>
              </a:extLst>
            </p:cNvPr>
            <p:cNvSpPr txBox="1"/>
            <p:nvPr/>
          </p:nvSpPr>
          <p:spPr>
            <a:xfrm>
              <a:off x="962052" y="1234876"/>
              <a:ext cx="3404818" cy="867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Dấu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chia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FEEB6B-4123-4CE5-B1BD-EC333F1F4440}"/>
              </a:ext>
            </a:extLst>
          </p:cNvPr>
          <p:cNvGrpSpPr/>
          <p:nvPr/>
        </p:nvGrpSpPr>
        <p:grpSpPr>
          <a:xfrm>
            <a:off x="5332597" y="3765769"/>
            <a:ext cx="1202138" cy="1323439"/>
            <a:chOff x="8180856" y="3696157"/>
            <a:chExt cx="1555423" cy="1557358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90397D86-4019-4454-986B-FC77A25FBA4C}"/>
                </a:ext>
              </a:extLst>
            </p:cNvPr>
            <p:cNvSpPr/>
            <p:nvPr/>
          </p:nvSpPr>
          <p:spPr>
            <a:xfrm>
              <a:off x="8180856" y="3913901"/>
              <a:ext cx="1555423" cy="1185288"/>
            </a:xfrm>
            <a:prstGeom prst="roundRect">
              <a:avLst>
                <a:gd name="adj" fmla="val 26759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>
                <a:spcAft>
                  <a:spcPts val="1200"/>
                </a:spcAft>
              </a:pPr>
              <a:endParaRPr lang="en-US" sz="6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EA3A664-59E7-48CD-B633-21552B6C4C56}"/>
                </a:ext>
              </a:extLst>
            </p:cNvPr>
            <p:cNvSpPr txBox="1"/>
            <p:nvPr/>
          </p:nvSpPr>
          <p:spPr>
            <a:xfrm>
              <a:off x="8305362" y="3696157"/>
              <a:ext cx="1430915" cy="15573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en-US" sz="80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533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34805 0.4557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96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-0.16575 0.5671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94" y="2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0.27018 0.33819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3" y="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2444 0.440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7" y="2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0.11979 0.4583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0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25599 0.5712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99" y="2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3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AE9C010-8132-4C94-A88C-AA6F8D422CB6}"/>
              </a:ext>
            </a:extLst>
          </p:cNvPr>
          <p:cNvGrpSpPr/>
          <p:nvPr/>
        </p:nvGrpSpPr>
        <p:grpSpPr>
          <a:xfrm>
            <a:off x="0" y="-3106"/>
            <a:ext cx="12192000" cy="6460626"/>
            <a:chOff x="0" y="0"/>
            <a:chExt cx="12192000" cy="6460626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3473D5E-0AFD-4B46-B6FE-2368C0568C3B}"/>
                </a:ext>
              </a:extLst>
            </p:cNvPr>
            <p:cNvSpPr/>
            <p:nvPr/>
          </p:nvSpPr>
          <p:spPr>
            <a:xfrm>
              <a:off x="0" y="0"/>
              <a:ext cx="12192000" cy="6460626"/>
            </a:xfrm>
            <a:prstGeom prst="rect">
              <a:avLst/>
            </a:prstGeom>
            <a:solidFill>
              <a:srgbClr val="FF7707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584B66E-0296-46B2-88A2-133983980007}"/>
                </a:ext>
              </a:extLst>
            </p:cNvPr>
            <p:cNvSpPr/>
            <p:nvPr/>
          </p:nvSpPr>
          <p:spPr>
            <a:xfrm>
              <a:off x="378045" y="298174"/>
              <a:ext cx="11435909" cy="6162452"/>
            </a:xfrm>
            <a:prstGeom prst="roundRect">
              <a:avLst>
                <a:gd name="adj" fmla="val 5212"/>
              </a:avLst>
            </a:prstGeom>
            <a:solidFill>
              <a:schemeClr val="bg1"/>
            </a:solidFill>
            <a:ln>
              <a:solidFill>
                <a:srgbClr val="FF7707"/>
              </a:solidFill>
            </a:ln>
            <a:scene3d>
              <a:camera prst="obliqueTopRight"/>
              <a:lightRig rig="threePt" dir="t"/>
            </a:scene3d>
            <a:sp3d>
              <a:bevelT w="0" h="0"/>
              <a:bevelB w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E6EBDD3-A75A-457C-ADD2-008BCD14C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" b="943"/>
          <a:stretch/>
        </p:blipFill>
        <p:spPr>
          <a:xfrm>
            <a:off x="9634581" y="3475925"/>
            <a:ext cx="1885459" cy="285769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5EEF2CF-9A36-4B32-AAFC-A5447750BE6D}"/>
              </a:ext>
            </a:extLst>
          </p:cNvPr>
          <p:cNvSpPr txBox="1"/>
          <p:nvPr/>
        </p:nvSpPr>
        <p:spPr>
          <a:xfrm>
            <a:off x="543655" y="1002145"/>
            <a:ext cx="11270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BBC3589-1904-4EAF-80DB-FD61F1B367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2" t="-658" r="-8022" b="658"/>
          <a:stretch/>
        </p:blipFill>
        <p:spPr>
          <a:xfrm>
            <a:off x="913673" y="3495036"/>
            <a:ext cx="2016732" cy="281946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07E6EBA-1EEB-430D-BDEC-B47AAC938F51}"/>
              </a:ext>
            </a:extLst>
          </p:cNvPr>
          <p:cNvSpPr/>
          <p:nvPr/>
        </p:nvSpPr>
        <p:spPr>
          <a:xfrm rot="845844">
            <a:off x="3828514" y="2040785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18F6AED-7D7C-4CB0-B3CB-938DACA21A7E}"/>
              </a:ext>
            </a:extLst>
          </p:cNvPr>
          <p:cNvSpPr/>
          <p:nvPr/>
        </p:nvSpPr>
        <p:spPr>
          <a:xfrm rot="845844">
            <a:off x="4796707" y="2040785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1F27AEA-CA53-4737-9273-03C1B7AC0250}"/>
              </a:ext>
            </a:extLst>
          </p:cNvPr>
          <p:cNvSpPr/>
          <p:nvPr/>
        </p:nvSpPr>
        <p:spPr>
          <a:xfrm rot="845844">
            <a:off x="5764900" y="2040785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B59E99A-69B9-4283-AE1D-997AB66D6244}"/>
              </a:ext>
            </a:extLst>
          </p:cNvPr>
          <p:cNvSpPr/>
          <p:nvPr/>
        </p:nvSpPr>
        <p:spPr>
          <a:xfrm rot="845844">
            <a:off x="3828514" y="2813977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C2B610A-3FFA-42AA-8ACF-50B78ED667FE}"/>
              </a:ext>
            </a:extLst>
          </p:cNvPr>
          <p:cNvSpPr/>
          <p:nvPr/>
        </p:nvSpPr>
        <p:spPr>
          <a:xfrm rot="845844">
            <a:off x="4796707" y="2813977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34FB2E7-A633-454A-B688-1F03B0DC81B2}"/>
              </a:ext>
            </a:extLst>
          </p:cNvPr>
          <p:cNvSpPr/>
          <p:nvPr/>
        </p:nvSpPr>
        <p:spPr>
          <a:xfrm rot="845844">
            <a:off x="5764900" y="2826825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2D5EE33-F2D6-40B2-B3BA-74300DFAC50D}"/>
              </a:ext>
            </a:extLst>
          </p:cNvPr>
          <p:cNvSpPr/>
          <p:nvPr/>
        </p:nvSpPr>
        <p:spPr>
          <a:xfrm rot="845844">
            <a:off x="6663109" y="2069170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D801866-9655-4E8A-B3D5-C3EEA412D552}"/>
              </a:ext>
            </a:extLst>
          </p:cNvPr>
          <p:cNvSpPr/>
          <p:nvPr/>
        </p:nvSpPr>
        <p:spPr>
          <a:xfrm rot="845844">
            <a:off x="6663109" y="2855210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AD9D4B0-AC1D-4E73-9ADB-8F5AA5565A8B}"/>
              </a:ext>
            </a:extLst>
          </p:cNvPr>
          <p:cNvSpPr/>
          <p:nvPr/>
        </p:nvSpPr>
        <p:spPr>
          <a:xfrm rot="845844">
            <a:off x="7525053" y="2040439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1911F8-1683-480B-AF7F-9C7CA3D4AF6E}"/>
              </a:ext>
            </a:extLst>
          </p:cNvPr>
          <p:cNvSpPr/>
          <p:nvPr/>
        </p:nvSpPr>
        <p:spPr>
          <a:xfrm rot="845844">
            <a:off x="7561318" y="2826825"/>
            <a:ext cx="663138" cy="66313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81B0E51-5822-4C87-A172-650AFB6B2E19}"/>
              </a:ext>
            </a:extLst>
          </p:cNvPr>
          <p:cNvSpPr/>
          <p:nvPr/>
        </p:nvSpPr>
        <p:spPr>
          <a:xfrm>
            <a:off x="2845688" y="1890576"/>
            <a:ext cx="6577353" cy="20063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10 : 2 = 5</a:t>
            </a:r>
          </a:p>
        </p:txBody>
      </p:sp>
    </p:spTree>
    <p:extLst>
      <p:ext uri="{BB962C8B-B14F-4D97-AF65-F5344CB8AC3E}">
        <p14:creationId xmlns:p14="http://schemas.microsoft.com/office/powerpoint/2010/main" val="238550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425 0.4020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50" y="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-0.11797 0.4937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8" y="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0.34558 0.2937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79" y="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19739 0.3842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0" y="19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9987 0.40023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87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2151 0.5002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55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12617 0.29098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2" y="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-0.2888 0.3849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40" y="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-0.00964 0.40023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29935 0.4986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4" y="2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animBg="1"/>
      <p:bldP spid="3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65FB49-7386-4F3D-90FF-E13DABA35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5"/>
            <a:ext cx="12192000" cy="645742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84B66E-0296-46B2-88A2-133983980007}"/>
              </a:ext>
            </a:extLst>
          </p:cNvPr>
          <p:cNvSpPr/>
          <p:nvPr/>
        </p:nvSpPr>
        <p:spPr>
          <a:xfrm>
            <a:off x="378045" y="280408"/>
            <a:ext cx="11435910" cy="6180218"/>
          </a:xfrm>
          <a:prstGeom prst="roundRect">
            <a:avLst>
              <a:gd name="adj" fmla="val 4743"/>
            </a:avLst>
          </a:prstGeom>
          <a:solidFill>
            <a:srgbClr val="003300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EBDD3-A75A-457C-ADD2-008BCD14CB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98"/>
          <a:stretch/>
        </p:blipFill>
        <p:spPr>
          <a:xfrm>
            <a:off x="9563362" y="3452908"/>
            <a:ext cx="3061549" cy="30316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6E28D6-9E31-4F4F-B167-9257A07CE9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" b="40116"/>
          <a:stretch/>
        </p:blipFill>
        <p:spPr>
          <a:xfrm flipH="1">
            <a:off x="-405741" y="3471740"/>
            <a:ext cx="3206968" cy="300422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B45766B-243C-4045-8402-E8B7F5970200}"/>
              </a:ext>
            </a:extLst>
          </p:cNvPr>
          <p:cNvGrpSpPr/>
          <p:nvPr/>
        </p:nvGrpSpPr>
        <p:grpSpPr>
          <a:xfrm>
            <a:off x="1359421" y="733680"/>
            <a:ext cx="9660098" cy="581236"/>
            <a:chOff x="1199723" y="356009"/>
            <a:chExt cx="9573314" cy="52530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606712-9B43-419D-B738-195E0D8DB2FE}"/>
                </a:ext>
              </a:extLst>
            </p:cNvPr>
            <p:cNvSpPr/>
            <p:nvPr/>
          </p:nvSpPr>
          <p:spPr>
            <a:xfrm>
              <a:off x="1199723" y="356009"/>
              <a:ext cx="9573314" cy="525303"/>
            </a:xfrm>
            <a:prstGeom prst="roundRect">
              <a:avLst>
                <a:gd name="adj" fmla="val 39419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Thực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hiện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hoạt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động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sau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rồi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nêu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phép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chia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tương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ứng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8F1608C-566B-42CF-B834-DFE737056B39}"/>
                </a:ext>
              </a:extLst>
            </p:cNvPr>
            <p:cNvSpPr/>
            <p:nvPr/>
          </p:nvSpPr>
          <p:spPr>
            <a:xfrm>
              <a:off x="1199723" y="389800"/>
              <a:ext cx="531920" cy="48353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686480B-45DF-469C-8D52-0BA13C7C253E}"/>
              </a:ext>
            </a:extLst>
          </p:cNvPr>
          <p:cNvSpPr txBox="1"/>
          <p:nvPr/>
        </p:nvSpPr>
        <p:spPr>
          <a:xfrm>
            <a:off x="3277541" y="1685416"/>
            <a:ext cx="5823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Chia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836F47F-AEF5-4135-B2A8-3D015E3F0C02}"/>
              </a:ext>
            </a:extLst>
          </p:cNvPr>
          <p:cNvSpPr/>
          <p:nvPr/>
        </p:nvSpPr>
        <p:spPr>
          <a:xfrm rot="845844">
            <a:off x="4433613" y="2468399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78E142F-6DB1-44B4-B4BA-8F66722FA91F}"/>
              </a:ext>
            </a:extLst>
          </p:cNvPr>
          <p:cNvSpPr/>
          <p:nvPr/>
        </p:nvSpPr>
        <p:spPr>
          <a:xfrm rot="845844">
            <a:off x="5348013" y="2468399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BFF77CC-FD5B-424F-A974-280628C53972}"/>
              </a:ext>
            </a:extLst>
          </p:cNvPr>
          <p:cNvSpPr/>
          <p:nvPr/>
        </p:nvSpPr>
        <p:spPr>
          <a:xfrm rot="845844">
            <a:off x="6262412" y="2468399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AD36062-ABC3-477C-89D6-7E3699BADCC1}"/>
              </a:ext>
            </a:extLst>
          </p:cNvPr>
          <p:cNvSpPr/>
          <p:nvPr/>
        </p:nvSpPr>
        <p:spPr>
          <a:xfrm rot="845844">
            <a:off x="7176812" y="2468399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DCFEBFB-953E-4224-B058-C995F5FFE4D8}"/>
              </a:ext>
            </a:extLst>
          </p:cNvPr>
          <p:cNvSpPr/>
          <p:nvPr/>
        </p:nvSpPr>
        <p:spPr>
          <a:xfrm rot="845844">
            <a:off x="4433613" y="327300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2A7D523-0AD1-43AD-8D70-D95DC396FC5E}"/>
              </a:ext>
            </a:extLst>
          </p:cNvPr>
          <p:cNvSpPr/>
          <p:nvPr/>
        </p:nvSpPr>
        <p:spPr>
          <a:xfrm rot="845844">
            <a:off x="5348013" y="327300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2B9342-A332-462A-95C7-A0192D269D42}"/>
              </a:ext>
            </a:extLst>
          </p:cNvPr>
          <p:cNvSpPr/>
          <p:nvPr/>
        </p:nvSpPr>
        <p:spPr>
          <a:xfrm rot="845844">
            <a:off x="6262412" y="327300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A38871-52D8-460B-8441-2D42DE068C56}"/>
              </a:ext>
            </a:extLst>
          </p:cNvPr>
          <p:cNvSpPr/>
          <p:nvPr/>
        </p:nvSpPr>
        <p:spPr>
          <a:xfrm rot="845844">
            <a:off x="7176812" y="327300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3BF3FFF-FC88-463A-BCCD-5F3286982E32}"/>
              </a:ext>
            </a:extLst>
          </p:cNvPr>
          <p:cNvSpPr/>
          <p:nvPr/>
        </p:nvSpPr>
        <p:spPr>
          <a:xfrm>
            <a:off x="5167526" y="2799968"/>
            <a:ext cx="2047827" cy="72278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8 : 2 = 4</a:t>
            </a:r>
          </a:p>
        </p:txBody>
      </p:sp>
    </p:spTree>
    <p:extLst>
      <p:ext uri="{BB962C8B-B14F-4D97-AF65-F5344CB8AC3E}">
        <p14:creationId xmlns:p14="http://schemas.microsoft.com/office/powerpoint/2010/main" val="3373849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39349 0.3412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1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-0.13998 0.4421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" y="2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31849 0.2287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4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-0.21146 0.3266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17786 0.3395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3" y="1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-0.22032 0.44213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16" y="2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10195 0.2287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1" y="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33333E-6 L -0.29271 0.3233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65FB49-7386-4F3D-90FF-E13DABA35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5"/>
            <a:ext cx="12192000" cy="645742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84B66E-0296-46B2-88A2-133983980007}"/>
              </a:ext>
            </a:extLst>
          </p:cNvPr>
          <p:cNvSpPr/>
          <p:nvPr/>
        </p:nvSpPr>
        <p:spPr>
          <a:xfrm>
            <a:off x="378045" y="280408"/>
            <a:ext cx="11435910" cy="6180218"/>
          </a:xfrm>
          <a:prstGeom prst="roundRect">
            <a:avLst>
              <a:gd name="adj" fmla="val 4743"/>
            </a:avLst>
          </a:prstGeom>
          <a:solidFill>
            <a:srgbClr val="003300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6EBDD3-A75A-457C-ADD2-008BCD14CB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64" r="57059" b="37299"/>
          <a:stretch/>
        </p:blipFill>
        <p:spPr>
          <a:xfrm flipH="1">
            <a:off x="883977" y="3429181"/>
            <a:ext cx="1196179" cy="15723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6E28D6-9E31-4F4F-B167-9257A07CE9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" r="2567" b="29190"/>
          <a:stretch/>
        </p:blipFill>
        <p:spPr>
          <a:xfrm flipH="1">
            <a:off x="1432720" y="1643135"/>
            <a:ext cx="2381835" cy="157995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B45766B-243C-4045-8402-E8B7F5970200}"/>
              </a:ext>
            </a:extLst>
          </p:cNvPr>
          <p:cNvGrpSpPr/>
          <p:nvPr/>
        </p:nvGrpSpPr>
        <p:grpSpPr>
          <a:xfrm>
            <a:off x="1599493" y="461921"/>
            <a:ext cx="9660098" cy="581236"/>
            <a:chOff x="1199723" y="356009"/>
            <a:chExt cx="9573314" cy="52530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606712-9B43-419D-B738-195E0D8DB2FE}"/>
                </a:ext>
              </a:extLst>
            </p:cNvPr>
            <p:cNvSpPr/>
            <p:nvPr/>
          </p:nvSpPr>
          <p:spPr>
            <a:xfrm>
              <a:off x="1199723" y="356009"/>
              <a:ext cx="9573314" cy="525303"/>
            </a:xfrm>
            <a:prstGeom prst="roundRect">
              <a:avLst>
                <a:gd name="adj" fmla="val 39419"/>
              </a:avLst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Thực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hiện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hoạt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động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sau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rồi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nêu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phép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chia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tương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ứng</a:t>
              </a:r>
              <a:r>
                <a:rPr lang="en-US" sz="2600" b="1" dirty="0">
                  <a:solidFill>
                    <a:srgbClr val="002060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8F1608C-566B-42CF-B834-DFE737056B39}"/>
                </a:ext>
              </a:extLst>
            </p:cNvPr>
            <p:cNvSpPr/>
            <p:nvPr/>
          </p:nvSpPr>
          <p:spPr>
            <a:xfrm>
              <a:off x="1199723" y="389800"/>
              <a:ext cx="531920" cy="48353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F99DFD-4A2F-4749-9E60-14FE799EB42F}"/>
              </a:ext>
            </a:extLst>
          </p:cNvPr>
          <p:cNvSpPr txBox="1"/>
          <p:nvPr/>
        </p:nvSpPr>
        <p:spPr>
          <a:xfrm>
            <a:off x="3924268" y="1281316"/>
            <a:ext cx="5823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Chia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AE0C4E-C240-4DCA-9219-99DA1E1199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49" t="1670" r="53941" b="45359"/>
          <a:stretch/>
        </p:blipFill>
        <p:spPr>
          <a:xfrm>
            <a:off x="2136235" y="4994190"/>
            <a:ext cx="1493132" cy="13645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E87691A-06C4-4A50-9AB6-A4FFF9BEA878}"/>
              </a:ext>
            </a:extLst>
          </p:cNvPr>
          <p:cNvSpPr/>
          <p:nvPr/>
        </p:nvSpPr>
        <p:spPr>
          <a:xfrm rot="845844">
            <a:off x="6509709" y="263669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C8A42E7-7C40-43C4-BFB2-D2C58C4008FE}"/>
              </a:ext>
            </a:extLst>
          </p:cNvPr>
          <p:cNvSpPr/>
          <p:nvPr/>
        </p:nvSpPr>
        <p:spPr>
          <a:xfrm rot="845844">
            <a:off x="7424109" y="263669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D3FF2B8-BA7C-4D95-A33F-9F5F5504E824}"/>
              </a:ext>
            </a:extLst>
          </p:cNvPr>
          <p:cNvSpPr/>
          <p:nvPr/>
        </p:nvSpPr>
        <p:spPr>
          <a:xfrm rot="845844">
            <a:off x="8338508" y="2636690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63C6F1B-3204-4B5B-AF6D-B0F24AF89F71}"/>
              </a:ext>
            </a:extLst>
          </p:cNvPr>
          <p:cNvSpPr/>
          <p:nvPr/>
        </p:nvSpPr>
        <p:spPr>
          <a:xfrm rot="845844">
            <a:off x="6509709" y="3441291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678F5EC-AB20-4974-B265-BA015CCF8445}"/>
              </a:ext>
            </a:extLst>
          </p:cNvPr>
          <p:cNvSpPr/>
          <p:nvPr/>
        </p:nvSpPr>
        <p:spPr>
          <a:xfrm rot="845844">
            <a:off x="7424109" y="3441291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EE7772C-24EC-4823-9088-2C44EFE15B12}"/>
              </a:ext>
            </a:extLst>
          </p:cNvPr>
          <p:cNvSpPr/>
          <p:nvPr/>
        </p:nvSpPr>
        <p:spPr>
          <a:xfrm rot="845844">
            <a:off x="8338508" y="3441291"/>
            <a:ext cx="663138" cy="663138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CA5ABF7-C675-47D7-B820-DBEF400DAF85}"/>
              </a:ext>
            </a:extLst>
          </p:cNvPr>
          <p:cNvSpPr/>
          <p:nvPr/>
        </p:nvSpPr>
        <p:spPr>
          <a:xfrm>
            <a:off x="6030883" y="3408148"/>
            <a:ext cx="2047827" cy="72278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6 : 3 = 2</a:t>
            </a:r>
          </a:p>
        </p:txBody>
      </p:sp>
    </p:spTree>
    <p:extLst>
      <p:ext uri="{BB962C8B-B14F-4D97-AF65-F5344CB8AC3E}">
        <p14:creationId xmlns:p14="http://schemas.microsoft.com/office/powerpoint/2010/main" val="400900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21719 -0.058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59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34896 0.058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48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28086 0.2944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49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22253 -0.0523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33" y="-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7 L -0.42669 0.1759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41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29128 0.2981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70" y="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5095620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553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 Unicode MS</vt:lpstr>
      <vt:lpstr>.VnVogue</vt:lpstr>
      <vt:lpstr>Arial</vt:lpstr>
      <vt:lpstr>Calibri</vt:lpstr>
      <vt:lpstr>Calibri Light</vt:lpstr>
      <vt:lpstr>Century Gothic</vt:lpstr>
      <vt:lpstr>Jokerman</vt:lpstr>
      <vt:lpstr>Plantagenet Cherokee</vt:lpstr>
      <vt:lpstr>Times New Roman</vt:lpstr>
      <vt:lpstr>UTM Avo</vt:lpstr>
      <vt:lpstr>UTM Avo (Headings)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195</cp:revision>
  <dcterms:created xsi:type="dcterms:W3CDTF">2021-07-12T03:44:38Z</dcterms:created>
  <dcterms:modified xsi:type="dcterms:W3CDTF">2021-12-16T08:28:19Z</dcterms:modified>
</cp:coreProperties>
</file>