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95" r:id="rId4"/>
    <p:sldId id="263" r:id="rId5"/>
    <p:sldId id="281" r:id="rId6"/>
    <p:sldId id="282" r:id="rId7"/>
    <p:sldId id="284" r:id="rId8"/>
    <p:sldId id="418" r:id="rId9"/>
    <p:sldId id="267" r:id="rId10"/>
    <p:sldId id="265" r:id="rId11"/>
    <p:sldId id="276" r:id="rId12"/>
    <p:sldId id="277" r:id="rId13"/>
    <p:sldId id="278" r:id="rId14"/>
    <p:sldId id="279" r:id="rId15"/>
    <p:sldId id="285" r:id="rId16"/>
    <p:sldId id="286" r:id="rId17"/>
    <p:sldId id="287" r:id="rId18"/>
    <p:sldId id="289" r:id="rId19"/>
    <p:sldId id="417" r:id="rId20"/>
    <p:sldId id="256" r:id="rId21"/>
  </p:sldIdLst>
  <p:sldSz cx="12192000" cy="6858000"/>
  <p:notesSz cx="6858000" cy="9144000"/>
  <p:custDataLst>
    <p:tags r:id="rId2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6600CC"/>
    <a:srgbClr val="FF99FF"/>
    <a:srgbClr val="1555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87F1B-B08B-4C93-AE5F-58786A2D1D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A3B26E-AD21-45B1-BD50-E272932696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D2A28-F062-4A80-85AC-784AD7A45A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12/21/2021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2430E4-5445-423A-973F-7BD98BBB9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32D6DA-6083-476B-AF20-69F8494F4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3771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C6D192-60EA-48AE-9A61-F535DD566C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7B5C7E7-339C-4C5D-81E4-0D145D5540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542A9F-8C34-4E20-9AF4-77C4F5C126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1BCBD7-AD87-488C-AF74-C9D88CFA22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12/21/2021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24D998-BDFD-4742-926B-FDDE314939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C24027-222E-4F59-87E7-76A5F6EA7F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1480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FDFC62-57BD-480A-8DC7-FF6D642196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DCD36E7-B084-4D62-BA1A-AAEFB4F52E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6DA692-0A8D-4147-B96A-B4F40CAD5D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12/21/2021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E32237-B96D-44AF-A747-723472F8E5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D042C2-3EEF-4F9F-B201-27B8183A7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69553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2F855B9-0274-4205-B8E9-7336EFD5668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99C6417-A5EF-4B13-839B-1901AFC958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71C464-0ACE-43F8-AB3D-C5F12A6D50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12/21/2021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2ED502-4B1D-4ED1-919D-120AF44A19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665CBE-0112-4F92-B978-3FFB5B1367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6925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1AB2BB-CD7E-4A1A-BD13-12382E4007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02EF34-4694-4A7B-B147-1144E5B5BF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083CCB-43E4-4DB3-BCBB-A25BE0F65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12/21/2021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F138EB-9EA2-4606-8C3D-7063E4E76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B6C379-1BA0-453A-9500-C5B8293BCA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8888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6BB1B3-8FF1-4B8D-BD7D-8180458824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BB53A4-780B-46C0-9A2A-FE9D9A3D64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2D669A-B178-41B8-9E1C-F7A16F8776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12/21/2021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B3C672-4661-400F-B040-A755F97257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B08A7F-88DC-4A94-B382-1445A27AF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1429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B9F1F6-290B-4DDB-B798-324E44B3F6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604EA6-41EE-40BD-9CFA-63FEF83A04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7B91E3-AF17-426F-B818-F33A900F17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86350A-9F99-46EA-B02E-7216215D0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12/21/2021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8C0129-3A45-4B83-AF95-1058C6453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A4BDDC-6414-444B-B759-897CA3A50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01124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40B6F8-5ED1-4042-BBCD-C7AE2FBA14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303519-DF4C-4C30-B796-617EFEFC40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DD2190-56CD-45BB-A126-0A20D069EB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7F99A4B-9A16-4222-B38A-DE1640D6013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BC315E-7426-4DFF-90ED-EDD515E9FB6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54BA8BE-FC1B-47DD-A387-EEC9346B22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12/21/2021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7AFFE2A-322A-43E6-92C9-5D9B04737B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2473ECC-646F-4873-9BC6-7E593B56A3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163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FF1D1-8462-44CA-9600-430F59E693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30E059D-B9CA-4516-AC1E-F61F98112C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12/21/2021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F0B80AF-4106-430B-90EB-B2649857EC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EEF651-EB61-4734-8B6D-95CC005066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529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12/21/2021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4016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12/21/2021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564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E05549-18E4-4FF4-8A4A-464CF835DD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79EF31-7AE1-4B15-86B7-1B716958A8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28D484-EEB1-4CD1-9CA4-8E5E390545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AB7A07-75ED-4447-BE96-6A1C606196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12/21/2021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869ADA-CFAF-4C06-97FC-0F5ACBBB78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0E88DF-B673-4429-BE0F-AC1E54DC52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588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E7EED9B-E93C-464A-9491-98D9F55AF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35113E-767D-4B6C-A536-D7BEAB93EC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DF9656-87A1-4099-9730-CA7CA4F623B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862825-F999-48A1-A8CC-DBC54813CE2D}" type="datetimeFigureOut">
              <a:rPr lang="en-US" smtClean="0"/>
              <a:t>12/21/2021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EFA484-0020-43C0-B906-C5A595C7EA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E28AE9-B291-483D-8954-A030AE8F63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573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GIF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8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microsoft.com/office/2007/relationships/hdphoto" Target="../media/hdphoto8.wdp"/><Relationship Id="rId5" Type="http://schemas.openxmlformats.org/officeDocument/2006/relationships/image" Target="../media/image27.png"/><Relationship Id="rId4" Type="http://schemas.openxmlformats.org/officeDocument/2006/relationships/image" Target="../media/image26.png"/><Relationship Id="rId9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7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2.png"/><Relationship Id="rId5" Type="http://schemas.openxmlformats.org/officeDocument/2006/relationships/image" Target="../media/image28.png"/><Relationship Id="rId4" Type="http://schemas.openxmlformats.org/officeDocument/2006/relationships/image" Target="../media/image26.png"/><Relationship Id="rId9" Type="http://schemas.openxmlformats.org/officeDocument/2006/relationships/image" Target="../media/image29.GI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microsoft.com/office/2007/relationships/hdphoto" Target="../media/hdphoto10.wdp"/><Relationship Id="rId18" Type="http://schemas.openxmlformats.org/officeDocument/2006/relationships/image" Target="../media/image29.GIF"/><Relationship Id="rId3" Type="http://schemas.openxmlformats.org/officeDocument/2006/relationships/slideLayout" Target="../slideLayouts/slideLayout7.xml"/><Relationship Id="rId7" Type="http://schemas.openxmlformats.org/officeDocument/2006/relationships/slide" Target="slide15.xml"/><Relationship Id="rId12" Type="http://schemas.openxmlformats.org/officeDocument/2006/relationships/image" Target="../media/image31.png"/><Relationship Id="rId17" Type="http://schemas.microsoft.com/office/2007/relationships/hdphoto" Target="../media/hdphoto8.wdp"/><Relationship Id="rId2" Type="http://schemas.openxmlformats.org/officeDocument/2006/relationships/audio" Target="../media/media1.mp3"/><Relationship Id="rId16" Type="http://schemas.openxmlformats.org/officeDocument/2006/relationships/image" Target="../media/image27.png"/><Relationship Id="rId20" Type="http://schemas.openxmlformats.org/officeDocument/2006/relationships/image" Target="../media/image32.GIF"/><Relationship Id="rId1" Type="http://schemas.microsoft.com/office/2007/relationships/media" Target="../media/media1.mp3"/><Relationship Id="rId6" Type="http://schemas.openxmlformats.org/officeDocument/2006/relationships/slide" Target="slide14.xml"/><Relationship Id="rId11" Type="http://schemas.openxmlformats.org/officeDocument/2006/relationships/slide" Target="slide17.xml"/><Relationship Id="rId5" Type="http://schemas.openxmlformats.org/officeDocument/2006/relationships/image" Target="../media/image26.png"/><Relationship Id="rId15" Type="http://schemas.openxmlformats.org/officeDocument/2006/relationships/slide" Target="slide18.xml"/><Relationship Id="rId10" Type="http://schemas.openxmlformats.org/officeDocument/2006/relationships/slide" Target="slide16.xml"/><Relationship Id="rId19" Type="http://schemas.openxmlformats.org/officeDocument/2006/relationships/image" Target="../media/image12.png"/><Relationship Id="rId4" Type="http://schemas.openxmlformats.org/officeDocument/2006/relationships/audio" Target="../media/audio1.wav"/><Relationship Id="rId9" Type="http://schemas.microsoft.com/office/2007/relationships/hdphoto" Target="../media/hdphoto9.wdp"/><Relationship Id="rId1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12.png"/><Relationship Id="rId3" Type="http://schemas.openxmlformats.org/officeDocument/2006/relationships/slideLayout" Target="../slideLayouts/slideLayout7.xml"/><Relationship Id="rId7" Type="http://schemas.openxmlformats.org/officeDocument/2006/relationships/audio" Target="../media/audio5.wav"/><Relationship Id="rId12" Type="http://schemas.microsoft.com/office/2007/relationships/hdphoto" Target="../media/hdphoto11.wdp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audio4.wav"/><Relationship Id="rId11" Type="http://schemas.openxmlformats.org/officeDocument/2006/relationships/image" Target="../media/image34.png"/><Relationship Id="rId5" Type="http://schemas.openxmlformats.org/officeDocument/2006/relationships/audio" Target="../media/audio3.wav"/><Relationship Id="rId15" Type="http://schemas.microsoft.com/office/2007/relationships/hdphoto" Target="../media/hdphoto12.wdp"/><Relationship Id="rId10" Type="http://schemas.openxmlformats.org/officeDocument/2006/relationships/slide" Target="slide13.xml"/><Relationship Id="rId4" Type="http://schemas.openxmlformats.org/officeDocument/2006/relationships/audio" Target="../media/audio2.wav"/><Relationship Id="rId9" Type="http://schemas.openxmlformats.org/officeDocument/2006/relationships/image" Target="../media/image33.wmf"/><Relationship Id="rId1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microsoft.com/office/2007/relationships/hdphoto" Target="../media/hdphoto11.wdp"/><Relationship Id="rId3" Type="http://schemas.openxmlformats.org/officeDocument/2006/relationships/slideLayout" Target="../slideLayouts/slideLayout7.xml"/><Relationship Id="rId7" Type="http://schemas.openxmlformats.org/officeDocument/2006/relationships/audio" Target="../media/audio5.wav"/><Relationship Id="rId12" Type="http://schemas.openxmlformats.org/officeDocument/2006/relationships/image" Target="../media/image3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audio4.wav"/><Relationship Id="rId11" Type="http://schemas.openxmlformats.org/officeDocument/2006/relationships/slide" Target="slide13.xml"/><Relationship Id="rId5" Type="http://schemas.openxmlformats.org/officeDocument/2006/relationships/audio" Target="../media/audio3.wav"/><Relationship Id="rId15" Type="http://schemas.microsoft.com/office/2007/relationships/hdphoto" Target="../media/hdphoto12.wdp"/><Relationship Id="rId10" Type="http://schemas.openxmlformats.org/officeDocument/2006/relationships/image" Target="../media/image12.png"/><Relationship Id="rId4" Type="http://schemas.openxmlformats.org/officeDocument/2006/relationships/audio" Target="../media/audio2.wav"/><Relationship Id="rId9" Type="http://schemas.openxmlformats.org/officeDocument/2006/relationships/image" Target="../media/image33.wmf"/><Relationship Id="rId14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microsoft.com/office/2007/relationships/hdphoto" Target="../media/hdphoto11.wdp"/><Relationship Id="rId3" Type="http://schemas.openxmlformats.org/officeDocument/2006/relationships/slideLayout" Target="../slideLayouts/slideLayout7.xml"/><Relationship Id="rId7" Type="http://schemas.openxmlformats.org/officeDocument/2006/relationships/audio" Target="../media/audio5.wav"/><Relationship Id="rId12" Type="http://schemas.openxmlformats.org/officeDocument/2006/relationships/image" Target="../media/image3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audio4.wav"/><Relationship Id="rId11" Type="http://schemas.openxmlformats.org/officeDocument/2006/relationships/slide" Target="slide13.xml"/><Relationship Id="rId5" Type="http://schemas.openxmlformats.org/officeDocument/2006/relationships/audio" Target="../media/audio3.wav"/><Relationship Id="rId15" Type="http://schemas.microsoft.com/office/2007/relationships/hdphoto" Target="../media/hdphoto13.wdp"/><Relationship Id="rId10" Type="http://schemas.openxmlformats.org/officeDocument/2006/relationships/image" Target="../media/image12.png"/><Relationship Id="rId4" Type="http://schemas.openxmlformats.org/officeDocument/2006/relationships/audio" Target="../media/audio2.wav"/><Relationship Id="rId9" Type="http://schemas.openxmlformats.org/officeDocument/2006/relationships/image" Target="../media/image33.wmf"/><Relationship Id="rId14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microsoft.com/office/2007/relationships/hdphoto" Target="../media/hdphoto11.wdp"/><Relationship Id="rId3" Type="http://schemas.openxmlformats.org/officeDocument/2006/relationships/slideLayout" Target="../slideLayouts/slideLayout7.xml"/><Relationship Id="rId7" Type="http://schemas.openxmlformats.org/officeDocument/2006/relationships/audio" Target="../media/audio5.wav"/><Relationship Id="rId12" Type="http://schemas.openxmlformats.org/officeDocument/2006/relationships/image" Target="../media/image3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audio4.wav"/><Relationship Id="rId11" Type="http://schemas.openxmlformats.org/officeDocument/2006/relationships/slide" Target="slide13.xml"/><Relationship Id="rId5" Type="http://schemas.openxmlformats.org/officeDocument/2006/relationships/audio" Target="../media/audio3.wav"/><Relationship Id="rId15" Type="http://schemas.microsoft.com/office/2007/relationships/hdphoto" Target="../media/hdphoto13.wdp"/><Relationship Id="rId10" Type="http://schemas.openxmlformats.org/officeDocument/2006/relationships/image" Target="../media/image12.png"/><Relationship Id="rId4" Type="http://schemas.openxmlformats.org/officeDocument/2006/relationships/audio" Target="../media/audio2.wav"/><Relationship Id="rId9" Type="http://schemas.openxmlformats.org/officeDocument/2006/relationships/image" Target="../media/image33.wmf"/><Relationship Id="rId14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svg"/><Relationship Id="rId5" Type="http://schemas.openxmlformats.org/officeDocument/2006/relationships/image" Target="../media/image43.png"/><Relationship Id="rId4" Type="http://schemas.openxmlformats.org/officeDocument/2006/relationships/image" Target="../media/image42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.png"/><Relationship Id="rId12" Type="http://schemas.microsoft.com/office/2007/relationships/hdphoto" Target="../media/hdphoto3.wdp"/><Relationship Id="rId17" Type="http://schemas.openxmlformats.org/officeDocument/2006/relationships/image" Target="../media/image12.png"/><Relationship Id="rId2" Type="http://schemas.openxmlformats.org/officeDocument/2006/relationships/audio" Target="../media/media1.mp3"/><Relationship Id="rId16" Type="http://schemas.microsoft.com/office/2007/relationships/hdphoto" Target="../media/hdphoto5.wdp"/><Relationship Id="rId1" Type="http://schemas.microsoft.com/office/2007/relationships/media" Target="../media/media1.mp3"/><Relationship Id="rId6" Type="http://schemas.openxmlformats.org/officeDocument/2006/relationships/image" Target="../media/image6.png"/><Relationship Id="rId11" Type="http://schemas.openxmlformats.org/officeDocument/2006/relationships/image" Target="../media/image9.png"/><Relationship Id="rId5" Type="http://schemas.openxmlformats.org/officeDocument/2006/relationships/image" Target="../media/image5.png"/><Relationship Id="rId15" Type="http://schemas.openxmlformats.org/officeDocument/2006/relationships/image" Target="../media/image11.png"/><Relationship Id="rId10" Type="http://schemas.microsoft.com/office/2007/relationships/hdphoto" Target="../media/hdphoto2.wdp"/><Relationship Id="rId4" Type="http://schemas.openxmlformats.org/officeDocument/2006/relationships/image" Target="../media/image4.png"/><Relationship Id="rId9" Type="http://schemas.openxmlformats.org/officeDocument/2006/relationships/image" Target="../media/image8.png"/><Relationship Id="rId14" Type="http://schemas.microsoft.com/office/2007/relationships/hdphoto" Target="../media/hdphoto4.wdp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.png"/><Relationship Id="rId12" Type="http://schemas.microsoft.com/office/2007/relationships/hdphoto" Target="../media/hdphoto3.wdp"/><Relationship Id="rId17" Type="http://schemas.openxmlformats.org/officeDocument/2006/relationships/image" Target="../media/image12.png"/><Relationship Id="rId2" Type="http://schemas.openxmlformats.org/officeDocument/2006/relationships/audio" Target="../media/media1.mp3"/><Relationship Id="rId16" Type="http://schemas.microsoft.com/office/2007/relationships/hdphoto" Target="../media/hdphoto5.wdp"/><Relationship Id="rId1" Type="http://schemas.microsoft.com/office/2007/relationships/media" Target="../media/media1.mp3"/><Relationship Id="rId6" Type="http://schemas.openxmlformats.org/officeDocument/2006/relationships/image" Target="../media/image6.png"/><Relationship Id="rId11" Type="http://schemas.openxmlformats.org/officeDocument/2006/relationships/image" Target="../media/image9.png"/><Relationship Id="rId5" Type="http://schemas.openxmlformats.org/officeDocument/2006/relationships/image" Target="../media/image5.png"/><Relationship Id="rId15" Type="http://schemas.openxmlformats.org/officeDocument/2006/relationships/image" Target="../media/image11.png"/><Relationship Id="rId10" Type="http://schemas.microsoft.com/office/2007/relationships/hdphoto" Target="../media/hdphoto2.wdp"/><Relationship Id="rId4" Type="http://schemas.openxmlformats.org/officeDocument/2006/relationships/image" Target="../media/image4.png"/><Relationship Id="rId9" Type="http://schemas.openxmlformats.org/officeDocument/2006/relationships/image" Target="../media/image8.png"/><Relationship Id="rId14" Type="http://schemas.microsoft.com/office/2007/relationships/hdphoto" Target="../media/hdphoto4.wdp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image" Target="../media/image13.jpg"/><Relationship Id="rId7" Type="http://schemas.openxmlformats.org/officeDocument/2006/relationships/image" Target="../media/image1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microsoft.com/office/2007/relationships/hdphoto" Target="../media/hdphoto6.wdp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gif"/><Relationship Id="rId5" Type="http://schemas.microsoft.com/office/2007/relationships/hdphoto" Target="../media/hdphoto7.wdp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290;p7">
            <a:extLst>
              <a:ext uri="{FF2B5EF4-FFF2-40B4-BE49-F238E27FC236}">
                <a16:creationId xmlns:a16="http://schemas.microsoft.com/office/drawing/2014/main" id="{EB4C3A47-56A8-4702-AAFF-860DA40FBB44}"/>
              </a:ext>
            </a:extLst>
          </p:cNvPr>
          <p:cNvSpPr txBox="1"/>
          <p:nvPr/>
        </p:nvSpPr>
        <p:spPr>
          <a:xfrm>
            <a:off x="1126435" y="1685759"/>
            <a:ext cx="9939130" cy="2154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0000"/>
              </a:buClr>
              <a:buSzPts val="4400"/>
              <a:buFont typeface="Times New Roman"/>
              <a:buNone/>
            </a:pPr>
            <a:r>
              <a:rPr lang="en-US" sz="5400" b="1" i="0" u="none" strike="noStrike" dirty="0" err="1">
                <a:ln w="22225">
                  <a:noFill/>
                  <a:prstDash val="solid"/>
                </a:ln>
                <a:solidFill>
                  <a:srgbClr val="0000FF"/>
                </a:solidFill>
                <a:latin typeface="UTM Avo" panose="02040603050506020204" pitchFamily="18" charset="0"/>
                <a:ea typeface="Times New Roman"/>
                <a:cs typeface="Times New Roman"/>
                <a:sym typeface="Times New Roman"/>
              </a:rPr>
              <a:t>Tuần</a:t>
            </a:r>
            <a:r>
              <a:rPr lang="en-US" sz="5400" b="1" i="0" u="none" strike="noStrike" dirty="0">
                <a:ln w="22225">
                  <a:noFill/>
                  <a:prstDash val="solid"/>
                </a:ln>
                <a:solidFill>
                  <a:srgbClr val="0000FF"/>
                </a:solidFill>
                <a:latin typeface="UTM Avo" panose="02040603050506020204" pitchFamily="18" charset="0"/>
                <a:ea typeface="Times New Roman"/>
                <a:cs typeface="Times New Roman"/>
                <a:sym typeface="Times New Roman"/>
              </a:rPr>
              <a:t> 21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0000"/>
              </a:buClr>
              <a:buSzPts val="4400"/>
              <a:buFont typeface="Times New Roman"/>
              <a:buNone/>
            </a:pPr>
            <a:r>
              <a:rPr lang="en-US" sz="6000" b="1" i="0" u="none" strike="noStrike" dirty="0" err="1">
                <a:ln w="22225">
                  <a:noFill/>
                  <a:prstDash val="solid"/>
                </a:ln>
                <a:solidFill>
                  <a:srgbClr val="FF0000"/>
                </a:solidFill>
                <a:latin typeface="UTM Avo" panose="02040603050506020204" pitchFamily="18" charset="0"/>
                <a:ea typeface="Times New Roman"/>
                <a:cs typeface="Times New Roman"/>
                <a:sym typeface="Times New Roman"/>
              </a:rPr>
              <a:t>Bài</a:t>
            </a:r>
            <a:r>
              <a:rPr lang="en-US" sz="6000" b="1" i="0" u="none" strike="noStrike" dirty="0">
                <a:ln w="22225">
                  <a:noFill/>
                  <a:prstDash val="solid"/>
                </a:ln>
                <a:solidFill>
                  <a:srgbClr val="FF0000"/>
                </a:solidFill>
                <a:latin typeface="UTM Avo" panose="02040603050506020204" pitchFamily="18" charset="0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6000" b="1" dirty="0">
                <a:ln w="22225">
                  <a:noFill/>
                  <a:prstDash val="solid"/>
                </a:ln>
                <a:solidFill>
                  <a:srgbClr val="FF0000"/>
                </a:solidFill>
                <a:latin typeface="UTM Avo" panose="02040603050506020204" pitchFamily="18" charset="0"/>
                <a:ea typeface="Times New Roman"/>
                <a:cs typeface="Times New Roman"/>
                <a:sym typeface="Times New Roman"/>
              </a:rPr>
              <a:t>60</a:t>
            </a:r>
            <a:r>
              <a:rPr lang="en-US" sz="6000" b="1" i="0" u="none" strike="noStrike" dirty="0">
                <a:ln w="22225">
                  <a:noFill/>
                  <a:prstDash val="solid"/>
                </a:ln>
                <a:solidFill>
                  <a:srgbClr val="FF0000"/>
                </a:solidFill>
                <a:latin typeface="UTM Avo" panose="02040603050506020204" pitchFamily="18" charset="0"/>
                <a:ea typeface="Times New Roman"/>
                <a:cs typeface="Times New Roman"/>
                <a:sym typeface="Times New Roman"/>
              </a:rPr>
              <a:t>: </a:t>
            </a:r>
            <a:r>
              <a:rPr lang="en-US" sz="6000" b="1" dirty="0" err="1">
                <a:solidFill>
                  <a:srgbClr val="FF0000"/>
                </a:solidFill>
                <a:latin typeface="UTM Avo" panose="02040603050506020204" pitchFamily="18" charset="0"/>
                <a:ea typeface="Calibri" panose="020F0502020204030204" pitchFamily="34" charset="0"/>
              </a:rPr>
              <a:t>Bảng</a:t>
            </a:r>
            <a:r>
              <a:rPr lang="en-US" sz="6000" b="1" dirty="0">
                <a:solidFill>
                  <a:srgbClr val="FF0000"/>
                </a:solidFill>
                <a:latin typeface="UTM Avo" panose="02040603050506020204" pitchFamily="18" charset="0"/>
                <a:ea typeface="Calibri" panose="020F0502020204030204" pitchFamily="34" charset="0"/>
              </a:rPr>
              <a:t> chia 2 </a:t>
            </a:r>
            <a:r>
              <a:rPr lang="en-US" sz="4800" dirty="0">
                <a:solidFill>
                  <a:srgbClr val="FF0000"/>
                </a:solidFill>
                <a:latin typeface="UTM Avo" panose="02040603050506020204" pitchFamily="18" charset="0"/>
                <a:ea typeface="Calibri" panose="020F0502020204030204" pitchFamily="34" charset="0"/>
              </a:rPr>
              <a:t>(</a:t>
            </a:r>
            <a:r>
              <a:rPr lang="en-US" sz="4800" dirty="0" err="1">
                <a:solidFill>
                  <a:srgbClr val="FF0000"/>
                </a:solidFill>
                <a:latin typeface="UTM Avo" panose="02040603050506020204" pitchFamily="18" charset="0"/>
                <a:ea typeface="Calibri" panose="020F0502020204030204" pitchFamily="34" charset="0"/>
              </a:rPr>
              <a:t>tiết</a:t>
            </a:r>
            <a:r>
              <a:rPr lang="en-US" sz="4800" dirty="0">
                <a:solidFill>
                  <a:srgbClr val="FF0000"/>
                </a:solidFill>
                <a:latin typeface="UTM Avo" panose="02040603050506020204" pitchFamily="18" charset="0"/>
                <a:ea typeface="Calibri" panose="020F0502020204030204" pitchFamily="34" charset="0"/>
              </a:rPr>
              <a:t> 1)</a:t>
            </a:r>
            <a:endParaRPr lang="en-US" sz="5400" spc="100" dirty="0">
              <a:ln w="22225">
                <a:noFill/>
                <a:prstDash val="solid"/>
              </a:ln>
              <a:solidFill>
                <a:srgbClr val="FF0000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37A500D-10BC-489F-91E2-B17BCA9EC4A4}"/>
              </a:ext>
            </a:extLst>
          </p:cNvPr>
          <p:cNvSpPr/>
          <p:nvPr/>
        </p:nvSpPr>
        <p:spPr>
          <a:xfrm>
            <a:off x="9191006" y="158228"/>
            <a:ext cx="154721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 (Headings)"/>
              </a:rPr>
              <a:t>TOÁN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 (Headings)"/>
              </a:rPr>
              <a:t> 2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FAD58E3-07F0-4DF7-B2DE-5870C8AA2BE1}"/>
              </a:ext>
            </a:extLst>
          </p:cNvPr>
          <p:cNvSpPr/>
          <p:nvPr/>
        </p:nvSpPr>
        <p:spPr>
          <a:xfrm>
            <a:off x="9778324" y="656239"/>
            <a:ext cx="90922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 (Headings)"/>
              </a:rPr>
              <a:t>Tập</a:t>
            </a:r>
            <a:r>
              <a: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 (Headings)"/>
              </a:rPr>
              <a:t> 2</a:t>
            </a:r>
          </a:p>
        </p:txBody>
      </p:sp>
    </p:spTree>
    <p:extLst>
      <p:ext uri="{BB962C8B-B14F-4D97-AF65-F5344CB8AC3E}">
        <p14:creationId xmlns:p14="http://schemas.microsoft.com/office/powerpoint/2010/main" val="2601206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4C1FBB47-FC70-4501-BD9D-881C5CE57C56}"/>
              </a:ext>
            </a:extLst>
          </p:cNvPr>
          <p:cNvGrpSpPr/>
          <p:nvPr/>
        </p:nvGrpSpPr>
        <p:grpSpPr>
          <a:xfrm>
            <a:off x="266671" y="2136537"/>
            <a:ext cx="3793194" cy="3019257"/>
            <a:chOff x="-63775" y="3369270"/>
            <a:chExt cx="3793198" cy="3019260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483CF6F7-C26B-4314-810B-30D60D51E4CA}"/>
                </a:ext>
              </a:extLst>
            </p:cNvPr>
            <p:cNvGrpSpPr/>
            <p:nvPr/>
          </p:nvGrpSpPr>
          <p:grpSpPr>
            <a:xfrm>
              <a:off x="-63775" y="3369270"/>
              <a:ext cx="3793198" cy="3019260"/>
              <a:chOff x="1098663" y="3415820"/>
              <a:chExt cx="3793198" cy="2486845"/>
            </a:xfrm>
          </p:grpSpPr>
          <p:sp>
            <p:nvSpPr>
              <p:cNvPr id="26" name="Rectangle: Rounded Corners 25">
                <a:extLst>
                  <a:ext uri="{FF2B5EF4-FFF2-40B4-BE49-F238E27FC236}">
                    <a16:creationId xmlns:a16="http://schemas.microsoft.com/office/drawing/2014/main" id="{5B2ADCB6-17DE-4219-A7A2-D1EC09951C8D}"/>
                  </a:ext>
                </a:extLst>
              </p:cNvPr>
              <p:cNvSpPr/>
              <p:nvPr/>
            </p:nvSpPr>
            <p:spPr>
              <a:xfrm>
                <a:off x="1369287" y="3739392"/>
                <a:ext cx="3234325" cy="1847832"/>
              </a:xfrm>
              <a:prstGeom prst="roundRect">
                <a:avLst/>
              </a:prstGeom>
              <a:pattFill prst="pct30">
                <a:fgClr>
                  <a:srgbClr val="FF99FF"/>
                </a:fgClr>
                <a:bgClr>
                  <a:schemeClr val="bg1"/>
                </a:bgClr>
              </a:pattFill>
              <a:ln w="38100"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>
                  <a:lnSpc>
                    <a:spcPct val="150000"/>
                  </a:lnSpc>
                </a:pPr>
                <a:endParaRPr lang="en-US" sz="2800"/>
              </a:p>
            </p:txBody>
          </p:sp>
          <p:pic>
            <p:nvPicPr>
              <p:cNvPr id="27" name="Picture 26">
                <a:extLst>
                  <a:ext uri="{FF2B5EF4-FFF2-40B4-BE49-F238E27FC236}">
                    <a16:creationId xmlns:a16="http://schemas.microsoft.com/office/drawing/2014/main" id="{218EA58B-1F29-4B82-A9C1-DF3FDD9C3D5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087449" y="5220696"/>
                <a:ext cx="804412" cy="681969"/>
              </a:xfrm>
              <a:prstGeom prst="rect">
                <a:avLst/>
              </a:prstGeom>
            </p:spPr>
          </p:pic>
          <p:pic>
            <p:nvPicPr>
              <p:cNvPr id="28" name="Picture 27">
                <a:extLst>
                  <a:ext uri="{FF2B5EF4-FFF2-40B4-BE49-F238E27FC236}">
                    <a16:creationId xmlns:a16="http://schemas.microsoft.com/office/drawing/2014/main" id="{41BD6791-8D3D-4DFA-BCAE-6A6F5B26CF7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l="1976" r="1976"/>
              <a:stretch/>
            </p:blipFill>
            <p:spPr>
              <a:xfrm flipH="1">
                <a:off x="1098663" y="3415820"/>
                <a:ext cx="895083" cy="723324"/>
              </a:xfrm>
              <a:prstGeom prst="rect">
                <a:avLst/>
              </a:prstGeom>
            </p:spPr>
          </p:pic>
        </p:grpSp>
        <p:sp>
          <p:nvSpPr>
            <p:cNvPr id="24" name="Text Box 7">
              <a:extLst>
                <a:ext uri="{FF2B5EF4-FFF2-40B4-BE49-F238E27FC236}">
                  <a16:creationId xmlns:a16="http://schemas.microsoft.com/office/drawing/2014/main" id="{DBEE27EE-A2D5-44E8-A29D-3FCEE6847959}"/>
                </a:ext>
              </a:extLst>
            </p:cNvPr>
            <p:cNvSpPr txBox="1"/>
            <p:nvPr/>
          </p:nvSpPr>
          <p:spPr>
            <a:xfrm>
              <a:off x="427260" y="4001597"/>
              <a:ext cx="2568099" cy="14811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10 kg : 2 = </a:t>
              </a:r>
            </a:p>
            <a:p>
              <a:pPr>
                <a:lnSpc>
                  <a:spcPct val="150000"/>
                </a:lnSpc>
              </a:pP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14 kg : 2 =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81CD6FC-2CA2-4B11-A2EB-848B64871E30}"/>
              </a:ext>
            </a:extLst>
          </p:cNvPr>
          <p:cNvGrpSpPr/>
          <p:nvPr/>
        </p:nvGrpSpPr>
        <p:grpSpPr>
          <a:xfrm>
            <a:off x="8173053" y="2136537"/>
            <a:ext cx="3675307" cy="2913708"/>
            <a:chOff x="-220452" y="3221801"/>
            <a:chExt cx="3675311" cy="2913711"/>
          </a:xfrm>
        </p:grpSpPr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DDAE771D-35E6-44DC-86A7-42AB8390878A}"/>
                </a:ext>
              </a:extLst>
            </p:cNvPr>
            <p:cNvGrpSpPr/>
            <p:nvPr/>
          </p:nvGrpSpPr>
          <p:grpSpPr>
            <a:xfrm>
              <a:off x="-220452" y="3221801"/>
              <a:ext cx="3675311" cy="2913711"/>
              <a:chOff x="941986" y="3294355"/>
              <a:chExt cx="3675311" cy="2399908"/>
            </a:xfrm>
          </p:grpSpPr>
          <p:sp>
            <p:nvSpPr>
              <p:cNvPr id="32" name="Rectangle: Rounded Corners 31">
                <a:extLst>
                  <a:ext uri="{FF2B5EF4-FFF2-40B4-BE49-F238E27FC236}">
                    <a16:creationId xmlns:a16="http://schemas.microsoft.com/office/drawing/2014/main" id="{CF2B309F-7D54-4392-8AAC-FCC3E6CACE50}"/>
                  </a:ext>
                </a:extLst>
              </p:cNvPr>
              <p:cNvSpPr/>
              <p:nvPr/>
            </p:nvSpPr>
            <p:spPr>
              <a:xfrm>
                <a:off x="1369286" y="3597621"/>
                <a:ext cx="3029388" cy="1847833"/>
              </a:xfrm>
              <a:prstGeom prst="roundRect">
                <a:avLst/>
              </a:prstGeom>
              <a:pattFill prst="pct30">
                <a:fgClr>
                  <a:srgbClr val="FF99FF"/>
                </a:fgClr>
                <a:bgClr>
                  <a:schemeClr val="bg1"/>
                </a:bgClr>
              </a:pattFill>
              <a:ln w="38100"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>
                  <a:lnSpc>
                    <a:spcPct val="150000"/>
                  </a:lnSpc>
                </a:pPr>
                <a:endParaRPr lang="en-US" sz="2800"/>
              </a:p>
            </p:txBody>
          </p:sp>
          <p:pic>
            <p:nvPicPr>
              <p:cNvPr id="33" name="Picture 32">
                <a:extLst>
                  <a:ext uri="{FF2B5EF4-FFF2-40B4-BE49-F238E27FC236}">
                    <a16:creationId xmlns:a16="http://schemas.microsoft.com/office/drawing/2014/main" id="{8FFF6A49-2113-4C04-93C6-60F505FBB73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rcRect/>
              <a:stretch/>
            </p:blipFill>
            <p:spPr>
              <a:xfrm>
                <a:off x="3774493" y="4995896"/>
                <a:ext cx="842804" cy="698367"/>
              </a:xfrm>
              <a:prstGeom prst="rect">
                <a:avLst/>
              </a:prstGeom>
            </p:spPr>
          </p:pic>
          <p:pic>
            <p:nvPicPr>
              <p:cNvPr id="34" name="Picture 33">
                <a:extLst>
                  <a:ext uri="{FF2B5EF4-FFF2-40B4-BE49-F238E27FC236}">
                    <a16:creationId xmlns:a16="http://schemas.microsoft.com/office/drawing/2014/main" id="{3FC88045-6D9A-4208-9891-56D2F2CADE2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rcRect l="510" r="510"/>
              <a:stretch/>
            </p:blipFill>
            <p:spPr>
              <a:xfrm>
                <a:off x="941986" y="3294355"/>
                <a:ext cx="1040449" cy="743050"/>
              </a:xfrm>
              <a:prstGeom prst="rect">
                <a:avLst/>
              </a:prstGeom>
            </p:spPr>
          </p:pic>
        </p:grpSp>
        <p:sp>
          <p:nvSpPr>
            <p:cNvPr id="31" name="Text Box 7">
              <a:extLst>
                <a:ext uri="{FF2B5EF4-FFF2-40B4-BE49-F238E27FC236}">
                  <a16:creationId xmlns:a16="http://schemas.microsoft.com/office/drawing/2014/main" id="{A0B5757E-FA94-4D99-BB83-B89509570E92}"/>
                </a:ext>
              </a:extLst>
            </p:cNvPr>
            <p:cNvSpPr txBox="1"/>
            <p:nvPr/>
          </p:nvSpPr>
          <p:spPr>
            <a:xfrm>
              <a:off x="513893" y="3908534"/>
              <a:ext cx="1722696" cy="14811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16 </a:t>
              </a:r>
              <a:r>
                <a:rPr lang="en-US" sz="32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: 2 = </a:t>
              </a:r>
            </a:p>
            <a:p>
              <a:pPr>
                <a:lnSpc>
                  <a:spcPct val="150000"/>
                </a:lnSpc>
              </a:pP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12 </a:t>
              </a:r>
              <a:r>
                <a:rPr lang="en-US" sz="32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: 2 =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AD548050-0B2D-4CC1-9BE1-E57AFEAAEC07}"/>
              </a:ext>
            </a:extLst>
          </p:cNvPr>
          <p:cNvGrpSpPr/>
          <p:nvPr/>
        </p:nvGrpSpPr>
        <p:grpSpPr>
          <a:xfrm>
            <a:off x="4106776" y="2161168"/>
            <a:ext cx="4198735" cy="2999421"/>
            <a:chOff x="-113834" y="3418552"/>
            <a:chExt cx="4198739" cy="2999425"/>
          </a:xfrm>
        </p:grpSpPr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EB05044E-4607-4512-90D4-5E6E015A9242}"/>
                </a:ext>
              </a:extLst>
            </p:cNvPr>
            <p:cNvGrpSpPr/>
            <p:nvPr/>
          </p:nvGrpSpPr>
          <p:grpSpPr>
            <a:xfrm>
              <a:off x="-113834" y="3418552"/>
              <a:ext cx="4198739" cy="2999425"/>
              <a:chOff x="1048604" y="3456415"/>
              <a:chExt cx="4198739" cy="2470509"/>
            </a:xfrm>
          </p:grpSpPr>
          <p:sp>
            <p:nvSpPr>
              <p:cNvPr id="38" name="Rectangle: Rounded Corners 37">
                <a:extLst>
                  <a:ext uri="{FF2B5EF4-FFF2-40B4-BE49-F238E27FC236}">
                    <a16:creationId xmlns:a16="http://schemas.microsoft.com/office/drawing/2014/main" id="{5634E08E-F9BC-49CB-A614-B5138B86202B}"/>
                  </a:ext>
                </a:extLst>
              </p:cNvPr>
              <p:cNvSpPr/>
              <p:nvPr/>
            </p:nvSpPr>
            <p:spPr>
              <a:xfrm>
                <a:off x="1369286" y="3739392"/>
                <a:ext cx="3681155" cy="1847834"/>
              </a:xfrm>
              <a:prstGeom prst="roundRect">
                <a:avLst/>
              </a:prstGeom>
              <a:pattFill prst="pct30">
                <a:fgClr>
                  <a:srgbClr val="FF99FF"/>
                </a:fgClr>
                <a:bgClr>
                  <a:schemeClr val="bg1"/>
                </a:bgClr>
              </a:pattFill>
              <a:ln w="38100"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>
                  <a:lnSpc>
                    <a:spcPct val="150000"/>
                  </a:lnSpc>
                </a:pPr>
                <a:endParaRPr lang="en-US" sz="2800" dirty="0"/>
              </a:p>
            </p:txBody>
          </p:sp>
          <p:pic>
            <p:nvPicPr>
              <p:cNvPr id="39" name="Picture 38">
                <a:extLst>
                  <a:ext uri="{FF2B5EF4-FFF2-40B4-BE49-F238E27FC236}">
                    <a16:creationId xmlns:a16="http://schemas.microsoft.com/office/drawing/2014/main" id="{0989F714-6810-43C5-98C5-975CE5248E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rcRect/>
              <a:stretch/>
            </p:blipFill>
            <p:spPr>
              <a:xfrm>
                <a:off x="4404539" y="5183873"/>
                <a:ext cx="842804" cy="743051"/>
              </a:xfrm>
              <a:prstGeom prst="rect">
                <a:avLst/>
              </a:prstGeom>
            </p:spPr>
          </p:pic>
          <p:pic>
            <p:nvPicPr>
              <p:cNvPr id="40" name="Picture 39">
                <a:extLst>
                  <a:ext uri="{FF2B5EF4-FFF2-40B4-BE49-F238E27FC236}">
                    <a16:creationId xmlns:a16="http://schemas.microsoft.com/office/drawing/2014/main" id="{E2C87A50-8D9C-44C2-B77C-6DD2FFED66D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rcRect t="451" b="451"/>
              <a:stretch/>
            </p:blipFill>
            <p:spPr>
              <a:xfrm flipH="1">
                <a:off x="1048604" y="3456415"/>
                <a:ext cx="844870" cy="682747"/>
              </a:xfrm>
              <a:prstGeom prst="rect">
                <a:avLst/>
              </a:prstGeom>
            </p:spPr>
          </p:pic>
        </p:grpSp>
        <p:sp>
          <p:nvSpPr>
            <p:cNvPr id="37" name="Text Box 7">
              <a:extLst>
                <a:ext uri="{FF2B5EF4-FFF2-40B4-BE49-F238E27FC236}">
                  <a16:creationId xmlns:a16="http://schemas.microsoft.com/office/drawing/2014/main" id="{23A4C4CD-B657-4DEB-9933-DBA4F59EAA8C}"/>
                </a:ext>
              </a:extLst>
            </p:cNvPr>
            <p:cNvSpPr txBox="1"/>
            <p:nvPr/>
          </p:nvSpPr>
          <p:spPr>
            <a:xfrm>
              <a:off x="331820" y="4072416"/>
              <a:ext cx="2244666" cy="14811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18 cm : 2 = </a:t>
              </a:r>
            </a:p>
            <a:p>
              <a:pPr>
                <a:lnSpc>
                  <a:spcPct val="150000"/>
                </a:lnSpc>
              </a:pP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20 dm : 2 =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5B175A7D-5131-4323-9C69-D789DB5A7796}"/>
              </a:ext>
            </a:extLst>
          </p:cNvPr>
          <p:cNvGrpSpPr/>
          <p:nvPr/>
        </p:nvGrpSpPr>
        <p:grpSpPr>
          <a:xfrm>
            <a:off x="3771616" y="318310"/>
            <a:ext cx="4222917" cy="765948"/>
            <a:chOff x="1145583" y="356728"/>
            <a:chExt cx="4184979" cy="692241"/>
          </a:xfrm>
        </p:grpSpPr>
        <p:sp>
          <p:nvSpPr>
            <p:cNvPr id="4" name="Flowchart: Alternate Process 3">
              <a:extLst>
                <a:ext uri="{FF2B5EF4-FFF2-40B4-BE49-F238E27FC236}">
                  <a16:creationId xmlns:a16="http://schemas.microsoft.com/office/drawing/2014/main" id="{CE68AB76-9F55-42DB-9947-7F779A47B1F8}"/>
                </a:ext>
              </a:extLst>
            </p:cNvPr>
            <p:cNvSpPr/>
            <p:nvPr/>
          </p:nvSpPr>
          <p:spPr>
            <a:xfrm>
              <a:off x="1757878" y="458115"/>
              <a:ext cx="3572684" cy="557557"/>
            </a:xfrm>
            <a:prstGeom prst="flowChartAlternateProcess">
              <a:avLst/>
            </a:prstGeom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r>
                <a:rPr lang="en-US" sz="2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Tính</a:t>
              </a:r>
              <a:r>
                <a:rPr 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 (</a:t>
              </a:r>
              <a:r>
                <a:rPr lang="en-US" sz="2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theo</a:t>
              </a:r>
              <a:r>
                <a:rPr 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mẫu</a:t>
              </a:r>
              <a:r>
                <a:rPr 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):</a:t>
              </a:r>
            </a:p>
          </p:txBody>
        </p:sp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6AC5CC9C-59CA-4E33-A78E-FBB769274729}"/>
                </a:ext>
              </a:extLst>
            </p:cNvPr>
            <p:cNvSpPr/>
            <p:nvPr/>
          </p:nvSpPr>
          <p:spPr>
            <a:xfrm>
              <a:off x="1145583" y="356728"/>
              <a:ext cx="773676" cy="692241"/>
            </a:xfrm>
            <a:prstGeom prst="ellipse">
              <a:avLst/>
            </a:prstGeom>
            <a:ln/>
            <a:scene3d>
              <a:camera prst="perspectiveFront"/>
              <a:lightRig rig="threePt" dir="t"/>
            </a:scene3d>
            <a:sp3d>
              <a:bevelT w="139700" h="139700" prst="divot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68210D09-3E2E-464D-8DCA-389308DF551E}"/>
              </a:ext>
            </a:extLst>
          </p:cNvPr>
          <p:cNvSpPr txBox="1"/>
          <p:nvPr/>
        </p:nvSpPr>
        <p:spPr>
          <a:xfrm>
            <a:off x="4106776" y="1353723"/>
            <a:ext cx="10338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Mẫu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8F764EC9-912A-44D1-BEB5-8B6838AE3D23}"/>
              </a:ext>
            </a:extLst>
          </p:cNvPr>
          <p:cNvSpPr txBox="1"/>
          <p:nvPr/>
        </p:nvSpPr>
        <p:spPr>
          <a:xfrm>
            <a:off x="5501551" y="1262288"/>
            <a:ext cx="2119746" cy="584775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8l : 2 = 4l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9D31746-991C-40DF-9758-117A2488C7FD}"/>
              </a:ext>
            </a:extLst>
          </p:cNvPr>
          <p:cNvSpPr txBox="1"/>
          <p:nvPr/>
        </p:nvSpPr>
        <p:spPr>
          <a:xfrm>
            <a:off x="2739211" y="2912357"/>
            <a:ext cx="12763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kg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F32452B2-DAEA-4941-9487-74CB58301BBB}"/>
              </a:ext>
            </a:extLst>
          </p:cNvPr>
          <p:cNvSpPr txBox="1"/>
          <p:nvPr/>
        </p:nvSpPr>
        <p:spPr>
          <a:xfrm>
            <a:off x="2651815" y="3667854"/>
            <a:ext cx="9226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kg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6999B180-38C9-45FD-8906-C6EB5DA4AB10}"/>
              </a:ext>
            </a:extLst>
          </p:cNvPr>
          <p:cNvSpPr txBox="1"/>
          <p:nvPr/>
        </p:nvSpPr>
        <p:spPr>
          <a:xfrm>
            <a:off x="6589615" y="2935119"/>
            <a:ext cx="12763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 cm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40AC19F3-4CE8-418B-B6D3-E3FA4751C2CE}"/>
              </a:ext>
            </a:extLst>
          </p:cNvPr>
          <p:cNvSpPr txBox="1"/>
          <p:nvPr/>
        </p:nvSpPr>
        <p:spPr>
          <a:xfrm>
            <a:off x="6594551" y="3686005"/>
            <a:ext cx="13127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dm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8E7FA29-F476-40BD-9010-329433C4B2CF}"/>
              </a:ext>
            </a:extLst>
          </p:cNvPr>
          <p:cNvSpPr txBox="1"/>
          <p:nvPr/>
        </p:nvSpPr>
        <p:spPr>
          <a:xfrm>
            <a:off x="10576262" y="2979081"/>
            <a:ext cx="12763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3DE70B4A-BAA4-4825-88D5-AB2A96694D63}"/>
              </a:ext>
            </a:extLst>
          </p:cNvPr>
          <p:cNvSpPr txBox="1"/>
          <p:nvPr/>
        </p:nvSpPr>
        <p:spPr>
          <a:xfrm>
            <a:off x="10536340" y="3711431"/>
            <a:ext cx="9226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</a:p>
        </p:txBody>
      </p:sp>
    </p:spTree>
    <p:extLst>
      <p:ext uri="{BB962C8B-B14F-4D97-AF65-F5344CB8AC3E}">
        <p14:creationId xmlns:p14="http://schemas.microsoft.com/office/powerpoint/2010/main" val="21134869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1" grpId="0" animBg="1"/>
      <p:bldP spid="56" grpId="0"/>
      <p:bldP spid="57" grpId="0"/>
      <p:bldP spid="58" grpId="0"/>
      <p:bldP spid="59" grpId="0"/>
      <p:bldP spid="60" grpId="0"/>
      <p:bldP spid="6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nhà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7400" l="2913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87" t="3333" r="1"/>
          <a:stretch>
            <a:fillRect/>
          </a:stretch>
        </p:blipFill>
        <p:spPr>
          <a:xfrm>
            <a:off x="8517878" y="1001511"/>
            <a:ext cx="3914586" cy="521862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086" r="-896" b="26000"/>
          <a:stretch>
            <a:fillRect/>
          </a:stretch>
        </p:blipFill>
        <p:spPr>
          <a:xfrm>
            <a:off x="8753929" y="4985657"/>
            <a:ext cx="3628572" cy="15675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Nhím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45771">
            <a:off x="382974" y="5170888"/>
            <a:ext cx="1687688" cy="1197081"/>
          </a:xfrm>
          <a:prstGeom prst="rect">
            <a:avLst/>
          </a:prstGeom>
        </p:spPr>
      </p:pic>
      <p:pic>
        <p:nvPicPr>
          <p:cNvPr id="4" name="bensound-smil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030655" y="-1028700"/>
            <a:ext cx="609600" cy="6096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17176" y="1458711"/>
            <a:ext cx="8682954" cy="1107996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Wave2">
              <a:avLst/>
            </a:prstTxWarp>
            <a:spAutoFit/>
            <a:scene3d>
              <a:camera prst="perspectiveRelaxedModerately"/>
              <a:lightRig rig="threePt" dir="t"/>
            </a:scene3d>
          </a:bodyPr>
          <a:lstStyle/>
          <a:p>
            <a:pPr algn="ctr"/>
            <a:r>
              <a:rPr lang="en-US" sz="8800" b="1" dirty="0" err="1">
                <a:ln w="0">
                  <a:solidFill>
                    <a:srgbClr val="FFFF0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Nhím</a:t>
            </a:r>
            <a:r>
              <a:rPr lang="en-US" sz="8800" b="1" dirty="0">
                <a:ln w="0">
                  <a:solidFill>
                    <a:srgbClr val="FFFF0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800" b="1" dirty="0" err="1">
                <a:ln w="0">
                  <a:solidFill>
                    <a:srgbClr val="FFFF0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Nâu</a:t>
            </a:r>
            <a:r>
              <a:rPr lang="en-US" sz="8800" b="1" dirty="0">
                <a:ln w="0">
                  <a:solidFill>
                    <a:srgbClr val="FFFF0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800" b="1" dirty="0" err="1">
                <a:ln w="0">
                  <a:solidFill>
                    <a:srgbClr val="FFFF0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Vượt</a:t>
            </a:r>
            <a:r>
              <a:rPr lang="en-US" sz="8800" b="1" dirty="0">
                <a:ln w="0">
                  <a:solidFill>
                    <a:srgbClr val="FFFF0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800" b="1" dirty="0" err="1">
                <a:ln w="0">
                  <a:solidFill>
                    <a:srgbClr val="FFFF0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endParaRPr lang="en-US" sz="8800" b="1" cap="none" spc="0" dirty="0">
              <a:ln w="0">
                <a:solidFill>
                  <a:srgbClr val="FFFF00"/>
                </a:solidFill>
              </a:ln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353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3.7037E-6 C 0.06367 0.00811 0.13151 0.06598 0.19115 0.06713 C 0.25065 0.06852 0.30026 0.00834 0.35638 0.00672 C 0.41237 0.00533 0.48763 0.06412 0.52734 0.05811 C 0.59141 0.04954 0.64987 0.00811 0.71419 -3.7037E-6 " pathEditMode="relative" rAng="0" ptsTypes="AAAAA">
                                      <p:cBhvr>
                                        <p:cTn id="8" dur="1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703" y="335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0" dur="17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1" dur="8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" dur="875" fill="hold">
                                          <p:stCondLst>
                                            <p:cond delay="8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875" fill="hold">
                                          <p:stCondLst>
                                            <p:cond delay="17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4" dur="875" fill="hold">
                                          <p:stCondLst>
                                            <p:cond delay="262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086" r="-896" b="26000"/>
          <a:stretch>
            <a:fillRect/>
          </a:stretch>
        </p:blipFill>
        <p:spPr>
          <a:xfrm>
            <a:off x="8639629" y="4942531"/>
            <a:ext cx="3628572" cy="15675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bensound-smil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030655" y="-1028700"/>
            <a:ext cx="609600" cy="609600"/>
          </a:xfrm>
          <a:prstGeom prst="rect">
            <a:avLst/>
          </a:prstGeom>
        </p:spPr>
      </p:pic>
      <p:sp>
        <p:nvSpPr>
          <p:cNvPr id="8" name="Round Diagonal Corner Rectangle 7"/>
          <p:cNvSpPr/>
          <p:nvPr/>
        </p:nvSpPr>
        <p:spPr>
          <a:xfrm>
            <a:off x="481702" y="197784"/>
            <a:ext cx="11084656" cy="5245073"/>
          </a:xfrm>
          <a:prstGeom prst="round2DiagRect">
            <a:avLst/>
          </a:prstGeom>
          <a:solidFill>
            <a:schemeClr val="bg1">
              <a:alpha val="85000"/>
            </a:schemeClr>
          </a:solidFill>
          <a:ln w="76200">
            <a:solidFill>
              <a:srgbClr val="FFC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nhím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nâu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vượt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 con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đầy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khó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khăn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ngôi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vượt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chướng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ngại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Chúc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bỏ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chướng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ngại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6" name="nhà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7400" l="2913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87" t="3333" r="1"/>
          <a:stretch>
            <a:fillRect/>
          </a:stretch>
        </p:blipFill>
        <p:spPr>
          <a:xfrm>
            <a:off x="10093731" y="3175768"/>
            <a:ext cx="2388748" cy="3184493"/>
          </a:xfrm>
          <a:prstGeom prst="rect">
            <a:avLst/>
          </a:prstGeom>
        </p:spPr>
      </p:pic>
      <p:pic>
        <p:nvPicPr>
          <p:cNvPr id="9" name="Nhím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45771">
            <a:off x="332173" y="5234597"/>
            <a:ext cx="1687688" cy="1197081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353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9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9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3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0.01806 C 0.07266 0.02385 0.15013 0.06621 0.21823 0.06713 C 0.2862 0.06806 0.34284 0.02408 0.40691 0.02292 C 0.47084 0.02176 0.55678 0.06482 0.60209 0.06042 C 0.67526 0.05417 0.74193 0.02385 0.8155 0.01806 " pathEditMode="relative" rAng="0" ptsTypes="AAAAA">
                                      <p:cBhvr>
                                        <p:cTn id="13" dur="1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768" y="24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1">
            <a:hlinkClick r:id="rId6" action="ppaction://hlinksldjump"/>
          </p:cNvPr>
          <p:cNvSpPr/>
          <p:nvPr/>
        </p:nvSpPr>
        <p:spPr>
          <a:xfrm>
            <a:off x="1640457" y="4870845"/>
            <a:ext cx="1544054" cy="1454670"/>
          </a:xfrm>
          <a:custGeom>
            <a:avLst/>
            <a:gdLst>
              <a:gd name="connsiteX0" fmla="*/ 1193872 w 1729930"/>
              <a:gd name="connsiteY0" fmla="*/ 46227 h 1244670"/>
              <a:gd name="connsiteX1" fmla="*/ 976157 w 1729930"/>
              <a:gd name="connsiteY1" fmla="*/ 2684 h 1244670"/>
              <a:gd name="connsiteX2" fmla="*/ 642329 w 1729930"/>
              <a:gd name="connsiteY2" fmla="*/ 104284 h 1244670"/>
              <a:gd name="connsiteX3" fmla="*/ 395586 w 1729930"/>
              <a:gd name="connsiteY3" fmla="*/ 554227 h 1244670"/>
              <a:gd name="connsiteX4" fmla="*/ 3700 w 1729930"/>
              <a:gd name="connsiteY4" fmla="*/ 612284 h 1244670"/>
              <a:gd name="connsiteX5" fmla="*/ 235929 w 1729930"/>
              <a:gd name="connsiteY5" fmla="*/ 1207370 h 1244670"/>
              <a:gd name="connsiteX6" fmla="*/ 831015 w 1729930"/>
              <a:gd name="connsiteY6" fmla="*/ 1120284 h 1244670"/>
              <a:gd name="connsiteX7" fmla="*/ 1571243 w 1729930"/>
              <a:gd name="connsiteY7" fmla="*/ 612284 h 1244670"/>
              <a:gd name="connsiteX8" fmla="*/ 1701872 w 1729930"/>
              <a:gd name="connsiteY8" fmla="*/ 220398 h 1244670"/>
              <a:gd name="connsiteX9" fmla="*/ 1193872 w 1729930"/>
              <a:gd name="connsiteY9" fmla="*/ 46227 h 12446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729930" h="1244670">
                <a:moveTo>
                  <a:pt x="1193872" y="46227"/>
                </a:moveTo>
                <a:cubicBezTo>
                  <a:pt x="1072920" y="9941"/>
                  <a:pt x="1068081" y="-6992"/>
                  <a:pt x="976157" y="2684"/>
                </a:cubicBezTo>
                <a:cubicBezTo>
                  <a:pt x="884233" y="12360"/>
                  <a:pt x="739091" y="12360"/>
                  <a:pt x="642329" y="104284"/>
                </a:cubicBezTo>
                <a:cubicBezTo>
                  <a:pt x="545567" y="196208"/>
                  <a:pt x="502024" y="469560"/>
                  <a:pt x="395586" y="554227"/>
                </a:cubicBezTo>
                <a:cubicBezTo>
                  <a:pt x="289148" y="638894"/>
                  <a:pt x="30309" y="503427"/>
                  <a:pt x="3700" y="612284"/>
                </a:cubicBezTo>
                <a:cubicBezTo>
                  <a:pt x="-22909" y="721141"/>
                  <a:pt x="98043" y="1122703"/>
                  <a:pt x="235929" y="1207370"/>
                </a:cubicBezTo>
                <a:cubicBezTo>
                  <a:pt x="373815" y="1292037"/>
                  <a:pt x="608463" y="1219465"/>
                  <a:pt x="831015" y="1120284"/>
                </a:cubicBezTo>
                <a:cubicBezTo>
                  <a:pt x="1053567" y="1021103"/>
                  <a:pt x="1426100" y="762265"/>
                  <a:pt x="1571243" y="612284"/>
                </a:cubicBezTo>
                <a:cubicBezTo>
                  <a:pt x="1716386" y="462303"/>
                  <a:pt x="1767186" y="314741"/>
                  <a:pt x="1701872" y="220398"/>
                </a:cubicBezTo>
                <a:cubicBezTo>
                  <a:pt x="1636558" y="126055"/>
                  <a:pt x="1314824" y="82513"/>
                  <a:pt x="1193872" y="46227"/>
                </a:cubicBezTo>
                <a:close/>
              </a:path>
            </a:pathLst>
          </a:custGeom>
          <a:solidFill>
            <a:srgbClr val="666633"/>
          </a:solidFill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pic>
        <p:nvPicPr>
          <p:cNvPr id="22" name="o2">
            <a:hlinkClick r:id="rId7" action="ppaction://hlinksldjump"/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7240" b="50000" l="35725" r="43485">
                        <a14:foregroundMark x1="39019" y1="42578" x2="39019" y2="42578"/>
                        <a14:foregroundMark x1="39751" y1="42188" x2="39751" y2="42188"/>
                        <a14:foregroundMark x1="39239" y1="45313" x2="39239" y2="45313"/>
                      </a14:backgroundRemoval>
                    </a14:imgEffect>
                  </a14:imgLayer>
                </a14:imgProps>
              </a:ext>
            </a:extLst>
          </a:blip>
          <a:srcRect l="35817" t="37041" r="56708" b="50303"/>
          <a:stretch>
            <a:fillRect/>
          </a:stretch>
        </p:blipFill>
        <p:spPr>
          <a:xfrm>
            <a:off x="2852516" y="4763599"/>
            <a:ext cx="2000915" cy="1561916"/>
          </a:xfrm>
          <a:prstGeom prst="rect">
            <a:avLst/>
          </a:prstGeom>
        </p:spPr>
      </p:pic>
      <p:sp>
        <p:nvSpPr>
          <p:cNvPr id="11" name="o3">
            <a:hlinkClick r:id="rId10" action="ppaction://hlinksldjump"/>
          </p:cNvPr>
          <p:cNvSpPr/>
          <p:nvPr/>
        </p:nvSpPr>
        <p:spPr>
          <a:xfrm rot="689854">
            <a:off x="4333106" y="4660442"/>
            <a:ext cx="1532061" cy="1814714"/>
          </a:xfrm>
          <a:custGeom>
            <a:avLst/>
            <a:gdLst>
              <a:gd name="connsiteX0" fmla="*/ 715694 w 2219921"/>
              <a:gd name="connsiteY0" fmla="*/ 114694 h 1725835"/>
              <a:gd name="connsiteX1" fmla="*/ 120608 w 2219921"/>
              <a:gd name="connsiteY1" fmla="*/ 346922 h 1725835"/>
              <a:gd name="connsiteX2" fmla="*/ 77065 w 2219921"/>
              <a:gd name="connsiteY2" fmla="*/ 912979 h 1725835"/>
              <a:gd name="connsiteX3" fmla="*/ 976951 w 2219921"/>
              <a:gd name="connsiteY3" fmla="*/ 1232294 h 1725835"/>
              <a:gd name="connsiteX4" fmla="*/ 1223694 w 2219921"/>
              <a:gd name="connsiteY4" fmla="*/ 1725779 h 1725835"/>
              <a:gd name="connsiteX5" fmla="*/ 2196151 w 2219921"/>
              <a:gd name="connsiteY5" fmla="*/ 1261322 h 1725835"/>
              <a:gd name="connsiteX6" fmla="*/ 1891351 w 2219921"/>
              <a:gd name="connsiteY6" fmla="*/ 738808 h 1725835"/>
              <a:gd name="connsiteX7" fmla="*/ 1557523 w 2219921"/>
              <a:gd name="connsiteY7" fmla="*/ 738808 h 1725835"/>
              <a:gd name="connsiteX8" fmla="*/ 1513980 w 2219921"/>
              <a:gd name="connsiteY8" fmla="*/ 42122 h 1725835"/>
              <a:gd name="connsiteX9" fmla="*/ 715694 w 2219921"/>
              <a:gd name="connsiteY9" fmla="*/ 114694 h 1725835"/>
              <a:gd name="connsiteX0-1" fmla="*/ 715694 w 2218504"/>
              <a:gd name="connsiteY0-2" fmla="*/ 88833 h 1699974"/>
              <a:gd name="connsiteX1-3" fmla="*/ 120608 w 2218504"/>
              <a:gd name="connsiteY1-4" fmla="*/ 321061 h 1699974"/>
              <a:gd name="connsiteX2-5" fmla="*/ 77065 w 2218504"/>
              <a:gd name="connsiteY2-6" fmla="*/ 887118 h 1699974"/>
              <a:gd name="connsiteX3-7" fmla="*/ 976951 w 2218504"/>
              <a:gd name="connsiteY3-8" fmla="*/ 1206433 h 1699974"/>
              <a:gd name="connsiteX4-9" fmla="*/ 1223694 w 2218504"/>
              <a:gd name="connsiteY4-10" fmla="*/ 1699918 h 1699974"/>
              <a:gd name="connsiteX5-11" fmla="*/ 2196151 w 2218504"/>
              <a:gd name="connsiteY5-12" fmla="*/ 1235461 h 1699974"/>
              <a:gd name="connsiteX6-13" fmla="*/ 1891351 w 2218504"/>
              <a:gd name="connsiteY6-14" fmla="*/ 712947 h 1699974"/>
              <a:gd name="connsiteX7-15" fmla="*/ 1717180 w 2218504"/>
              <a:gd name="connsiteY7-16" fmla="*/ 379118 h 1699974"/>
              <a:gd name="connsiteX8-17" fmla="*/ 1513980 w 2218504"/>
              <a:gd name="connsiteY8-18" fmla="*/ 16261 h 1699974"/>
              <a:gd name="connsiteX9-19" fmla="*/ 715694 w 2218504"/>
              <a:gd name="connsiteY9-20" fmla="*/ 88833 h 1699974"/>
              <a:gd name="connsiteX0-21" fmla="*/ 705170 w 2207980"/>
              <a:gd name="connsiteY0-22" fmla="*/ 88833 h 1700161"/>
              <a:gd name="connsiteX1-23" fmla="*/ 110084 w 2207980"/>
              <a:gd name="connsiteY1-24" fmla="*/ 321061 h 1700161"/>
              <a:gd name="connsiteX2-25" fmla="*/ 66541 w 2207980"/>
              <a:gd name="connsiteY2-26" fmla="*/ 887118 h 1700161"/>
              <a:gd name="connsiteX3-27" fmla="*/ 821284 w 2207980"/>
              <a:gd name="connsiteY3-28" fmla="*/ 1293519 h 1700161"/>
              <a:gd name="connsiteX4-29" fmla="*/ 1213170 w 2207980"/>
              <a:gd name="connsiteY4-30" fmla="*/ 1699918 h 1700161"/>
              <a:gd name="connsiteX5-31" fmla="*/ 2185627 w 2207980"/>
              <a:gd name="connsiteY5-32" fmla="*/ 1235461 h 1700161"/>
              <a:gd name="connsiteX6-33" fmla="*/ 1880827 w 2207980"/>
              <a:gd name="connsiteY6-34" fmla="*/ 712947 h 1700161"/>
              <a:gd name="connsiteX7-35" fmla="*/ 1706656 w 2207980"/>
              <a:gd name="connsiteY7-36" fmla="*/ 379118 h 1700161"/>
              <a:gd name="connsiteX8-37" fmla="*/ 1503456 w 2207980"/>
              <a:gd name="connsiteY8-38" fmla="*/ 16261 h 1700161"/>
              <a:gd name="connsiteX9-39" fmla="*/ 705170 w 2207980"/>
              <a:gd name="connsiteY9-40" fmla="*/ 88833 h 170016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2207980" h="1700161">
                <a:moveTo>
                  <a:pt x="705170" y="88833"/>
                </a:moveTo>
                <a:cubicBezTo>
                  <a:pt x="472941" y="139633"/>
                  <a:pt x="216522" y="188014"/>
                  <a:pt x="110084" y="321061"/>
                </a:cubicBezTo>
                <a:cubicBezTo>
                  <a:pt x="3646" y="454108"/>
                  <a:pt x="-51992" y="725042"/>
                  <a:pt x="66541" y="887118"/>
                </a:cubicBezTo>
                <a:cubicBezTo>
                  <a:pt x="185074" y="1049194"/>
                  <a:pt x="630179" y="1158052"/>
                  <a:pt x="821284" y="1293519"/>
                </a:cubicBezTo>
                <a:cubicBezTo>
                  <a:pt x="1012389" y="1428986"/>
                  <a:pt x="985780" y="1709594"/>
                  <a:pt x="1213170" y="1699918"/>
                </a:cubicBezTo>
                <a:cubicBezTo>
                  <a:pt x="1440560" y="1690242"/>
                  <a:pt x="2074351" y="1399956"/>
                  <a:pt x="2185627" y="1235461"/>
                </a:cubicBezTo>
                <a:cubicBezTo>
                  <a:pt x="2296903" y="1070966"/>
                  <a:pt x="1960655" y="855671"/>
                  <a:pt x="1880827" y="712947"/>
                </a:cubicBezTo>
                <a:cubicBezTo>
                  <a:pt x="1800999" y="570223"/>
                  <a:pt x="1769551" y="495232"/>
                  <a:pt x="1706656" y="379118"/>
                </a:cubicBezTo>
                <a:cubicBezTo>
                  <a:pt x="1643761" y="263004"/>
                  <a:pt x="1670370" y="64642"/>
                  <a:pt x="1503456" y="16261"/>
                </a:cubicBezTo>
                <a:cubicBezTo>
                  <a:pt x="1336542" y="-32120"/>
                  <a:pt x="937399" y="38033"/>
                  <a:pt x="705170" y="88833"/>
                </a:cubicBezTo>
                <a:close/>
              </a:path>
            </a:pathLst>
          </a:custGeom>
          <a:solidFill>
            <a:srgbClr val="666633"/>
          </a:solidFill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pic>
        <p:nvPicPr>
          <p:cNvPr id="25" name="o4">
            <a:hlinkClick r:id="rId11" action="ppaction://hlinksldjump"/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59996" b="72185" l="42716" r="51027">
                        <a14:foregroundMark x1="46413" y1="65365" x2="46413" y2="65365"/>
                        <a14:foregroundMark x1="46413" y1="67708" x2="46413" y2="67708"/>
                      </a14:backgroundRemoval>
                    </a14:imgEffect>
                  </a14:imgLayer>
                </a14:imgProps>
              </a:ext>
            </a:extLst>
          </a:blip>
          <a:srcRect l="42971" t="61177" r="50206" b="28104"/>
          <a:stretch>
            <a:fillRect/>
          </a:stretch>
        </p:blipFill>
        <p:spPr>
          <a:xfrm>
            <a:off x="6105439" y="4525960"/>
            <a:ext cx="1954888" cy="172658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086" r="-896" b="26000"/>
          <a:stretch>
            <a:fillRect/>
          </a:stretch>
        </p:blipFill>
        <p:spPr>
          <a:xfrm>
            <a:off x="8669852" y="5048257"/>
            <a:ext cx="3628572" cy="15675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nhà">
            <a:hlinkClick r:id="rId15" action="ppaction://hlinksldjump"/>
          </p:cNvPr>
          <p:cNvPicPr>
            <a:picLocks noChangeAspect="1"/>
          </p:cNvPicPr>
          <p:nvPr/>
        </p:nvPicPr>
        <p:blipFill rotWithShape="1"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97400" l="2913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87" t="3333" r="1"/>
          <a:stretch>
            <a:fillRect/>
          </a:stretch>
        </p:blipFill>
        <p:spPr>
          <a:xfrm>
            <a:off x="9449260" y="2412484"/>
            <a:ext cx="2935238" cy="3913031"/>
          </a:xfrm>
          <a:prstGeom prst="rect">
            <a:avLst/>
          </a:prstGeom>
        </p:spPr>
      </p:pic>
      <p:pic>
        <p:nvPicPr>
          <p:cNvPr id="20" name="Nhím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 rot="21145771">
            <a:off x="59694" y="5379810"/>
            <a:ext cx="1409032" cy="999430"/>
          </a:xfrm>
          <a:prstGeom prst="rect">
            <a:avLst/>
          </a:prstGeom>
        </p:spPr>
      </p:pic>
      <p:pic>
        <p:nvPicPr>
          <p:cNvPr id="4" name="bensound-smil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6030655" y="-1028700"/>
            <a:ext cx="609600" cy="6096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-315895" y="0"/>
            <a:ext cx="1926338" cy="192633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353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4.07407E-6 L 0.12552 -0.03774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76" y="-189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8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2552 -0.03774 L 0.23789 0.0155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92" y="28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7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3789 0.01551 L 0.37969 0.01412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83" y="-6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3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" decel="100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7968 0.01412 L 0.76536 0.02013 " pathEditMode="relative" rAng="0" ptsTypes="AA">
                                      <p:cBhvr>
                                        <p:cTn id="75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427" y="76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6" presetID="49" presetClass="exit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9792 -0.00093 L 0.79792 0.02222 " pathEditMode="relative" rAng="0" ptsTypes="AA">
                                      <p:cBhvr>
                                        <p:cTn id="85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000" y="115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audio>
              <p:cMediaNode vol="80000">
                <p:cTn id="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8" grpId="0" bldLvl="0" animBg="1"/>
      <p:bldP spid="8" grpId="1" bldLvl="0" animBg="1"/>
      <p:bldP spid="11" grpId="0" bldLvl="0" animBg="1"/>
      <p:bldP spid="11" grpId="1" bldLvl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ound Same Side Corner Rectangle 25"/>
          <p:cNvSpPr/>
          <p:nvPr/>
        </p:nvSpPr>
        <p:spPr>
          <a:xfrm>
            <a:off x="307074" y="-75932"/>
            <a:ext cx="11515958" cy="2781032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rgbClr val="CC66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ound Diagonal Corner Rectangle 26"/>
          <p:cNvSpPr/>
          <p:nvPr/>
        </p:nvSpPr>
        <p:spPr>
          <a:xfrm>
            <a:off x="3684895" y="-31492"/>
            <a:ext cx="4162567" cy="668542"/>
          </a:xfrm>
          <a:prstGeom prst="round2DiagRect">
            <a:avLst>
              <a:gd name="adj1" fmla="val 50000"/>
              <a:gd name="adj2" fmla="val 42686"/>
            </a:avLst>
          </a:prstGeom>
          <a:solidFill>
            <a:srgbClr val="FFC000"/>
          </a:solidFill>
          <a:ln>
            <a:solidFill>
              <a:srgbClr val="DBB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Hỏi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9" name="A"/>
          <p:cNvSpPr/>
          <p:nvPr/>
        </p:nvSpPr>
        <p:spPr>
          <a:xfrm>
            <a:off x="1978857" y="3071750"/>
            <a:ext cx="3099329" cy="1117047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3600" b="1" noProof="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C"/>
          <p:cNvSpPr/>
          <p:nvPr/>
        </p:nvSpPr>
        <p:spPr>
          <a:xfrm>
            <a:off x="6474783" y="2946566"/>
            <a:ext cx="2884458" cy="1117047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C. 6</a:t>
            </a:r>
          </a:p>
        </p:txBody>
      </p:sp>
      <p:sp>
        <p:nvSpPr>
          <p:cNvPr id="31" name="B"/>
          <p:cNvSpPr/>
          <p:nvPr/>
        </p:nvSpPr>
        <p:spPr>
          <a:xfrm>
            <a:off x="1999331" y="4536618"/>
            <a:ext cx="3006119" cy="1106793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B.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7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D"/>
          <p:cNvSpPr/>
          <p:nvPr/>
        </p:nvSpPr>
        <p:spPr>
          <a:xfrm>
            <a:off x="6456939" y="4536618"/>
            <a:ext cx="3006119" cy="1106793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D. 4</a:t>
            </a:r>
          </a:p>
        </p:txBody>
      </p:sp>
      <p:pic>
        <p:nvPicPr>
          <p:cNvPr id="34" name="Picture 115" descr="ALRMCLOK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69" y="154649"/>
            <a:ext cx="1008063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15</a:t>
            </a:r>
          </a:p>
        </p:txBody>
      </p:sp>
      <p:sp>
        <p:nvSpPr>
          <p:cNvPr id="36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14</a:t>
            </a:r>
          </a:p>
        </p:txBody>
      </p:sp>
      <p:sp>
        <p:nvSpPr>
          <p:cNvPr id="37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13</a:t>
            </a:r>
          </a:p>
        </p:txBody>
      </p:sp>
      <p:sp>
        <p:nvSpPr>
          <p:cNvPr id="38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12</a:t>
            </a:r>
          </a:p>
        </p:txBody>
      </p:sp>
      <p:sp>
        <p:nvSpPr>
          <p:cNvPr id="39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11</a:t>
            </a:r>
          </a:p>
        </p:txBody>
      </p:sp>
      <p:sp>
        <p:nvSpPr>
          <p:cNvPr id="40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10</a:t>
            </a:r>
          </a:p>
        </p:txBody>
      </p:sp>
      <p:sp>
        <p:nvSpPr>
          <p:cNvPr id="41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9</a:t>
            </a:r>
          </a:p>
        </p:txBody>
      </p:sp>
      <p:sp>
        <p:nvSpPr>
          <p:cNvPr id="42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8</a:t>
            </a:r>
          </a:p>
        </p:txBody>
      </p:sp>
      <p:sp>
        <p:nvSpPr>
          <p:cNvPr id="43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7</a:t>
            </a:r>
          </a:p>
        </p:txBody>
      </p:sp>
      <p:sp>
        <p:nvSpPr>
          <p:cNvPr id="44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6</a:t>
            </a:r>
          </a:p>
        </p:txBody>
      </p:sp>
      <p:sp>
        <p:nvSpPr>
          <p:cNvPr id="45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5</a:t>
            </a:r>
          </a:p>
        </p:txBody>
      </p:sp>
      <p:sp>
        <p:nvSpPr>
          <p:cNvPr id="46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4</a:t>
            </a:r>
          </a:p>
        </p:txBody>
      </p:sp>
      <p:sp>
        <p:nvSpPr>
          <p:cNvPr id="47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3</a:t>
            </a:r>
          </a:p>
        </p:txBody>
      </p:sp>
      <p:sp>
        <p:nvSpPr>
          <p:cNvPr id="48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2</a:t>
            </a:r>
          </a:p>
        </p:txBody>
      </p:sp>
      <p:sp>
        <p:nvSpPr>
          <p:cNvPr id="49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</a:t>
            </a:r>
          </a:p>
        </p:txBody>
      </p:sp>
      <p:sp>
        <p:nvSpPr>
          <p:cNvPr id="50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800" dirty="0">
                <a:solidFill>
                  <a:srgbClr val="DC2608"/>
                </a:solidFill>
                <a:latin typeface=".VnBlack" panose="020B7200000000000000" pitchFamily="34" charset="0"/>
              </a:rPr>
              <a:t>0</a:t>
            </a:r>
          </a:p>
        </p:txBody>
      </p:sp>
      <p:pic>
        <p:nvPicPr>
          <p:cNvPr id="51" name="Picture 50">
            <a:hlinkClick r:id="rId10" action="ppaction://hlinksldjump"/>
          </p:cNvPr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896" b="97266" l="9883" r="94876"/>
                    </a14:imgEffect>
                  </a14:imgLayer>
                </a14:imgProps>
              </a:ext>
            </a:extLst>
          </a:blip>
          <a:srcRect l="8203" t="10801" r="6970" b="5428"/>
          <a:stretch>
            <a:fillRect/>
          </a:stretch>
        </p:blipFill>
        <p:spPr>
          <a:xfrm>
            <a:off x="9714054" y="5174664"/>
            <a:ext cx="2254076" cy="1251536"/>
          </a:xfrm>
          <a:prstGeom prst="rect">
            <a:avLst/>
          </a:prstGeom>
        </p:spPr>
      </p:pic>
      <p:pic>
        <p:nvPicPr>
          <p:cNvPr id="52" name="bensound-smil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6030655" y="-1028700"/>
            <a:ext cx="609600" cy="609600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7323ECA7-605A-42D4-9BD6-C064310EF2CC}"/>
              </a:ext>
            </a:extLst>
          </p:cNvPr>
          <p:cNvGrpSpPr/>
          <p:nvPr/>
        </p:nvGrpSpPr>
        <p:grpSpPr>
          <a:xfrm>
            <a:off x="4291553" y="607586"/>
            <a:ext cx="2680748" cy="2126979"/>
            <a:chOff x="7046804" y="1018663"/>
            <a:chExt cx="2824561" cy="2519752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0EA82494-635C-48CC-8B7C-A117CCADE36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2663" b="45562" l="52853" r="96697">
                          <a14:foregroundMark x1="90991" y1="5325" x2="90991" y2="5325"/>
                          <a14:foregroundMark x1="96396" y1="8580" x2="96396" y2="8580"/>
                          <a14:foregroundMark x1="96697" y1="4734" x2="96697" y2="4734"/>
                          <a14:foregroundMark x1="78679" y1="2663" x2="78679" y2="2663"/>
                          <a14:foregroundMark x1="76877" y1="5325" x2="76877" y2="5325"/>
                          <a14:foregroundMark x1="78979" y1="4734" x2="78979" y2="4734"/>
                          <a14:foregroundMark x1="56156" y1="26331" x2="56156" y2="26331"/>
                          <a14:foregroundMark x1="56757" y1="29882" x2="56757" y2="29882"/>
                          <a14:foregroundMark x1="57357" y1="44379" x2="57357" y2="44379"/>
                          <a14:foregroundMark x1="55856" y1="45562" x2="55856" y2="45562"/>
                          <a14:foregroundMark x1="96697" y1="25148" x2="96697" y2="25148"/>
                          <a14:foregroundMark x1="84384" y1="25740" x2="84384" y2="2574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455" b="50000"/>
            <a:stretch/>
          </p:blipFill>
          <p:spPr>
            <a:xfrm>
              <a:off x="7046804" y="1018663"/>
              <a:ext cx="2824561" cy="2519752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32336CE-E508-4841-A18F-9EC3B3A79C8C}"/>
                </a:ext>
              </a:extLst>
            </p:cNvPr>
            <p:cNvSpPr txBox="1"/>
            <p:nvPr/>
          </p:nvSpPr>
          <p:spPr>
            <a:xfrm>
              <a:off x="7678883" y="2587859"/>
              <a:ext cx="191192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10 : 2 = ?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183536" fill="hold"/>
                                        <p:tgtEl>
                                          <p:spTgt spid="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4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"/>
                            </p:stCondLst>
                            <p:childTnLst>
                              <p:par>
                                <p:cTn id="8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000"/>
                            </p:stCondLst>
                            <p:childTnLst>
                              <p:par>
                                <p:cTn id="8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3000"/>
                            </p:stCondLst>
                            <p:childTnLst>
                              <p:par>
                                <p:cTn id="9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4000"/>
                            </p:stCondLst>
                            <p:childTnLst>
                              <p:par>
                                <p:cTn id="9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0"/>
                            </p:stCondLst>
                            <p:childTnLst>
                              <p:par>
                                <p:cTn id="9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6000"/>
                            </p:stCondLst>
                            <p:childTnLst>
                              <p:par>
                                <p:cTn id="9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7000"/>
                            </p:stCondLst>
                            <p:childTnLst>
                              <p:par>
                                <p:cTn id="10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8000"/>
                            </p:stCondLst>
                            <p:childTnLst>
                              <p:par>
                                <p:cTn id="10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9000"/>
                            </p:stCondLst>
                            <p:childTnLst>
                              <p:par>
                                <p:cTn id="10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0000"/>
                            </p:stCondLst>
                            <p:childTnLst>
                              <p:par>
                                <p:cTn id="11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1000"/>
                            </p:stCondLst>
                            <p:childTnLst>
                              <p:par>
                                <p:cTn id="11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2000"/>
                            </p:stCondLst>
                            <p:childTnLst>
                              <p:par>
                                <p:cTn id="11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3000"/>
                            </p:stCondLst>
                            <p:childTnLst>
                              <p:par>
                                <p:cTn id="12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4000"/>
                            </p:stCondLst>
                            <p:childTnLst>
                              <p:par>
                                <p:cTn id="12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5000"/>
                            </p:stCondLst>
                            <p:childTnLst>
                              <p:par>
                                <p:cTn id="12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GU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1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2"/>
                </p:tgtEl>
              </p:cMediaNode>
            </p:audio>
          </p:childTnLst>
        </p:cTn>
      </p:par>
    </p:tnLst>
    <p:bldLst>
      <p:bldP spid="26" grpId="0" bldLvl="0" animBg="1"/>
      <p:bldP spid="27" grpId="0" bldLvl="0" animBg="1"/>
      <p:bldP spid="29" grpId="0" bldLvl="0" animBg="1"/>
      <p:bldP spid="29" grpId="1" bldLvl="0" animBg="1"/>
      <p:bldP spid="30" grpId="0" bldLvl="0" animBg="1"/>
      <p:bldP spid="30" grpId="1" bldLvl="0" animBg="1"/>
      <p:bldP spid="31" grpId="0" bldLvl="0" animBg="1"/>
      <p:bldP spid="31" grpId="1" bldLvl="0" animBg="1"/>
      <p:bldP spid="32" grpId="0" bldLvl="0" animBg="1"/>
      <p:bldP spid="32" grpId="1" bldLvl="0" animBg="1"/>
      <p:bldP spid="35" grpId="0" bldLvl="0" animBg="1"/>
      <p:bldP spid="36" grpId="0" bldLvl="0" animBg="1"/>
      <p:bldP spid="37" grpId="0" bldLvl="0" animBg="1"/>
      <p:bldP spid="38" grpId="0" bldLvl="0" animBg="1"/>
      <p:bldP spid="39" grpId="0" bldLvl="0" animBg="1"/>
      <p:bldP spid="40" grpId="0" bldLvl="0" animBg="1"/>
      <p:bldP spid="41" grpId="0" bldLvl="0" animBg="1"/>
      <p:bldP spid="42" grpId="0" bldLvl="0" animBg="1"/>
      <p:bldP spid="43" grpId="0" bldLvl="0" animBg="1"/>
      <p:bldP spid="44" grpId="0" bldLvl="0" animBg="1"/>
      <p:bldP spid="45" grpId="0" bldLvl="0" animBg="1"/>
      <p:bldP spid="46" grpId="0" bldLvl="0" animBg="1"/>
      <p:bldP spid="47" grpId="0" bldLvl="0" animBg="1"/>
      <p:bldP spid="48" grpId="0" bldLvl="0" animBg="1"/>
      <p:bldP spid="49" grpId="0" bldLvl="0" animBg="1"/>
      <p:bldP spid="50" grpId="0" bldLvl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ound Same Side Corner Rectangle 25"/>
          <p:cNvSpPr/>
          <p:nvPr/>
        </p:nvSpPr>
        <p:spPr>
          <a:xfrm>
            <a:off x="307074" y="-75932"/>
            <a:ext cx="11515958" cy="2781032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rgbClr val="CC66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ound Diagonal Corner Rectangle 26"/>
          <p:cNvSpPr/>
          <p:nvPr/>
        </p:nvSpPr>
        <p:spPr>
          <a:xfrm>
            <a:off x="3684895" y="-31492"/>
            <a:ext cx="4162567" cy="668542"/>
          </a:xfrm>
          <a:prstGeom prst="round2DiagRect">
            <a:avLst>
              <a:gd name="adj1" fmla="val 50000"/>
              <a:gd name="adj2" fmla="val 42686"/>
            </a:avLst>
          </a:prstGeom>
          <a:solidFill>
            <a:srgbClr val="FFC000"/>
          </a:solidFill>
          <a:ln>
            <a:solidFill>
              <a:srgbClr val="DBB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Hỏi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9" name="A"/>
          <p:cNvSpPr/>
          <p:nvPr/>
        </p:nvSpPr>
        <p:spPr>
          <a:xfrm>
            <a:off x="1918183" y="4372270"/>
            <a:ext cx="3380921" cy="1117047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b="1" noProof="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C"/>
          <p:cNvSpPr/>
          <p:nvPr/>
        </p:nvSpPr>
        <p:spPr>
          <a:xfrm>
            <a:off x="1918183" y="3132014"/>
            <a:ext cx="3380920" cy="1117047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B"/>
          <p:cNvSpPr/>
          <p:nvPr/>
        </p:nvSpPr>
        <p:spPr>
          <a:xfrm>
            <a:off x="6515391" y="4372270"/>
            <a:ext cx="3393900" cy="1106793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 5</a:t>
            </a:r>
          </a:p>
        </p:txBody>
      </p:sp>
      <p:sp>
        <p:nvSpPr>
          <p:cNvPr id="32" name="D"/>
          <p:cNvSpPr/>
          <p:nvPr/>
        </p:nvSpPr>
        <p:spPr>
          <a:xfrm>
            <a:off x="6466084" y="3132014"/>
            <a:ext cx="3393900" cy="1106793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 3</a:t>
            </a:r>
          </a:p>
        </p:txBody>
      </p:sp>
      <p:pic>
        <p:nvPicPr>
          <p:cNvPr id="34" name="Picture 115" descr="ALRMCLOK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69" y="154649"/>
            <a:ext cx="1008063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15</a:t>
            </a:r>
          </a:p>
        </p:txBody>
      </p:sp>
      <p:sp>
        <p:nvSpPr>
          <p:cNvPr id="36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14</a:t>
            </a:r>
          </a:p>
        </p:txBody>
      </p:sp>
      <p:sp>
        <p:nvSpPr>
          <p:cNvPr id="37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13</a:t>
            </a:r>
          </a:p>
        </p:txBody>
      </p:sp>
      <p:sp>
        <p:nvSpPr>
          <p:cNvPr id="38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12</a:t>
            </a:r>
          </a:p>
        </p:txBody>
      </p:sp>
      <p:sp>
        <p:nvSpPr>
          <p:cNvPr id="39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11</a:t>
            </a:r>
          </a:p>
        </p:txBody>
      </p:sp>
      <p:sp>
        <p:nvSpPr>
          <p:cNvPr id="40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10</a:t>
            </a:r>
          </a:p>
        </p:txBody>
      </p:sp>
      <p:sp>
        <p:nvSpPr>
          <p:cNvPr id="41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9</a:t>
            </a:r>
          </a:p>
        </p:txBody>
      </p:sp>
      <p:sp>
        <p:nvSpPr>
          <p:cNvPr id="42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8</a:t>
            </a:r>
          </a:p>
        </p:txBody>
      </p:sp>
      <p:sp>
        <p:nvSpPr>
          <p:cNvPr id="43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7</a:t>
            </a:r>
          </a:p>
        </p:txBody>
      </p:sp>
      <p:sp>
        <p:nvSpPr>
          <p:cNvPr id="44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6</a:t>
            </a:r>
          </a:p>
        </p:txBody>
      </p:sp>
      <p:sp>
        <p:nvSpPr>
          <p:cNvPr id="45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5</a:t>
            </a:r>
          </a:p>
        </p:txBody>
      </p:sp>
      <p:sp>
        <p:nvSpPr>
          <p:cNvPr id="46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4</a:t>
            </a:r>
          </a:p>
        </p:txBody>
      </p:sp>
      <p:sp>
        <p:nvSpPr>
          <p:cNvPr id="47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3</a:t>
            </a:r>
          </a:p>
        </p:txBody>
      </p:sp>
      <p:sp>
        <p:nvSpPr>
          <p:cNvPr id="48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2</a:t>
            </a:r>
          </a:p>
        </p:txBody>
      </p:sp>
      <p:sp>
        <p:nvSpPr>
          <p:cNvPr id="49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</a:t>
            </a:r>
          </a:p>
        </p:txBody>
      </p:sp>
      <p:sp>
        <p:nvSpPr>
          <p:cNvPr id="50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800" dirty="0">
                <a:solidFill>
                  <a:srgbClr val="DC2608"/>
                </a:solidFill>
                <a:latin typeface=".VnBlack" panose="020B7200000000000000" pitchFamily="34" charset="0"/>
              </a:rPr>
              <a:t>0</a:t>
            </a:r>
          </a:p>
        </p:txBody>
      </p:sp>
      <p:pic>
        <p:nvPicPr>
          <p:cNvPr id="52" name="bensound-smil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030655" y="-1028700"/>
            <a:ext cx="609600" cy="609600"/>
          </a:xfrm>
          <a:prstGeom prst="rect">
            <a:avLst/>
          </a:prstGeom>
        </p:spPr>
      </p:pic>
      <p:pic>
        <p:nvPicPr>
          <p:cNvPr id="2" name="Picture 1">
            <a:hlinkClick r:id="rId11" action="ppaction://hlinksldjump"/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896" b="97266" l="9883" r="94876"/>
                    </a14:imgEffect>
                  </a14:imgLayer>
                </a14:imgProps>
              </a:ext>
            </a:extLst>
          </a:blip>
          <a:srcRect l="8203" t="10801" r="6970" b="5428"/>
          <a:stretch>
            <a:fillRect/>
          </a:stretch>
        </p:blipFill>
        <p:spPr>
          <a:xfrm>
            <a:off x="9764854" y="5200064"/>
            <a:ext cx="2254076" cy="1251536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B426C2B4-886B-42AA-BA8E-F54429329E50}"/>
              </a:ext>
            </a:extLst>
          </p:cNvPr>
          <p:cNvGrpSpPr/>
          <p:nvPr/>
        </p:nvGrpSpPr>
        <p:grpSpPr>
          <a:xfrm>
            <a:off x="4333325" y="681490"/>
            <a:ext cx="2670147" cy="1967388"/>
            <a:chOff x="4655443" y="706896"/>
            <a:chExt cx="2670147" cy="1967388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CF2CE078-2582-423E-85C9-0F370CE22EE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50888" b="97929" l="2703" r="45646">
                          <a14:foregroundMark x1="18018" y1="65680" x2="18018" y2="65680"/>
                          <a14:foregroundMark x1="19520" y1="60651" x2="19520" y2="60651"/>
                          <a14:foregroundMark x1="19820" y1="55917" x2="19820" y2="55917"/>
                          <a14:foregroundMark x1="29129" y1="58876" x2="29129" y2="58876"/>
                          <a14:foregroundMark x1="29129" y1="53846" x2="29129" y2="53846"/>
                          <a14:foregroundMark x1="23423" y1="64497" x2="23423" y2="64497"/>
                          <a14:foregroundMark x1="17117" y1="69822" x2="17117" y2="69822"/>
                          <a14:foregroundMark x1="11111" y1="67751" x2="11111" y2="67751"/>
                          <a14:foregroundMark x1="3003" y1="69527" x2="3003" y2="69527"/>
                          <a14:foregroundMark x1="29730" y1="51479" x2="29730" y2="51479"/>
                          <a14:foregroundMark x1="15916" y1="75148" x2="15916" y2="75148"/>
                          <a14:foregroundMark x1="11411" y1="75740" x2="11411" y2="75740"/>
                          <a14:foregroundMark x1="8709" y1="78994" x2="8709" y2="78994"/>
                          <a14:foregroundMark x1="6907" y1="81361" x2="6907" y2="81361"/>
                          <a14:foregroundMark x1="7808" y1="95562" x2="7808" y2="95562"/>
                          <a14:foregroundMark x1="8709" y1="97929" x2="8709" y2="97929"/>
                          <a14:foregroundMark x1="45045" y1="88166" x2="45045" y2="88166"/>
                          <a14:foregroundMark x1="45646" y1="78107" x2="45646" y2="7810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153" t="48152" r="50164" b="-4930"/>
            <a:stretch/>
          </p:blipFill>
          <p:spPr>
            <a:xfrm>
              <a:off x="4655443" y="706896"/>
              <a:ext cx="2670147" cy="1967388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128D8B17-DA87-42E5-98F5-4D3ABF73FA36}"/>
                </a:ext>
              </a:extLst>
            </p:cNvPr>
            <p:cNvSpPr txBox="1"/>
            <p:nvPr/>
          </p:nvSpPr>
          <p:spPr>
            <a:xfrm>
              <a:off x="5314039" y="1771839"/>
              <a:ext cx="174567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latin typeface="Arial" panose="020B0604020202020204" pitchFamily="34" charset="0"/>
                  <a:cs typeface="Arial" panose="020B0604020202020204" pitchFamily="34" charset="0"/>
                </a:rPr>
                <a:t>8 : 2 = ?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183536" fill="hold"/>
                                        <p:tgtEl>
                                          <p:spTgt spid="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4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"/>
                            </p:stCondLst>
                            <p:childTnLst>
                              <p:par>
                                <p:cTn id="8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000"/>
                            </p:stCondLst>
                            <p:childTnLst>
                              <p:par>
                                <p:cTn id="8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3000"/>
                            </p:stCondLst>
                            <p:childTnLst>
                              <p:par>
                                <p:cTn id="9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4000"/>
                            </p:stCondLst>
                            <p:childTnLst>
                              <p:par>
                                <p:cTn id="9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0"/>
                            </p:stCondLst>
                            <p:childTnLst>
                              <p:par>
                                <p:cTn id="9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6000"/>
                            </p:stCondLst>
                            <p:childTnLst>
                              <p:par>
                                <p:cTn id="9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7000"/>
                            </p:stCondLst>
                            <p:childTnLst>
                              <p:par>
                                <p:cTn id="10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8000"/>
                            </p:stCondLst>
                            <p:childTnLst>
                              <p:par>
                                <p:cTn id="10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9000"/>
                            </p:stCondLst>
                            <p:childTnLst>
                              <p:par>
                                <p:cTn id="10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0000"/>
                            </p:stCondLst>
                            <p:childTnLst>
                              <p:par>
                                <p:cTn id="11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1000"/>
                            </p:stCondLst>
                            <p:childTnLst>
                              <p:par>
                                <p:cTn id="11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2000"/>
                            </p:stCondLst>
                            <p:childTnLst>
                              <p:par>
                                <p:cTn id="11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3000"/>
                            </p:stCondLst>
                            <p:childTnLst>
                              <p:par>
                                <p:cTn id="12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4000"/>
                            </p:stCondLst>
                            <p:childTnLst>
                              <p:par>
                                <p:cTn id="12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5000"/>
                            </p:stCondLst>
                            <p:childTnLst>
                              <p:par>
                                <p:cTn id="12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GU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1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2"/>
                </p:tgtEl>
              </p:cMediaNode>
            </p:audio>
          </p:childTnLst>
        </p:cTn>
      </p:par>
    </p:tnLst>
    <p:bldLst>
      <p:bldP spid="26" grpId="0" bldLvl="0" animBg="1"/>
      <p:bldP spid="27" grpId="0" bldLvl="0" animBg="1"/>
      <p:bldP spid="29" grpId="0" bldLvl="0" animBg="1"/>
      <p:bldP spid="29" grpId="1" bldLvl="0" animBg="1"/>
      <p:bldP spid="30" grpId="0" bldLvl="0" animBg="1"/>
      <p:bldP spid="30" grpId="1" bldLvl="0" animBg="1"/>
      <p:bldP spid="31" grpId="0" bldLvl="0" animBg="1"/>
      <p:bldP spid="31" grpId="1" bldLvl="0" animBg="1"/>
      <p:bldP spid="32" grpId="0" bldLvl="0" animBg="1"/>
      <p:bldP spid="32" grpId="1" bldLvl="0" animBg="1"/>
      <p:bldP spid="35" grpId="0" bldLvl="0" animBg="1"/>
      <p:bldP spid="36" grpId="0" bldLvl="0" animBg="1"/>
      <p:bldP spid="37" grpId="0" bldLvl="0" animBg="1"/>
      <p:bldP spid="38" grpId="0" bldLvl="0" animBg="1"/>
      <p:bldP spid="39" grpId="0" bldLvl="0" animBg="1"/>
      <p:bldP spid="40" grpId="0" bldLvl="0" animBg="1"/>
      <p:bldP spid="41" grpId="0" bldLvl="0" animBg="1"/>
      <p:bldP spid="42" grpId="0" bldLvl="0" animBg="1"/>
      <p:bldP spid="43" grpId="0" bldLvl="0" animBg="1"/>
      <p:bldP spid="44" grpId="0" bldLvl="0" animBg="1"/>
      <p:bldP spid="45" grpId="0" bldLvl="0" animBg="1"/>
      <p:bldP spid="46" grpId="0" bldLvl="0" animBg="1"/>
      <p:bldP spid="47" grpId="0" bldLvl="0" animBg="1"/>
      <p:bldP spid="48" grpId="0" bldLvl="0" animBg="1"/>
      <p:bldP spid="49" grpId="0" bldLvl="0" animBg="1"/>
      <p:bldP spid="50" grpId="0" bldLvl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ound Same Side Corner Rectangle 25"/>
          <p:cNvSpPr/>
          <p:nvPr/>
        </p:nvSpPr>
        <p:spPr>
          <a:xfrm>
            <a:off x="307074" y="-75932"/>
            <a:ext cx="11515958" cy="2781032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rgbClr val="CC66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ound Diagonal Corner Rectangle 26"/>
          <p:cNvSpPr/>
          <p:nvPr/>
        </p:nvSpPr>
        <p:spPr>
          <a:xfrm>
            <a:off x="3684895" y="-31492"/>
            <a:ext cx="4162567" cy="668542"/>
          </a:xfrm>
          <a:prstGeom prst="round2DiagRect">
            <a:avLst>
              <a:gd name="adj1" fmla="val 50000"/>
              <a:gd name="adj2" fmla="val 42686"/>
            </a:avLst>
          </a:prstGeom>
          <a:solidFill>
            <a:srgbClr val="FFC000"/>
          </a:solidFill>
          <a:ln>
            <a:solidFill>
              <a:srgbClr val="DBB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Hỏi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9" name="A"/>
          <p:cNvSpPr/>
          <p:nvPr/>
        </p:nvSpPr>
        <p:spPr>
          <a:xfrm>
            <a:off x="6441277" y="3046176"/>
            <a:ext cx="3152501" cy="1117047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C"/>
          <p:cNvSpPr/>
          <p:nvPr/>
        </p:nvSpPr>
        <p:spPr>
          <a:xfrm>
            <a:off x="2057222" y="3046176"/>
            <a:ext cx="3140444" cy="1117047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 4</a:t>
            </a:r>
          </a:p>
        </p:txBody>
      </p:sp>
      <p:sp>
        <p:nvSpPr>
          <p:cNvPr id="31" name="B"/>
          <p:cNvSpPr/>
          <p:nvPr/>
        </p:nvSpPr>
        <p:spPr>
          <a:xfrm>
            <a:off x="2057222" y="4411434"/>
            <a:ext cx="3140444" cy="1106793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B. 5</a:t>
            </a:r>
          </a:p>
        </p:txBody>
      </p:sp>
      <p:sp>
        <p:nvSpPr>
          <p:cNvPr id="32" name="D"/>
          <p:cNvSpPr/>
          <p:nvPr/>
        </p:nvSpPr>
        <p:spPr>
          <a:xfrm>
            <a:off x="6441279" y="4411436"/>
            <a:ext cx="3152500" cy="1106793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D. 7</a:t>
            </a:r>
          </a:p>
        </p:txBody>
      </p:sp>
      <p:pic>
        <p:nvPicPr>
          <p:cNvPr id="34" name="Picture 115" descr="ALRMCLOK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69" y="154649"/>
            <a:ext cx="1008063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15</a:t>
            </a:r>
          </a:p>
        </p:txBody>
      </p:sp>
      <p:sp>
        <p:nvSpPr>
          <p:cNvPr id="36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14</a:t>
            </a:r>
          </a:p>
        </p:txBody>
      </p:sp>
      <p:sp>
        <p:nvSpPr>
          <p:cNvPr id="37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13</a:t>
            </a:r>
          </a:p>
        </p:txBody>
      </p:sp>
      <p:sp>
        <p:nvSpPr>
          <p:cNvPr id="38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12</a:t>
            </a:r>
          </a:p>
        </p:txBody>
      </p:sp>
      <p:sp>
        <p:nvSpPr>
          <p:cNvPr id="39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11</a:t>
            </a:r>
          </a:p>
        </p:txBody>
      </p:sp>
      <p:sp>
        <p:nvSpPr>
          <p:cNvPr id="40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10</a:t>
            </a:r>
          </a:p>
        </p:txBody>
      </p:sp>
      <p:sp>
        <p:nvSpPr>
          <p:cNvPr id="41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9</a:t>
            </a:r>
          </a:p>
        </p:txBody>
      </p:sp>
      <p:sp>
        <p:nvSpPr>
          <p:cNvPr id="42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8</a:t>
            </a:r>
          </a:p>
        </p:txBody>
      </p:sp>
      <p:sp>
        <p:nvSpPr>
          <p:cNvPr id="43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7</a:t>
            </a:r>
          </a:p>
        </p:txBody>
      </p:sp>
      <p:sp>
        <p:nvSpPr>
          <p:cNvPr id="44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6</a:t>
            </a:r>
          </a:p>
        </p:txBody>
      </p:sp>
      <p:sp>
        <p:nvSpPr>
          <p:cNvPr id="45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5</a:t>
            </a:r>
          </a:p>
        </p:txBody>
      </p:sp>
      <p:sp>
        <p:nvSpPr>
          <p:cNvPr id="46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4</a:t>
            </a:r>
          </a:p>
        </p:txBody>
      </p:sp>
      <p:sp>
        <p:nvSpPr>
          <p:cNvPr id="47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3</a:t>
            </a:r>
          </a:p>
        </p:txBody>
      </p:sp>
      <p:sp>
        <p:nvSpPr>
          <p:cNvPr id="48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2</a:t>
            </a:r>
          </a:p>
        </p:txBody>
      </p:sp>
      <p:sp>
        <p:nvSpPr>
          <p:cNvPr id="49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</a:t>
            </a:r>
          </a:p>
        </p:txBody>
      </p:sp>
      <p:sp>
        <p:nvSpPr>
          <p:cNvPr id="50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800" dirty="0">
                <a:solidFill>
                  <a:srgbClr val="DC2608"/>
                </a:solidFill>
                <a:latin typeface=".VnBlack" panose="020B7200000000000000" pitchFamily="34" charset="0"/>
              </a:rPr>
              <a:t>0</a:t>
            </a:r>
          </a:p>
        </p:txBody>
      </p:sp>
      <p:pic>
        <p:nvPicPr>
          <p:cNvPr id="52" name="bensound-smil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989591" y="535649"/>
            <a:ext cx="609600" cy="609600"/>
          </a:xfrm>
          <a:prstGeom prst="rect">
            <a:avLst/>
          </a:prstGeom>
        </p:spPr>
      </p:pic>
      <p:pic>
        <p:nvPicPr>
          <p:cNvPr id="2" name="Picture 1">
            <a:hlinkClick r:id="rId11" action="ppaction://hlinksldjump"/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896" b="97266" l="9883" r="94876"/>
                    </a14:imgEffect>
                  </a14:imgLayer>
                </a14:imgProps>
              </a:ext>
            </a:extLst>
          </a:blip>
          <a:srcRect l="8203" t="10801" r="6970" b="5428"/>
          <a:stretch>
            <a:fillRect/>
          </a:stretch>
        </p:blipFill>
        <p:spPr>
          <a:xfrm>
            <a:off x="9937924" y="5250864"/>
            <a:ext cx="2254076" cy="1251536"/>
          </a:xfrm>
          <a:prstGeom prst="rect">
            <a:avLst/>
          </a:prstGeom>
        </p:spPr>
      </p:pic>
      <p:grpSp>
        <p:nvGrpSpPr>
          <p:cNvPr id="53" name="Group 52">
            <a:extLst>
              <a:ext uri="{FF2B5EF4-FFF2-40B4-BE49-F238E27FC236}">
                <a16:creationId xmlns:a16="http://schemas.microsoft.com/office/drawing/2014/main" id="{B795BA89-A9A2-4078-8257-815A858406CE}"/>
              </a:ext>
            </a:extLst>
          </p:cNvPr>
          <p:cNvGrpSpPr/>
          <p:nvPr/>
        </p:nvGrpSpPr>
        <p:grpSpPr>
          <a:xfrm>
            <a:off x="4474711" y="702181"/>
            <a:ext cx="2177467" cy="1951522"/>
            <a:chOff x="4462788" y="514807"/>
            <a:chExt cx="2539819" cy="2231042"/>
          </a:xfrm>
        </p:grpSpPr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E5A4EA28-0072-4ACD-BDDD-2213D59F6AA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2552" b="89793" l="5684" r="89876">
                          <a14:foregroundMark x1="21670" y1="9091" x2="21670" y2="9091"/>
                          <a14:foregroundMark x1="26288" y1="7018" x2="26288" y2="7018"/>
                          <a14:foregroundMark x1="35879" y1="6380" x2="35879" y2="6380"/>
                          <a14:foregroundMark x1="15098" y1="5901" x2="15098" y2="5901"/>
                          <a14:foregroundMark x1="19893" y1="10367" x2="19893" y2="10367"/>
                          <a14:foregroundMark x1="14565" y1="2711" x2="14565" y2="2711"/>
                          <a14:foregroundMark x1="25222" y1="10526" x2="25222" y2="10526"/>
                          <a14:foregroundMark x1="24512" y1="18182" x2="24512" y2="18182"/>
                          <a14:foregroundMark x1="23979" y1="21850" x2="23979" y2="21850"/>
                          <a14:foregroundMark x1="23979" y1="21850" x2="23979" y2="21850"/>
                          <a14:foregroundMark x1="22913" y1="31738" x2="22913" y2="31738"/>
                          <a14:foregroundMark x1="17762" y1="39553" x2="17762" y2="39553"/>
                          <a14:foregroundMark x1="12789" y1="33812" x2="12789" y2="33812"/>
                          <a14:foregroundMark x1="5684" y1="32057" x2="5684" y2="32057"/>
                          <a14:foregroundMark x1="6217" y1="36204" x2="6217" y2="36204"/>
                          <a14:foregroundMark x1="25933" y1="63317" x2="25933" y2="6331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3789" b="48183"/>
            <a:stretch/>
          </p:blipFill>
          <p:spPr>
            <a:xfrm>
              <a:off x="4462788" y="514807"/>
              <a:ext cx="2539819" cy="2231042"/>
            </a:xfrm>
            <a:prstGeom prst="rect">
              <a:avLst/>
            </a:prstGeom>
          </p:spPr>
        </p:pic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1682EA0D-2CC4-4222-99C6-8152D526DAA7}"/>
                </a:ext>
              </a:extLst>
            </p:cNvPr>
            <p:cNvSpPr txBox="1"/>
            <p:nvPr/>
          </p:nvSpPr>
          <p:spPr>
            <a:xfrm>
              <a:off x="4867182" y="1846339"/>
              <a:ext cx="1795391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12 : 2 = ?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183536" fill="hold"/>
                                        <p:tgtEl>
                                          <p:spTgt spid="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4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"/>
                            </p:stCondLst>
                            <p:childTnLst>
                              <p:par>
                                <p:cTn id="8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000"/>
                            </p:stCondLst>
                            <p:childTnLst>
                              <p:par>
                                <p:cTn id="8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3000"/>
                            </p:stCondLst>
                            <p:childTnLst>
                              <p:par>
                                <p:cTn id="9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4000"/>
                            </p:stCondLst>
                            <p:childTnLst>
                              <p:par>
                                <p:cTn id="9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0"/>
                            </p:stCondLst>
                            <p:childTnLst>
                              <p:par>
                                <p:cTn id="9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6000"/>
                            </p:stCondLst>
                            <p:childTnLst>
                              <p:par>
                                <p:cTn id="9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7000"/>
                            </p:stCondLst>
                            <p:childTnLst>
                              <p:par>
                                <p:cTn id="10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8000"/>
                            </p:stCondLst>
                            <p:childTnLst>
                              <p:par>
                                <p:cTn id="10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9000"/>
                            </p:stCondLst>
                            <p:childTnLst>
                              <p:par>
                                <p:cTn id="10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0000"/>
                            </p:stCondLst>
                            <p:childTnLst>
                              <p:par>
                                <p:cTn id="11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1000"/>
                            </p:stCondLst>
                            <p:childTnLst>
                              <p:par>
                                <p:cTn id="11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2000"/>
                            </p:stCondLst>
                            <p:childTnLst>
                              <p:par>
                                <p:cTn id="11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3000"/>
                            </p:stCondLst>
                            <p:childTnLst>
                              <p:par>
                                <p:cTn id="12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4000"/>
                            </p:stCondLst>
                            <p:childTnLst>
                              <p:par>
                                <p:cTn id="12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5000"/>
                            </p:stCondLst>
                            <p:childTnLst>
                              <p:par>
                                <p:cTn id="12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GU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1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2"/>
                </p:tgtEl>
              </p:cMediaNode>
            </p:audio>
          </p:childTnLst>
        </p:cTn>
      </p:par>
    </p:tnLst>
    <p:bldLst>
      <p:bldP spid="26" grpId="0" bldLvl="0" animBg="1"/>
      <p:bldP spid="27" grpId="0" bldLvl="0" animBg="1"/>
      <p:bldP spid="29" grpId="0" bldLvl="0" animBg="1"/>
      <p:bldP spid="29" grpId="1" bldLvl="0" animBg="1"/>
      <p:bldP spid="30" grpId="0" bldLvl="0" animBg="1"/>
      <p:bldP spid="30" grpId="1" bldLvl="0" animBg="1"/>
      <p:bldP spid="31" grpId="0" bldLvl="0" animBg="1"/>
      <p:bldP spid="31" grpId="1" bldLvl="0" animBg="1"/>
      <p:bldP spid="32" grpId="0" bldLvl="0" animBg="1"/>
      <p:bldP spid="32" grpId="1" bldLvl="0" animBg="1"/>
      <p:bldP spid="35" grpId="0" bldLvl="0" animBg="1"/>
      <p:bldP spid="36" grpId="0" bldLvl="0" animBg="1"/>
      <p:bldP spid="37" grpId="0" bldLvl="0" animBg="1"/>
      <p:bldP spid="38" grpId="0" bldLvl="0" animBg="1"/>
      <p:bldP spid="39" grpId="0" bldLvl="0" animBg="1"/>
      <p:bldP spid="40" grpId="0" bldLvl="0" animBg="1"/>
      <p:bldP spid="41" grpId="0" bldLvl="0" animBg="1"/>
      <p:bldP spid="42" grpId="0" bldLvl="0" animBg="1"/>
      <p:bldP spid="43" grpId="0" bldLvl="0" animBg="1"/>
      <p:bldP spid="44" grpId="0" bldLvl="0" animBg="1"/>
      <p:bldP spid="45" grpId="0" bldLvl="0" animBg="1"/>
      <p:bldP spid="46" grpId="0" bldLvl="0" animBg="1"/>
      <p:bldP spid="47" grpId="0" bldLvl="0" animBg="1"/>
      <p:bldP spid="48" grpId="0" bldLvl="0" animBg="1"/>
      <p:bldP spid="49" grpId="0" bldLvl="0" animBg="1"/>
      <p:bldP spid="50" grpId="0" bldLvl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ound Same Side Corner Rectangle 25"/>
          <p:cNvSpPr/>
          <p:nvPr/>
        </p:nvSpPr>
        <p:spPr>
          <a:xfrm>
            <a:off x="307074" y="-75932"/>
            <a:ext cx="11515958" cy="2781032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rgbClr val="CC66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ound Diagonal Corner Rectangle 26"/>
          <p:cNvSpPr/>
          <p:nvPr/>
        </p:nvSpPr>
        <p:spPr>
          <a:xfrm>
            <a:off x="3684895" y="-31492"/>
            <a:ext cx="4162567" cy="668542"/>
          </a:xfrm>
          <a:prstGeom prst="round2DiagRect">
            <a:avLst>
              <a:gd name="adj1" fmla="val 50000"/>
              <a:gd name="adj2" fmla="val 42686"/>
            </a:avLst>
          </a:prstGeom>
          <a:solidFill>
            <a:srgbClr val="FFC000"/>
          </a:solidFill>
          <a:ln>
            <a:solidFill>
              <a:srgbClr val="DBB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Hỏi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9" name="A"/>
          <p:cNvSpPr/>
          <p:nvPr/>
        </p:nvSpPr>
        <p:spPr>
          <a:xfrm>
            <a:off x="6435955" y="4417971"/>
            <a:ext cx="3196913" cy="1117047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600" b="1" noProof="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C"/>
          <p:cNvSpPr/>
          <p:nvPr/>
        </p:nvSpPr>
        <p:spPr>
          <a:xfrm>
            <a:off x="2231395" y="3048268"/>
            <a:ext cx="3184686" cy="1117047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 6</a:t>
            </a:r>
          </a:p>
        </p:txBody>
      </p:sp>
      <p:sp>
        <p:nvSpPr>
          <p:cNvPr id="31" name="B"/>
          <p:cNvSpPr/>
          <p:nvPr/>
        </p:nvSpPr>
        <p:spPr>
          <a:xfrm>
            <a:off x="2231395" y="4417971"/>
            <a:ext cx="3184686" cy="1106793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B.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8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D"/>
          <p:cNvSpPr/>
          <p:nvPr/>
        </p:nvSpPr>
        <p:spPr>
          <a:xfrm>
            <a:off x="6319448" y="3062019"/>
            <a:ext cx="3196912" cy="1106793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 7</a:t>
            </a:r>
          </a:p>
        </p:txBody>
      </p:sp>
      <p:pic>
        <p:nvPicPr>
          <p:cNvPr id="34" name="Picture 115" descr="ALRMCLOK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69" y="154649"/>
            <a:ext cx="1008063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15</a:t>
            </a:r>
          </a:p>
        </p:txBody>
      </p:sp>
      <p:sp>
        <p:nvSpPr>
          <p:cNvPr id="36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14</a:t>
            </a:r>
          </a:p>
        </p:txBody>
      </p:sp>
      <p:sp>
        <p:nvSpPr>
          <p:cNvPr id="37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13</a:t>
            </a:r>
          </a:p>
        </p:txBody>
      </p:sp>
      <p:sp>
        <p:nvSpPr>
          <p:cNvPr id="38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12</a:t>
            </a:r>
          </a:p>
        </p:txBody>
      </p:sp>
      <p:sp>
        <p:nvSpPr>
          <p:cNvPr id="39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11</a:t>
            </a:r>
          </a:p>
        </p:txBody>
      </p:sp>
      <p:sp>
        <p:nvSpPr>
          <p:cNvPr id="40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10</a:t>
            </a:r>
          </a:p>
        </p:txBody>
      </p:sp>
      <p:sp>
        <p:nvSpPr>
          <p:cNvPr id="41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9</a:t>
            </a:r>
          </a:p>
        </p:txBody>
      </p:sp>
      <p:sp>
        <p:nvSpPr>
          <p:cNvPr id="42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8</a:t>
            </a:r>
          </a:p>
        </p:txBody>
      </p:sp>
      <p:sp>
        <p:nvSpPr>
          <p:cNvPr id="43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7</a:t>
            </a:r>
          </a:p>
        </p:txBody>
      </p:sp>
      <p:sp>
        <p:nvSpPr>
          <p:cNvPr id="44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6</a:t>
            </a:r>
          </a:p>
        </p:txBody>
      </p:sp>
      <p:sp>
        <p:nvSpPr>
          <p:cNvPr id="45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5</a:t>
            </a:r>
          </a:p>
        </p:txBody>
      </p:sp>
      <p:sp>
        <p:nvSpPr>
          <p:cNvPr id="46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4</a:t>
            </a:r>
          </a:p>
        </p:txBody>
      </p:sp>
      <p:sp>
        <p:nvSpPr>
          <p:cNvPr id="47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3</a:t>
            </a:r>
          </a:p>
        </p:txBody>
      </p:sp>
      <p:sp>
        <p:nvSpPr>
          <p:cNvPr id="48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2</a:t>
            </a:r>
          </a:p>
        </p:txBody>
      </p:sp>
      <p:sp>
        <p:nvSpPr>
          <p:cNvPr id="49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</a:t>
            </a:r>
          </a:p>
        </p:txBody>
      </p:sp>
      <p:sp>
        <p:nvSpPr>
          <p:cNvPr id="50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800" dirty="0">
                <a:solidFill>
                  <a:srgbClr val="DC2608"/>
                </a:solidFill>
                <a:latin typeface=".VnBlack" panose="020B7200000000000000" pitchFamily="34" charset="0"/>
              </a:rPr>
              <a:t>0</a:t>
            </a:r>
          </a:p>
        </p:txBody>
      </p:sp>
      <p:pic>
        <p:nvPicPr>
          <p:cNvPr id="52" name="bensound-smil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030655" y="-1028700"/>
            <a:ext cx="609600" cy="609600"/>
          </a:xfrm>
          <a:prstGeom prst="rect">
            <a:avLst/>
          </a:prstGeom>
        </p:spPr>
      </p:pic>
      <p:pic>
        <p:nvPicPr>
          <p:cNvPr id="2" name="Picture 1">
            <a:hlinkClick r:id="rId11" action="ppaction://hlinksldjump"/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896" b="97266" l="9883" r="94876"/>
                    </a14:imgEffect>
                  </a14:imgLayer>
                </a14:imgProps>
              </a:ext>
            </a:extLst>
          </a:blip>
          <a:srcRect l="8203" t="10801" r="6970" b="5428"/>
          <a:stretch>
            <a:fillRect/>
          </a:stretch>
        </p:blipFill>
        <p:spPr>
          <a:xfrm>
            <a:off x="9937924" y="5085764"/>
            <a:ext cx="2254076" cy="1251536"/>
          </a:xfrm>
          <a:prstGeom prst="rect">
            <a:avLst/>
          </a:prstGeom>
        </p:spPr>
      </p:pic>
      <p:grpSp>
        <p:nvGrpSpPr>
          <p:cNvPr id="28" name="Group 27">
            <a:extLst>
              <a:ext uri="{FF2B5EF4-FFF2-40B4-BE49-F238E27FC236}">
                <a16:creationId xmlns:a16="http://schemas.microsoft.com/office/drawing/2014/main" id="{FF3941B8-D8C9-45D3-9ABC-C5AD7DF13E80}"/>
              </a:ext>
            </a:extLst>
          </p:cNvPr>
          <p:cNvGrpSpPr/>
          <p:nvPr/>
        </p:nvGrpSpPr>
        <p:grpSpPr>
          <a:xfrm>
            <a:off x="4579425" y="527521"/>
            <a:ext cx="2373506" cy="2219818"/>
            <a:chOff x="4740493" y="545165"/>
            <a:chExt cx="2373506" cy="2219818"/>
          </a:xfrm>
        </p:grpSpPr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F453CB2C-DF09-4E03-AB1B-4B8E0114446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2552" b="47528" l="56128" r="97336">
                          <a14:foregroundMark x1="81705" y1="11483" x2="81705" y2="11483"/>
                          <a14:foregroundMark x1="73535" y1="10845" x2="73535" y2="10845"/>
                          <a14:foregroundMark x1="80639" y1="13238" x2="80639" y2="13238"/>
                          <a14:foregroundMark x1="80817" y1="8931" x2="80817" y2="8931"/>
                          <a14:foregroundMark x1="79041" y1="12919" x2="79041" y2="12919"/>
                          <a14:foregroundMark x1="79751" y1="11483" x2="79751" y2="11483"/>
                          <a14:foregroundMark x1="78686" y1="10207" x2="78686" y2="10207"/>
                          <a14:foregroundMark x1="72647" y1="11164" x2="72647" y2="11164"/>
                          <a14:foregroundMark x1="67140" y1="3828" x2="67140" y2="3828"/>
                          <a14:foregroundMark x1="84014" y1="2871" x2="84014" y2="2871"/>
                          <a14:foregroundMark x1="68917" y1="2552" x2="68917" y2="2552"/>
                          <a14:foregroundMark x1="71226" y1="12600" x2="71226" y2="12600"/>
                          <a14:foregroundMark x1="70693" y1="12919" x2="70693" y2="12919"/>
                          <a14:foregroundMark x1="69982" y1="12440" x2="69982" y2="12440"/>
                          <a14:foregroundMark x1="66430" y1="45933" x2="66430" y2="45933"/>
                          <a14:foregroundMark x1="57549" y1="46730" x2="57549" y2="46730"/>
                          <a14:foregroundMark x1="85790" y1="47528" x2="85790" y2="47528"/>
                          <a14:foregroundMark x1="97336" y1="38596" x2="97336" y2="38596"/>
                          <a14:foregroundMark x1="72469" y1="10845" x2="72469" y2="10845"/>
                          <a14:foregroundMark x1="70870" y1="10686" x2="70870" y2="10686"/>
                          <a14:foregroundMark x1="73535" y1="13078" x2="73535" y2="13078"/>
                          <a14:foregroundMark x1="81528" y1="9250" x2="81528" y2="9250"/>
                          <a14:foregroundMark x1="83126" y1="12759" x2="83126" y2="12759"/>
                          <a14:foregroundMark x1="77620" y1="15470" x2="77620" y2="1547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389" b="50000"/>
            <a:stretch/>
          </p:blipFill>
          <p:spPr>
            <a:xfrm>
              <a:off x="4740493" y="545165"/>
              <a:ext cx="2369758" cy="2219818"/>
            </a:xfrm>
            <a:prstGeom prst="rect">
              <a:avLst/>
            </a:prstGeom>
          </p:spPr>
        </p:pic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A5F3A313-FFFB-49F1-A248-9B0A59B66FFE}"/>
                </a:ext>
              </a:extLst>
            </p:cNvPr>
            <p:cNvSpPr txBox="1"/>
            <p:nvPr/>
          </p:nvSpPr>
          <p:spPr>
            <a:xfrm>
              <a:off x="5078000" y="1886004"/>
              <a:ext cx="203599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18 : 2 = ?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50"/>
                            </p:stCondLst>
                            <p:childTnLst>
                              <p:par>
                                <p:cTn id="4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183536" fill="hold"/>
                                        <p:tgtEl>
                                          <p:spTgt spid="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4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"/>
                            </p:stCondLst>
                            <p:childTnLst>
                              <p:par>
                                <p:cTn id="8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000"/>
                            </p:stCondLst>
                            <p:childTnLst>
                              <p:par>
                                <p:cTn id="8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3000"/>
                            </p:stCondLst>
                            <p:childTnLst>
                              <p:par>
                                <p:cTn id="9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4000"/>
                            </p:stCondLst>
                            <p:childTnLst>
                              <p:par>
                                <p:cTn id="9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0"/>
                            </p:stCondLst>
                            <p:childTnLst>
                              <p:par>
                                <p:cTn id="9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6000"/>
                            </p:stCondLst>
                            <p:childTnLst>
                              <p:par>
                                <p:cTn id="9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7000"/>
                            </p:stCondLst>
                            <p:childTnLst>
                              <p:par>
                                <p:cTn id="10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8000"/>
                            </p:stCondLst>
                            <p:childTnLst>
                              <p:par>
                                <p:cTn id="10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9000"/>
                            </p:stCondLst>
                            <p:childTnLst>
                              <p:par>
                                <p:cTn id="10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0000"/>
                            </p:stCondLst>
                            <p:childTnLst>
                              <p:par>
                                <p:cTn id="11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1000"/>
                            </p:stCondLst>
                            <p:childTnLst>
                              <p:par>
                                <p:cTn id="11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2000"/>
                            </p:stCondLst>
                            <p:childTnLst>
                              <p:par>
                                <p:cTn id="11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3000"/>
                            </p:stCondLst>
                            <p:childTnLst>
                              <p:par>
                                <p:cTn id="12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4000"/>
                            </p:stCondLst>
                            <p:childTnLst>
                              <p:par>
                                <p:cTn id="12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5000"/>
                            </p:stCondLst>
                            <p:childTnLst>
                              <p:par>
                                <p:cTn id="12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GU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1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2"/>
                </p:tgtEl>
              </p:cMediaNode>
            </p:audio>
          </p:childTnLst>
        </p:cTn>
      </p:par>
    </p:tnLst>
    <p:bldLst>
      <p:bldP spid="26" grpId="0" bldLvl="0" animBg="1"/>
      <p:bldP spid="27" grpId="0" bldLvl="0" animBg="1"/>
      <p:bldP spid="29" grpId="0" bldLvl="0" animBg="1"/>
      <p:bldP spid="29" grpId="1" bldLvl="0" animBg="1"/>
      <p:bldP spid="30" grpId="0" bldLvl="0" animBg="1"/>
      <p:bldP spid="30" grpId="1" bldLvl="0" animBg="1"/>
      <p:bldP spid="31" grpId="0" bldLvl="0" animBg="1"/>
      <p:bldP spid="31" grpId="1" bldLvl="0" animBg="1"/>
      <p:bldP spid="32" grpId="0" bldLvl="0" animBg="1"/>
      <p:bldP spid="32" grpId="1" bldLvl="0" animBg="1"/>
      <p:bldP spid="35" grpId="0" bldLvl="0" animBg="1"/>
      <p:bldP spid="36" grpId="0" bldLvl="0" animBg="1"/>
      <p:bldP spid="37" grpId="0" bldLvl="0" animBg="1"/>
      <p:bldP spid="38" grpId="0" bldLvl="0" animBg="1"/>
      <p:bldP spid="39" grpId="0" bldLvl="0" animBg="1"/>
      <p:bldP spid="40" grpId="0" bldLvl="0" animBg="1"/>
      <p:bldP spid="41" grpId="0" bldLvl="0" animBg="1"/>
      <p:bldP spid="42" grpId="0" bldLvl="0" animBg="1"/>
      <p:bldP spid="43" grpId="0" bldLvl="0" animBg="1"/>
      <p:bldP spid="44" grpId="0" bldLvl="0" animBg="1"/>
      <p:bldP spid="45" grpId="0" bldLvl="0" animBg="1"/>
      <p:bldP spid="46" grpId="0" bldLvl="0" animBg="1"/>
      <p:bldP spid="47" grpId="0" bldLvl="0" animBg="1"/>
      <p:bldP spid="48" grpId="0" bldLvl="0" animBg="1"/>
      <p:bldP spid="49" grpId="0" bldLvl="0" animBg="1"/>
      <p:bldP spid="50" grpId="0" bldLvl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6844412-F83F-4451-B59E-B7A15DF556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99879"/>
            <a:ext cx="11907297" cy="661644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5453D94-F8CB-485B-B2FA-40FF6754D10B}"/>
              </a:ext>
            </a:extLst>
          </p:cNvPr>
          <p:cNvSpPr txBox="1"/>
          <p:nvPr/>
        </p:nvSpPr>
        <p:spPr>
          <a:xfrm>
            <a:off x="2830985" y="3304435"/>
            <a:ext cx="65300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800"/>
              </a:spcAft>
            </a:pPr>
            <a:r>
              <a:rPr lang="en-US" sz="3600" b="1" dirty="0" err="1">
                <a:solidFill>
                  <a:srgbClr val="FFFF00"/>
                </a:solidFill>
              </a:rPr>
              <a:t>Bài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học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hôm</a:t>
            </a:r>
            <a:r>
              <a:rPr lang="en-US" sz="3600" b="1" dirty="0">
                <a:solidFill>
                  <a:srgbClr val="FFFF00"/>
                </a:solidFill>
              </a:rPr>
              <a:t> nay </a:t>
            </a:r>
            <a:r>
              <a:rPr lang="en-US" sz="3600" b="1" dirty="0" err="1">
                <a:solidFill>
                  <a:srgbClr val="FFFF00"/>
                </a:solidFill>
              </a:rPr>
              <a:t>em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biết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thêm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được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điều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gì</a:t>
            </a:r>
            <a:r>
              <a:rPr lang="en-US" sz="3600" b="1" dirty="0">
                <a:solidFill>
                  <a:srgbClr val="FFFF00"/>
                </a:solidFill>
              </a:rPr>
              <a:t>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5D3F467-6705-4C18-9FD1-748EC63802DD}"/>
              </a:ext>
            </a:extLst>
          </p:cNvPr>
          <p:cNvSpPr txBox="1"/>
          <p:nvPr/>
        </p:nvSpPr>
        <p:spPr>
          <a:xfrm>
            <a:off x="2981987" y="3245711"/>
            <a:ext cx="65300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800"/>
              </a:spcAft>
            </a:pPr>
            <a:r>
              <a:rPr lang="en-US" sz="3600" b="1" dirty="0" err="1">
                <a:solidFill>
                  <a:srgbClr val="FFFF00"/>
                </a:solidFill>
              </a:rPr>
              <a:t>Để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có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thể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làm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tốt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các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bài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tập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trên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em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nhắn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bạn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điều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gì</a:t>
            </a:r>
            <a:r>
              <a:rPr lang="en-US" sz="3600" b="1" dirty="0">
                <a:solidFill>
                  <a:srgbClr val="FFFF0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8504214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81858E5-1479-4D39-B9DC-FE8756AF24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593442" y="581096"/>
            <a:ext cx="9368472" cy="5804463"/>
          </a:xfrm>
          <a:prstGeom prst="rect">
            <a:avLst/>
          </a:prstGeom>
        </p:spPr>
      </p:pic>
      <p:sp>
        <p:nvSpPr>
          <p:cNvPr id="2" name="Google Shape;290;p7">
            <a:extLst>
              <a:ext uri="{FF2B5EF4-FFF2-40B4-BE49-F238E27FC236}">
                <a16:creationId xmlns:a16="http://schemas.microsoft.com/office/drawing/2014/main" id="{271B6753-F31C-4A20-8DE2-32985CD964D7}"/>
              </a:ext>
            </a:extLst>
          </p:cNvPr>
          <p:cNvSpPr txBox="1"/>
          <p:nvPr/>
        </p:nvSpPr>
        <p:spPr>
          <a:xfrm>
            <a:off x="3681171" y="1991923"/>
            <a:ext cx="5455657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Times New Roman"/>
              <a:buNone/>
            </a:pP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DẶN DÒ</a:t>
            </a:r>
            <a:endParaRPr lang="en-US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FF5F2D25-62A7-45FE-9A0A-045C359690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65439">
            <a:off x="833474" y="4683561"/>
            <a:ext cx="3151436" cy="1518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6872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2">
            <a:extLst>
              <a:ext uri="{FF2B5EF4-FFF2-40B4-BE49-F238E27FC236}">
                <a16:creationId xmlns:a16="http://schemas.microsoft.com/office/drawing/2014/main" id="{ABFD3119-7FB6-4272-AF0C-B2E2E6A29582}"/>
              </a:ext>
            </a:extLst>
          </p:cNvPr>
          <p:cNvSpPr txBox="1"/>
          <p:nvPr/>
        </p:nvSpPr>
        <p:spPr>
          <a:xfrm>
            <a:off x="2667668" y="2539124"/>
            <a:ext cx="6461133" cy="11037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4000">
                <a:latin typeface="汉仪小麦体简" panose="00020600040101010101" pitchFamily="18" charset="-122"/>
                <a:ea typeface="汉仪小麦体简" panose="00020600040101010101" pitchFamily="18" charset="-122"/>
              </a:defRPr>
            </a:lvl1pPr>
          </a:lstStyle>
          <a:p>
            <a:pPr algn="ctr" defTabSz="457200">
              <a:defRPr/>
            </a:pPr>
            <a:r>
              <a:rPr lang="en-US" altLang="zh-CN" sz="6000" b="1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KHỞI ĐỘNG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8CFCCED-829F-4793-A9FA-B8E7BC28602E}"/>
              </a:ext>
            </a:extLst>
          </p:cNvPr>
          <p:cNvSpPr/>
          <p:nvPr/>
        </p:nvSpPr>
        <p:spPr>
          <a:xfrm>
            <a:off x="2639169" y="3865349"/>
            <a:ext cx="651813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TRÒ CHƠI: TRUYỀN ĐIỆN</a:t>
            </a:r>
            <a:endParaRPr lang="en-US" sz="6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999729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459483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290;p7">
            <a:extLst>
              <a:ext uri="{FF2B5EF4-FFF2-40B4-BE49-F238E27FC236}">
                <a16:creationId xmlns:a16="http://schemas.microsoft.com/office/drawing/2014/main" id="{B2FB0AB9-4896-463B-ABEA-7369E53D2A74}"/>
              </a:ext>
            </a:extLst>
          </p:cNvPr>
          <p:cNvSpPr txBox="1"/>
          <p:nvPr/>
        </p:nvSpPr>
        <p:spPr>
          <a:xfrm>
            <a:off x="2856418" y="1982491"/>
            <a:ext cx="8855721" cy="14465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Times New Roman"/>
              <a:buNone/>
            </a:pPr>
            <a:r>
              <a:rPr lang="en-US" sz="4400" b="1" dirty="0" err="1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KHÁM</a:t>
            </a:r>
            <a:r>
              <a:rPr lang="en-US" sz="4400" b="1" dirty="0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400" b="1" dirty="0" err="1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PHÁ</a:t>
            </a:r>
            <a:r>
              <a:rPr lang="en-US" sz="4400" b="1" dirty="0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Times New Roman"/>
              <a:buNone/>
            </a:pPr>
            <a:r>
              <a:rPr lang="en-US" sz="4400" b="1" dirty="0" err="1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KIẾN</a:t>
            </a:r>
            <a:r>
              <a:rPr lang="en-US" sz="4400" b="1" dirty="0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400" b="1" dirty="0" err="1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THỨC</a:t>
            </a:r>
            <a:r>
              <a:rPr lang="en-US" sz="4400" b="1" dirty="0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400" b="1" dirty="0" err="1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MỚI</a:t>
            </a:r>
            <a:endParaRPr lang="en-US" sz="4000" b="1" dirty="0">
              <a:ln w="22225">
                <a:noFill/>
                <a:prstDash val="solid"/>
              </a:ln>
              <a:solidFill>
                <a:srgbClr val="FFFF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4701566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41">
            <a:extLst>
              <a:ext uri="{FF2B5EF4-FFF2-40B4-BE49-F238E27FC236}">
                <a16:creationId xmlns:a16="http://schemas.microsoft.com/office/drawing/2014/main" id="{E1559BF9-1CEE-422B-BFCA-A0C66E52C26C}"/>
              </a:ext>
            </a:extLst>
          </p:cNvPr>
          <p:cNvSpPr/>
          <p:nvPr/>
        </p:nvSpPr>
        <p:spPr>
          <a:xfrm>
            <a:off x="0" y="0"/>
            <a:ext cx="12192000" cy="6405718"/>
          </a:xfrm>
          <a:prstGeom prst="rect">
            <a:avLst/>
          </a:prstGeom>
          <a:gradFill flip="none" rotWithShape="1">
            <a:gsLst>
              <a:gs pos="100000">
                <a:srgbClr val="97C379"/>
              </a:gs>
              <a:gs pos="64000">
                <a:srgbClr val="C5DEB5"/>
              </a:gs>
              <a:gs pos="0">
                <a:schemeClr val="accent6">
                  <a:lumMod val="0"/>
                  <a:lumOff val="100000"/>
                </a:schemeClr>
              </a:gs>
              <a:gs pos="35000">
                <a:schemeClr val="accent6">
                  <a:lumMod val="0"/>
                  <a:lumOff val="100000"/>
                </a:schemeClr>
              </a:gs>
              <a:gs pos="100000">
                <a:schemeClr val="accent6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32B75725-D77B-4EBA-AEEA-1F39531F83D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067" r="3873"/>
          <a:stretch/>
        </p:blipFill>
        <p:spPr>
          <a:xfrm>
            <a:off x="-2880176" y="1149318"/>
            <a:ext cx="3045390" cy="5422739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0022D70A-7739-485B-9C18-040F671F6F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36" r="11336"/>
          <a:stretch/>
        </p:blipFill>
        <p:spPr>
          <a:xfrm>
            <a:off x="13131395" y="1398704"/>
            <a:ext cx="2511707" cy="501762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039D0A2-1CB3-4F64-9F65-E795953C3098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4167" r="90833">
                        <a14:foregroundMark x1="8611" y1="52500" x2="8611" y2="52500"/>
                        <a14:foregroundMark x1="4444" y1="54167" x2="4444" y2="54167"/>
                        <a14:foregroundMark x1="90833" y1="56944" x2="90833" y2="569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73" t="36410" r="7107" b="41581"/>
          <a:stretch/>
        </p:blipFill>
        <p:spPr>
          <a:xfrm>
            <a:off x="0" y="3788216"/>
            <a:ext cx="12192000" cy="2604919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88DED4A5-9347-474C-8FC4-5D5EABF393AE}"/>
              </a:ext>
            </a:extLst>
          </p:cNvPr>
          <p:cNvGrpSpPr/>
          <p:nvPr/>
        </p:nvGrpSpPr>
        <p:grpSpPr>
          <a:xfrm>
            <a:off x="7040284" y="312516"/>
            <a:ext cx="4497324" cy="1526993"/>
            <a:chOff x="7040284" y="312516"/>
            <a:chExt cx="4497324" cy="1526993"/>
          </a:xfrm>
        </p:grpSpPr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379E915D-216E-4500-8E7E-EE191B0231C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3994" b="37061" l="5112" r="92812">
                          <a14:foregroundMark x1="5112" y1="19968" x2="5112" y2="19968"/>
                          <a14:foregroundMark x1="70128" y1="20927" x2="70128" y2="20927"/>
                          <a14:foregroundMark x1="92812" y1="24121" x2="92812" y2="2412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799" t="10336" r="4126" b="61043"/>
            <a:stretch/>
          </p:blipFill>
          <p:spPr>
            <a:xfrm flipH="1">
              <a:off x="7040284" y="312516"/>
              <a:ext cx="4497324" cy="1526993"/>
            </a:xfrm>
            <a:prstGeom prst="rect">
              <a:avLst/>
            </a:prstGeom>
          </p:spPr>
        </p:pic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A609B28A-3040-44AD-92EE-A1B0F1943D80}"/>
                </a:ext>
              </a:extLst>
            </p:cNvPr>
            <p:cNvSpPr txBox="1"/>
            <p:nvPr/>
          </p:nvSpPr>
          <p:spPr>
            <a:xfrm flipH="1">
              <a:off x="7424409" y="644440"/>
              <a:ext cx="365573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Vậy</a:t>
              </a:r>
              <a:r>
                <a:rPr lang="en-US" sz="2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mỗi</a:t>
              </a:r>
              <a:r>
                <a:rPr lang="en-US" sz="2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hộp</a:t>
              </a:r>
              <a:r>
                <a:rPr lang="en-US" sz="2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đựng</a:t>
              </a:r>
              <a:r>
                <a:rPr lang="en-US" sz="2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mấy</a:t>
              </a:r>
              <a:r>
                <a:rPr lang="en-US" sz="2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viên</a:t>
              </a:r>
              <a:r>
                <a:rPr lang="en-US" sz="2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bi?</a:t>
              </a: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4FC45620-A12B-4EB4-8F14-7B49A6258A3E}"/>
              </a:ext>
            </a:extLst>
          </p:cNvPr>
          <p:cNvGrpSpPr/>
          <p:nvPr/>
        </p:nvGrpSpPr>
        <p:grpSpPr>
          <a:xfrm>
            <a:off x="393539" y="208343"/>
            <a:ext cx="4944220" cy="1847715"/>
            <a:chOff x="393539" y="208343"/>
            <a:chExt cx="4944220" cy="1847715"/>
          </a:xfrm>
        </p:grpSpPr>
        <p:pic>
          <p:nvPicPr>
            <p:cNvPr id="46" name="Picture 45">
              <a:extLst>
                <a:ext uri="{FF2B5EF4-FFF2-40B4-BE49-F238E27FC236}">
                  <a16:creationId xmlns:a16="http://schemas.microsoft.com/office/drawing/2014/main" id="{6405CA05-EC0A-413D-BD98-BA83D179A99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3994" b="37061" l="5112" r="92812">
                          <a14:foregroundMark x1="5112" y1="19968" x2="5112" y2="19968"/>
                          <a14:foregroundMark x1="70128" y1="20927" x2="70128" y2="20927"/>
                          <a14:foregroundMark x1="92812" y1="24121" x2="92812" y2="2412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06" t="5512" r="54079" b="62773"/>
            <a:stretch/>
          </p:blipFill>
          <p:spPr>
            <a:xfrm flipH="1">
              <a:off x="393539" y="208343"/>
              <a:ext cx="4944220" cy="1847715"/>
            </a:xfrm>
            <a:prstGeom prst="rect">
              <a:avLst/>
            </a:prstGeom>
          </p:spPr>
        </p:pic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1959A4A3-EA37-4343-AD96-1C38E09D3F29}"/>
                </a:ext>
              </a:extLst>
            </p:cNvPr>
            <p:cNvSpPr txBox="1"/>
            <p:nvPr/>
          </p:nvSpPr>
          <p:spPr>
            <a:xfrm flipH="1">
              <a:off x="864501" y="580449"/>
              <a:ext cx="4066596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Mình</a:t>
              </a:r>
              <a:r>
                <a:rPr lang="en-US" sz="2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có</a:t>
              </a:r>
              <a:r>
                <a:rPr lang="en-US" sz="2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8 </a:t>
              </a:r>
              <a:r>
                <a:rPr lang="en-US" sz="28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viên</a:t>
              </a:r>
              <a:r>
                <a:rPr lang="en-US" sz="2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bi chia </a:t>
              </a:r>
              <a:r>
                <a:rPr lang="en-US" sz="28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đều</a:t>
              </a:r>
              <a:r>
                <a:rPr lang="en-US" sz="2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vào</a:t>
              </a:r>
              <a:r>
                <a:rPr lang="en-US" sz="2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hai</a:t>
              </a:r>
              <a:r>
                <a:rPr lang="en-US" sz="2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hộp</a:t>
              </a:r>
              <a:r>
                <a:rPr lang="en-US" sz="2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17431034-155E-4CD1-836D-85318E49DD97}"/>
              </a:ext>
            </a:extLst>
          </p:cNvPr>
          <p:cNvGrpSpPr/>
          <p:nvPr/>
        </p:nvGrpSpPr>
        <p:grpSpPr>
          <a:xfrm>
            <a:off x="174790" y="208342"/>
            <a:ext cx="5923189" cy="1847715"/>
            <a:chOff x="4487" y="2859934"/>
            <a:chExt cx="5923189" cy="1847715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BC875083-855B-4B85-B244-FD00F2B0654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3994" b="37061" l="5112" r="92812">
                          <a14:foregroundMark x1="5112" y1="19968" x2="5112" y2="19968"/>
                          <a14:foregroundMark x1="70128" y1="20927" x2="70128" y2="20927"/>
                          <a14:foregroundMark x1="92812" y1="24121" x2="92812" y2="2412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06" t="5512" r="54079" b="62773"/>
            <a:stretch/>
          </p:blipFill>
          <p:spPr>
            <a:xfrm flipH="1">
              <a:off x="4487" y="2859934"/>
              <a:ext cx="5923189" cy="1847715"/>
            </a:xfrm>
            <a:prstGeom prst="rect">
              <a:avLst/>
            </a:prstGeom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903F8FF-4124-4ABC-967F-A68DEB01F6EA}"/>
                </a:ext>
              </a:extLst>
            </p:cNvPr>
            <p:cNvSpPr txBox="1"/>
            <p:nvPr/>
          </p:nvSpPr>
          <p:spPr>
            <a:xfrm flipH="1">
              <a:off x="587882" y="3330863"/>
              <a:ext cx="4756397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Mình</a:t>
              </a:r>
              <a:r>
                <a:rPr lang="en-US" sz="2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sẽ</a:t>
              </a:r>
              <a:r>
                <a:rPr lang="en-US" sz="2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thực</a:t>
              </a:r>
              <a:r>
                <a:rPr lang="en-US" sz="2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hiện</a:t>
              </a:r>
              <a:r>
                <a:rPr lang="en-US" sz="2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phép</a:t>
              </a:r>
              <a:r>
                <a:rPr lang="en-US" sz="2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tính</a:t>
              </a:r>
              <a:endPara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en-US" sz="2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8 : 2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E79EFE6F-4E2E-4DDC-B8FE-954BDDEED7F8}"/>
              </a:ext>
            </a:extLst>
          </p:cNvPr>
          <p:cNvGrpSpPr/>
          <p:nvPr/>
        </p:nvGrpSpPr>
        <p:grpSpPr>
          <a:xfrm>
            <a:off x="7040284" y="487066"/>
            <a:ext cx="4497324" cy="1526993"/>
            <a:chOff x="7041038" y="256153"/>
            <a:chExt cx="4497324" cy="1526993"/>
          </a:xfrm>
        </p:grpSpPr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D4A021EB-633D-4190-A567-0E7E6B0A73B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3994" b="37061" l="5112" r="92812">
                          <a14:foregroundMark x1="5112" y1="19968" x2="5112" y2="19968"/>
                          <a14:foregroundMark x1="70128" y1="20927" x2="70128" y2="20927"/>
                          <a14:foregroundMark x1="92812" y1="24121" x2="92812" y2="2412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799" t="10336" r="4126" b="61043"/>
            <a:stretch/>
          </p:blipFill>
          <p:spPr>
            <a:xfrm flipH="1">
              <a:off x="7041038" y="256153"/>
              <a:ext cx="4497324" cy="1526993"/>
            </a:xfrm>
            <a:prstGeom prst="rect">
              <a:avLst/>
            </a:prstGeom>
          </p:spPr>
        </p:pic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6A77D6AF-1562-439A-9841-DF5AB729255C}"/>
                </a:ext>
              </a:extLst>
            </p:cNvPr>
            <p:cNvSpPr txBox="1"/>
            <p:nvPr/>
          </p:nvSpPr>
          <p:spPr>
            <a:xfrm flipH="1">
              <a:off x="7424409" y="644440"/>
              <a:ext cx="365573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8 : 2 = ?</a:t>
              </a:r>
            </a:p>
          </p:txBody>
        </p:sp>
      </p:grpSp>
      <p:pic>
        <p:nvPicPr>
          <p:cNvPr id="34" name="Picture 33">
            <a:extLst>
              <a:ext uri="{FF2B5EF4-FFF2-40B4-BE49-F238E27FC236}">
                <a16:creationId xmlns:a16="http://schemas.microsoft.com/office/drawing/2014/main" id="{4AB2A48B-84F3-404A-AC6C-266C185638A7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816" b="93865" l="5313" r="90000">
                        <a14:foregroundMark x1="8438" y1="66564" x2="8438" y2="66564"/>
                        <a14:foregroundMark x1="5313" y1="62883" x2="5313" y2="62883"/>
                        <a14:foregroundMark x1="50938" y1="93865" x2="50938" y2="93865"/>
                        <a14:backgroundMark x1="34063" y1="42331" x2="82500" y2="59509"/>
                        <a14:backgroundMark x1="82500" y1="59509" x2="90000" y2="45092"/>
                        <a14:backgroundMark x1="90000" y1="45092" x2="92500" y2="27914"/>
                        <a14:backgroundMark x1="92500" y1="27914" x2="77188" y2="9509"/>
                        <a14:backgroundMark x1="77188" y1="9509" x2="51875" y2="6442"/>
                        <a14:backgroundMark x1="51875" y1="6442" x2="39063" y2="22699"/>
                        <a14:backgroundMark x1="39063" y1="22699" x2="35625" y2="420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8373" r="17463"/>
          <a:stretch/>
        </p:blipFill>
        <p:spPr>
          <a:xfrm rot="21391152">
            <a:off x="2606369" y="4211495"/>
            <a:ext cx="3149828" cy="1569198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23FDD9C7-99D5-40FC-933F-B7795CA07A84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816" b="93865" l="5313" r="90000">
                        <a14:foregroundMark x1="8438" y1="66564" x2="8438" y2="66564"/>
                        <a14:foregroundMark x1="5313" y1="62883" x2="5313" y2="62883"/>
                        <a14:foregroundMark x1="50938" y1="93865" x2="50938" y2="93865"/>
                        <a14:backgroundMark x1="34063" y1="42331" x2="82500" y2="59509"/>
                        <a14:backgroundMark x1="82500" y1="59509" x2="90000" y2="45092"/>
                        <a14:backgroundMark x1="90000" y1="45092" x2="92500" y2="27914"/>
                        <a14:backgroundMark x1="92500" y1="27914" x2="77188" y2="9509"/>
                        <a14:backgroundMark x1="77188" y1="9509" x2="51875" y2="6442"/>
                        <a14:backgroundMark x1="51875" y1="6442" x2="39063" y2="22699"/>
                        <a14:backgroundMark x1="39063" y1="22699" x2="35625" y2="420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8549" r="15531"/>
          <a:stretch/>
        </p:blipFill>
        <p:spPr>
          <a:xfrm rot="21391152">
            <a:off x="5932659" y="4246895"/>
            <a:ext cx="3223570" cy="1564714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DCF3EB47-1DE5-4C45-871C-8BCA119C1D8F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>
                        <a14:foregroundMark x1="48000" y1="75434" x2="53233" y2="74514"/>
                        <a14:foregroundMark x1="66272" y1="69637" x2="67294" y2="68983"/>
                        <a14:backgroundMark x1="51765" y1="77419" x2="64471" y2="7320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959" t="9085" r="19706" b="18233"/>
          <a:stretch/>
        </p:blipFill>
        <p:spPr>
          <a:xfrm>
            <a:off x="4186096" y="2586862"/>
            <a:ext cx="645404" cy="67055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5F8DE0B3-F8D0-4C88-A915-A4765E10518F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>
                        <a14:foregroundMark x1="48000" y1="75434" x2="53233" y2="74514"/>
                        <a14:foregroundMark x1="66272" y1="69637" x2="67294" y2="68983"/>
                        <a14:backgroundMark x1="51765" y1="77419" x2="64471" y2="7320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959" t="9085" r="19706" b="18233"/>
          <a:stretch/>
        </p:blipFill>
        <p:spPr>
          <a:xfrm>
            <a:off x="4187486" y="1915447"/>
            <a:ext cx="645404" cy="67055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0D42B648-758D-4239-9A02-C7DB6926FB59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>
                        <a14:foregroundMark x1="48000" y1="75434" x2="53233" y2="74514"/>
                        <a14:foregroundMark x1="66272" y1="69637" x2="67294" y2="68983"/>
                        <a14:backgroundMark x1="51765" y1="77419" x2="64471" y2="7320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959" t="9085" r="19706" b="18233"/>
          <a:stretch/>
        </p:blipFill>
        <p:spPr>
          <a:xfrm>
            <a:off x="5001728" y="1915447"/>
            <a:ext cx="645404" cy="67055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BD411D49-C75A-4475-909A-7631C28871DD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>
                        <a14:foregroundMark x1="48000" y1="75434" x2="53233" y2="74514"/>
                        <a14:foregroundMark x1="66272" y1="69637" x2="67294" y2="68983"/>
                        <a14:backgroundMark x1="51765" y1="77419" x2="64471" y2="7320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959" t="9085" r="19706" b="18233"/>
          <a:stretch/>
        </p:blipFill>
        <p:spPr>
          <a:xfrm>
            <a:off x="5000885" y="2586862"/>
            <a:ext cx="645404" cy="670550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9D591A87-B46D-4D54-B86D-4DEA4EA4A5A8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>
                        <a14:foregroundMark x1="48000" y1="75434" x2="53233" y2="74514"/>
                        <a14:foregroundMark x1="66272" y1="69637" x2="67294" y2="68983"/>
                        <a14:backgroundMark x1="51765" y1="77419" x2="64471" y2="7320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959" t="9085" r="19706" b="18233"/>
          <a:stretch/>
        </p:blipFill>
        <p:spPr>
          <a:xfrm>
            <a:off x="5734038" y="2615169"/>
            <a:ext cx="645404" cy="670550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6E13893D-1609-4AE2-8AE8-F3A8CFD8C32D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>
                        <a14:foregroundMark x1="48000" y1="75434" x2="53233" y2="74514"/>
                        <a14:foregroundMark x1="66272" y1="69637" x2="67294" y2="68983"/>
                        <a14:backgroundMark x1="51765" y1="77419" x2="64471" y2="7320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959" t="9085" r="19706" b="18233"/>
          <a:stretch/>
        </p:blipFill>
        <p:spPr>
          <a:xfrm>
            <a:off x="5735428" y="1943754"/>
            <a:ext cx="645404" cy="670550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F44254EA-2FC5-4AC2-9B2E-266CB3D37F6A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>
                        <a14:foregroundMark x1="48000" y1="75434" x2="53233" y2="74514"/>
                        <a14:foregroundMark x1="66272" y1="69637" x2="67294" y2="68983"/>
                        <a14:backgroundMark x1="51765" y1="77419" x2="64471" y2="7320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959" t="9085" r="19706" b="18233"/>
          <a:stretch/>
        </p:blipFill>
        <p:spPr>
          <a:xfrm>
            <a:off x="6549670" y="1943754"/>
            <a:ext cx="645404" cy="670550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EBE72C7A-B4A0-4AEA-8477-8C92CD050A16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>
                        <a14:foregroundMark x1="48000" y1="75434" x2="53233" y2="74514"/>
                        <a14:foregroundMark x1="66272" y1="69637" x2="67294" y2="68983"/>
                        <a14:backgroundMark x1="51765" y1="77419" x2="64471" y2="7320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959" t="9085" r="19706" b="18233"/>
          <a:stretch/>
        </p:blipFill>
        <p:spPr>
          <a:xfrm>
            <a:off x="6548827" y="2615169"/>
            <a:ext cx="645404" cy="670550"/>
          </a:xfrm>
          <a:prstGeom prst="rect">
            <a:avLst/>
          </a:prstGeom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309F1E5D-E086-4268-9E79-B2DD6A27A57B}"/>
              </a:ext>
            </a:extLst>
          </p:cNvPr>
          <p:cNvGrpSpPr/>
          <p:nvPr/>
        </p:nvGrpSpPr>
        <p:grpSpPr>
          <a:xfrm>
            <a:off x="864501" y="387589"/>
            <a:ext cx="4497324" cy="1526993"/>
            <a:chOff x="7041038" y="256153"/>
            <a:chExt cx="4497324" cy="1526993"/>
          </a:xfrm>
        </p:grpSpPr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EB3BF3B8-4EA6-4C87-B956-EBDD5D9D25B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3994" b="37061" l="5112" r="92812">
                          <a14:foregroundMark x1="5112" y1="19968" x2="5112" y2="19968"/>
                          <a14:foregroundMark x1="70128" y1="20927" x2="70128" y2="20927"/>
                          <a14:foregroundMark x1="92812" y1="24121" x2="92812" y2="2412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799" t="10336" r="4126" b="61043"/>
            <a:stretch/>
          </p:blipFill>
          <p:spPr>
            <a:xfrm flipH="1">
              <a:off x="7041038" y="256153"/>
              <a:ext cx="4497324" cy="1526993"/>
            </a:xfrm>
            <a:prstGeom prst="rect">
              <a:avLst/>
            </a:prstGeom>
          </p:spPr>
        </p:pic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0939ABC8-0C0E-4973-A5B4-6D100799C401}"/>
                </a:ext>
              </a:extLst>
            </p:cNvPr>
            <p:cNvSpPr txBox="1"/>
            <p:nvPr/>
          </p:nvSpPr>
          <p:spPr>
            <a:xfrm flipH="1">
              <a:off x="7559157" y="417396"/>
              <a:ext cx="3655738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Vì</a:t>
              </a:r>
              <a:r>
                <a:rPr lang="en-US" sz="3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2 x 4 = 8</a:t>
              </a:r>
            </a:p>
            <a:p>
              <a:pPr algn="ctr"/>
              <a:r>
                <a:rPr lang="en-US" sz="32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Nên</a:t>
              </a:r>
              <a:r>
                <a:rPr lang="en-US" sz="3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8 : 2 = 4</a:t>
              </a:r>
            </a:p>
          </p:txBody>
        </p:sp>
      </p:grpSp>
      <p:sp>
        <p:nvSpPr>
          <p:cNvPr id="8" name="Speech Bubble: Oval 7">
            <a:extLst>
              <a:ext uri="{FF2B5EF4-FFF2-40B4-BE49-F238E27FC236}">
                <a16:creationId xmlns:a16="http://schemas.microsoft.com/office/drawing/2014/main" id="{141FE695-9CC4-42E6-9D36-C7B81CF9ADA0}"/>
              </a:ext>
            </a:extLst>
          </p:cNvPr>
          <p:cNvSpPr/>
          <p:nvPr/>
        </p:nvSpPr>
        <p:spPr>
          <a:xfrm>
            <a:off x="7646278" y="464865"/>
            <a:ext cx="3108956" cy="1313256"/>
          </a:xfrm>
          <a:prstGeom prst="wedgeEllipseCallout">
            <a:avLst>
              <a:gd name="adj1" fmla="val 22447"/>
              <a:gd name="adj2" fmla="val 8919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Đúng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rồi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4A4183DD-107A-4B9B-A9C3-3B98A837BE33}"/>
              </a:ext>
            </a:extLst>
          </p:cNvPr>
          <p:cNvGrpSpPr/>
          <p:nvPr/>
        </p:nvGrpSpPr>
        <p:grpSpPr>
          <a:xfrm>
            <a:off x="2478331" y="78473"/>
            <a:ext cx="6561106" cy="2034199"/>
            <a:chOff x="2897799" y="-93248"/>
            <a:chExt cx="5514681" cy="2034199"/>
          </a:xfrm>
        </p:grpSpPr>
        <p:pic>
          <p:nvPicPr>
            <p:cNvPr id="51" name="Picture 50">
              <a:extLst>
                <a:ext uri="{FF2B5EF4-FFF2-40B4-BE49-F238E27FC236}">
                  <a16:creationId xmlns:a16="http://schemas.microsoft.com/office/drawing/2014/main" id="{527BF29E-4451-4992-A679-A3D2CB5D1208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backgroundRemoval t="7692" b="89915" l="8356" r="93014">
                          <a14:foregroundMark x1="50548" y1="10427" x2="50548" y2="10427"/>
                          <a14:foregroundMark x1="57397" y1="8034" x2="57397" y2="8034"/>
                          <a14:foregroundMark x1="93014" y1="52308" x2="93014" y2="52308"/>
                          <a14:foregroundMark x1="8356" y1="48376" x2="8356" y2="4837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97799" y="-93248"/>
              <a:ext cx="5514681" cy="2034199"/>
            </a:xfrm>
            <a:prstGeom prst="rect">
              <a:avLst/>
            </a:prstGeom>
          </p:spPr>
        </p:pic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AF45BBA1-3226-4AE2-BABA-4027E2DEC22A}"/>
                </a:ext>
              </a:extLst>
            </p:cNvPr>
            <p:cNvSpPr txBox="1"/>
            <p:nvPr/>
          </p:nvSpPr>
          <p:spPr>
            <a:xfrm>
              <a:off x="3560754" y="272876"/>
              <a:ext cx="4328431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Chúng</a:t>
              </a:r>
              <a:r>
                <a:rPr lang="en-US" sz="28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mình</a:t>
              </a:r>
              <a:r>
                <a:rPr lang="en-US" sz="28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cùng</a:t>
              </a:r>
              <a:r>
                <a:rPr lang="en-US" sz="28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kiểm</a:t>
              </a:r>
              <a:r>
                <a:rPr lang="en-US" sz="28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tra</a:t>
              </a:r>
              <a:r>
                <a:rPr lang="en-US" sz="28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lại</a:t>
              </a:r>
              <a:r>
                <a:rPr lang="en-US" sz="28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kết</a:t>
              </a:r>
              <a:r>
                <a:rPr lang="en-US" sz="28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quả</a:t>
              </a:r>
              <a:r>
                <a:rPr lang="en-US" sz="28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nhé</a:t>
              </a:r>
              <a:r>
                <a:rPr lang="en-US" sz="28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!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406B2487-54FC-4568-82AF-F38440B8965B}"/>
              </a:ext>
            </a:extLst>
          </p:cNvPr>
          <p:cNvGrpSpPr/>
          <p:nvPr/>
        </p:nvGrpSpPr>
        <p:grpSpPr>
          <a:xfrm>
            <a:off x="3001543" y="982807"/>
            <a:ext cx="5514681" cy="2034199"/>
            <a:chOff x="3043587" y="-48157"/>
            <a:chExt cx="5514681" cy="2034199"/>
          </a:xfrm>
        </p:grpSpPr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BC342807-862E-45B2-98C2-DF7123AA74B0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duotone>
                <a:prstClr val="black"/>
                <a:srgbClr val="92D05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backgroundRemoval t="7692" b="89915" l="8356" r="93014">
                          <a14:foregroundMark x1="50548" y1="10427" x2="50548" y2="10427"/>
                          <a14:foregroundMark x1="57397" y1="8034" x2="57397" y2="8034"/>
                          <a14:foregroundMark x1="93014" y1="52308" x2="93014" y2="52308"/>
                          <a14:foregroundMark x1="8356" y1="48376" x2="8356" y2="4837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43587" y="-48157"/>
              <a:ext cx="5514681" cy="2034199"/>
            </a:xfrm>
            <a:prstGeom prst="rect">
              <a:avLst/>
            </a:prstGeom>
          </p:spPr>
        </p:pic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9BF58564-2EFD-4B29-969B-F6005006C106}"/>
                </a:ext>
              </a:extLst>
            </p:cNvPr>
            <p:cNvSpPr txBox="1"/>
            <p:nvPr/>
          </p:nvSpPr>
          <p:spPr>
            <a:xfrm>
              <a:off x="3560754" y="272876"/>
              <a:ext cx="4480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Vậy</a:t>
              </a:r>
              <a:endParaRPr 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en-US" sz="36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8 : 2 = 4</a:t>
              </a:r>
            </a:p>
          </p:txBody>
        </p:sp>
      </p:grpSp>
      <p:pic>
        <p:nvPicPr>
          <p:cNvPr id="39" name="bensound-smile">
            <a:hlinkClick r:id="" action="ppaction://media"/>
            <a:extLst>
              <a:ext uri="{FF2B5EF4-FFF2-40B4-BE49-F238E27FC236}">
                <a16:creationId xmlns:a16="http://schemas.microsoft.com/office/drawing/2014/main" id="{9A223611-6ED5-4D06-8641-95570298F35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-928193" y="575421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46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3536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7.40741E-7 L 0.21094 -0.0118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547" y="-602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4.07407E-6 L -0.28008 0.00162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010" y="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500"/>
                            </p:stCondLst>
                            <p:childTnLst>
                              <p:par>
                                <p:cTn id="3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500"/>
                            </p:stCondLst>
                            <p:childTnLst>
                              <p:par>
                                <p:cTn id="4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6000"/>
                            </p:stCondLst>
                            <p:childTnLst>
                              <p:par>
                                <p:cTn id="5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6500"/>
                            </p:stCondLst>
                            <p:childTnLst>
                              <p:par>
                                <p:cTn id="5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7000"/>
                            </p:stCondLst>
                            <p:childTnLst>
                              <p:par>
                                <p:cTn id="60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9000"/>
                            </p:stCondLst>
                            <p:childTnLst>
                              <p:par>
                                <p:cTn id="7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6" presetClass="exit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outVertical)">
                                      <p:cBhvr>
                                        <p:cTn id="7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16" presetClass="exit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outVertical)">
                                      <p:cBhvr>
                                        <p:cTn id="8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"/>
                            </p:stCondLst>
                            <p:childTnLst>
                              <p:par>
                                <p:cTn id="8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000"/>
                            </p:stCondLst>
                            <p:childTnLst>
                              <p:par>
                                <p:cTn id="9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500"/>
                            </p:stCondLst>
                            <p:childTnLst>
                              <p:par>
                                <p:cTn id="101" presetID="14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000"/>
                            </p:stCondLst>
                            <p:childTnLst>
                              <p:par>
                                <p:cTn id="10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500"/>
                            </p:stCondLst>
                            <p:childTnLst>
                              <p:par>
                                <p:cTn id="11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000"/>
                            </p:stCondLst>
                            <p:childTnLst>
                              <p:par>
                                <p:cTn id="129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2.59259E-6 L -0.07773 0.25625 " pathEditMode="relative" rAng="0" ptsTypes="AA">
                                      <p:cBhvr>
                                        <p:cTn id="130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93" y="128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3000"/>
                            </p:stCondLst>
                            <p:childTnLst>
                              <p:par>
                                <p:cTn id="132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2.59259E-6 L 0.24935 0.25625 " pathEditMode="relative" rAng="0" ptsTypes="AA">
                                      <p:cBhvr>
                                        <p:cTn id="133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461" y="128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5000"/>
                            </p:stCondLst>
                            <p:childTnLst>
                              <p:par>
                                <p:cTn id="13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2.59259E-6 L -0.16549 0.26945 " pathEditMode="relative" rAng="0" ptsTypes="AA">
                                      <p:cBhvr>
                                        <p:cTn id="136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281" y="134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7000"/>
                            </p:stCondLst>
                            <p:childTnLst>
                              <p:par>
                                <p:cTn id="13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2.59259E-6 L 0.07774 0.27616 " pathEditMode="relative" rAng="0" ptsTypes="AA">
                                      <p:cBhvr>
                                        <p:cTn id="139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80" y="137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9000"/>
                            </p:stCondLst>
                            <p:childTnLst>
                              <p:par>
                                <p:cTn id="141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-7.40741E-7 L 0.00052 0.37199 " pathEditMode="relative" rAng="0" ptsTypes="AA">
                                      <p:cBhvr>
                                        <p:cTn id="142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185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11000"/>
                            </p:stCondLst>
                            <p:childTnLst>
                              <p:par>
                                <p:cTn id="144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7.40741E-7 L 0.16601 0.37199 " pathEditMode="relative" rAng="0" ptsTypes="AA">
                                      <p:cBhvr>
                                        <p:cTn id="145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294" y="185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13000"/>
                            </p:stCondLst>
                            <p:childTnLst>
                              <p:par>
                                <p:cTn id="147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4.07407E-6 L -0.08685 0.35231 " pathEditMode="relative" rAng="0" ptsTypes="AA">
                                      <p:cBhvr>
                                        <p:cTn id="148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49" y="176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15000"/>
                            </p:stCondLst>
                            <p:childTnLst>
                              <p:par>
                                <p:cTn id="150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4.07407E-6 L -0.00338 0.35439 " pathEditMode="relative" rAng="0" ptsTypes="AA">
                                      <p:cBhvr>
                                        <p:cTn id="151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9" y="177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17000"/>
                            </p:stCondLst>
                            <p:childTnLst>
                              <p:par>
                                <p:cTn id="153" presetID="16" presetClass="exit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outVertical)">
                                      <p:cBhvr>
                                        <p:cTn id="15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17500"/>
                            </p:stCondLst>
                            <p:childTnLst>
                              <p:par>
                                <p:cTn id="15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1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</p:childTnLst>
        </p:cTn>
      </p:par>
    </p:tnLst>
    <p:bldLst>
      <p:bldP spid="8" grpId="0" animBg="1"/>
      <p:bldP spid="8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Rectangle 56">
            <a:extLst>
              <a:ext uri="{FF2B5EF4-FFF2-40B4-BE49-F238E27FC236}">
                <a16:creationId xmlns:a16="http://schemas.microsoft.com/office/drawing/2014/main" id="{D26EDB4E-5CE6-48EE-8DFC-97C02181C1DB}"/>
              </a:ext>
            </a:extLst>
          </p:cNvPr>
          <p:cNvSpPr/>
          <p:nvPr/>
        </p:nvSpPr>
        <p:spPr>
          <a:xfrm>
            <a:off x="0" y="0"/>
            <a:ext cx="12192000" cy="6405718"/>
          </a:xfrm>
          <a:prstGeom prst="rect">
            <a:avLst/>
          </a:prstGeom>
          <a:gradFill flip="none" rotWithShape="1">
            <a:gsLst>
              <a:gs pos="100000">
                <a:srgbClr val="97C379"/>
              </a:gs>
              <a:gs pos="64000">
                <a:srgbClr val="C5DEB5"/>
              </a:gs>
              <a:gs pos="0">
                <a:schemeClr val="accent6">
                  <a:lumMod val="0"/>
                  <a:lumOff val="100000"/>
                </a:schemeClr>
              </a:gs>
              <a:gs pos="35000">
                <a:schemeClr val="accent6">
                  <a:lumMod val="0"/>
                  <a:lumOff val="100000"/>
                </a:schemeClr>
              </a:gs>
              <a:gs pos="100000">
                <a:schemeClr val="accent6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32B75725-D77B-4EBA-AEEA-1F39531F83D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17" t="1555" r="-202" b="-1555"/>
          <a:stretch/>
        </p:blipFill>
        <p:spPr>
          <a:xfrm>
            <a:off x="-114924" y="1704256"/>
            <a:ext cx="2994248" cy="4962213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0022D70A-7739-485B-9C18-040F671F6F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36" r="11336"/>
          <a:stretch/>
        </p:blipFill>
        <p:spPr>
          <a:xfrm>
            <a:off x="9823540" y="2038287"/>
            <a:ext cx="2256198" cy="450719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039D0A2-1CB3-4F64-9F65-E795953C3098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4167" r="90833">
                        <a14:foregroundMark x1="8611" y1="52500" x2="8611" y2="52500"/>
                        <a14:foregroundMark x1="4444" y1="54167" x2="4444" y2="54167"/>
                        <a14:foregroundMark x1="90833" y1="56944" x2="90833" y2="569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73" t="36410" r="7107" b="41114"/>
          <a:stretch/>
        </p:blipFill>
        <p:spPr>
          <a:xfrm>
            <a:off x="0" y="3788216"/>
            <a:ext cx="12192000" cy="2660253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88DED4A5-9347-474C-8FC4-5D5EABF393AE}"/>
              </a:ext>
            </a:extLst>
          </p:cNvPr>
          <p:cNvGrpSpPr/>
          <p:nvPr/>
        </p:nvGrpSpPr>
        <p:grpSpPr>
          <a:xfrm>
            <a:off x="7040284" y="312516"/>
            <a:ext cx="4497324" cy="1526993"/>
            <a:chOff x="7040284" y="312516"/>
            <a:chExt cx="4497324" cy="1526993"/>
          </a:xfrm>
        </p:grpSpPr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379E915D-216E-4500-8E7E-EE191B0231C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3994" b="37061" l="5112" r="92812">
                          <a14:foregroundMark x1="5112" y1="19968" x2="5112" y2="19968"/>
                          <a14:foregroundMark x1="70128" y1="20927" x2="70128" y2="20927"/>
                          <a14:foregroundMark x1="92812" y1="24121" x2="92812" y2="2412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799" t="10336" r="4126" b="61043"/>
            <a:stretch/>
          </p:blipFill>
          <p:spPr>
            <a:xfrm flipH="1">
              <a:off x="7040284" y="312516"/>
              <a:ext cx="4497324" cy="1526993"/>
            </a:xfrm>
            <a:prstGeom prst="rect">
              <a:avLst/>
            </a:prstGeom>
          </p:spPr>
        </p:pic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A609B28A-3040-44AD-92EE-A1B0F1943D80}"/>
                </a:ext>
              </a:extLst>
            </p:cNvPr>
            <p:cNvSpPr txBox="1"/>
            <p:nvPr/>
          </p:nvSpPr>
          <p:spPr>
            <a:xfrm flipH="1">
              <a:off x="7424409" y="644440"/>
              <a:ext cx="365573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Vậy</a:t>
              </a:r>
              <a:r>
                <a:rPr lang="en-US" sz="2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mỗi</a:t>
              </a:r>
              <a:r>
                <a:rPr lang="en-US" sz="2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hộp</a:t>
              </a:r>
              <a:r>
                <a:rPr lang="en-US" sz="2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đựng</a:t>
              </a:r>
              <a:r>
                <a:rPr lang="en-US" sz="2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mấy</a:t>
              </a:r>
              <a:r>
                <a:rPr lang="en-US" sz="2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viên</a:t>
              </a:r>
              <a:r>
                <a:rPr lang="en-US" sz="2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bi?</a:t>
              </a: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4FC45620-A12B-4EB4-8F14-7B49A6258A3E}"/>
              </a:ext>
            </a:extLst>
          </p:cNvPr>
          <p:cNvGrpSpPr/>
          <p:nvPr/>
        </p:nvGrpSpPr>
        <p:grpSpPr>
          <a:xfrm>
            <a:off x="393539" y="208343"/>
            <a:ext cx="4944220" cy="1847715"/>
            <a:chOff x="393539" y="208343"/>
            <a:chExt cx="4944220" cy="1847715"/>
          </a:xfrm>
        </p:grpSpPr>
        <p:pic>
          <p:nvPicPr>
            <p:cNvPr id="46" name="Picture 45">
              <a:extLst>
                <a:ext uri="{FF2B5EF4-FFF2-40B4-BE49-F238E27FC236}">
                  <a16:creationId xmlns:a16="http://schemas.microsoft.com/office/drawing/2014/main" id="{6405CA05-EC0A-413D-BD98-BA83D179A99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3994" b="37061" l="5112" r="92812">
                          <a14:foregroundMark x1="5112" y1="19968" x2="5112" y2="19968"/>
                          <a14:foregroundMark x1="70128" y1="20927" x2="70128" y2="20927"/>
                          <a14:foregroundMark x1="92812" y1="24121" x2="92812" y2="2412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06" t="5512" r="54079" b="62773"/>
            <a:stretch/>
          </p:blipFill>
          <p:spPr>
            <a:xfrm flipH="1">
              <a:off x="393539" y="208343"/>
              <a:ext cx="4944220" cy="1847715"/>
            </a:xfrm>
            <a:prstGeom prst="rect">
              <a:avLst/>
            </a:prstGeom>
          </p:spPr>
        </p:pic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1959A4A3-EA37-4343-AD96-1C38E09D3F29}"/>
                </a:ext>
              </a:extLst>
            </p:cNvPr>
            <p:cNvSpPr txBox="1"/>
            <p:nvPr/>
          </p:nvSpPr>
          <p:spPr>
            <a:xfrm flipH="1">
              <a:off x="864501" y="580449"/>
              <a:ext cx="4066596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Mình</a:t>
              </a:r>
              <a:r>
                <a:rPr lang="en-US" sz="2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có</a:t>
              </a:r>
              <a:r>
                <a:rPr lang="en-US" sz="2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10 </a:t>
              </a:r>
              <a:r>
                <a:rPr lang="en-US" sz="28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viên</a:t>
              </a:r>
              <a:r>
                <a:rPr lang="en-US" sz="2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bi chia </a:t>
              </a:r>
              <a:r>
                <a:rPr lang="en-US" sz="28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đều</a:t>
              </a:r>
              <a:r>
                <a:rPr lang="en-US" sz="2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vào</a:t>
              </a:r>
              <a:r>
                <a:rPr lang="en-US" sz="2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hai</a:t>
              </a:r>
              <a:r>
                <a:rPr lang="en-US" sz="2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hộp</a:t>
              </a:r>
              <a:r>
                <a:rPr lang="en-US" sz="2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17431034-155E-4CD1-836D-85318E49DD97}"/>
              </a:ext>
            </a:extLst>
          </p:cNvPr>
          <p:cNvGrpSpPr/>
          <p:nvPr/>
        </p:nvGrpSpPr>
        <p:grpSpPr>
          <a:xfrm>
            <a:off x="295368" y="296101"/>
            <a:ext cx="5923189" cy="1847715"/>
            <a:chOff x="-432412" y="2816092"/>
            <a:chExt cx="5923189" cy="1847715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BC875083-855B-4B85-B244-FD00F2B0654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3994" b="37061" l="5112" r="92812">
                          <a14:foregroundMark x1="5112" y1="19968" x2="5112" y2="19968"/>
                          <a14:foregroundMark x1="70128" y1="20927" x2="70128" y2="20927"/>
                          <a14:foregroundMark x1="92812" y1="24121" x2="92812" y2="2412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06" t="5512" r="54079" b="62773"/>
            <a:stretch/>
          </p:blipFill>
          <p:spPr>
            <a:xfrm flipH="1">
              <a:off x="-432412" y="2816092"/>
              <a:ext cx="5923189" cy="1847715"/>
            </a:xfrm>
            <a:prstGeom prst="rect">
              <a:avLst/>
            </a:prstGeom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903F8FF-4124-4ABC-967F-A68DEB01F6EA}"/>
                </a:ext>
              </a:extLst>
            </p:cNvPr>
            <p:cNvSpPr txBox="1"/>
            <p:nvPr/>
          </p:nvSpPr>
          <p:spPr>
            <a:xfrm flipH="1">
              <a:off x="587882" y="3330863"/>
              <a:ext cx="4756397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Mình</a:t>
              </a:r>
              <a:r>
                <a:rPr lang="en-US" sz="2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sẽ</a:t>
              </a:r>
              <a:r>
                <a:rPr lang="en-US" sz="2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thực</a:t>
              </a:r>
              <a:r>
                <a:rPr lang="en-US" sz="2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hiện</a:t>
              </a:r>
              <a:r>
                <a:rPr lang="en-US" sz="2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phép</a:t>
              </a:r>
              <a:r>
                <a:rPr lang="en-US" sz="2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tính</a:t>
              </a:r>
              <a:endPara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en-US" sz="2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 : 2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E79EFE6F-4E2E-4DDC-B8FE-954BDDEED7F8}"/>
              </a:ext>
            </a:extLst>
          </p:cNvPr>
          <p:cNvGrpSpPr/>
          <p:nvPr/>
        </p:nvGrpSpPr>
        <p:grpSpPr>
          <a:xfrm>
            <a:off x="7040284" y="487066"/>
            <a:ext cx="4497324" cy="1526993"/>
            <a:chOff x="7041038" y="256153"/>
            <a:chExt cx="4497324" cy="1526993"/>
          </a:xfrm>
        </p:grpSpPr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D4A021EB-633D-4190-A567-0E7E6B0A73B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3994" b="37061" l="5112" r="92812">
                          <a14:foregroundMark x1="5112" y1="19968" x2="5112" y2="19968"/>
                          <a14:foregroundMark x1="70128" y1="20927" x2="70128" y2="20927"/>
                          <a14:foregroundMark x1="92812" y1="24121" x2="92812" y2="2412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799" t="10336" r="4126" b="61043"/>
            <a:stretch/>
          </p:blipFill>
          <p:spPr>
            <a:xfrm flipH="1">
              <a:off x="7041038" y="256153"/>
              <a:ext cx="4497324" cy="1526993"/>
            </a:xfrm>
            <a:prstGeom prst="rect">
              <a:avLst/>
            </a:prstGeom>
          </p:spPr>
        </p:pic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6A77D6AF-1562-439A-9841-DF5AB729255C}"/>
                </a:ext>
              </a:extLst>
            </p:cNvPr>
            <p:cNvSpPr txBox="1"/>
            <p:nvPr/>
          </p:nvSpPr>
          <p:spPr>
            <a:xfrm flipH="1">
              <a:off x="7424409" y="644440"/>
              <a:ext cx="365573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 : 2 = ?</a:t>
              </a:r>
            </a:p>
          </p:txBody>
        </p:sp>
      </p:grpSp>
      <p:pic>
        <p:nvPicPr>
          <p:cNvPr id="34" name="Picture 33">
            <a:extLst>
              <a:ext uri="{FF2B5EF4-FFF2-40B4-BE49-F238E27FC236}">
                <a16:creationId xmlns:a16="http://schemas.microsoft.com/office/drawing/2014/main" id="{4AB2A48B-84F3-404A-AC6C-266C185638A7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816" b="93865" l="5313" r="90000">
                        <a14:foregroundMark x1="8438" y1="66564" x2="8438" y2="66564"/>
                        <a14:foregroundMark x1="5313" y1="62883" x2="5313" y2="62883"/>
                        <a14:foregroundMark x1="50938" y1="93865" x2="50938" y2="93865"/>
                        <a14:backgroundMark x1="34063" y1="42331" x2="82500" y2="59509"/>
                        <a14:backgroundMark x1="82500" y1="59509" x2="90000" y2="45092"/>
                        <a14:backgroundMark x1="90000" y1="45092" x2="92500" y2="27914"/>
                        <a14:backgroundMark x1="92500" y1="27914" x2="77188" y2="9509"/>
                        <a14:backgroundMark x1="77188" y1="9509" x2="51875" y2="6442"/>
                        <a14:backgroundMark x1="51875" y1="6442" x2="39063" y2="22699"/>
                        <a14:backgroundMark x1="39063" y1="22699" x2="35625" y2="420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8373" r="17463"/>
          <a:stretch/>
        </p:blipFill>
        <p:spPr>
          <a:xfrm rot="21391152">
            <a:off x="2606369" y="4211495"/>
            <a:ext cx="3149828" cy="1569198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23FDD9C7-99D5-40FC-933F-B7795CA07A84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816" b="93865" l="5313" r="90000">
                        <a14:foregroundMark x1="8438" y1="66564" x2="8438" y2="66564"/>
                        <a14:foregroundMark x1="5313" y1="62883" x2="5313" y2="62883"/>
                        <a14:foregroundMark x1="50938" y1="93865" x2="50938" y2="93865"/>
                        <a14:backgroundMark x1="34063" y1="42331" x2="82500" y2="59509"/>
                        <a14:backgroundMark x1="82500" y1="59509" x2="90000" y2="45092"/>
                        <a14:backgroundMark x1="90000" y1="45092" x2="92500" y2="27914"/>
                        <a14:backgroundMark x1="92500" y1="27914" x2="77188" y2="9509"/>
                        <a14:backgroundMark x1="77188" y1="9509" x2="51875" y2="6442"/>
                        <a14:backgroundMark x1="51875" y1="6442" x2="39063" y2="22699"/>
                        <a14:backgroundMark x1="39063" y1="22699" x2="35625" y2="420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8549" r="15531"/>
          <a:stretch/>
        </p:blipFill>
        <p:spPr>
          <a:xfrm rot="21391152">
            <a:off x="5932659" y="4246895"/>
            <a:ext cx="3223570" cy="1564714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DCF3EB47-1DE5-4C45-871C-8BCA119C1D8F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>
                        <a14:foregroundMark x1="48000" y1="75434" x2="53233" y2="74514"/>
                        <a14:foregroundMark x1="66272" y1="69637" x2="67294" y2="68983"/>
                        <a14:backgroundMark x1="51765" y1="77419" x2="64471" y2="7320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959" t="9085" r="19706" b="18233"/>
          <a:stretch/>
        </p:blipFill>
        <p:spPr>
          <a:xfrm>
            <a:off x="4186096" y="2586862"/>
            <a:ext cx="645404" cy="67055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5F8DE0B3-F8D0-4C88-A915-A4765E10518F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>
                        <a14:foregroundMark x1="48000" y1="75434" x2="53233" y2="74514"/>
                        <a14:foregroundMark x1="66272" y1="69637" x2="67294" y2="68983"/>
                        <a14:backgroundMark x1="51765" y1="77419" x2="64471" y2="7320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959" t="9085" r="19706" b="18233"/>
          <a:stretch/>
        </p:blipFill>
        <p:spPr>
          <a:xfrm>
            <a:off x="4187486" y="1915447"/>
            <a:ext cx="645404" cy="67055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0D42B648-758D-4239-9A02-C7DB6926FB59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>
                        <a14:foregroundMark x1="48000" y1="75434" x2="53233" y2="74514"/>
                        <a14:foregroundMark x1="66272" y1="69637" x2="67294" y2="68983"/>
                        <a14:backgroundMark x1="51765" y1="77419" x2="64471" y2="7320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959" t="9085" r="19706" b="18233"/>
          <a:stretch/>
        </p:blipFill>
        <p:spPr>
          <a:xfrm>
            <a:off x="5001728" y="1915447"/>
            <a:ext cx="645404" cy="67055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BD411D49-C75A-4475-909A-7631C28871DD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>
                        <a14:foregroundMark x1="48000" y1="75434" x2="53233" y2="74514"/>
                        <a14:foregroundMark x1="66272" y1="69637" x2="67294" y2="68983"/>
                        <a14:backgroundMark x1="51765" y1="77419" x2="64471" y2="7320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959" t="9085" r="19706" b="18233"/>
          <a:stretch/>
        </p:blipFill>
        <p:spPr>
          <a:xfrm>
            <a:off x="5000885" y="2586862"/>
            <a:ext cx="645404" cy="670550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9D591A87-B46D-4D54-B86D-4DEA4EA4A5A8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>
                        <a14:foregroundMark x1="48000" y1="75434" x2="53233" y2="74514"/>
                        <a14:foregroundMark x1="66272" y1="69637" x2="67294" y2="68983"/>
                        <a14:backgroundMark x1="51765" y1="77419" x2="64471" y2="7320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959" t="9085" r="19706" b="18233"/>
          <a:stretch/>
        </p:blipFill>
        <p:spPr>
          <a:xfrm>
            <a:off x="5734038" y="2615169"/>
            <a:ext cx="645404" cy="670550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F44254EA-2FC5-4AC2-9B2E-266CB3D37F6A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>
                        <a14:foregroundMark x1="48000" y1="75434" x2="53233" y2="74514"/>
                        <a14:foregroundMark x1="66272" y1="69637" x2="67294" y2="68983"/>
                        <a14:backgroundMark x1="51765" y1="77419" x2="64471" y2="7320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959" t="9085" r="19706" b="18233"/>
          <a:stretch/>
        </p:blipFill>
        <p:spPr>
          <a:xfrm>
            <a:off x="6549670" y="1943754"/>
            <a:ext cx="645404" cy="670550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EBE72C7A-B4A0-4AEA-8477-8C92CD050A16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>
                        <a14:foregroundMark x1="48000" y1="75434" x2="53233" y2="74514"/>
                        <a14:foregroundMark x1="66272" y1="69637" x2="67294" y2="68983"/>
                        <a14:backgroundMark x1="51765" y1="77419" x2="64471" y2="7320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959" t="9085" r="19706" b="18233"/>
          <a:stretch/>
        </p:blipFill>
        <p:spPr>
          <a:xfrm>
            <a:off x="6548827" y="2615169"/>
            <a:ext cx="645404" cy="670550"/>
          </a:xfrm>
          <a:prstGeom prst="rect">
            <a:avLst/>
          </a:prstGeom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309F1E5D-E086-4268-9E79-B2DD6A27A57B}"/>
              </a:ext>
            </a:extLst>
          </p:cNvPr>
          <p:cNvGrpSpPr/>
          <p:nvPr/>
        </p:nvGrpSpPr>
        <p:grpSpPr>
          <a:xfrm>
            <a:off x="1018406" y="338852"/>
            <a:ext cx="4497324" cy="1526993"/>
            <a:chOff x="7041038" y="256153"/>
            <a:chExt cx="4497324" cy="1526993"/>
          </a:xfrm>
        </p:grpSpPr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EB3BF3B8-4EA6-4C87-B956-EBDD5D9D25B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3994" b="37061" l="5112" r="92812">
                          <a14:foregroundMark x1="5112" y1="19968" x2="5112" y2="19968"/>
                          <a14:foregroundMark x1="70128" y1="20927" x2="70128" y2="20927"/>
                          <a14:foregroundMark x1="92812" y1="24121" x2="92812" y2="2412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799" t="10336" r="4126" b="61043"/>
            <a:stretch/>
          </p:blipFill>
          <p:spPr>
            <a:xfrm flipH="1">
              <a:off x="7041038" y="256153"/>
              <a:ext cx="4497324" cy="1526993"/>
            </a:xfrm>
            <a:prstGeom prst="rect">
              <a:avLst/>
            </a:prstGeom>
          </p:spPr>
        </p:pic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0939ABC8-0C0E-4973-A5B4-6D100799C401}"/>
                </a:ext>
              </a:extLst>
            </p:cNvPr>
            <p:cNvSpPr txBox="1"/>
            <p:nvPr/>
          </p:nvSpPr>
          <p:spPr>
            <a:xfrm flipH="1">
              <a:off x="7559157" y="417396"/>
              <a:ext cx="3655738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Vì</a:t>
              </a:r>
              <a:r>
                <a:rPr lang="en-US" sz="3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2 x 5 = 10</a:t>
              </a:r>
            </a:p>
            <a:p>
              <a:pPr algn="ctr"/>
              <a:r>
                <a:rPr lang="en-US" sz="32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Nên</a:t>
              </a:r>
              <a:r>
                <a:rPr lang="en-US" sz="3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10 : 2 = 5</a:t>
              </a:r>
            </a:p>
          </p:txBody>
        </p:sp>
      </p:grpSp>
      <p:sp>
        <p:nvSpPr>
          <p:cNvPr id="8" name="Speech Bubble: Oval 7">
            <a:extLst>
              <a:ext uri="{FF2B5EF4-FFF2-40B4-BE49-F238E27FC236}">
                <a16:creationId xmlns:a16="http://schemas.microsoft.com/office/drawing/2014/main" id="{141FE695-9CC4-42E6-9D36-C7B81CF9ADA0}"/>
              </a:ext>
            </a:extLst>
          </p:cNvPr>
          <p:cNvSpPr/>
          <p:nvPr/>
        </p:nvSpPr>
        <p:spPr>
          <a:xfrm>
            <a:off x="7862112" y="572788"/>
            <a:ext cx="3108956" cy="1313256"/>
          </a:xfrm>
          <a:prstGeom prst="wedgeEllipseCallout">
            <a:avLst>
              <a:gd name="adj1" fmla="val 22447"/>
              <a:gd name="adj2" fmla="val 8919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Đúng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rồi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4A4183DD-107A-4B9B-A9C3-3B98A837BE33}"/>
              </a:ext>
            </a:extLst>
          </p:cNvPr>
          <p:cNvGrpSpPr/>
          <p:nvPr/>
        </p:nvGrpSpPr>
        <p:grpSpPr>
          <a:xfrm>
            <a:off x="2807075" y="90477"/>
            <a:ext cx="6561106" cy="2034199"/>
            <a:chOff x="2897799" y="-93248"/>
            <a:chExt cx="5514681" cy="2034199"/>
          </a:xfrm>
        </p:grpSpPr>
        <p:pic>
          <p:nvPicPr>
            <p:cNvPr id="51" name="Picture 50">
              <a:extLst>
                <a:ext uri="{FF2B5EF4-FFF2-40B4-BE49-F238E27FC236}">
                  <a16:creationId xmlns:a16="http://schemas.microsoft.com/office/drawing/2014/main" id="{527BF29E-4451-4992-A679-A3D2CB5D1208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backgroundRemoval t="7692" b="89915" l="8356" r="93014">
                          <a14:foregroundMark x1="50548" y1="10427" x2="50548" y2="10427"/>
                          <a14:foregroundMark x1="57397" y1="8034" x2="57397" y2="8034"/>
                          <a14:foregroundMark x1="93014" y1="52308" x2="93014" y2="52308"/>
                          <a14:foregroundMark x1="8356" y1="48376" x2="8356" y2="4837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97799" y="-93248"/>
              <a:ext cx="5514681" cy="2034199"/>
            </a:xfrm>
            <a:prstGeom prst="rect">
              <a:avLst/>
            </a:prstGeom>
          </p:spPr>
        </p:pic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AF45BBA1-3226-4AE2-BABA-4027E2DEC22A}"/>
                </a:ext>
              </a:extLst>
            </p:cNvPr>
            <p:cNvSpPr txBox="1"/>
            <p:nvPr/>
          </p:nvSpPr>
          <p:spPr>
            <a:xfrm>
              <a:off x="3560754" y="272876"/>
              <a:ext cx="4328431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Chúng</a:t>
              </a:r>
              <a:r>
                <a:rPr lang="en-US" sz="28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mình</a:t>
              </a:r>
              <a:r>
                <a:rPr lang="en-US" sz="28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cùng</a:t>
              </a:r>
              <a:r>
                <a:rPr lang="en-US" sz="28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kiểm</a:t>
              </a:r>
              <a:r>
                <a:rPr lang="en-US" sz="28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tra</a:t>
              </a:r>
              <a:r>
                <a:rPr lang="en-US" sz="28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lại</a:t>
              </a:r>
              <a:r>
                <a:rPr lang="en-US" sz="28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kết</a:t>
              </a:r>
              <a:r>
                <a:rPr lang="en-US" sz="28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quả</a:t>
              </a:r>
              <a:r>
                <a:rPr lang="en-US" sz="28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nhé</a:t>
              </a:r>
              <a:r>
                <a:rPr lang="en-US" sz="28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!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406B2487-54FC-4568-82AF-F38440B8965B}"/>
              </a:ext>
            </a:extLst>
          </p:cNvPr>
          <p:cNvGrpSpPr/>
          <p:nvPr/>
        </p:nvGrpSpPr>
        <p:grpSpPr>
          <a:xfrm>
            <a:off x="3051380" y="755872"/>
            <a:ext cx="5514681" cy="2034199"/>
            <a:chOff x="3043587" y="-48157"/>
            <a:chExt cx="5514681" cy="2034199"/>
          </a:xfrm>
        </p:grpSpPr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BC342807-862E-45B2-98C2-DF7123AA74B0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duotone>
                <a:prstClr val="black"/>
                <a:srgbClr val="92D05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backgroundRemoval t="7692" b="89915" l="8356" r="93014">
                          <a14:foregroundMark x1="50548" y1="10427" x2="50548" y2="10427"/>
                          <a14:foregroundMark x1="57397" y1="8034" x2="57397" y2="8034"/>
                          <a14:foregroundMark x1="93014" y1="52308" x2="93014" y2="52308"/>
                          <a14:foregroundMark x1="8356" y1="48376" x2="8356" y2="4837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43587" y="-48157"/>
              <a:ext cx="5514681" cy="2034199"/>
            </a:xfrm>
            <a:prstGeom prst="rect">
              <a:avLst/>
            </a:prstGeom>
          </p:spPr>
        </p:pic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9BF58564-2EFD-4B29-969B-F6005006C106}"/>
                </a:ext>
              </a:extLst>
            </p:cNvPr>
            <p:cNvSpPr txBox="1"/>
            <p:nvPr/>
          </p:nvSpPr>
          <p:spPr>
            <a:xfrm>
              <a:off x="3560754" y="272876"/>
              <a:ext cx="4480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Vậy</a:t>
              </a:r>
              <a:endParaRPr 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en-US" sz="36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 : 2 = 5</a:t>
              </a:r>
            </a:p>
          </p:txBody>
        </p:sp>
      </p:grpSp>
      <p:pic>
        <p:nvPicPr>
          <p:cNvPr id="43" name="Picture 42">
            <a:extLst>
              <a:ext uri="{FF2B5EF4-FFF2-40B4-BE49-F238E27FC236}">
                <a16:creationId xmlns:a16="http://schemas.microsoft.com/office/drawing/2014/main" id="{8DF5D26C-2E05-4A09-80F3-C5C943FEA9B2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>
                        <a14:foregroundMark x1="48000" y1="75434" x2="53233" y2="74514"/>
                        <a14:foregroundMark x1="66272" y1="69637" x2="67294" y2="68983"/>
                        <a14:backgroundMark x1="51765" y1="77419" x2="64471" y2="7320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959" t="9085" r="19706" b="18233"/>
          <a:stretch/>
        </p:blipFill>
        <p:spPr>
          <a:xfrm>
            <a:off x="7281980" y="1991797"/>
            <a:ext cx="645404" cy="670550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6A07E9A2-B87F-4939-BB5A-065CED59FADC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>
                        <a14:foregroundMark x1="48000" y1="75434" x2="53233" y2="74514"/>
                        <a14:foregroundMark x1="66272" y1="69637" x2="67294" y2="68983"/>
                        <a14:backgroundMark x1="51765" y1="77419" x2="64471" y2="7320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959" t="9085" r="19706" b="18233"/>
          <a:stretch/>
        </p:blipFill>
        <p:spPr>
          <a:xfrm>
            <a:off x="7281137" y="2663212"/>
            <a:ext cx="645404" cy="670550"/>
          </a:xfrm>
          <a:prstGeom prst="rect">
            <a:avLst/>
          </a:prstGeom>
        </p:spPr>
      </p:pic>
      <p:pic>
        <p:nvPicPr>
          <p:cNvPr id="42" name="bensound-smile">
            <a:hlinkClick r:id="" action="ppaction://media"/>
            <a:extLst>
              <a:ext uri="{FF2B5EF4-FFF2-40B4-BE49-F238E27FC236}">
                <a16:creationId xmlns:a16="http://schemas.microsoft.com/office/drawing/2014/main" id="{372A0020-61FD-4365-B0D5-AD27BBBF625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-147896" y="6823874"/>
            <a:ext cx="609600" cy="609600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6E13893D-1609-4AE2-8AE8-F3A8CFD8C32D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>
                        <a14:foregroundMark x1="48000" y1="75434" x2="53233" y2="74514"/>
                        <a14:foregroundMark x1="66272" y1="69637" x2="67294" y2="68983"/>
                        <a14:backgroundMark x1="51765" y1="77419" x2="64471" y2="7320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959" t="9085" r="19706" b="18233"/>
          <a:stretch/>
        </p:blipFill>
        <p:spPr>
          <a:xfrm>
            <a:off x="5735428" y="1943754"/>
            <a:ext cx="645404" cy="670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259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3536" fill="hold"/>
                                        <p:tgtEl>
                                          <p:spTgt spid="4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500"/>
                            </p:stCondLst>
                            <p:childTnLst>
                              <p:par>
                                <p:cTn id="6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000"/>
                            </p:stCondLst>
                            <p:childTnLst>
                              <p:par>
                                <p:cTn id="6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8000"/>
                            </p:stCondLst>
                            <p:childTnLst>
                              <p:par>
                                <p:cTn id="7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6" presetClass="exit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outVertical)">
                                      <p:cBhvr>
                                        <p:cTn id="8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16" presetClass="exit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outVertical)">
                                      <p:cBhvr>
                                        <p:cTn id="8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3000"/>
                            </p:stCondLst>
                            <p:childTnLst>
                              <p:par>
                                <p:cTn id="9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00"/>
                            </p:stCondLst>
                            <p:childTnLst>
                              <p:par>
                                <p:cTn id="106" presetID="14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000"/>
                            </p:stCondLst>
                            <p:childTnLst>
                              <p:par>
                                <p:cTn id="1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1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1000"/>
                            </p:stCondLst>
                            <p:childTnLst>
                              <p:par>
                                <p:cTn id="134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2.59259E-6 L -0.07773 0.25625 " pathEditMode="relative" rAng="0" ptsTypes="AA">
                                      <p:cBhvr>
                                        <p:cTn id="135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93" y="128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3000"/>
                            </p:stCondLst>
                            <p:childTnLst>
                              <p:par>
                                <p:cTn id="137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2.59259E-6 L 0.24258 0.25625 " pathEditMode="relative" rAng="0" ptsTypes="AA">
                                      <p:cBhvr>
                                        <p:cTn id="138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122" y="128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5000"/>
                            </p:stCondLst>
                            <p:childTnLst>
                              <p:par>
                                <p:cTn id="140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2.59259E-6 L -0.16549 0.26945 " pathEditMode="relative" rAng="0" ptsTypes="AA">
                                      <p:cBhvr>
                                        <p:cTn id="141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281" y="134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7000"/>
                            </p:stCondLst>
                            <p:childTnLst>
                              <p:par>
                                <p:cTn id="143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2.59259E-6 L 0.078 0.28889 " pathEditMode="relative" rAng="0" ptsTypes="AA">
                                      <p:cBhvr>
                                        <p:cTn id="144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93" y="144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9000"/>
                            </p:stCondLst>
                            <p:childTnLst>
                              <p:par>
                                <p:cTn id="146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1.48148E-6 L -0.2487 0.28032 " pathEditMode="relative" rAng="0" ptsTypes="AA">
                                      <p:cBhvr>
                                        <p:cTn id="147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435" y="140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1000"/>
                            </p:stCondLst>
                            <p:childTnLst>
                              <p:par>
                                <p:cTn id="149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-7.40741E-7 L 0.26172 0.33588 " pathEditMode="relative" rAng="0" ptsTypes="AA">
                                      <p:cBhvr>
                                        <p:cTn id="150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086" y="167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13000"/>
                            </p:stCondLst>
                            <p:childTnLst>
                              <p:par>
                                <p:cTn id="152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7.40741E-7 L -0.08464 0.33588 " pathEditMode="relative" rAng="0" ptsTypes="AA">
                                      <p:cBhvr>
                                        <p:cTn id="153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32" y="167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15000"/>
                            </p:stCondLst>
                            <p:childTnLst>
                              <p:par>
                                <p:cTn id="15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4.07407E-6 L 0.11198 0.38263 " pathEditMode="relative" rAng="0" ptsTypes="AA">
                                      <p:cBhvr>
                                        <p:cTn id="156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99" y="191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17000"/>
                            </p:stCondLst>
                            <p:childTnLst>
                              <p:par>
                                <p:cTn id="15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4.07407E-6 L -0.15924 0.35532 " pathEditMode="relative" rAng="0" ptsTypes="AA">
                                      <p:cBhvr>
                                        <p:cTn id="159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69" y="177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19000"/>
                            </p:stCondLst>
                            <p:childTnLst>
                              <p:par>
                                <p:cTn id="161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1.85185E-6 L -0.053 0.35093 " pathEditMode="relative" rAng="0" ptsTypes="AA">
                                      <p:cBhvr>
                                        <p:cTn id="162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56" y="175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21000"/>
                            </p:stCondLst>
                            <p:childTnLst>
                              <p:par>
                                <p:cTn id="164" presetID="16" presetClass="exit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outVertical)">
                                      <p:cBhvr>
                                        <p:cTn id="16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21500"/>
                            </p:stCondLst>
                            <p:childTnLst>
                              <p:par>
                                <p:cTn id="168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2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2"/>
                </p:tgtEl>
              </p:cMediaNode>
            </p:audio>
          </p:childTnLst>
        </p:cTn>
      </p:par>
    </p:tnLst>
    <p:bldLst>
      <p:bldP spid="8" grpId="0" animBg="1"/>
      <p:bldP spid="8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>
            <a:extLst>
              <a:ext uri="{FF2B5EF4-FFF2-40B4-BE49-F238E27FC236}">
                <a16:creationId xmlns:a16="http://schemas.microsoft.com/office/drawing/2014/main" id="{544E8815-FC83-45B7-A047-2729317313A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4" t="2192" r="1166" b="3142"/>
          <a:stretch/>
        </p:blipFill>
        <p:spPr>
          <a:xfrm>
            <a:off x="1" y="0"/>
            <a:ext cx="12219848" cy="648200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A92365F-EE38-489E-9CCB-A8BDE4C2AA59}"/>
              </a:ext>
            </a:extLst>
          </p:cNvPr>
          <p:cNvSpPr txBox="1"/>
          <p:nvPr/>
        </p:nvSpPr>
        <p:spPr>
          <a:xfrm>
            <a:off x="5074872" y="2577809"/>
            <a:ext cx="27333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 :  2  =   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22F2C58-6232-4FC7-A79D-B9F4E244FAB1}"/>
              </a:ext>
            </a:extLst>
          </p:cNvPr>
          <p:cNvSpPr txBox="1"/>
          <p:nvPr/>
        </p:nvSpPr>
        <p:spPr>
          <a:xfrm>
            <a:off x="4874407" y="3064197"/>
            <a:ext cx="27333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 :  2  =   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DBDB3CC-2CB8-4073-A393-79A412AF3A65}"/>
              </a:ext>
            </a:extLst>
          </p:cNvPr>
          <p:cNvSpPr txBox="1"/>
          <p:nvPr/>
        </p:nvSpPr>
        <p:spPr>
          <a:xfrm>
            <a:off x="5074872" y="825658"/>
            <a:ext cx="27333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 :  2  =  </a:t>
            </a:r>
            <a:r>
              <a:rPr lang="en-US" sz="3200" b="1" dirty="0">
                <a:solidFill>
                  <a:srgbClr val="FF99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60E3072-BE32-4DB2-A0AA-8999B706E588}"/>
              </a:ext>
            </a:extLst>
          </p:cNvPr>
          <p:cNvSpPr txBox="1"/>
          <p:nvPr/>
        </p:nvSpPr>
        <p:spPr>
          <a:xfrm>
            <a:off x="5074872" y="1403336"/>
            <a:ext cx="27333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 :  2  =  </a:t>
            </a:r>
            <a:r>
              <a:rPr lang="en-US" sz="3200" b="1" dirty="0">
                <a:solidFill>
                  <a:srgbClr val="FF99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D93BEC9-96B4-4D6A-9150-7331321C8399}"/>
              </a:ext>
            </a:extLst>
          </p:cNvPr>
          <p:cNvSpPr txBox="1"/>
          <p:nvPr/>
        </p:nvSpPr>
        <p:spPr>
          <a:xfrm>
            <a:off x="5074872" y="1987491"/>
            <a:ext cx="27333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 :  2  =  </a:t>
            </a:r>
            <a:r>
              <a:rPr lang="en-US" sz="3200" b="1" dirty="0">
                <a:solidFill>
                  <a:srgbClr val="FF99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55C7F21-4897-478A-B586-01A28FB5C3D5}"/>
              </a:ext>
            </a:extLst>
          </p:cNvPr>
          <p:cNvSpPr txBox="1"/>
          <p:nvPr/>
        </p:nvSpPr>
        <p:spPr>
          <a:xfrm>
            <a:off x="4874407" y="3603051"/>
            <a:ext cx="27333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  :  2  =  </a:t>
            </a:r>
            <a:r>
              <a:rPr lang="en-US" sz="3200" b="1" dirty="0">
                <a:solidFill>
                  <a:srgbClr val="FF99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7CCE36B-F68F-4324-AE67-338609238E45}"/>
              </a:ext>
            </a:extLst>
          </p:cNvPr>
          <p:cNvSpPr txBox="1"/>
          <p:nvPr/>
        </p:nvSpPr>
        <p:spPr>
          <a:xfrm>
            <a:off x="4874407" y="4092350"/>
            <a:ext cx="27333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  :  2  =  </a:t>
            </a:r>
            <a:r>
              <a:rPr lang="en-US" sz="3200" b="1" dirty="0">
                <a:solidFill>
                  <a:srgbClr val="FF99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4E2B714-0AEF-4798-BD0F-0AB8EBDCF418}"/>
              </a:ext>
            </a:extLst>
          </p:cNvPr>
          <p:cNvSpPr txBox="1"/>
          <p:nvPr/>
        </p:nvSpPr>
        <p:spPr>
          <a:xfrm>
            <a:off x="4874407" y="4623866"/>
            <a:ext cx="27333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  :  2  =  </a:t>
            </a:r>
            <a:r>
              <a:rPr lang="en-US" sz="3200" b="1" dirty="0">
                <a:solidFill>
                  <a:srgbClr val="FF99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9D343F3-CB99-4439-BA1F-3438F3CF2C72}"/>
              </a:ext>
            </a:extLst>
          </p:cNvPr>
          <p:cNvSpPr txBox="1"/>
          <p:nvPr/>
        </p:nvSpPr>
        <p:spPr>
          <a:xfrm>
            <a:off x="4874406" y="5162276"/>
            <a:ext cx="27333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  :  2  =  </a:t>
            </a:r>
            <a:r>
              <a:rPr lang="en-US" sz="3200" b="1" dirty="0">
                <a:solidFill>
                  <a:srgbClr val="FF99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A52E37F-D6B3-4CF1-AADB-35CAF249B570}"/>
              </a:ext>
            </a:extLst>
          </p:cNvPr>
          <p:cNvSpPr txBox="1"/>
          <p:nvPr/>
        </p:nvSpPr>
        <p:spPr>
          <a:xfrm>
            <a:off x="4874407" y="5657580"/>
            <a:ext cx="27333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  :  2  =  </a:t>
            </a:r>
            <a:r>
              <a:rPr lang="en-US" sz="3200" b="1" dirty="0">
                <a:solidFill>
                  <a:srgbClr val="FF99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39BBFB02-0D20-447F-B23F-D53F9BB4100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64" b="29545"/>
          <a:stretch/>
        </p:blipFill>
        <p:spPr>
          <a:xfrm>
            <a:off x="628540" y="4520673"/>
            <a:ext cx="3997352" cy="1818462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313E790C-DC1D-425B-A169-799B36C1D044}"/>
              </a:ext>
            </a:extLst>
          </p:cNvPr>
          <p:cNvGrpSpPr/>
          <p:nvPr/>
        </p:nvGrpSpPr>
        <p:grpSpPr>
          <a:xfrm>
            <a:off x="628539" y="2337327"/>
            <a:ext cx="3729050" cy="2396117"/>
            <a:chOff x="820150" y="2560876"/>
            <a:chExt cx="3729050" cy="2396117"/>
          </a:xfrm>
        </p:grpSpPr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03718003-8392-450A-8956-C78E5AAD377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9894" b="89753" l="7757" r="93653">
                          <a14:foregroundMark x1="7898" y1="57244" x2="7898" y2="57244"/>
                          <a14:foregroundMark x1="93653" y1="64488" x2="93653" y2="64488"/>
                          <a14:backgroundMark x1="7334" y1="79152" x2="7334" y2="79152"/>
                          <a14:backgroundMark x1="52891" y1="86396" x2="52891" y2="86396"/>
                          <a14:backgroundMark x1="80254" y1="84982" x2="80254" y2="8498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0150" y="2560876"/>
              <a:ext cx="3729050" cy="2396117"/>
            </a:xfrm>
            <a:prstGeom prst="rect">
              <a:avLst/>
            </a:prstGeom>
          </p:spPr>
        </p:pic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6F78F846-A5CC-4A9B-A7E5-FC8218BE24B8}"/>
                </a:ext>
              </a:extLst>
            </p:cNvPr>
            <p:cNvSpPr/>
            <p:nvPr/>
          </p:nvSpPr>
          <p:spPr>
            <a:xfrm>
              <a:off x="1558135" y="3397054"/>
              <a:ext cx="2400016" cy="954107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2800" b="1" dirty="0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THẢO LUẬN </a:t>
              </a:r>
            </a:p>
            <a:p>
              <a:pPr algn="ctr"/>
              <a:r>
                <a:rPr lang="en-US" sz="2800" b="1" dirty="0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NHÓM BÀN</a:t>
              </a:r>
              <a:endParaRPr lang="en-US" sz="4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2D50C196-BE35-499B-B1A6-DD2E79A2D556}"/>
              </a:ext>
            </a:extLst>
          </p:cNvPr>
          <p:cNvSpPr/>
          <p:nvPr/>
        </p:nvSpPr>
        <p:spPr>
          <a:xfrm>
            <a:off x="6878528" y="898672"/>
            <a:ext cx="473991" cy="517182"/>
          </a:xfrm>
          <a:prstGeom prst="rect">
            <a:avLst/>
          </a:prstGeom>
          <a:solidFill>
            <a:srgbClr val="1555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9314B670-B46B-4F03-B7AD-8F34ADAA36CE}"/>
              </a:ext>
            </a:extLst>
          </p:cNvPr>
          <p:cNvSpPr/>
          <p:nvPr/>
        </p:nvSpPr>
        <p:spPr>
          <a:xfrm>
            <a:off x="6890073" y="1468479"/>
            <a:ext cx="462446" cy="512563"/>
          </a:xfrm>
          <a:prstGeom prst="rect">
            <a:avLst/>
          </a:prstGeom>
          <a:solidFill>
            <a:srgbClr val="1555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FDC3843-FE0D-494E-BAA5-210AC4654D9A}"/>
              </a:ext>
            </a:extLst>
          </p:cNvPr>
          <p:cNvSpPr/>
          <p:nvPr/>
        </p:nvSpPr>
        <p:spPr>
          <a:xfrm>
            <a:off x="6830203" y="1987491"/>
            <a:ext cx="522316" cy="523220"/>
          </a:xfrm>
          <a:prstGeom prst="rect">
            <a:avLst/>
          </a:prstGeom>
          <a:solidFill>
            <a:srgbClr val="1555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E0F91D9-DB9C-4039-81B0-5839583A18B9}"/>
              </a:ext>
            </a:extLst>
          </p:cNvPr>
          <p:cNvSpPr/>
          <p:nvPr/>
        </p:nvSpPr>
        <p:spPr>
          <a:xfrm>
            <a:off x="6830203" y="3626073"/>
            <a:ext cx="522316" cy="523220"/>
          </a:xfrm>
          <a:prstGeom prst="rect">
            <a:avLst/>
          </a:prstGeom>
          <a:solidFill>
            <a:srgbClr val="1555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CD6823ED-D812-46CD-A959-0D58C88650D6}"/>
              </a:ext>
            </a:extLst>
          </p:cNvPr>
          <p:cNvSpPr/>
          <p:nvPr/>
        </p:nvSpPr>
        <p:spPr>
          <a:xfrm>
            <a:off x="6830203" y="4133643"/>
            <a:ext cx="522316" cy="523220"/>
          </a:xfrm>
          <a:prstGeom prst="rect">
            <a:avLst/>
          </a:prstGeom>
          <a:solidFill>
            <a:srgbClr val="1555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AA91A1F-D77F-491C-8405-9CC86B2C4583}"/>
              </a:ext>
            </a:extLst>
          </p:cNvPr>
          <p:cNvSpPr/>
          <p:nvPr/>
        </p:nvSpPr>
        <p:spPr>
          <a:xfrm>
            <a:off x="6830203" y="4650557"/>
            <a:ext cx="522316" cy="523220"/>
          </a:xfrm>
          <a:prstGeom prst="rect">
            <a:avLst/>
          </a:prstGeom>
          <a:solidFill>
            <a:srgbClr val="1555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277B29EB-2ED8-4D0A-B052-A8C7CB0F17B5}"/>
              </a:ext>
            </a:extLst>
          </p:cNvPr>
          <p:cNvSpPr/>
          <p:nvPr/>
        </p:nvSpPr>
        <p:spPr>
          <a:xfrm>
            <a:off x="6820744" y="5177910"/>
            <a:ext cx="522316" cy="523220"/>
          </a:xfrm>
          <a:prstGeom prst="rect">
            <a:avLst/>
          </a:prstGeom>
          <a:solidFill>
            <a:srgbClr val="1555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6EAF50FE-4548-4853-A9E0-D9C297C0F5B0}"/>
              </a:ext>
            </a:extLst>
          </p:cNvPr>
          <p:cNvSpPr/>
          <p:nvPr/>
        </p:nvSpPr>
        <p:spPr>
          <a:xfrm>
            <a:off x="6725056" y="5699238"/>
            <a:ext cx="732610" cy="523220"/>
          </a:xfrm>
          <a:prstGeom prst="rect">
            <a:avLst/>
          </a:prstGeom>
          <a:solidFill>
            <a:srgbClr val="1555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DE93CDE9-0382-40E2-B070-A82F3C090A09}"/>
              </a:ext>
            </a:extLst>
          </p:cNvPr>
          <p:cNvSpPr/>
          <p:nvPr/>
        </p:nvSpPr>
        <p:spPr>
          <a:xfrm>
            <a:off x="4923602" y="239889"/>
            <a:ext cx="250690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BẢNG CHIA 2</a:t>
            </a:r>
            <a:endParaRPr lang="en-US" sz="44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22579D35-B492-4530-BF94-DA38E1DB3E0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767" b="91047" l="10000" r="90000">
                        <a14:foregroundMark x1="31395" y1="67326" x2="31395" y2="67326"/>
                        <a14:foregroundMark x1="28953" y1="66395" x2="28953" y2="66395"/>
                        <a14:foregroundMark x1="59884" y1="72093" x2="59884" y2="72093"/>
                        <a14:foregroundMark x1="72326" y1="67558" x2="72326" y2="67558"/>
                        <a14:foregroundMark x1="61047" y1="74419" x2="61047" y2="74419"/>
                        <a14:foregroundMark x1="45930" y1="74419" x2="45930" y2="74419"/>
                        <a14:foregroundMark x1="50116" y1="59186" x2="50116" y2="59186"/>
                        <a14:foregroundMark x1="47674" y1="60349" x2="47674" y2="60349"/>
                        <a14:foregroundMark x1="43372" y1="57442" x2="43372" y2="57442"/>
                        <a14:foregroundMark x1="58837" y1="91047" x2="58837" y2="91047"/>
                        <a14:foregroundMark x1="47093" y1="9767" x2="47093" y2="97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1556" y="3668521"/>
            <a:ext cx="2776702" cy="2776702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73820220-09CB-4F44-8CB0-B8AF25213378}"/>
              </a:ext>
            </a:extLst>
          </p:cNvPr>
          <p:cNvSpPr/>
          <p:nvPr/>
        </p:nvSpPr>
        <p:spPr>
          <a:xfrm>
            <a:off x="4869853" y="855329"/>
            <a:ext cx="641691" cy="5387026"/>
          </a:xfrm>
          <a:prstGeom prst="roundRect">
            <a:avLst/>
          </a:prstGeom>
          <a:noFill/>
          <a:ln w="2857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52533B24-F936-41FF-8371-208B6F3B4CF1}"/>
              </a:ext>
            </a:extLst>
          </p:cNvPr>
          <p:cNvSpPr/>
          <p:nvPr/>
        </p:nvSpPr>
        <p:spPr>
          <a:xfrm>
            <a:off x="5798299" y="873471"/>
            <a:ext cx="585942" cy="5387026"/>
          </a:xfrm>
          <a:prstGeom prst="roundRect">
            <a:avLst/>
          </a:prstGeom>
          <a:noFill/>
          <a:ln w="2857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E04DB58A-011B-48B1-AAAE-CE1F54FCB4D1}"/>
              </a:ext>
            </a:extLst>
          </p:cNvPr>
          <p:cNvSpPr/>
          <p:nvPr/>
        </p:nvSpPr>
        <p:spPr>
          <a:xfrm>
            <a:off x="6829093" y="898672"/>
            <a:ext cx="585942" cy="5387026"/>
          </a:xfrm>
          <a:prstGeom prst="roundRect">
            <a:avLst/>
          </a:prstGeom>
          <a:noFill/>
          <a:ln w="2857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551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6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2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6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30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6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40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/>
      <p:bldP spid="2" grpId="0" animBg="1"/>
      <p:bldP spid="2" grpId="1" animBg="1"/>
      <p:bldP spid="37" grpId="0" animBg="1"/>
      <p:bldP spid="37" grpId="1" animBg="1"/>
      <p:bldP spid="38" grpId="0" animBg="1"/>
      <p:bldP spid="38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Picture 66">
            <a:extLst>
              <a:ext uri="{FF2B5EF4-FFF2-40B4-BE49-F238E27FC236}">
                <a16:creationId xmlns:a16="http://schemas.microsoft.com/office/drawing/2014/main" id="{C6A2A338-FA5A-4879-9D42-8C505BC5593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4" t="2192" r="1166" b="3142"/>
          <a:stretch/>
        </p:blipFill>
        <p:spPr>
          <a:xfrm>
            <a:off x="1" y="0"/>
            <a:ext cx="12219848" cy="648200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A92365F-EE38-489E-9CCB-A8BDE4C2AA59}"/>
              </a:ext>
            </a:extLst>
          </p:cNvPr>
          <p:cNvSpPr txBox="1"/>
          <p:nvPr/>
        </p:nvSpPr>
        <p:spPr>
          <a:xfrm>
            <a:off x="5278013" y="2770328"/>
            <a:ext cx="27333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 :  2  =   </a:t>
            </a:r>
            <a:r>
              <a:rPr lang="en-US" sz="3200" b="1" dirty="0">
                <a:solidFill>
                  <a:srgbClr val="FF99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22F2C58-6232-4FC7-A79D-B9F4E244FAB1}"/>
              </a:ext>
            </a:extLst>
          </p:cNvPr>
          <p:cNvSpPr txBox="1"/>
          <p:nvPr/>
        </p:nvSpPr>
        <p:spPr>
          <a:xfrm>
            <a:off x="5074353" y="3241223"/>
            <a:ext cx="27333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 :  2  =   </a:t>
            </a:r>
            <a:r>
              <a:rPr lang="en-US" sz="3200" b="1" dirty="0">
                <a:solidFill>
                  <a:srgbClr val="FF99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DBDB3CC-2CB8-4073-A393-79A412AF3A65}"/>
              </a:ext>
            </a:extLst>
          </p:cNvPr>
          <p:cNvSpPr txBox="1"/>
          <p:nvPr/>
        </p:nvSpPr>
        <p:spPr>
          <a:xfrm>
            <a:off x="5278016" y="1310864"/>
            <a:ext cx="27333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 :  2  =  </a:t>
            </a:r>
            <a:r>
              <a:rPr lang="en-US" sz="3200" b="1" dirty="0">
                <a:solidFill>
                  <a:srgbClr val="FF99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60E3072-BE32-4DB2-A0AA-8999B706E588}"/>
              </a:ext>
            </a:extLst>
          </p:cNvPr>
          <p:cNvSpPr txBox="1"/>
          <p:nvPr/>
        </p:nvSpPr>
        <p:spPr>
          <a:xfrm>
            <a:off x="5278015" y="1838955"/>
            <a:ext cx="27333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 :  2  =  </a:t>
            </a:r>
            <a:r>
              <a:rPr lang="en-US" sz="3200" b="1" dirty="0">
                <a:solidFill>
                  <a:srgbClr val="FF99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D93BEC9-96B4-4D6A-9150-7331321C8399}"/>
              </a:ext>
            </a:extLst>
          </p:cNvPr>
          <p:cNvSpPr txBox="1"/>
          <p:nvPr/>
        </p:nvSpPr>
        <p:spPr>
          <a:xfrm>
            <a:off x="5278014" y="2284062"/>
            <a:ext cx="27333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 :  2  =  </a:t>
            </a:r>
            <a:r>
              <a:rPr lang="en-US" sz="3200" b="1" dirty="0">
                <a:solidFill>
                  <a:srgbClr val="FF99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55C7F21-4897-478A-B586-01A28FB5C3D5}"/>
              </a:ext>
            </a:extLst>
          </p:cNvPr>
          <p:cNvSpPr txBox="1"/>
          <p:nvPr/>
        </p:nvSpPr>
        <p:spPr>
          <a:xfrm>
            <a:off x="5118509" y="3696247"/>
            <a:ext cx="27333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  :  2  =  </a:t>
            </a:r>
            <a:r>
              <a:rPr lang="en-US" sz="3200" b="1" dirty="0">
                <a:solidFill>
                  <a:srgbClr val="FF99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7CCE36B-F68F-4324-AE67-338609238E45}"/>
              </a:ext>
            </a:extLst>
          </p:cNvPr>
          <p:cNvSpPr txBox="1"/>
          <p:nvPr/>
        </p:nvSpPr>
        <p:spPr>
          <a:xfrm>
            <a:off x="5099814" y="4108291"/>
            <a:ext cx="27333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  :  2  =  </a:t>
            </a:r>
            <a:r>
              <a:rPr lang="en-US" sz="3200" b="1" dirty="0">
                <a:solidFill>
                  <a:srgbClr val="FF99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4E2B714-0AEF-4798-BD0F-0AB8EBDCF418}"/>
              </a:ext>
            </a:extLst>
          </p:cNvPr>
          <p:cNvSpPr txBox="1"/>
          <p:nvPr/>
        </p:nvSpPr>
        <p:spPr>
          <a:xfrm>
            <a:off x="5099814" y="4566733"/>
            <a:ext cx="27333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  :  2  =  </a:t>
            </a:r>
            <a:r>
              <a:rPr lang="en-US" sz="3200" b="1" dirty="0">
                <a:solidFill>
                  <a:srgbClr val="FF99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9D343F3-CB99-4439-BA1F-3438F3CF2C72}"/>
              </a:ext>
            </a:extLst>
          </p:cNvPr>
          <p:cNvSpPr txBox="1"/>
          <p:nvPr/>
        </p:nvSpPr>
        <p:spPr>
          <a:xfrm>
            <a:off x="5077346" y="5056872"/>
            <a:ext cx="27333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  :  2  =  </a:t>
            </a:r>
            <a:r>
              <a:rPr lang="en-US" sz="3200" b="1" dirty="0">
                <a:solidFill>
                  <a:srgbClr val="FF99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A52E37F-D6B3-4CF1-AADB-35CAF249B570}"/>
              </a:ext>
            </a:extLst>
          </p:cNvPr>
          <p:cNvSpPr txBox="1"/>
          <p:nvPr/>
        </p:nvSpPr>
        <p:spPr>
          <a:xfrm>
            <a:off x="5118508" y="5547011"/>
            <a:ext cx="27333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  :  2  =  </a:t>
            </a:r>
            <a:r>
              <a:rPr lang="en-US" sz="3200" b="1" dirty="0">
                <a:solidFill>
                  <a:srgbClr val="FF99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D50C196-BE35-499B-B1A6-DD2E79A2D556}"/>
              </a:ext>
            </a:extLst>
          </p:cNvPr>
          <p:cNvSpPr/>
          <p:nvPr/>
        </p:nvSpPr>
        <p:spPr>
          <a:xfrm>
            <a:off x="7053645" y="1330091"/>
            <a:ext cx="473991" cy="517182"/>
          </a:xfrm>
          <a:prstGeom prst="rect">
            <a:avLst/>
          </a:prstGeom>
          <a:solidFill>
            <a:srgbClr val="1555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99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9314B670-B46B-4F03-B7AD-8F34ADAA36CE}"/>
              </a:ext>
            </a:extLst>
          </p:cNvPr>
          <p:cNvSpPr/>
          <p:nvPr/>
        </p:nvSpPr>
        <p:spPr>
          <a:xfrm>
            <a:off x="7083580" y="1836618"/>
            <a:ext cx="462446" cy="512563"/>
          </a:xfrm>
          <a:prstGeom prst="rect">
            <a:avLst/>
          </a:prstGeom>
          <a:solidFill>
            <a:srgbClr val="1555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99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FDC3843-FE0D-494E-BAA5-210AC4654D9A}"/>
              </a:ext>
            </a:extLst>
          </p:cNvPr>
          <p:cNvSpPr/>
          <p:nvPr/>
        </p:nvSpPr>
        <p:spPr>
          <a:xfrm>
            <a:off x="7062549" y="2292847"/>
            <a:ext cx="522316" cy="523220"/>
          </a:xfrm>
          <a:prstGeom prst="rect">
            <a:avLst/>
          </a:prstGeom>
          <a:solidFill>
            <a:srgbClr val="1555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99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E0F91D9-DB9C-4039-81B0-5839583A18B9}"/>
              </a:ext>
            </a:extLst>
          </p:cNvPr>
          <p:cNvSpPr/>
          <p:nvPr/>
        </p:nvSpPr>
        <p:spPr>
          <a:xfrm>
            <a:off x="7062300" y="3654052"/>
            <a:ext cx="522316" cy="523220"/>
          </a:xfrm>
          <a:prstGeom prst="rect">
            <a:avLst/>
          </a:prstGeom>
          <a:solidFill>
            <a:srgbClr val="1555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99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CD6823ED-D812-46CD-A959-0D58C88650D6}"/>
              </a:ext>
            </a:extLst>
          </p:cNvPr>
          <p:cNvSpPr/>
          <p:nvPr/>
        </p:nvSpPr>
        <p:spPr>
          <a:xfrm>
            <a:off x="7062300" y="4132425"/>
            <a:ext cx="522316" cy="523220"/>
          </a:xfrm>
          <a:prstGeom prst="rect">
            <a:avLst/>
          </a:prstGeom>
          <a:solidFill>
            <a:srgbClr val="1555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99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AA91A1F-D77F-491C-8405-9CC86B2C4583}"/>
              </a:ext>
            </a:extLst>
          </p:cNvPr>
          <p:cNvSpPr/>
          <p:nvPr/>
        </p:nvSpPr>
        <p:spPr>
          <a:xfrm>
            <a:off x="7053645" y="4576265"/>
            <a:ext cx="522316" cy="523220"/>
          </a:xfrm>
          <a:prstGeom prst="rect">
            <a:avLst/>
          </a:prstGeom>
          <a:solidFill>
            <a:srgbClr val="1555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99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277B29EB-2ED8-4D0A-B052-A8C7CB0F17B5}"/>
              </a:ext>
            </a:extLst>
          </p:cNvPr>
          <p:cNvSpPr/>
          <p:nvPr/>
        </p:nvSpPr>
        <p:spPr>
          <a:xfrm>
            <a:off x="7023710" y="5044499"/>
            <a:ext cx="522316" cy="523220"/>
          </a:xfrm>
          <a:prstGeom prst="rect">
            <a:avLst/>
          </a:prstGeom>
          <a:solidFill>
            <a:srgbClr val="1555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99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6EAF50FE-4548-4853-A9E0-D9C297C0F5B0}"/>
              </a:ext>
            </a:extLst>
          </p:cNvPr>
          <p:cNvSpPr/>
          <p:nvPr/>
        </p:nvSpPr>
        <p:spPr>
          <a:xfrm>
            <a:off x="6947260" y="5540579"/>
            <a:ext cx="732610" cy="523220"/>
          </a:xfrm>
          <a:prstGeom prst="rect">
            <a:avLst/>
          </a:prstGeom>
          <a:solidFill>
            <a:srgbClr val="1555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99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DE93CDE9-0382-40E2-B070-A82F3C090A09}"/>
              </a:ext>
            </a:extLst>
          </p:cNvPr>
          <p:cNvSpPr/>
          <p:nvPr/>
        </p:nvSpPr>
        <p:spPr>
          <a:xfrm>
            <a:off x="5278014" y="562547"/>
            <a:ext cx="250690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BẢNG CHIA 2</a:t>
            </a:r>
            <a:endParaRPr lang="en-US" sz="44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22579D35-B492-4530-BF94-DA38E1DB3E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67" b="91047" l="10000" r="90000">
                        <a14:foregroundMark x1="31395" y1="67326" x2="31395" y2="67326"/>
                        <a14:foregroundMark x1="28953" y1="66395" x2="28953" y2="66395"/>
                        <a14:foregroundMark x1="59884" y1="72093" x2="59884" y2="72093"/>
                        <a14:foregroundMark x1="72326" y1="67558" x2="72326" y2="67558"/>
                        <a14:foregroundMark x1="61047" y1="74419" x2="61047" y2="74419"/>
                        <a14:foregroundMark x1="45930" y1="74419" x2="45930" y2="74419"/>
                        <a14:foregroundMark x1="50116" y1="59186" x2="50116" y2="59186"/>
                        <a14:foregroundMark x1="47674" y1="60349" x2="47674" y2="60349"/>
                        <a14:foregroundMark x1="43372" y1="57442" x2="43372" y2="57442"/>
                        <a14:foregroundMark x1="58837" y1="91047" x2="58837" y2="91047"/>
                        <a14:foregroundMark x1="47093" y1="9767" x2="47093" y2="97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7375" y="2442439"/>
            <a:ext cx="3916478" cy="391647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F7538C5-1373-4DA3-B6B4-ABF1B9FA5EE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47632">
            <a:off x="7053156" y="1310033"/>
            <a:ext cx="524271" cy="524271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46088149-3423-4427-AFAE-81A13304120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47632">
            <a:off x="7074599" y="2241636"/>
            <a:ext cx="524271" cy="524271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212A8364-6EFC-4F57-BF84-E746C8747A6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47632">
            <a:off x="7061323" y="3188506"/>
            <a:ext cx="524271" cy="524271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E10E835D-6625-43A8-B6AC-1074BF78629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47632">
            <a:off x="7061322" y="4078355"/>
            <a:ext cx="524271" cy="524271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16000E22-8CA8-4646-804C-AD3ED846910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47632">
            <a:off x="7051427" y="5054767"/>
            <a:ext cx="524271" cy="524271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B799AB2B-E430-40DE-B1AC-6B8BFB9BD8B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47632">
            <a:off x="7068832" y="1780877"/>
            <a:ext cx="524271" cy="524271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1C0A7B11-B257-4932-8DB9-5E0DDA1FD2A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47632">
            <a:off x="7057197" y="2711549"/>
            <a:ext cx="524271" cy="524271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58F13013-AAB6-4A32-85FA-439E8AAC545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47632">
            <a:off x="7076604" y="3648890"/>
            <a:ext cx="524271" cy="524271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B870969B-D1EC-40FD-9BA2-690C7A2B564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47632">
            <a:off x="7047041" y="4587403"/>
            <a:ext cx="524271" cy="524271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6C206132-177C-414E-AD1F-88E4E1C55A6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47632">
            <a:off x="7051428" y="5567588"/>
            <a:ext cx="524271" cy="524271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3F153ED3-99E5-42FC-942E-F019C992E65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47632">
            <a:off x="5205338" y="1836280"/>
            <a:ext cx="524271" cy="524271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289FC371-6683-4649-AD9F-6692EDE8814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47632">
            <a:off x="5193703" y="2766953"/>
            <a:ext cx="524271" cy="524271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FD3C577E-E8F3-480F-93D6-FA6C4F09746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47632">
            <a:off x="5213110" y="3704295"/>
            <a:ext cx="524271" cy="524271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160ADD18-A548-4412-9CA8-BCE8F38BB79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47632">
            <a:off x="5162765" y="4622029"/>
            <a:ext cx="524271" cy="524271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23FD4585-539C-4AEF-9A77-D1BA6BC0A01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47632">
            <a:off x="5167152" y="5602215"/>
            <a:ext cx="524271" cy="524271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726D2065-0036-42B5-A2B6-8324FB68B2C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47632">
            <a:off x="5184287" y="1337908"/>
            <a:ext cx="524271" cy="524271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56C986D7-6A3C-44D5-9C73-01C88E6DCE6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47632">
            <a:off x="5172652" y="2268581"/>
            <a:ext cx="524271" cy="524271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D13CA051-13F3-4C8E-A85A-D1DA6DB9AD0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47632">
            <a:off x="5136754" y="3269204"/>
            <a:ext cx="524271" cy="524271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7D66BBD2-2809-439D-AA1A-286674B1F99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47632">
            <a:off x="5162496" y="4144438"/>
            <a:ext cx="524271" cy="524271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4953DD2E-5E3A-439B-8831-D3747C73DF4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47632">
            <a:off x="5146101" y="5114234"/>
            <a:ext cx="524271" cy="524271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A5C726A1-100E-4B66-90B7-2975F48E138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47632">
            <a:off x="7049032" y="1299886"/>
            <a:ext cx="524271" cy="524271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68FC4B9A-B526-440A-83B8-67962199B7C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47632">
            <a:off x="7070475" y="2231488"/>
            <a:ext cx="524271" cy="524271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7203F5BD-9C9C-41FD-9CAE-EE279BB9171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47632">
            <a:off x="7057199" y="3178357"/>
            <a:ext cx="524271" cy="524271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0C5925AC-9F96-4D46-87D8-6F547F3061B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47632">
            <a:off x="7057198" y="4068205"/>
            <a:ext cx="524271" cy="524271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45B2D210-2B9A-46CF-B932-9C2755C9F40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47632">
            <a:off x="7047303" y="5044616"/>
            <a:ext cx="524271" cy="524271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EDB2B551-DB50-4D7D-B29F-207B1538F07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47632">
            <a:off x="7064708" y="1770725"/>
            <a:ext cx="524271" cy="524271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8BAA3A00-3C0E-4E55-B2E4-29956499B4D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47632">
            <a:off x="7053073" y="2701397"/>
            <a:ext cx="524271" cy="524271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BF273024-7801-451A-9AC5-E8E6E9E9D94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47632">
            <a:off x="7072480" y="3638738"/>
            <a:ext cx="524271" cy="524271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4B5C558E-2C12-4AD4-B362-EEA842EE2E2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47632">
            <a:off x="7042917" y="4577251"/>
            <a:ext cx="524271" cy="524271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C1416E24-B5B6-4B5D-B1E4-1AB6C0DF3EF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47632">
            <a:off x="7047304" y="5557436"/>
            <a:ext cx="524271" cy="524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1603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6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5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6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6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5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6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8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6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71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76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6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79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6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82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6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85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6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88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20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6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23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6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26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6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29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6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32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0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5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64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6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6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6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70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" presetID="6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73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6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76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4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7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9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2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4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7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9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2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4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7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9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2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4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7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9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2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4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7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8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9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" fill="hold">
                      <p:stCondLst>
                        <p:cond delay="indefinite"/>
                      </p:stCondLst>
                      <p:childTnLst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33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5" presetID="6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36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8" presetID="6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39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1" presetID="6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42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4" presetID="6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45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6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48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0" presetID="6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51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3" presetID="6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54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6" presetID="6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57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9" presetID="6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60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290;p7">
            <a:extLst>
              <a:ext uri="{FF2B5EF4-FFF2-40B4-BE49-F238E27FC236}">
                <a16:creationId xmlns:a16="http://schemas.microsoft.com/office/drawing/2014/main" id="{B2FB0AB9-4896-463B-ABEA-7369E53D2A74}"/>
              </a:ext>
            </a:extLst>
          </p:cNvPr>
          <p:cNvSpPr txBox="1"/>
          <p:nvPr/>
        </p:nvSpPr>
        <p:spPr>
          <a:xfrm>
            <a:off x="2917378" y="2317771"/>
            <a:ext cx="8855721" cy="769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Times New Roman"/>
              <a:buNone/>
            </a:pPr>
            <a:r>
              <a:rPr lang="en-US" sz="4400" b="1" dirty="0" err="1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LUYỆN</a:t>
            </a:r>
            <a:r>
              <a:rPr lang="en-US" sz="4400" b="1" dirty="0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400" b="1" dirty="0" err="1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TẬP</a:t>
            </a:r>
            <a:r>
              <a:rPr lang="en-US" sz="4400" b="1" dirty="0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400" b="1" dirty="0" err="1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THỰC</a:t>
            </a:r>
            <a:r>
              <a:rPr lang="en-US" sz="4400" b="1" dirty="0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400" b="1" dirty="0" err="1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HÀNH</a:t>
            </a:r>
            <a:endParaRPr lang="en-US" sz="4000" b="1" dirty="0">
              <a:ln w="22225">
                <a:noFill/>
                <a:prstDash val="solid"/>
              </a:ln>
              <a:solidFill>
                <a:srgbClr val="FFFF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6027040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51F57E2-17C1-49D4-874B-F9D38931A25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060" b="65063"/>
          <a:stretch/>
        </p:blipFill>
        <p:spPr>
          <a:xfrm rot="5400000">
            <a:off x="277450" y="1863465"/>
            <a:ext cx="3951732" cy="353027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67B8592-0688-421B-905F-F90797D5366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999" t="32531" r="-61" b="32531"/>
          <a:stretch/>
        </p:blipFill>
        <p:spPr>
          <a:xfrm rot="5400000">
            <a:off x="4081873" y="1663860"/>
            <a:ext cx="3951732" cy="353027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AAB6704-C9CD-4D2A-8C50-53FBEBE7CC4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346" t="66836" r="-713" b="-1773"/>
          <a:stretch/>
        </p:blipFill>
        <p:spPr>
          <a:xfrm rot="5400000">
            <a:off x="8063485" y="1619250"/>
            <a:ext cx="3951730" cy="3619500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EFF6C3C4-984D-4F9C-B7DF-8427FF97C804}"/>
              </a:ext>
            </a:extLst>
          </p:cNvPr>
          <p:cNvGrpSpPr/>
          <p:nvPr/>
        </p:nvGrpSpPr>
        <p:grpSpPr>
          <a:xfrm>
            <a:off x="4752380" y="457979"/>
            <a:ext cx="2883840" cy="707885"/>
            <a:chOff x="1145583" y="356728"/>
            <a:chExt cx="2857932" cy="639766"/>
          </a:xfrm>
        </p:grpSpPr>
        <p:sp>
          <p:nvSpPr>
            <p:cNvPr id="7" name="Flowchart: Alternate Process 6">
              <a:extLst>
                <a:ext uri="{FF2B5EF4-FFF2-40B4-BE49-F238E27FC236}">
                  <a16:creationId xmlns:a16="http://schemas.microsoft.com/office/drawing/2014/main" id="{FC0C2D3A-A720-483C-876D-CF9B08942EFA}"/>
                </a:ext>
              </a:extLst>
            </p:cNvPr>
            <p:cNvSpPr/>
            <p:nvPr/>
          </p:nvSpPr>
          <p:spPr>
            <a:xfrm>
              <a:off x="1573861" y="397376"/>
              <a:ext cx="2429654" cy="585739"/>
            </a:xfrm>
            <a:prstGeom prst="flowChartAlternateProcess">
              <a:avLst/>
            </a:prstGeom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r>
                <a:rPr lang="en-US" sz="2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Tính</a:t>
              </a:r>
              <a:r>
                <a:rPr 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nhẩm</a:t>
              </a:r>
              <a:r>
                <a:rPr 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:</a:t>
              </a: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E3AB52B7-F46C-47DC-942F-3B9B3EFBFA78}"/>
                </a:ext>
              </a:extLst>
            </p:cNvPr>
            <p:cNvSpPr/>
            <p:nvPr/>
          </p:nvSpPr>
          <p:spPr>
            <a:xfrm>
              <a:off x="1145583" y="356728"/>
              <a:ext cx="742074" cy="639766"/>
            </a:xfrm>
            <a:prstGeom prst="ellipse">
              <a:avLst/>
            </a:prstGeom>
            <a:ln/>
            <a:scene3d>
              <a:camera prst="perspectiveFront"/>
              <a:lightRig rig="threePt" dir="t"/>
            </a:scene3d>
            <a:sp3d>
              <a:bevelT w="139700" h="139700" prst="divot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F5E08408-5398-43B2-B7CD-E7924E884740}"/>
              </a:ext>
            </a:extLst>
          </p:cNvPr>
          <p:cNvSpPr txBox="1"/>
          <p:nvPr/>
        </p:nvSpPr>
        <p:spPr>
          <a:xfrm>
            <a:off x="1222031" y="2584625"/>
            <a:ext cx="2062571" cy="584775"/>
          </a:xfrm>
          <a:prstGeom prst="rect">
            <a:avLst/>
          </a:prstGeom>
          <a:noFill/>
          <a:ln w="28575"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: 2 =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0E71C33-4ED6-4579-8EB3-9EB10DC64082}"/>
              </a:ext>
            </a:extLst>
          </p:cNvPr>
          <p:cNvSpPr txBox="1"/>
          <p:nvPr/>
        </p:nvSpPr>
        <p:spPr>
          <a:xfrm>
            <a:off x="1205406" y="3245739"/>
            <a:ext cx="2062571" cy="584775"/>
          </a:xfrm>
          <a:prstGeom prst="rect">
            <a:avLst/>
          </a:prstGeom>
          <a:noFill/>
          <a:ln w="28575"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: 2 =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4373588-64DB-4090-8074-9AEF0AE1AF1F}"/>
              </a:ext>
            </a:extLst>
          </p:cNvPr>
          <p:cNvSpPr txBox="1"/>
          <p:nvPr/>
        </p:nvSpPr>
        <p:spPr>
          <a:xfrm>
            <a:off x="973894" y="3906853"/>
            <a:ext cx="2062571" cy="584775"/>
          </a:xfrm>
          <a:prstGeom prst="rect">
            <a:avLst/>
          </a:prstGeom>
          <a:noFill/>
          <a:ln w="28575"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 : 2 =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CF1366A-1C8C-48BA-A51D-978F78E484DD}"/>
              </a:ext>
            </a:extLst>
          </p:cNvPr>
          <p:cNvSpPr txBox="1"/>
          <p:nvPr/>
        </p:nvSpPr>
        <p:spPr>
          <a:xfrm>
            <a:off x="4905738" y="2584625"/>
            <a:ext cx="2062571" cy="584775"/>
          </a:xfrm>
          <a:prstGeom prst="rect">
            <a:avLst/>
          </a:prstGeom>
          <a:noFill/>
          <a:ln w="28575"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 : 2 =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DB72AC5-265D-42BD-975D-EFE4C3A0AF1E}"/>
              </a:ext>
            </a:extLst>
          </p:cNvPr>
          <p:cNvSpPr txBox="1"/>
          <p:nvPr/>
        </p:nvSpPr>
        <p:spPr>
          <a:xfrm>
            <a:off x="4970539" y="3241494"/>
            <a:ext cx="2062571" cy="584775"/>
          </a:xfrm>
          <a:prstGeom prst="rect">
            <a:avLst/>
          </a:prstGeom>
          <a:noFill/>
          <a:ln w="28575"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 : 2 =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C469A8D-84A0-42FF-950C-42B8B9F901B8}"/>
              </a:ext>
            </a:extLst>
          </p:cNvPr>
          <p:cNvSpPr txBox="1"/>
          <p:nvPr/>
        </p:nvSpPr>
        <p:spPr>
          <a:xfrm>
            <a:off x="4955091" y="3885498"/>
            <a:ext cx="2062571" cy="584775"/>
          </a:xfrm>
          <a:prstGeom prst="rect">
            <a:avLst/>
          </a:prstGeom>
          <a:noFill/>
          <a:ln w="28575"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: 2 =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F09E736-F3ED-4FAC-8206-9A2DDAFAB562}"/>
              </a:ext>
            </a:extLst>
          </p:cNvPr>
          <p:cNvSpPr txBox="1"/>
          <p:nvPr/>
        </p:nvSpPr>
        <p:spPr>
          <a:xfrm>
            <a:off x="9051316" y="2584625"/>
            <a:ext cx="2062571" cy="584775"/>
          </a:xfrm>
          <a:prstGeom prst="rect">
            <a:avLst/>
          </a:prstGeom>
          <a:noFill/>
          <a:ln w="28575"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 : 2 =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5DE8678-1CA0-4B70-93D2-14BF09A9D426}"/>
              </a:ext>
            </a:extLst>
          </p:cNvPr>
          <p:cNvSpPr txBox="1"/>
          <p:nvPr/>
        </p:nvSpPr>
        <p:spPr>
          <a:xfrm>
            <a:off x="9295581" y="3131984"/>
            <a:ext cx="2062571" cy="584775"/>
          </a:xfrm>
          <a:prstGeom prst="rect">
            <a:avLst/>
          </a:prstGeom>
          <a:noFill/>
          <a:ln w="28575"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: 2 =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580BBC5-818E-4DB0-8CFC-E1C84347E1A8}"/>
              </a:ext>
            </a:extLst>
          </p:cNvPr>
          <p:cNvSpPr txBox="1"/>
          <p:nvPr/>
        </p:nvSpPr>
        <p:spPr>
          <a:xfrm>
            <a:off x="9125299" y="3709523"/>
            <a:ext cx="2062571" cy="584775"/>
          </a:xfrm>
          <a:prstGeom prst="rect">
            <a:avLst/>
          </a:prstGeom>
          <a:noFill/>
          <a:ln w="28575"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 : 2 =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185A7BC-0AF7-43F8-B287-4FA4FB61BD5A}"/>
              </a:ext>
            </a:extLst>
          </p:cNvPr>
          <p:cNvSpPr txBox="1"/>
          <p:nvPr/>
        </p:nvSpPr>
        <p:spPr>
          <a:xfrm>
            <a:off x="2631285" y="2564489"/>
            <a:ext cx="8103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8973029-5B18-4A65-950E-429966EA3869}"/>
              </a:ext>
            </a:extLst>
          </p:cNvPr>
          <p:cNvSpPr txBox="1"/>
          <p:nvPr/>
        </p:nvSpPr>
        <p:spPr>
          <a:xfrm>
            <a:off x="2642990" y="3235020"/>
            <a:ext cx="8103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8121C20-3467-4ECD-AC38-F60996CB313D}"/>
              </a:ext>
            </a:extLst>
          </p:cNvPr>
          <p:cNvSpPr txBox="1"/>
          <p:nvPr/>
        </p:nvSpPr>
        <p:spPr>
          <a:xfrm>
            <a:off x="2643155" y="3906852"/>
            <a:ext cx="8103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958380A-65E6-456A-8AE0-EEF0E111B5E1}"/>
              </a:ext>
            </a:extLst>
          </p:cNvPr>
          <p:cNvSpPr txBox="1"/>
          <p:nvPr/>
        </p:nvSpPr>
        <p:spPr>
          <a:xfrm>
            <a:off x="6461000" y="2591058"/>
            <a:ext cx="8103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6086478-634F-4A68-884A-044F5A1213F1}"/>
              </a:ext>
            </a:extLst>
          </p:cNvPr>
          <p:cNvSpPr txBox="1"/>
          <p:nvPr/>
        </p:nvSpPr>
        <p:spPr>
          <a:xfrm>
            <a:off x="6487080" y="3228235"/>
            <a:ext cx="8103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42AFD0A-E294-4F16-A242-6D267801B8E2}"/>
              </a:ext>
            </a:extLst>
          </p:cNvPr>
          <p:cNvSpPr txBox="1"/>
          <p:nvPr/>
        </p:nvSpPr>
        <p:spPr>
          <a:xfrm>
            <a:off x="6487080" y="3923110"/>
            <a:ext cx="8103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04A787A-8178-4C8F-92C6-C66698BF836D}"/>
              </a:ext>
            </a:extLst>
          </p:cNvPr>
          <p:cNvSpPr txBox="1"/>
          <p:nvPr/>
        </p:nvSpPr>
        <p:spPr>
          <a:xfrm>
            <a:off x="10674609" y="2591058"/>
            <a:ext cx="8103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2215714-8182-4602-836C-E8276CA7D51F}"/>
              </a:ext>
            </a:extLst>
          </p:cNvPr>
          <p:cNvSpPr txBox="1"/>
          <p:nvPr/>
        </p:nvSpPr>
        <p:spPr>
          <a:xfrm>
            <a:off x="10674609" y="3139908"/>
            <a:ext cx="8103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826B2CB-E049-45D3-A35F-E4C0D01A0083}"/>
              </a:ext>
            </a:extLst>
          </p:cNvPr>
          <p:cNvSpPr txBox="1"/>
          <p:nvPr/>
        </p:nvSpPr>
        <p:spPr>
          <a:xfrm>
            <a:off x="10674609" y="3709522"/>
            <a:ext cx="8103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9847338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251650913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1930</TotalTime>
  <Words>619</Words>
  <Application>Microsoft Office PowerPoint</Application>
  <PresentationFormat>Widescreen</PresentationFormat>
  <Paragraphs>205</Paragraphs>
  <Slides>20</Slides>
  <Notes>0</Notes>
  <HiddenSlides>0</HiddenSlides>
  <MMClips>9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9" baseType="lpstr">
      <vt:lpstr>.VnBlack</vt:lpstr>
      <vt:lpstr>Arial</vt:lpstr>
      <vt:lpstr>Calibri</vt:lpstr>
      <vt:lpstr>Calibri Light</vt:lpstr>
      <vt:lpstr>Times New Roman</vt:lpstr>
      <vt:lpstr>UTM Avo</vt:lpstr>
      <vt:lpstr>UTM Avo (Headings)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Lê Phúc Lâm</dc:creator>
  <cp:lastModifiedBy>Vũ Trọng Đông</cp:lastModifiedBy>
  <cp:revision>95</cp:revision>
  <dcterms:created xsi:type="dcterms:W3CDTF">2021-07-12T03:44:38Z</dcterms:created>
  <dcterms:modified xsi:type="dcterms:W3CDTF">2021-12-21T10:05:45Z</dcterms:modified>
</cp:coreProperties>
</file>