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300" r:id="rId4"/>
    <p:sldId id="299" r:id="rId5"/>
    <p:sldId id="295" r:id="rId6"/>
    <p:sldId id="289" r:id="rId7"/>
    <p:sldId id="291" r:id="rId8"/>
    <p:sldId id="290" r:id="rId9"/>
    <p:sldId id="282" r:id="rId10"/>
    <p:sldId id="284" r:id="rId11"/>
    <p:sldId id="418" r:id="rId12"/>
    <p:sldId id="267" r:id="rId13"/>
    <p:sldId id="265" r:id="rId14"/>
    <p:sldId id="276" r:id="rId15"/>
    <p:sldId id="277" r:id="rId16"/>
    <p:sldId id="278" r:id="rId17"/>
    <p:sldId id="279" r:id="rId18"/>
    <p:sldId id="285" r:id="rId19"/>
    <p:sldId id="286" r:id="rId20"/>
    <p:sldId id="287" r:id="rId21"/>
    <p:sldId id="281" r:id="rId22"/>
    <p:sldId id="417" r:id="rId23"/>
    <p:sldId id="25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99FF"/>
    <a:srgbClr val="FFCCFF"/>
    <a:srgbClr val="1555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771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DFC62-57BD-480A-8DC7-FF6D64219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CD36E7-B084-4D62-BA1A-AAEFB4F52E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DA692-0A8D-4147-B96A-B4F40CAD5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E32237-B96D-44AF-A747-723472F8E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D042C2-3EEF-4F9F-B201-27B8183A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955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F855B9-0274-4205-B8E9-7336EFD566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9C6417-A5EF-4B13-839B-1901AFC958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71C464-0ACE-43F8-AB3D-C5F12A6D5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2ED502-4B1D-4ED1-919D-120AF44A1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665CBE-0112-4F92-B978-3FFB5B136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692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AB2BB-CD7E-4A1A-BD13-12382E400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2EF34-4694-4A7B-B147-1144E5B5B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83CCB-43E4-4DB3-BCBB-A25BE0F6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138EB-9EA2-4606-8C3D-7063E4E76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6C379-1BA0-453A-9500-C5B8293BC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888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BB1B3-8FF1-4B8D-BD7D-818045882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B53A4-780B-46C0-9A2A-FE9D9A3D6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2D669A-B178-41B8-9E1C-F7A16F877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B3C672-4661-400F-B040-A755F9725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B08A7F-88DC-4A94-B382-1445A27AF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142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9F1F6-290B-4DDB-B798-324E44B3F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604EA6-41EE-40BD-9CFA-63FEF83A04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7B91E3-AF17-426F-B818-F33A900F17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86350A-9F99-46EA-B02E-7216215D0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8C0129-3A45-4B83-AF95-1058C6453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A4BDDC-6414-444B-B759-897CA3A50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112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0B6F8-5ED1-4042-BBCD-C7AE2FBA1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303519-DF4C-4C30-B796-617EFEFC40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DD2190-56CD-45BB-A126-0A20D069E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F99A4B-9A16-4222-B38A-DE1640D601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BC315E-7426-4DFF-90ED-EDD515E9FB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4BA8BE-FC1B-47DD-A387-EEC9346B2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AFFE2A-322A-43E6-92C9-5D9B04737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473ECC-646F-4873-9BC6-7E593B56A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163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FF1D1-8462-44CA-9600-430F59E69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0E059D-B9CA-4516-AC1E-F61F98112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0B80AF-4106-430B-90EB-B2649857E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EEF651-EB61-4734-8B6D-95CC00506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529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401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05549-18E4-4FF4-8A4A-464CF835D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9EF31-7AE1-4B15-86B7-1B716958A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28D484-EEB1-4CD1-9CA4-8E5E390545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AB7A07-75ED-4447-BE96-6A1C60619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869ADA-CFAF-4C06-97FC-0F5ACBBB7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0E88DF-B673-4429-BE0F-AC1E54DC5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58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6D192-60EA-48AE-9A61-F535DD566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B5C7E7-339C-4C5D-81E4-0D145D5540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542A9F-8C34-4E20-9AF4-77C4F5C126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1BCBD7-AD87-488C-AF74-C9D88CFA2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24D998-BDFD-4742-926B-FDDE31493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C24027-222E-4F59-87E7-76A5F6EA7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148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7EED9B-E93C-464A-9491-98D9F55A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35113E-767D-4B6C-A536-D7BEAB93E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F9656-87A1-4099-9730-CA7CA4F623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62825-F999-48A1-A8CC-DBC54813CE2D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EFA484-0020-43C0-B906-C5A595C7EA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E28AE9-B291-483D-8954-A030AE8F63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73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GI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0.wdp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image" Target="../media/image39.png"/><Relationship Id="rId4" Type="http://schemas.openxmlformats.org/officeDocument/2006/relationships/image" Target="../media/image37.png"/><Relationship Id="rId9" Type="http://schemas.openxmlformats.org/officeDocument/2006/relationships/image" Target="../media/image40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microsoft.com/office/2007/relationships/hdphoto" Target="../media/hdphoto12.wdp"/><Relationship Id="rId18" Type="http://schemas.openxmlformats.org/officeDocument/2006/relationships/image" Target="../media/image40.GIF"/><Relationship Id="rId3" Type="http://schemas.openxmlformats.org/officeDocument/2006/relationships/slideLayout" Target="../slideLayouts/slideLayout7.xml"/><Relationship Id="rId7" Type="http://schemas.openxmlformats.org/officeDocument/2006/relationships/slide" Target="slide18.xml"/><Relationship Id="rId12" Type="http://schemas.openxmlformats.org/officeDocument/2006/relationships/image" Target="../media/image42.png"/><Relationship Id="rId17" Type="http://schemas.microsoft.com/office/2007/relationships/hdphoto" Target="../media/hdphoto10.wdp"/><Relationship Id="rId2" Type="http://schemas.openxmlformats.org/officeDocument/2006/relationships/audio" Target="../media/media1.mp3"/><Relationship Id="rId16" Type="http://schemas.openxmlformats.org/officeDocument/2006/relationships/image" Target="../media/image38.png"/><Relationship Id="rId20" Type="http://schemas.openxmlformats.org/officeDocument/2006/relationships/image" Target="../media/image43.GIF"/><Relationship Id="rId1" Type="http://schemas.microsoft.com/office/2007/relationships/media" Target="../media/media1.mp3"/><Relationship Id="rId6" Type="http://schemas.openxmlformats.org/officeDocument/2006/relationships/slide" Target="slide17.xml"/><Relationship Id="rId11" Type="http://schemas.openxmlformats.org/officeDocument/2006/relationships/slide" Target="slide20.xml"/><Relationship Id="rId5" Type="http://schemas.openxmlformats.org/officeDocument/2006/relationships/image" Target="../media/image37.png"/><Relationship Id="rId15" Type="http://schemas.openxmlformats.org/officeDocument/2006/relationships/slide" Target="slide21.xml"/><Relationship Id="rId10" Type="http://schemas.openxmlformats.org/officeDocument/2006/relationships/slide" Target="slide19.xml"/><Relationship Id="rId19" Type="http://schemas.openxmlformats.org/officeDocument/2006/relationships/image" Target="../media/image12.png"/><Relationship Id="rId4" Type="http://schemas.openxmlformats.org/officeDocument/2006/relationships/audio" Target="../media/audio1.wav"/><Relationship Id="rId9" Type="http://schemas.microsoft.com/office/2007/relationships/hdphoto" Target="../media/hdphoto11.wdp"/><Relationship Id="rId1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7.xml"/><Relationship Id="rId7" Type="http://schemas.openxmlformats.org/officeDocument/2006/relationships/audio" Target="../media/audio5.wav"/><Relationship Id="rId12" Type="http://schemas.microsoft.com/office/2007/relationships/hdphoto" Target="../media/hdphoto13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4.wav"/><Relationship Id="rId11" Type="http://schemas.openxmlformats.org/officeDocument/2006/relationships/image" Target="../media/image45.png"/><Relationship Id="rId5" Type="http://schemas.openxmlformats.org/officeDocument/2006/relationships/audio" Target="../media/audio3.wav"/><Relationship Id="rId15" Type="http://schemas.microsoft.com/office/2007/relationships/hdphoto" Target="../media/hdphoto14.wdp"/><Relationship Id="rId10" Type="http://schemas.openxmlformats.org/officeDocument/2006/relationships/slide" Target="slide16.xml"/><Relationship Id="rId4" Type="http://schemas.openxmlformats.org/officeDocument/2006/relationships/audio" Target="../media/audio2.wav"/><Relationship Id="rId9" Type="http://schemas.openxmlformats.org/officeDocument/2006/relationships/image" Target="../media/image44.wmf"/><Relationship Id="rId1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microsoft.com/office/2007/relationships/hdphoto" Target="../media/hdphoto13.wdp"/><Relationship Id="rId3" Type="http://schemas.openxmlformats.org/officeDocument/2006/relationships/slideLayout" Target="../slideLayouts/slideLayout7.xml"/><Relationship Id="rId7" Type="http://schemas.openxmlformats.org/officeDocument/2006/relationships/audio" Target="../media/audio5.wav"/><Relationship Id="rId12" Type="http://schemas.openxmlformats.org/officeDocument/2006/relationships/image" Target="../media/image4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4.wav"/><Relationship Id="rId11" Type="http://schemas.openxmlformats.org/officeDocument/2006/relationships/slide" Target="slide16.xml"/><Relationship Id="rId5" Type="http://schemas.openxmlformats.org/officeDocument/2006/relationships/audio" Target="../media/audio3.wav"/><Relationship Id="rId15" Type="http://schemas.microsoft.com/office/2007/relationships/hdphoto" Target="../media/hdphoto14.wdp"/><Relationship Id="rId10" Type="http://schemas.openxmlformats.org/officeDocument/2006/relationships/image" Target="../media/image12.png"/><Relationship Id="rId4" Type="http://schemas.openxmlformats.org/officeDocument/2006/relationships/audio" Target="../media/audio2.wav"/><Relationship Id="rId9" Type="http://schemas.openxmlformats.org/officeDocument/2006/relationships/image" Target="../media/image44.wmf"/><Relationship Id="rId1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microsoft.com/office/2007/relationships/hdphoto" Target="../media/hdphoto13.wdp"/><Relationship Id="rId3" Type="http://schemas.openxmlformats.org/officeDocument/2006/relationships/slideLayout" Target="../slideLayouts/slideLayout7.xml"/><Relationship Id="rId7" Type="http://schemas.openxmlformats.org/officeDocument/2006/relationships/audio" Target="../media/audio5.wav"/><Relationship Id="rId12" Type="http://schemas.openxmlformats.org/officeDocument/2006/relationships/image" Target="../media/image4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4.wav"/><Relationship Id="rId11" Type="http://schemas.openxmlformats.org/officeDocument/2006/relationships/slide" Target="slide16.xml"/><Relationship Id="rId5" Type="http://schemas.openxmlformats.org/officeDocument/2006/relationships/audio" Target="../media/audio3.wav"/><Relationship Id="rId15" Type="http://schemas.microsoft.com/office/2007/relationships/hdphoto" Target="../media/hdphoto15.wdp"/><Relationship Id="rId10" Type="http://schemas.openxmlformats.org/officeDocument/2006/relationships/image" Target="../media/image12.png"/><Relationship Id="rId4" Type="http://schemas.openxmlformats.org/officeDocument/2006/relationships/audio" Target="../media/audio2.wav"/><Relationship Id="rId9" Type="http://schemas.openxmlformats.org/officeDocument/2006/relationships/image" Target="../media/image44.wmf"/><Relationship Id="rId1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microsoft.com/office/2007/relationships/hdphoto" Target="../media/hdphoto13.wdp"/><Relationship Id="rId3" Type="http://schemas.openxmlformats.org/officeDocument/2006/relationships/slideLayout" Target="../slideLayouts/slideLayout7.xml"/><Relationship Id="rId7" Type="http://schemas.openxmlformats.org/officeDocument/2006/relationships/audio" Target="../media/audio5.wav"/><Relationship Id="rId12" Type="http://schemas.openxmlformats.org/officeDocument/2006/relationships/image" Target="../media/image4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4.wav"/><Relationship Id="rId11" Type="http://schemas.openxmlformats.org/officeDocument/2006/relationships/slide" Target="slide16.xml"/><Relationship Id="rId5" Type="http://schemas.openxmlformats.org/officeDocument/2006/relationships/audio" Target="../media/audio3.wav"/><Relationship Id="rId15" Type="http://schemas.microsoft.com/office/2007/relationships/hdphoto" Target="../media/hdphoto15.wdp"/><Relationship Id="rId10" Type="http://schemas.openxmlformats.org/officeDocument/2006/relationships/image" Target="../media/image12.png"/><Relationship Id="rId4" Type="http://schemas.openxmlformats.org/officeDocument/2006/relationships/audio" Target="../media/audio2.wav"/><Relationship Id="rId9" Type="http://schemas.openxmlformats.org/officeDocument/2006/relationships/image" Target="../media/image44.wmf"/><Relationship Id="rId1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svg"/><Relationship Id="rId5" Type="http://schemas.openxmlformats.org/officeDocument/2006/relationships/image" Target="../media/image53.png"/><Relationship Id="rId4" Type="http://schemas.openxmlformats.org/officeDocument/2006/relationships/image" Target="../media/image52.sv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11" Type="http://schemas.microsoft.com/office/2007/relationships/hdphoto" Target="../media/hdphoto3.wdp"/><Relationship Id="rId5" Type="http://schemas.openxmlformats.org/officeDocument/2006/relationships/image" Target="../media/image11.png"/><Relationship Id="rId10" Type="http://schemas.openxmlformats.org/officeDocument/2006/relationships/image" Target="../media/image14.png"/><Relationship Id="rId4" Type="http://schemas.openxmlformats.org/officeDocument/2006/relationships/image" Target="../media/image10.png"/><Relationship Id="rId9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12.png"/><Relationship Id="rId3" Type="http://schemas.openxmlformats.org/officeDocument/2006/relationships/slideLayout" Target="../slideLayouts/slideLayout7.xml"/><Relationship Id="rId7" Type="http://schemas.microsoft.com/office/2007/relationships/hdphoto" Target="../media/hdphoto2.wdp"/><Relationship Id="rId12" Type="http://schemas.openxmlformats.org/officeDocument/2006/relationships/image" Target="../media/image18.png"/><Relationship Id="rId17" Type="http://schemas.microsoft.com/office/2007/relationships/hdphoto" Target="../media/hdphoto6.wdp"/><Relationship Id="rId2" Type="http://schemas.openxmlformats.org/officeDocument/2006/relationships/audio" Target="../media/media1.mp3"/><Relationship Id="rId16" Type="http://schemas.openxmlformats.org/officeDocument/2006/relationships/image" Target="../media/image21.png"/><Relationship Id="rId1" Type="http://schemas.microsoft.com/office/2007/relationships/media" Target="../media/media1.mp3"/><Relationship Id="rId6" Type="http://schemas.openxmlformats.org/officeDocument/2006/relationships/image" Target="../media/image13.png"/><Relationship Id="rId11" Type="http://schemas.microsoft.com/office/2007/relationships/hdphoto" Target="../media/hdphoto4.wdp"/><Relationship Id="rId5" Type="http://schemas.openxmlformats.org/officeDocument/2006/relationships/image" Target="../media/image16.jpg"/><Relationship Id="rId15" Type="http://schemas.openxmlformats.org/officeDocument/2006/relationships/image" Target="../media/image20.gif"/><Relationship Id="rId10" Type="http://schemas.openxmlformats.org/officeDocument/2006/relationships/image" Target="../media/image17.png"/><Relationship Id="rId4" Type="http://schemas.openxmlformats.org/officeDocument/2006/relationships/image" Target="../media/image15.png"/><Relationship Id="rId9" Type="http://schemas.microsoft.com/office/2007/relationships/hdphoto" Target="../media/hdphoto3.wdp"/><Relationship Id="rId1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microsoft.com/office/2007/relationships/hdphoto" Target="../media/hdphoto3.wdp"/><Relationship Id="rId3" Type="http://schemas.openxmlformats.org/officeDocument/2006/relationships/slideLayout" Target="../slideLayouts/slideLayout7.xml"/><Relationship Id="rId7" Type="http://schemas.microsoft.com/office/2007/relationships/hdphoto" Target="../media/hdphoto7.wdp"/><Relationship Id="rId12" Type="http://schemas.openxmlformats.org/officeDocument/2006/relationships/image" Target="../media/image14.png"/><Relationship Id="rId2" Type="http://schemas.openxmlformats.org/officeDocument/2006/relationships/audio" Target="../media/media1.mp3"/><Relationship Id="rId16" Type="http://schemas.openxmlformats.org/officeDocument/2006/relationships/image" Target="../media/image12.png"/><Relationship Id="rId1" Type="http://schemas.microsoft.com/office/2007/relationships/media" Target="../media/media1.mp3"/><Relationship Id="rId6" Type="http://schemas.openxmlformats.org/officeDocument/2006/relationships/image" Target="../media/image24.png"/><Relationship Id="rId11" Type="http://schemas.microsoft.com/office/2007/relationships/hdphoto" Target="../media/hdphoto8.wdp"/><Relationship Id="rId5" Type="http://schemas.openxmlformats.org/officeDocument/2006/relationships/image" Target="../media/image23.jpg"/><Relationship Id="rId15" Type="http://schemas.microsoft.com/office/2007/relationships/hdphoto" Target="../media/hdphoto6.wdp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microsoft.com/office/2007/relationships/hdphoto" Target="../media/hdphoto2.wdp"/><Relationship Id="rId1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microsoft.com/office/2007/relationships/hdphoto" Target="../media/hdphoto9.wdp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90;p7">
            <a:extLst>
              <a:ext uri="{FF2B5EF4-FFF2-40B4-BE49-F238E27FC236}">
                <a16:creationId xmlns:a16="http://schemas.microsoft.com/office/drawing/2014/main" id="{CE42519E-ABF9-4C9E-A218-4419715F7C77}"/>
              </a:ext>
            </a:extLst>
          </p:cNvPr>
          <p:cNvSpPr txBox="1"/>
          <p:nvPr/>
        </p:nvSpPr>
        <p:spPr>
          <a:xfrm>
            <a:off x="887895" y="1649845"/>
            <a:ext cx="10933044" cy="2154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5400" b="1" i="0" u="none" strike="noStrike" dirty="0" err="1">
                <a:ln w="22225">
                  <a:noFill/>
                  <a:prstDash val="solid"/>
                </a:ln>
                <a:solidFill>
                  <a:srgbClr val="0000FF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Tuần</a:t>
            </a:r>
            <a:r>
              <a:rPr lang="en-US" sz="5400" b="1" i="0" u="none" strike="noStrike" dirty="0">
                <a:ln w="22225">
                  <a:noFill/>
                  <a:prstDash val="solid"/>
                </a:ln>
                <a:solidFill>
                  <a:srgbClr val="0000FF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21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6000" b="1" i="0" u="none" strike="noStrike" dirty="0" err="1">
                <a:ln w="22225">
                  <a:noFill/>
                  <a:prstDash val="solid"/>
                </a:ln>
                <a:solidFill>
                  <a:srgbClr val="FF00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Bài</a:t>
            </a:r>
            <a:r>
              <a:rPr lang="en-US" sz="6000" b="1" i="0" u="none" strike="noStrike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6000" b="1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60</a:t>
            </a:r>
            <a:r>
              <a:rPr lang="en-US" sz="6000" b="1" i="0" u="none" strike="noStrike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: </a:t>
            </a:r>
            <a:r>
              <a:rPr lang="en-US" sz="6000" b="1" dirty="0" err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Bảng</a:t>
            </a:r>
            <a:r>
              <a:rPr lang="en-US" sz="6000" b="1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 chia 5 </a:t>
            </a:r>
            <a:r>
              <a:rPr lang="en-US" sz="4800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(</a:t>
            </a:r>
            <a:r>
              <a:rPr lang="en-US" sz="4800" dirty="0" err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tiết</a:t>
            </a:r>
            <a:r>
              <a:rPr lang="en-US" sz="4800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 1)</a:t>
            </a:r>
            <a:endParaRPr lang="en-US" sz="5400" spc="100" dirty="0">
              <a:ln w="22225">
                <a:noFill/>
                <a:prstDash val="solid"/>
              </a:ln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C1368DA-991F-4010-9B6C-B3277E0E8C87}"/>
              </a:ext>
            </a:extLst>
          </p:cNvPr>
          <p:cNvSpPr/>
          <p:nvPr/>
        </p:nvSpPr>
        <p:spPr>
          <a:xfrm>
            <a:off x="9677389" y="158228"/>
            <a:ext cx="14814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TOÁN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 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D6214C-19A2-4575-920C-E23235A0E546}"/>
              </a:ext>
            </a:extLst>
          </p:cNvPr>
          <p:cNvSpPr/>
          <p:nvPr/>
        </p:nvSpPr>
        <p:spPr>
          <a:xfrm>
            <a:off x="10291156" y="656239"/>
            <a:ext cx="8563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Tập</a:t>
            </a: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260120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Box 66">
            <a:extLst>
              <a:ext uri="{FF2B5EF4-FFF2-40B4-BE49-F238E27FC236}">
                <a16:creationId xmlns:a16="http://schemas.microsoft.com/office/drawing/2014/main" id="{7877ED97-0233-4D22-9CFB-F7F161C4F392}"/>
              </a:ext>
            </a:extLst>
          </p:cNvPr>
          <p:cNvSpPr txBox="1"/>
          <p:nvPr/>
        </p:nvSpPr>
        <p:spPr>
          <a:xfrm>
            <a:off x="5057549" y="2757563"/>
            <a:ext cx="2733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 :  5  =   </a:t>
            </a:r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A629AFF-9B1E-48D7-80F3-70401129EAB7}"/>
              </a:ext>
            </a:extLst>
          </p:cNvPr>
          <p:cNvSpPr txBox="1"/>
          <p:nvPr/>
        </p:nvSpPr>
        <p:spPr>
          <a:xfrm>
            <a:off x="5077346" y="2248380"/>
            <a:ext cx="26734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 :  5  =   </a:t>
            </a:r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45CC6C7-9947-4EE4-9D28-8C7BB8176ADA}"/>
              </a:ext>
            </a:extLst>
          </p:cNvPr>
          <p:cNvSpPr txBox="1"/>
          <p:nvPr/>
        </p:nvSpPr>
        <p:spPr>
          <a:xfrm>
            <a:off x="5278016" y="1219424"/>
            <a:ext cx="2733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 :  5  =  </a:t>
            </a:r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A58FC79-B72E-458A-9BE5-1299C9E8B7F7}"/>
              </a:ext>
            </a:extLst>
          </p:cNvPr>
          <p:cNvSpPr txBox="1"/>
          <p:nvPr/>
        </p:nvSpPr>
        <p:spPr>
          <a:xfrm>
            <a:off x="5051552" y="1781038"/>
            <a:ext cx="2733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 :  5  =  </a:t>
            </a:r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C7FBF5EE-D655-4E40-BFA8-3BBAA6AB4A20}"/>
              </a:ext>
            </a:extLst>
          </p:cNvPr>
          <p:cNvSpPr txBox="1"/>
          <p:nvPr/>
        </p:nvSpPr>
        <p:spPr>
          <a:xfrm>
            <a:off x="5067706" y="3242997"/>
            <a:ext cx="2733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 :  5  =  </a:t>
            </a:r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8CFD29D-1DD7-4FB0-860B-085E7EFED860}"/>
              </a:ext>
            </a:extLst>
          </p:cNvPr>
          <p:cNvSpPr txBox="1"/>
          <p:nvPr/>
        </p:nvSpPr>
        <p:spPr>
          <a:xfrm>
            <a:off x="5088029" y="3696247"/>
            <a:ext cx="2733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 :  5  =  </a:t>
            </a:r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0E657A3-A8F7-4C02-92E7-39D08AEEB434}"/>
              </a:ext>
            </a:extLst>
          </p:cNvPr>
          <p:cNvSpPr txBox="1"/>
          <p:nvPr/>
        </p:nvSpPr>
        <p:spPr>
          <a:xfrm>
            <a:off x="5099814" y="4213003"/>
            <a:ext cx="2733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  :  5  =  </a:t>
            </a:r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54D47E8E-E501-41F0-9633-FCC30B75F0CE}"/>
              </a:ext>
            </a:extLst>
          </p:cNvPr>
          <p:cNvSpPr txBox="1"/>
          <p:nvPr/>
        </p:nvSpPr>
        <p:spPr>
          <a:xfrm>
            <a:off x="5099814" y="4671445"/>
            <a:ext cx="2733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  :  5  =  </a:t>
            </a:r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0DEF2CD-7B4A-459F-9FC1-CC2C5BACEEA8}"/>
              </a:ext>
            </a:extLst>
          </p:cNvPr>
          <p:cNvSpPr txBox="1"/>
          <p:nvPr/>
        </p:nvSpPr>
        <p:spPr>
          <a:xfrm>
            <a:off x="5077346" y="5191080"/>
            <a:ext cx="2733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  :  5  =  </a:t>
            </a:r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E64D2C5D-E352-4F81-A5C3-F8EDA846C52E}"/>
              </a:ext>
            </a:extLst>
          </p:cNvPr>
          <p:cNvSpPr txBox="1"/>
          <p:nvPr/>
        </p:nvSpPr>
        <p:spPr>
          <a:xfrm>
            <a:off x="5118509" y="5680364"/>
            <a:ext cx="2733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 :  5  =  </a:t>
            </a:r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AD38CE64-F0F1-43B1-BC1E-82D1DFAE9622}"/>
              </a:ext>
            </a:extLst>
          </p:cNvPr>
          <p:cNvSpPr/>
          <p:nvPr/>
        </p:nvSpPr>
        <p:spPr>
          <a:xfrm>
            <a:off x="7008061" y="1195418"/>
            <a:ext cx="585941" cy="505849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B74B34BD-9182-4487-8BD8-71539C03B8A1}"/>
              </a:ext>
            </a:extLst>
          </p:cNvPr>
          <p:cNvSpPr/>
          <p:nvPr/>
        </p:nvSpPr>
        <p:spPr>
          <a:xfrm>
            <a:off x="7051394" y="1779737"/>
            <a:ext cx="596290" cy="501331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1FAC4BC8-4E4A-444F-B765-808A7723CA54}"/>
              </a:ext>
            </a:extLst>
          </p:cNvPr>
          <p:cNvSpPr/>
          <p:nvPr/>
        </p:nvSpPr>
        <p:spPr>
          <a:xfrm>
            <a:off x="7061801" y="3258460"/>
            <a:ext cx="617321" cy="511754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40B8C6C4-ED44-4A4C-B09F-C0AA3397681B}"/>
              </a:ext>
            </a:extLst>
          </p:cNvPr>
          <p:cNvSpPr/>
          <p:nvPr/>
        </p:nvSpPr>
        <p:spPr>
          <a:xfrm>
            <a:off x="7078619" y="3764280"/>
            <a:ext cx="556621" cy="506360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33E775C6-3006-4454-9B6E-D91F48C59829}"/>
              </a:ext>
            </a:extLst>
          </p:cNvPr>
          <p:cNvSpPr/>
          <p:nvPr/>
        </p:nvSpPr>
        <p:spPr>
          <a:xfrm>
            <a:off x="7042381" y="4235805"/>
            <a:ext cx="656160" cy="552796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93CF92FE-508F-41F7-9182-1E22A61D9794}"/>
              </a:ext>
            </a:extLst>
          </p:cNvPr>
          <p:cNvSpPr/>
          <p:nvPr/>
        </p:nvSpPr>
        <p:spPr>
          <a:xfrm>
            <a:off x="7019913" y="4714695"/>
            <a:ext cx="656160" cy="552796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16AAB3B6-75B3-4B2F-B131-F91F0DEAE517}"/>
              </a:ext>
            </a:extLst>
          </p:cNvPr>
          <p:cNvSpPr/>
          <p:nvPr/>
        </p:nvSpPr>
        <p:spPr>
          <a:xfrm>
            <a:off x="7033963" y="5207204"/>
            <a:ext cx="656160" cy="523220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95D3F8F6-C168-4287-B769-31B5BD5F0B98}"/>
              </a:ext>
            </a:extLst>
          </p:cNvPr>
          <p:cNvSpPr/>
          <p:nvPr/>
        </p:nvSpPr>
        <p:spPr>
          <a:xfrm>
            <a:off x="7052308" y="5746548"/>
            <a:ext cx="732610" cy="523220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3B4124F4-626A-4B45-947F-92845A25BC0D}"/>
              </a:ext>
            </a:extLst>
          </p:cNvPr>
          <p:cNvSpPr/>
          <p:nvPr/>
        </p:nvSpPr>
        <p:spPr>
          <a:xfrm>
            <a:off x="5099814" y="446421"/>
            <a:ext cx="250690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BẢNG CHIA 5</a:t>
            </a:r>
            <a:endParaRPr lang="en-US" sz="4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8" name="Picture 87">
            <a:extLst>
              <a:ext uri="{FF2B5EF4-FFF2-40B4-BE49-F238E27FC236}">
                <a16:creationId xmlns:a16="http://schemas.microsoft.com/office/drawing/2014/main" id="{B841D40D-4DBA-4DB8-BD17-5C327920D5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4479" y="3664349"/>
            <a:ext cx="2865368" cy="2865368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76BCECEE-5A7F-4D68-A73F-67D241F37A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7063588" y="1220554"/>
            <a:ext cx="624702" cy="624702"/>
          </a:xfrm>
          <a:prstGeom prst="rect">
            <a:avLst/>
          </a:prstGeom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F08E1007-A46D-4B53-99B2-1ED4258CF5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7035569" y="2233141"/>
            <a:ext cx="624702" cy="624702"/>
          </a:xfrm>
          <a:prstGeom prst="rect">
            <a:avLst/>
          </a:prstGeom>
        </p:spPr>
      </p:pic>
      <p:pic>
        <p:nvPicPr>
          <p:cNvPr id="96" name="Picture 95">
            <a:extLst>
              <a:ext uri="{FF2B5EF4-FFF2-40B4-BE49-F238E27FC236}">
                <a16:creationId xmlns:a16="http://schemas.microsoft.com/office/drawing/2014/main" id="{1ECF1D54-6573-4BFF-B90C-295743030B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7044577" y="3237942"/>
            <a:ext cx="624702" cy="624702"/>
          </a:xfrm>
          <a:prstGeom prst="rect">
            <a:avLst/>
          </a:prstGeom>
        </p:spPr>
      </p:pic>
      <p:pic>
        <p:nvPicPr>
          <p:cNvPr id="97" name="Picture 96">
            <a:extLst>
              <a:ext uri="{FF2B5EF4-FFF2-40B4-BE49-F238E27FC236}">
                <a16:creationId xmlns:a16="http://schemas.microsoft.com/office/drawing/2014/main" id="{238DCDD3-633F-4A02-B42C-92934BA622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7041833" y="4171094"/>
            <a:ext cx="624702" cy="624702"/>
          </a:xfrm>
          <a:prstGeom prst="rect">
            <a:avLst/>
          </a:prstGeom>
        </p:spPr>
      </p:pic>
      <p:pic>
        <p:nvPicPr>
          <p:cNvPr id="98" name="Picture 97">
            <a:extLst>
              <a:ext uri="{FF2B5EF4-FFF2-40B4-BE49-F238E27FC236}">
                <a16:creationId xmlns:a16="http://schemas.microsoft.com/office/drawing/2014/main" id="{018B1007-0817-4121-8743-699A0C38F4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7039114" y="5187574"/>
            <a:ext cx="624702" cy="624702"/>
          </a:xfrm>
          <a:prstGeom prst="rect">
            <a:avLst/>
          </a:prstGeom>
        </p:spPr>
      </p:pic>
      <p:pic>
        <p:nvPicPr>
          <p:cNvPr id="99" name="Picture 98">
            <a:extLst>
              <a:ext uri="{FF2B5EF4-FFF2-40B4-BE49-F238E27FC236}">
                <a16:creationId xmlns:a16="http://schemas.microsoft.com/office/drawing/2014/main" id="{80A24A41-B585-492D-9AD0-5528570FA4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7041834" y="1712859"/>
            <a:ext cx="624702" cy="624702"/>
          </a:xfrm>
          <a:prstGeom prst="rect">
            <a:avLst/>
          </a:prstGeom>
        </p:spPr>
      </p:pic>
      <p:pic>
        <p:nvPicPr>
          <p:cNvPr id="100" name="Picture 99">
            <a:extLst>
              <a:ext uri="{FF2B5EF4-FFF2-40B4-BE49-F238E27FC236}">
                <a16:creationId xmlns:a16="http://schemas.microsoft.com/office/drawing/2014/main" id="{E5CF771A-3451-473A-B866-55EF70B5A1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7013815" y="2725446"/>
            <a:ext cx="624702" cy="624702"/>
          </a:xfrm>
          <a:prstGeom prst="rect">
            <a:avLst/>
          </a:prstGeom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2062B3E6-CFB1-482C-B666-4ECEBE95B4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7022823" y="3730247"/>
            <a:ext cx="624702" cy="624702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601BC063-BA96-4440-AE1E-6A886C977D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7020079" y="4663399"/>
            <a:ext cx="624702" cy="624702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36677C6C-AB4E-4980-8695-862B1897F5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7067304" y="5690233"/>
            <a:ext cx="624702" cy="624702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2ED72CE2-5913-4716-A2C0-3D15F38FC1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5153640" y="1156265"/>
            <a:ext cx="624702" cy="624702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1F5485B0-1EC4-499F-B68D-8C89EB5F3B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5108307" y="2250202"/>
            <a:ext cx="624702" cy="624702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1EEED02D-4348-448B-BCCB-7C433AD006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5111692" y="3225198"/>
            <a:ext cx="624702" cy="624702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A9B3B868-D562-4191-8553-6F717112B3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5108216" y="4166549"/>
            <a:ext cx="624702" cy="624702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1EF8A505-DC93-4B84-8843-F0BF9098E0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5096454" y="5155064"/>
            <a:ext cx="624702" cy="624702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447CA104-C6A9-46F3-9F94-F6DB5A0755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5082443" y="1709358"/>
            <a:ext cx="624702" cy="624702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21663BDF-1F12-4730-B610-C3591482B9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5058369" y="2722627"/>
            <a:ext cx="624702" cy="624702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06836D71-3AB2-4189-9A36-D63D7FD477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5107817" y="3726817"/>
            <a:ext cx="624702" cy="624702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47552024-E541-4C68-92CC-C0D5C9BB81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5122266" y="4660675"/>
            <a:ext cx="624702" cy="624702"/>
          </a:xfrm>
          <a:prstGeom prst="rect">
            <a:avLst/>
          </a:prstGeom>
        </p:spPr>
      </p:pic>
      <p:pic>
        <p:nvPicPr>
          <p:cNvPr id="113" name="Picture 112">
            <a:extLst>
              <a:ext uri="{FF2B5EF4-FFF2-40B4-BE49-F238E27FC236}">
                <a16:creationId xmlns:a16="http://schemas.microsoft.com/office/drawing/2014/main" id="{B37F19B1-FFE6-424E-955D-7693636825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5124352" y="5699769"/>
            <a:ext cx="624702" cy="624702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EC052362-656A-426F-9E00-967F9BF3E1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7053428" y="1220554"/>
            <a:ext cx="624702" cy="624702"/>
          </a:xfrm>
          <a:prstGeom prst="rect">
            <a:avLst/>
          </a:prstGeom>
        </p:spPr>
      </p:pic>
      <p:pic>
        <p:nvPicPr>
          <p:cNvPr id="115" name="Picture 114">
            <a:extLst>
              <a:ext uri="{FF2B5EF4-FFF2-40B4-BE49-F238E27FC236}">
                <a16:creationId xmlns:a16="http://schemas.microsoft.com/office/drawing/2014/main" id="{ED51301C-D737-42A0-9F13-E91642465B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7025409" y="2233141"/>
            <a:ext cx="624702" cy="624702"/>
          </a:xfrm>
          <a:prstGeom prst="rect">
            <a:avLst/>
          </a:prstGeom>
        </p:spPr>
      </p:pic>
      <p:pic>
        <p:nvPicPr>
          <p:cNvPr id="116" name="Picture 115">
            <a:extLst>
              <a:ext uri="{FF2B5EF4-FFF2-40B4-BE49-F238E27FC236}">
                <a16:creationId xmlns:a16="http://schemas.microsoft.com/office/drawing/2014/main" id="{FBC7EEAC-C1A9-45F4-BF66-D7ECFB929E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7034417" y="3237942"/>
            <a:ext cx="624702" cy="624702"/>
          </a:xfrm>
          <a:prstGeom prst="rect">
            <a:avLst/>
          </a:prstGeom>
        </p:spPr>
      </p:pic>
      <p:pic>
        <p:nvPicPr>
          <p:cNvPr id="117" name="Picture 116">
            <a:extLst>
              <a:ext uri="{FF2B5EF4-FFF2-40B4-BE49-F238E27FC236}">
                <a16:creationId xmlns:a16="http://schemas.microsoft.com/office/drawing/2014/main" id="{6087B71B-72D6-448C-A542-93DA1969D6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7031673" y="4171094"/>
            <a:ext cx="624702" cy="624702"/>
          </a:xfrm>
          <a:prstGeom prst="rect">
            <a:avLst/>
          </a:prstGeom>
        </p:spPr>
      </p:pic>
      <p:pic>
        <p:nvPicPr>
          <p:cNvPr id="118" name="Picture 117">
            <a:extLst>
              <a:ext uri="{FF2B5EF4-FFF2-40B4-BE49-F238E27FC236}">
                <a16:creationId xmlns:a16="http://schemas.microsoft.com/office/drawing/2014/main" id="{26E8FC45-D711-41D8-A53A-0AAD4E4648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7028954" y="5187574"/>
            <a:ext cx="624702" cy="624702"/>
          </a:xfrm>
          <a:prstGeom prst="rect">
            <a:avLst/>
          </a:prstGeom>
        </p:spPr>
      </p:pic>
      <p:pic>
        <p:nvPicPr>
          <p:cNvPr id="119" name="Picture 118">
            <a:extLst>
              <a:ext uri="{FF2B5EF4-FFF2-40B4-BE49-F238E27FC236}">
                <a16:creationId xmlns:a16="http://schemas.microsoft.com/office/drawing/2014/main" id="{DDDD6D3E-866E-42E4-8757-520B8F8004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7031674" y="1712859"/>
            <a:ext cx="624702" cy="624702"/>
          </a:xfrm>
          <a:prstGeom prst="rect">
            <a:avLst/>
          </a:prstGeom>
        </p:spPr>
      </p:pic>
      <p:pic>
        <p:nvPicPr>
          <p:cNvPr id="120" name="Picture 119">
            <a:extLst>
              <a:ext uri="{FF2B5EF4-FFF2-40B4-BE49-F238E27FC236}">
                <a16:creationId xmlns:a16="http://schemas.microsoft.com/office/drawing/2014/main" id="{F20A772F-554A-4FA6-B3F2-63C6DE51AE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7003655" y="2725446"/>
            <a:ext cx="624702" cy="624702"/>
          </a:xfrm>
          <a:prstGeom prst="rect">
            <a:avLst/>
          </a:prstGeom>
        </p:spPr>
      </p:pic>
      <p:pic>
        <p:nvPicPr>
          <p:cNvPr id="121" name="Picture 120">
            <a:extLst>
              <a:ext uri="{FF2B5EF4-FFF2-40B4-BE49-F238E27FC236}">
                <a16:creationId xmlns:a16="http://schemas.microsoft.com/office/drawing/2014/main" id="{095683A7-9758-4813-B0F5-F2D8EFBF69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7012663" y="3730247"/>
            <a:ext cx="624702" cy="624702"/>
          </a:xfrm>
          <a:prstGeom prst="rect">
            <a:avLst/>
          </a:prstGeom>
        </p:spPr>
      </p:pic>
      <p:pic>
        <p:nvPicPr>
          <p:cNvPr id="122" name="Picture 121">
            <a:extLst>
              <a:ext uri="{FF2B5EF4-FFF2-40B4-BE49-F238E27FC236}">
                <a16:creationId xmlns:a16="http://schemas.microsoft.com/office/drawing/2014/main" id="{8250DA99-461D-4FAA-917A-69DDF9AB96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7009919" y="4663399"/>
            <a:ext cx="624702" cy="624702"/>
          </a:xfrm>
          <a:prstGeom prst="rect">
            <a:avLst/>
          </a:prstGeom>
        </p:spPr>
      </p:pic>
      <p:pic>
        <p:nvPicPr>
          <p:cNvPr id="123" name="Picture 122">
            <a:extLst>
              <a:ext uri="{FF2B5EF4-FFF2-40B4-BE49-F238E27FC236}">
                <a16:creationId xmlns:a16="http://schemas.microsoft.com/office/drawing/2014/main" id="{CD15B771-78C8-470E-A175-2D977D4782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7057144" y="5690233"/>
            <a:ext cx="624702" cy="624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60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3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6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9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5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7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0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3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6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9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1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4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7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30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33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65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68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71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74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77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0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5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0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0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34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37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40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43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46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49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52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55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58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1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90;p7">
            <a:extLst>
              <a:ext uri="{FF2B5EF4-FFF2-40B4-BE49-F238E27FC236}">
                <a16:creationId xmlns:a16="http://schemas.microsoft.com/office/drawing/2014/main" id="{B2FB0AB9-4896-463B-ABEA-7369E53D2A74}"/>
              </a:ext>
            </a:extLst>
          </p:cNvPr>
          <p:cNvSpPr txBox="1"/>
          <p:nvPr/>
        </p:nvSpPr>
        <p:spPr>
          <a:xfrm>
            <a:off x="2917378" y="2317771"/>
            <a:ext cx="8855721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LUYỆN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TẬP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THỰC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HÀNH</a:t>
            </a:r>
            <a:endParaRPr lang="en-US" sz="40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027040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1F57E2-17C1-49D4-874B-F9D38931A2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060" b="65063"/>
          <a:stretch/>
        </p:blipFill>
        <p:spPr>
          <a:xfrm rot="5400000">
            <a:off x="491427" y="1863501"/>
            <a:ext cx="3951732" cy="353027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67B8592-0688-421B-905F-F90797D536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99" t="32531" r="-61" b="32531"/>
          <a:stretch/>
        </p:blipFill>
        <p:spPr>
          <a:xfrm rot="5400000">
            <a:off x="4267186" y="1423223"/>
            <a:ext cx="3951732" cy="38904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AAB6704-C9CD-4D2A-8C50-53FBEBE7CC4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46" t="66836" r="-713" b="-1773"/>
          <a:stretch/>
        </p:blipFill>
        <p:spPr>
          <a:xfrm rot="5400000">
            <a:off x="7854976" y="1501725"/>
            <a:ext cx="3951730" cy="373342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EFF6C3C4-984D-4F9C-B7DF-8427FF97C804}"/>
              </a:ext>
            </a:extLst>
          </p:cNvPr>
          <p:cNvGrpSpPr/>
          <p:nvPr/>
        </p:nvGrpSpPr>
        <p:grpSpPr>
          <a:xfrm>
            <a:off x="4801157" y="464135"/>
            <a:ext cx="2919157" cy="707886"/>
            <a:chOff x="1145583" y="356728"/>
            <a:chExt cx="2892932" cy="639766"/>
          </a:xfrm>
        </p:grpSpPr>
        <p:sp>
          <p:nvSpPr>
            <p:cNvPr id="7" name="Flowchart: Alternate Process 6">
              <a:extLst>
                <a:ext uri="{FF2B5EF4-FFF2-40B4-BE49-F238E27FC236}">
                  <a16:creationId xmlns:a16="http://schemas.microsoft.com/office/drawing/2014/main" id="{FC0C2D3A-A720-483C-876D-CF9B08942EFA}"/>
                </a:ext>
              </a:extLst>
            </p:cNvPr>
            <p:cNvSpPr/>
            <p:nvPr/>
          </p:nvSpPr>
          <p:spPr>
            <a:xfrm>
              <a:off x="1608861" y="428580"/>
              <a:ext cx="2429654" cy="538380"/>
            </a:xfrm>
            <a:prstGeom prst="flowChartAlternateProcess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nhẩm</a:t>
              </a:r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3AB52B7-F46C-47DC-942F-3B9B3EFBFA78}"/>
                </a:ext>
              </a:extLst>
            </p:cNvPr>
            <p:cNvSpPr/>
            <p:nvPr/>
          </p:nvSpPr>
          <p:spPr>
            <a:xfrm>
              <a:off x="1145583" y="356728"/>
              <a:ext cx="755339" cy="639766"/>
            </a:xfrm>
            <a:prstGeom prst="ellipse">
              <a:avLst/>
            </a:prstGeom>
            <a:ln/>
            <a:scene3d>
              <a:camera prst="perspectiveFront"/>
              <a:lightRig rig="threePt" dir="t"/>
            </a:scene3d>
            <a:sp3d>
              <a:bevelT w="139700" h="139700" prst="divot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F5E08408-5398-43B2-B7CD-E7924E884740}"/>
              </a:ext>
            </a:extLst>
          </p:cNvPr>
          <p:cNvSpPr txBox="1"/>
          <p:nvPr/>
        </p:nvSpPr>
        <p:spPr>
          <a:xfrm>
            <a:off x="1286089" y="2530497"/>
            <a:ext cx="2062571" cy="584775"/>
          </a:xfrm>
          <a:prstGeom prst="rect">
            <a:avLst/>
          </a:prstGeom>
          <a:noFill/>
          <a:ln w="28575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: 5 =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E71C33-4ED6-4579-8EB3-9EB10DC64082}"/>
              </a:ext>
            </a:extLst>
          </p:cNvPr>
          <p:cNvSpPr txBox="1"/>
          <p:nvPr/>
        </p:nvSpPr>
        <p:spPr>
          <a:xfrm>
            <a:off x="1242812" y="3201028"/>
            <a:ext cx="2062571" cy="584775"/>
          </a:xfrm>
          <a:prstGeom prst="rect">
            <a:avLst/>
          </a:prstGeom>
          <a:noFill/>
          <a:ln w="28575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: 5 =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373588-64DB-4090-8074-9AEF0AE1AF1F}"/>
              </a:ext>
            </a:extLst>
          </p:cNvPr>
          <p:cNvSpPr txBox="1"/>
          <p:nvPr/>
        </p:nvSpPr>
        <p:spPr>
          <a:xfrm>
            <a:off x="1286089" y="3883580"/>
            <a:ext cx="2062571" cy="584775"/>
          </a:xfrm>
          <a:prstGeom prst="rect">
            <a:avLst/>
          </a:prstGeom>
          <a:noFill/>
          <a:ln w="28575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 : 5 =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F1366A-1C8C-48BA-A51D-978F78E484DD}"/>
              </a:ext>
            </a:extLst>
          </p:cNvPr>
          <p:cNvSpPr txBox="1"/>
          <p:nvPr/>
        </p:nvSpPr>
        <p:spPr>
          <a:xfrm>
            <a:off x="5331530" y="2533080"/>
            <a:ext cx="2062571" cy="584775"/>
          </a:xfrm>
          <a:prstGeom prst="rect">
            <a:avLst/>
          </a:prstGeom>
          <a:noFill/>
          <a:ln w="28575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: 5 =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B72AC5-265D-42BD-975D-EFE4C3A0AF1E}"/>
              </a:ext>
            </a:extLst>
          </p:cNvPr>
          <p:cNvSpPr txBox="1"/>
          <p:nvPr/>
        </p:nvSpPr>
        <p:spPr>
          <a:xfrm>
            <a:off x="5171792" y="3180933"/>
            <a:ext cx="2062571" cy="584775"/>
          </a:xfrm>
          <a:prstGeom prst="rect">
            <a:avLst/>
          </a:prstGeom>
          <a:noFill/>
          <a:ln w="28575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: 5 =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469A8D-84A0-42FF-950C-42B8B9F901B8}"/>
              </a:ext>
            </a:extLst>
          </p:cNvPr>
          <p:cNvSpPr txBox="1"/>
          <p:nvPr/>
        </p:nvSpPr>
        <p:spPr>
          <a:xfrm>
            <a:off x="5156344" y="3824937"/>
            <a:ext cx="2062571" cy="584775"/>
          </a:xfrm>
          <a:prstGeom prst="rect">
            <a:avLst/>
          </a:prstGeom>
          <a:noFill/>
          <a:ln w="28575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 : 5 =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F09E736-F3ED-4FAC-8206-9A2DDAFAB562}"/>
              </a:ext>
            </a:extLst>
          </p:cNvPr>
          <p:cNvSpPr txBox="1"/>
          <p:nvPr/>
        </p:nvSpPr>
        <p:spPr>
          <a:xfrm>
            <a:off x="8784616" y="2524063"/>
            <a:ext cx="2062571" cy="584775"/>
          </a:xfrm>
          <a:prstGeom prst="rect">
            <a:avLst/>
          </a:prstGeom>
          <a:noFill/>
          <a:ln w="28575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: 5 =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5DE8678-1CA0-4B70-93D2-14BF09A9D426}"/>
              </a:ext>
            </a:extLst>
          </p:cNvPr>
          <p:cNvSpPr txBox="1"/>
          <p:nvPr/>
        </p:nvSpPr>
        <p:spPr>
          <a:xfrm>
            <a:off x="8843340" y="3057752"/>
            <a:ext cx="2062571" cy="584775"/>
          </a:xfrm>
          <a:prstGeom prst="rect">
            <a:avLst/>
          </a:prstGeom>
          <a:noFill/>
          <a:ln w="28575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: 5 =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580BBC5-818E-4DB0-8CFC-E1C84347E1A8}"/>
              </a:ext>
            </a:extLst>
          </p:cNvPr>
          <p:cNvSpPr txBox="1"/>
          <p:nvPr/>
        </p:nvSpPr>
        <p:spPr>
          <a:xfrm>
            <a:off x="8858599" y="3648961"/>
            <a:ext cx="2062571" cy="584775"/>
          </a:xfrm>
          <a:prstGeom prst="rect">
            <a:avLst/>
          </a:prstGeom>
          <a:noFill/>
          <a:ln w="28575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 : 5 =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185A7BC-0AF7-43F8-B287-4FA4FB61BD5A}"/>
              </a:ext>
            </a:extLst>
          </p:cNvPr>
          <p:cNvSpPr txBox="1"/>
          <p:nvPr/>
        </p:nvSpPr>
        <p:spPr>
          <a:xfrm>
            <a:off x="2943480" y="2541216"/>
            <a:ext cx="81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8973029-5B18-4A65-950E-429966EA3869}"/>
              </a:ext>
            </a:extLst>
          </p:cNvPr>
          <p:cNvSpPr txBox="1"/>
          <p:nvPr/>
        </p:nvSpPr>
        <p:spPr>
          <a:xfrm>
            <a:off x="2871946" y="3218221"/>
            <a:ext cx="81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8121C20-3467-4ECD-AC38-F60996CB313D}"/>
              </a:ext>
            </a:extLst>
          </p:cNvPr>
          <p:cNvSpPr txBox="1"/>
          <p:nvPr/>
        </p:nvSpPr>
        <p:spPr>
          <a:xfrm>
            <a:off x="2908845" y="3883579"/>
            <a:ext cx="81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958380A-65E6-456A-8AE0-EEF0E111B5E1}"/>
              </a:ext>
            </a:extLst>
          </p:cNvPr>
          <p:cNvSpPr txBox="1"/>
          <p:nvPr/>
        </p:nvSpPr>
        <p:spPr>
          <a:xfrm>
            <a:off x="6662253" y="2530497"/>
            <a:ext cx="81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6086478-634F-4A68-884A-044F5A1213F1}"/>
              </a:ext>
            </a:extLst>
          </p:cNvPr>
          <p:cNvSpPr txBox="1"/>
          <p:nvPr/>
        </p:nvSpPr>
        <p:spPr>
          <a:xfrm>
            <a:off x="6690062" y="3176960"/>
            <a:ext cx="81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42AFD0A-E294-4F16-A242-6D267801B8E2}"/>
              </a:ext>
            </a:extLst>
          </p:cNvPr>
          <p:cNvSpPr txBox="1"/>
          <p:nvPr/>
        </p:nvSpPr>
        <p:spPr>
          <a:xfrm>
            <a:off x="6688333" y="3792486"/>
            <a:ext cx="81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04A787A-8178-4C8F-92C6-C66698BF836D}"/>
              </a:ext>
            </a:extLst>
          </p:cNvPr>
          <p:cNvSpPr txBox="1"/>
          <p:nvPr/>
        </p:nvSpPr>
        <p:spPr>
          <a:xfrm>
            <a:off x="10407909" y="2510176"/>
            <a:ext cx="81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2215714-8182-4602-836C-E8276CA7D51F}"/>
              </a:ext>
            </a:extLst>
          </p:cNvPr>
          <p:cNvSpPr txBox="1"/>
          <p:nvPr/>
        </p:nvSpPr>
        <p:spPr>
          <a:xfrm>
            <a:off x="10335194" y="3043865"/>
            <a:ext cx="81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826B2CB-E049-45D3-A35F-E4C0D01A0083}"/>
              </a:ext>
            </a:extLst>
          </p:cNvPr>
          <p:cNvSpPr txBox="1"/>
          <p:nvPr/>
        </p:nvSpPr>
        <p:spPr>
          <a:xfrm>
            <a:off x="10407909" y="3648960"/>
            <a:ext cx="81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9847338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16B317E2-2000-42DE-892D-C08ED58C5569}"/>
              </a:ext>
            </a:extLst>
          </p:cNvPr>
          <p:cNvGrpSpPr/>
          <p:nvPr/>
        </p:nvGrpSpPr>
        <p:grpSpPr>
          <a:xfrm>
            <a:off x="6415792" y="1178687"/>
            <a:ext cx="4564006" cy="2250313"/>
            <a:chOff x="1123866" y="3476892"/>
            <a:chExt cx="4564013" cy="1853496"/>
          </a:xfrm>
        </p:grpSpPr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8D4F8AEE-8649-40E6-A5A8-959B580854C4}"/>
                </a:ext>
              </a:extLst>
            </p:cNvPr>
            <p:cNvSpPr/>
            <p:nvPr/>
          </p:nvSpPr>
          <p:spPr>
            <a:xfrm>
              <a:off x="1369285" y="3739394"/>
              <a:ext cx="3955799" cy="1486027"/>
            </a:xfrm>
            <a:prstGeom prst="roundRect">
              <a:avLst/>
            </a:prstGeom>
            <a:pattFill prst="pct40">
              <a:fgClr>
                <a:schemeClr val="accent2">
                  <a:lumMod val="40000"/>
                  <a:lumOff val="60000"/>
                </a:schemeClr>
              </a:fgClr>
              <a:bgClr>
                <a:schemeClr val="bg1"/>
              </a:bgClr>
            </a:pattFill>
            <a:ln w="381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1DB29EB9-16CF-4808-AFFD-4416A927FD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32037" y="4774375"/>
              <a:ext cx="655842" cy="556013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B8FC4737-D9A0-45BB-A147-AA1DB89EC6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57421" t="53580" r="2212" b="10109"/>
            <a:stretch/>
          </p:blipFill>
          <p:spPr>
            <a:xfrm>
              <a:off x="1123866" y="3476892"/>
              <a:ext cx="701353" cy="630882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AC04068-55D9-4842-B0A8-0909CB669C70}"/>
              </a:ext>
            </a:extLst>
          </p:cNvPr>
          <p:cNvGrpSpPr/>
          <p:nvPr/>
        </p:nvGrpSpPr>
        <p:grpSpPr>
          <a:xfrm>
            <a:off x="4050034" y="3705507"/>
            <a:ext cx="4077643" cy="2321400"/>
            <a:chOff x="1181718" y="3525230"/>
            <a:chExt cx="4077650" cy="1912048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DB504381-6385-4BF7-A318-5B539202773B}"/>
                </a:ext>
              </a:extLst>
            </p:cNvPr>
            <p:cNvSpPr/>
            <p:nvPr/>
          </p:nvSpPr>
          <p:spPr>
            <a:xfrm>
              <a:off x="1369286" y="3739393"/>
              <a:ext cx="3669924" cy="1486028"/>
            </a:xfrm>
            <a:prstGeom prst="roundRect">
              <a:avLst/>
            </a:prstGeom>
            <a:pattFill prst="pct40">
              <a:fgClr>
                <a:schemeClr val="accent2">
                  <a:lumMod val="40000"/>
                  <a:lumOff val="60000"/>
                </a:schemeClr>
              </a:fgClr>
              <a:bgClr>
                <a:schemeClr val="bg1"/>
              </a:bgClr>
            </a:pattFill>
            <a:ln w="381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2DE586DC-E829-4317-ACED-20EEC2B46BE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558015" y="5034451"/>
              <a:ext cx="701353" cy="402827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68DC658C-F33A-4105-980A-A3876509C8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57421" t="53580" r="2212" b="10109"/>
            <a:stretch/>
          </p:blipFill>
          <p:spPr>
            <a:xfrm>
              <a:off x="1181718" y="3525230"/>
              <a:ext cx="701353" cy="630882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7B8DD52-CB26-42C5-AA9E-3847B6F75D93}"/>
              </a:ext>
            </a:extLst>
          </p:cNvPr>
          <p:cNvGrpSpPr/>
          <p:nvPr/>
        </p:nvGrpSpPr>
        <p:grpSpPr>
          <a:xfrm>
            <a:off x="1093138" y="1247559"/>
            <a:ext cx="4185829" cy="2258848"/>
            <a:chOff x="1181718" y="3525230"/>
            <a:chExt cx="4185836" cy="1860527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977E641E-3FA4-46CB-8F6D-2369D757C218}"/>
                </a:ext>
              </a:extLst>
            </p:cNvPr>
            <p:cNvSpPr/>
            <p:nvPr/>
          </p:nvSpPr>
          <p:spPr>
            <a:xfrm>
              <a:off x="1369286" y="3739393"/>
              <a:ext cx="3669924" cy="1477637"/>
            </a:xfrm>
            <a:prstGeom prst="roundRect">
              <a:avLst/>
            </a:prstGeom>
            <a:pattFill prst="pct40">
              <a:fgClr>
                <a:schemeClr val="accent2">
                  <a:lumMod val="40000"/>
                  <a:lumOff val="60000"/>
                </a:schemeClr>
              </a:fgClr>
              <a:bgClr>
                <a:schemeClr val="bg1"/>
              </a:bgClr>
            </a:pattFill>
            <a:ln w="381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2A325E83-F00B-4217-9DD6-A4FAB5064A8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666201" y="4804600"/>
              <a:ext cx="701353" cy="581157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9ED0402B-B6C4-424A-BCC1-22A3BB611C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57421" t="53580" r="2212" b="10109"/>
            <a:stretch/>
          </p:blipFill>
          <p:spPr>
            <a:xfrm>
              <a:off x="1181718" y="3525230"/>
              <a:ext cx="701353" cy="630882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B175A7D-5131-4323-9C69-D789DB5A7796}"/>
              </a:ext>
            </a:extLst>
          </p:cNvPr>
          <p:cNvGrpSpPr/>
          <p:nvPr/>
        </p:nvGrpSpPr>
        <p:grpSpPr>
          <a:xfrm>
            <a:off x="4594680" y="460935"/>
            <a:ext cx="2517473" cy="707887"/>
            <a:chOff x="1145582" y="356727"/>
            <a:chExt cx="2494856" cy="639767"/>
          </a:xfrm>
        </p:grpSpPr>
        <p:sp>
          <p:nvSpPr>
            <p:cNvPr id="4" name="Flowchart: Alternate Process 3">
              <a:extLst>
                <a:ext uri="{FF2B5EF4-FFF2-40B4-BE49-F238E27FC236}">
                  <a16:creationId xmlns:a16="http://schemas.microsoft.com/office/drawing/2014/main" id="{CE68AB76-9F55-42DB-9947-7F779A47B1F8}"/>
                </a:ext>
              </a:extLst>
            </p:cNvPr>
            <p:cNvSpPr/>
            <p:nvPr/>
          </p:nvSpPr>
          <p:spPr>
            <a:xfrm>
              <a:off x="1555293" y="418680"/>
              <a:ext cx="2085145" cy="546433"/>
            </a:xfrm>
            <a:prstGeom prst="flowChartAlternateProcess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6AC5CC9C-59CA-4E33-A78E-FBB769274729}"/>
                </a:ext>
              </a:extLst>
            </p:cNvPr>
            <p:cNvSpPr/>
            <p:nvPr/>
          </p:nvSpPr>
          <p:spPr>
            <a:xfrm>
              <a:off x="1145582" y="356727"/>
              <a:ext cx="797563" cy="639767"/>
            </a:xfrm>
            <a:prstGeom prst="ellipse">
              <a:avLst/>
            </a:prstGeom>
            <a:ln/>
            <a:scene3d>
              <a:camera prst="perspectiveFront"/>
              <a:lightRig rig="threePt" dir="t"/>
            </a:scene3d>
            <a:sp3d>
              <a:bevelT w="139700" h="139700" prst="divot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4D382C97-9F26-4F53-AA0F-FA41BA85F4FF}"/>
              </a:ext>
            </a:extLst>
          </p:cNvPr>
          <p:cNvSpPr txBox="1"/>
          <p:nvPr/>
        </p:nvSpPr>
        <p:spPr>
          <a:xfrm>
            <a:off x="1574995" y="1613751"/>
            <a:ext cx="2936089" cy="1481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15 kg : 5 = 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20 kg : 5 =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A330D30-1EF6-4E18-9355-B488A2C1586B}"/>
              </a:ext>
            </a:extLst>
          </p:cNvPr>
          <p:cNvSpPr txBox="1"/>
          <p:nvPr/>
        </p:nvSpPr>
        <p:spPr>
          <a:xfrm>
            <a:off x="6824710" y="1582846"/>
            <a:ext cx="2736273" cy="1481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35 cm : 5 = 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50 dm : 5 =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91A3F32-0D8F-48D5-9902-5BCBC8D75E82}"/>
              </a:ext>
            </a:extLst>
          </p:cNvPr>
          <p:cNvSpPr txBox="1"/>
          <p:nvPr/>
        </p:nvSpPr>
        <p:spPr>
          <a:xfrm>
            <a:off x="4829540" y="4068996"/>
            <a:ext cx="2736273" cy="147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45 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: 5 = 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: 5 =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9D31746-991C-40DF-9758-117A2488C7FD}"/>
              </a:ext>
            </a:extLst>
          </p:cNvPr>
          <p:cNvSpPr txBox="1"/>
          <p:nvPr/>
        </p:nvSpPr>
        <p:spPr>
          <a:xfrm>
            <a:off x="3630228" y="1758841"/>
            <a:ext cx="1276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kg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32452B2-DAEA-4941-9487-74CB58301BBB}"/>
              </a:ext>
            </a:extLst>
          </p:cNvPr>
          <p:cNvSpPr txBox="1"/>
          <p:nvPr/>
        </p:nvSpPr>
        <p:spPr>
          <a:xfrm>
            <a:off x="3615548" y="2447999"/>
            <a:ext cx="12139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kg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999B180-38C9-45FD-8906-C6EB5DA4AB10}"/>
              </a:ext>
            </a:extLst>
          </p:cNvPr>
          <p:cNvSpPr txBox="1"/>
          <p:nvPr/>
        </p:nvSpPr>
        <p:spPr>
          <a:xfrm>
            <a:off x="9072164" y="1651587"/>
            <a:ext cx="1561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cm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0AC19F3-4CE8-418B-B6D3-E3FA4751C2CE}"/>
              </a:ext>
            </a:extLst>
          </p:cNvPr>
          <p:cNvSpPr txBox="1"/>
          <p:nvPr/>
        </p:nvSpPr>
        <p:spPr>
          <a:xfrm>
            <a:off x="9023360" y="2460408"/>
            <a:ext cx="1605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dm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8E7FA29-F476-40BD-9010-329433C4B2CF}"/>
              </a:ext>
            </a:extLst>
          </p:cNvPr>
          <p:cNvSpPr txBox="1"/>
          <p:nvPr/>
        </p:nvSpPr>
        <p:spPr>
          <a:xfrm>
            <a:off x="6601707" y="4223430"/>
            <a:ext cx="1276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DE70B4A-BAA4-4825-88D5-AB2A96694D63}"/>
              </a:ext>
            </a:extLst>
          </p:cNvPr>
          <p:cNvSpPr txBox="1"/>
          <p:nvPr/>
        </p:nvSpPr>
        <p:spPr>
          <a:xfrm>
            <a:off x="6580289" y="4932413"/>
            <a:ext cx="922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</a:p>
        </p:txBody>
      </p:sp>
    </p:spTree>
    <p:extLst>
      <p:ext uri="{BB962C8B-B14F-4D97-AF65-F5344CB8AC3E}">
        <p14:creationId xmlns:p14="http://schemas.microsoft.com/office/powerpoint/2010/main" val="21134869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7" grpId="0"/>
      <p:bldP spid="58" grpId="0"/>
      <p:bldP spid="59" grpId="0"/>
      <p:bldP spid="60" grpId="0"/>
      <p:bldP spid="6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nhà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400" l="291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87" t="3333" r="1"/>
          <a:stretch>
            <a:fillRect/>
          </a:stretch>
        </p:blipFill>
        <p:spPr>
          <a:xfrm>
            <a:off x="8577738" y="1035924"/>
            <a:ext cx="3914586" cy="52186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86" r="-896" b="26000"/>
          <a:stretch>
            <a:fillRect/>
          </a:stretch>
        </p:blipFill>
        <p:spPr>
          <a:xfrm>
            <a:off x="8422571" y="5038304"/>
            <a:ext cx="3628572" cy="1567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Nhím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45771">
            <a:off x="440328" y="5246478"/>
            <a:ext cx="1687688" cy="1197081"/>
          </a:xfrm>
          <a:prstGeom prst="rect">
            <a:avLst/>
          </a:prstGeom>
        </p:spPr>
      </p:pic>
      <p:pic>
        <p:nvPicPr>
          <p:cNvPr id="4" name="bensound-smil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030655" y="-1028700"/>
            <a:ext cx="609600" cy="609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17176" y="1458711"/>
            <a:ext cx="8682954" cy="110799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2">
              <a:avLst/>
            </a:prstTxWarp>
            <a:spAutoFit/>
            <a:scene3d>
              <a:camera prst="perspectiveRelaxedModerately"/>
              <a:lightRig rig="threePt" dir="t"/>
            </a:scene3d>
          </a:bodyPr>
          <a:lstStyle/>
          <a:p>
            <a:pPr algn="ctr"/>
            <a:r>
              <a:rPr lang="en-US" sz="8800" b="1" dirty="0" err="1">
                <a:ln w="0">
                  <a:solidFill>
                    <a:srgbClr val="FFFF0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Nhím</a:t>
            </a:r>
            <a:r>
              <a:rPr lang="en-US" sz="8800" b="1" dirty="0">
                <a:ln w="0">
                  <a:solidFill>
                    <a:srgbClr val="FFFF0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b="1" dirty="0" err="1">
                <a:ln w="0">
                  <a:solidFill>
                    <a:srgbClr val="FFFF0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Nâu</a:t>
            </a:r>
            <a:r>
              <a:rPr lang="en-US" sz="8800" b="1" dirty="0">
                <a:ln w="0">
                  <a:solidFill>
                    <a:srgbClr val="FFFF0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b="1" dirty="0" err="1">
                <a:ln w="0">
                  <a:solidFill>
                    <a:srgbClr val="FFFF0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8800" b="1" dirty="0">
                <a:ln w="0">
                  <a:solidFill>
                    <a:srgbClr val="FFFF0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b="1" dirty="0" err="1">
                <a:ln w="0">
                  <a:solidFill>
                    <a:srgbClr val="FFFF0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endParaRPr lang="en-US" sz="8800" b="1" cap="none" spc="0" dirty="0">
              <a:ln w="0">
                <a:solidFill>
                  <a:srgbClr val="FFFF00"/>
                </a:solidFill>
              </a:ln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5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C 0.06368 0.00811 0.13151 0.06598 0.19115 0.06713 C 0.25066 0.06852 0.30026 0.00834 0.35638 0.00672 C 0.41237 0.00533 0.48763 0.06412 0.52735 0.05811 C 0.59141 0.04954 0.64987 0.00811 0.7142 -3.33333E-6 " pathEditMode="relative" rAng="0" ptsTypes="AAAAA">
                                      <p:cBhvr>
                                        <p:cTn id="8" dur="1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703" y="335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" dur="17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" dur="8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875" fill="hold">
                                          <p:stCondLst>
                                            <p:cond delay="8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875" fill="hold">
                                          <p:stCondLst>
                                            <p:cond delay="17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" dur="875" fill="hold">
                                          <p:stCondLst>
                                            <p:cond delay="26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86" r="-896" b="26000"/>
          <a:stretch>
            <a:fillRect/>
          </a:stretch>
        </p:blipFill>
        <p:spPr>
          <a:xfrm>
            <a:off x="8682698" y="5109790"/>
            <a:ext cx="3628572" cy="1567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bensound-smil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30655" y="-1028700"/>
            <a:ext cx="609600" cy="609600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481702" y="914399"/>
            <a:ext cx="11084656" cy="4641575"/>
          </a:xfrm>
          <a:prstGeom prst="round2DiagRect">
            <a:avLst/>
          </a:prstGeom>
          <a:solidFill>
            <a:schemeClr val="bg1">
              <a:alpha val="85000"/>
            </a:schemeClr>
          </a:solidFill>
          <a:ln w="7620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nhím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nâu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con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chướng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ngại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chướng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ngại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6" name="nhà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7400" l="291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87" t="3333" r="1"/>
          <a:stretch>
            <a:fillRect/>
          </a:stretch>
        </p:blipFill>
        <p:spPr>
          <a:xfrm>
            <a:off x="9709418" y="3290142"/>
            <a:ext cx="2388748" cy="3184493"/>
          </a:xfrm>
          <a:prstGeom prst="rect">
            <a:avLst/>
          </a:prstGeom>
        </p:spPr>
      </p:pic>
      <p:pic>
        <p:nvPicPr>
          <p:cNvPr id="9" name="Nhím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45771">
            <a:off x="332173" y="5374297"/>
            <a:ext cx="1687688" cy="1197081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5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9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.01806 C 0.07266 0.02385 0.15013 0.06621 0.21823 0.06713 C 0.2862 0.06806 0.34284 0.02408 0.40691 0.02292 C 0.47084 0.02176 0.55678 0.06482 0.60209 0.06042 C 0.67526 0.05417 0.74193 0.02385 0.8155 0.01806 " pathEditMode="relative" rAng="0" ptsTypes="AAAAA">
                                      <p:cBhvr>
                                        <p:cTn id="13" dur="1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768" y="24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1">
            <a:hlinkClick r:id="rId6" action="ppaction://hlinksldjump"/>
          </p:cNvPr>
          <p:cNvSpPr/>
          <p:nvPr/>
        </p:nvSpPr>
        <p:spPr>
          <a:xfrm>
            <a:off x="1504869" y="4870845"/>
            <a:ext cx="1544054" cy="1454670"/>
          </a:xfrm>
          <a:custGeom>
            <a:avLst/>
            <a:gdLst>
              <a:gd name="connsiteX0" fmla="*/ 1193872 w 1729930"/>
              <a:gd name="connsiteY0" fmla="*/ 46227 h 1244670"/>
              <a:gd name="connsiteX1" fmla="*/ 976157 w 1729930"/>
              <a:gd name="connsiteY1" fmla="*/ 2684 h 1244670"/>
              <a:gd name="connsiteX2" fmla="*/ 642329 w 1729930"/>
              <a:gd name="connsiteY2" fmla="*/ 104284 h 1244670"/>
              <a:gd name="connsiteX3" fmla="*/ 395586 w 1729930"/>
              <a:gd name="connsiteY3" fmla="*/ 554227 h 1244670"/>
              <a:gd name="connsiteX4" fmla="*/ 3700 w 1729930"/>
              <a:gd name="connsiteY4" fmla="*/ 612284 h 1244670"/>
              <a:gd name="connsiteX5" fmla="*/ 235929 w 1729930"/>
              <a:gd name="connsiteY5" fmla="*/ 1207370 h 1244670"/>
              <a:gd name="connsiteX6" fmla="*/ 831015 w 1729930"/>
              <a:gd name="connsiteY6" fmla="*/ 1120284 h 1244670"/>
              <a:gd name="connsiteX7" fmla="*/ 1571243 w 1729930"/>
              <a:gd name="connsiteY7" fmla="*/ 612284 h 1244670"/>
              <a:gd name="connsiteX8" fmla="*/ 1701872 w 1729930"/>
              <a:gd name="connsiteY8" fmla="*/ 220398 h 1244670"/>
              <a:gd name="connsiteX9" fmla="*/ 1193872 w 1729930"/>
              <a:gd name="connsiteY9" fmla="*/ 46227 h 1244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29930" h="1244670">
                <a:moveTo>
                  <a:pt x="1193872" y="46227"/>
                </a:moveTo>
                <a:cubicBezTo>
                  <a:pt x="1072920" y="9941"/>
                  <a:pt x="1068081" y="-6992"/>
                  <a:pt x="976157" y="2684"/>
                </a:cubicBezTo>
                <a:cubicBezTo>
                  <a:pt x="884233" y="12360"/>
                  <a:pt x="739091" y="12360"/>
                  <a:pt x="642329" y="104284"/>
                </a:cubicBezTo>
                <a:cubicBezTo>
                  <a:pt x="545567" y="196208"/>
                  <a:pt x="502024" y="469560"/>
                  <a:pt x="395586" y="554227"/>
                </a:cubicBezTo>
                <a:cubicBezTo>
                  <a:pt x="289148" y="638894"/>
                  <a:pt x="30309" y="503427"/>
                  <a:pt x="3700" y="612284"/>
                </a:cubicBezTo>
                <a:cubicBezTo>
                  <a:pt x="-22909" y="721141"/>
                  <a:pt x="98043" y="1122703"/>
                  <a:pt x="235929" y="1207370"/>
                </a:cubicBezTo>
                <a:cubicBezTo>
                  <a:pt x="373815" y="1292037"/>
                  <a:pt x="608463" y="1219465"/>
                  <a:pt x="831015" y="1120284"/>
                </a:cubicBezTo>
                <a:cubicBezTo>
                  <a:pt x="1053567" y="1021103"/>
                  <a:pt x="1426100" y="762265"/>
                  <a:pt x="1571243" y="612284"/>
                </a:cubicBezTo>
                <a:cubicBezTo>
                  <a:pt x="1716386" y="462303"/>
                  <a:pt x="1767186" y="314741"/>
                  <a:pt x="1701872" y="220398"/>
                </a:cubicBezTo>
                <a:cubicBezTo>
                  <a:pt x="1636558" y="126055"/>
                  <a:pt x="1314824" y="82513"/>
                  <a:pt x="1193872" y="46227"/>
                </a:cubicBezTo>
                <a:close/>
              </a:path>
            </a:pathLst>
          </a:custGeom>
          <a:solidFill>
            <a:srgbClr val="666633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pic>
        <p:nvPicPr>
          <p:cNvPr id="22" name="o2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7240" b="50000" l="35725" r="43485">
                        <a14:foregroundMark x1="39019" y1="42578" x2="39019" y2="42578"/>
                        <a14:foregroundMark x1="39751" y1="42188" x2="39751" y2="42188"/>
                        <a14:foregroundMark x1="39239" y1="45313" x2="39239" y2="45313"/>
                      </a14:backgroundRemoval>
                    </a14:imgEffect>
                  </a14:imgLayer>
                </a14:imgProps>
              </a:ext>
            </a:extLst>
          </a:blip>
          <a:srcRect l="35817" t="37041" r="56708" b="50303"/>
          <a:stretch>
            <a:fillRect/>
          </a:stretch>
        </p:blipFill>
        <p:spPr>
          <a:xfrm>
            <a:off x="2852516" y="4763599"/>
            <a:ext cx="2000915" cy="1561916"/>
          </a:xfrm>
          <a:prstGeom prst="rect">
            <a:avLst/>
          </a:prstGeom>
        </p:spPr>
      </p:pic>
      <p:sp>
        <p:nvSpPr>
          <p:cNvPr id="11" name="o3">
            <a:hlinkClick r:id="rId10" action="ppaction://hlinksldjump"/>
          </p:cNvPr>
          <p:cNvSpPr/>
          <p:nvPr/>
        </p:nvSpPr>
        <p:spPr>
          <a:xfrm rot="689854">
            <a:off x="4493568" y="4555241"/>
            <a:ext cx="1532061" cy="1814714"/>
          </a:xfrm>
          <a:custGeom>
            <a:avLst/>
            <a:gdLst>
              <a:gd name="connsiteX0" fmla="*/ 715694 w 2219921"/>
              <a:gd name="connsiteY0" fmla="*/ 114694 h 1725835"/>
              <a:gd name="connsiteX1" fmla="*/ 120608 w 2219921"/>
              <a:gd name="connsiteY1" fmla="*/ 346922 h 1725835"/>
              <a:gd name="connsiteX2" fmla="*/ 77065 w 2219921"/>
              <a:gd name="connsiteY2" fmla="*/ 912979 h 1725835"/>
              <a:gd name="connsiteX3" fmla="*/ 976951 w 2219921"/>
              <a:gd name="connsiteY3" fmla="*/ 1232294 h 1725835"/>
              <a:gd name="connsiteX4" fmla="*/ 1223694 w 2219921"/>
              <a:gd name="connsiteY4" fmla="*/ 1725779 h 1725835"/>
              <a:gd name="connsiteX5" fmla="*/ 2196151 w 2219921"/>
              <a:gd name="connsiteY5" fmla="*/ 1261322 h 1725835"/>
              <a:gd name="connsiteX6" fmla="*/ 1891351 w 2219921"/>
              <a:gd name="connsiteY6" fmla="*/ 738808 h 1725835"/>
              <a:gd name="connsiteX7" fmla="*/ 1557523 w 2219921"/>
              <a:gd name="connsiteY7" fmla="*/ 738808 h 1725835"/>
              <a:gd name="connsiteX8" fmla="*/ 1513980 w 2219921"/>
              <a:gd name="connsiteY8" fmla="*/ 42122 h 1725835"/>
              <a:gd name="connsiteX9" fmla="*/ 715694 w 2219921"/>
              <a:gd name="connsiteY9" fmla="*/ 114694 h 1725835"/>
              <a:gd name="connsiteX0-1" fmla="*/ 715694 w 2218504"/>
              <a:gd name="connsiteY0-2" fmla="*/ 88833 h 1699974"/>
              <a:gd name="connsiteX1-3" fmla="*/ 120608 w 2218504"/>
              <a:gd name="connsiteY1-4" fmla="*/ 321061 h 1699974"/>
              <a:gd name="connsiteX2-5" fmla="*/ 77065 w 2218504"/>
              <a:gd name="connsiteY2-6" fmla="*/ 887118 h 1699974"/>
              <a:gd name="connsiteX3-7" fmla="*/ 976951 w 2218504"/>
              <a:gd name="connsiteY3-8" fmla="*/ 1206433 h 1699974"/>
              <a:gd name="connsiteX4-9" fmla="*/ 1223694 w 2218504"/>
              <a:gd name="connsiteY4-10" fmla="*/ 1699918 h 1699974"/>
              <a:gd name="connsiteX5-11" fmla="*/ 2196151 w 2218504"/>
              <a:gd name="connsiteY5-12" fmla="*/ 1235461 h 1699974"/>
              <a:gd name="connsiteX6-13" fmla="*/ 1891351 w 2218504"/>
              <a:gd name="connsiteY6-14" fmla="*/ 712947 h 1699974"/>
              <a:gd name="connsiteX7-15" fmla="*/ 1717180 w 2218504"/>
              <a:gd name="connsiteY7-16" fmla="*/ 379118 h 1699974"/>
              <a:gd name="connsiteX8-17" fmla="*/ 1513980 w 2218504"/>
              <a:gd name="connsiteY8-18" fmla="*/ 16261 h 1699974"/>
              <a:gd name="connsiteX9-19" fmla="*/ 715694 w 2218504"/>
              <a:gd name="connsiteY9-20" fmla="*/ 88833 h 1699974"/>
              <a:gd name="connsiteX0-21" fmla="*/ 705170 w 2207980"/>
              <a:gd name="connsiteY0-22" fmla="*/ 88833 h 1700161"/>
              <a:gd name="connsiteX1-23" fmla="*/ 110084 w 2207980"/>
              <a:gd name="connsiteY1-24" fmla="*/ 321061 h 1700161"/>
              <a:gd name="connsiteX2-25" fmla="*/ 66541 w 2207980"/>
              <a:gd name="connsiteY2-26" fmla="*/ 887118 h 1700161"/>
              <a:gd name="connsiteX3-27" fmla="*/ 821284 w 2207980"/>
              <a:gd name="connsiteY3-28" fmla="*/ 1293519 h 1700161"/>
              <a:gd name="connsiteX4-29" fmla="*/ 1213170 w 2207980"/>
              <a:gd name="connsiteY4-30" fmla="*/ 1699918 h 1700161"/>
              <a:gd name="connsiteX5-31" fmla="*/ 2185627 w 2207980"/>
              <a:gd name="connsiteY5-32" fmla="*/ 1235461 h 1700161"/>
              <a:gd name="connsiteX6-33" fmla="*/ 1880827 w 2207980"/>
              <a:gd name="connsiteY6-34" fmla="*/ 712947 h 1700161"/>
              <a:gd name="connsiteX7-35" fmla="*/ 1706656 w 2207980"/>
              <a:gd name="connsiteY7-36" fmla="*/ 379118 h 1700161"/>
              <a:gd name="connsiteX8-37" fmla="*/ 1503456 w 2207980"/>
              <a:gd name="connsiteY8-38" fmla="*/ 16261 h 1700161"/>
              <a:gd name="connsiteX9-39" fmla="*/ 705170 w 2207980"/>
              <a:gd name="connsiteY9-40" fmla="*/ 88833 h 170016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2207980" h="1700161">
                <a:moveTo>
                  <a:pt x="705170" y="88833"/>
                </a:moveTo>
                <a:cubicBezTo>
                  <a:pt x="472941" y="139633"/>
                  <a:pt x="216522" y="188014"/>
                  <a:pt x="110084" y="321061"/>
                </a:cubicBezTo>
                <a:cubicBezTo>
                  <a:pt x="3646" y="454108"/>
                  <a:pt x="-51992" y="725042"/>
                  <a:pt x="66541" y="887118"/>
                </a:cubicBezTo>
                <a:cubicBezTo>
                  <a:pt x="185074" y="1049194"/>
                  <a:pt x="630179" y="1158052"/>
                  <a:pt x="821284" y="1293519"/>
                </a:cubicBezTo>
                <a:cubicBezTo>
                  <a:pt x="1012389" y="1428986"/>
                  <a:pt x="985780" y="1709594"/>
                  <a:pt x="1213170" y="1699918"/>
                </a:cubicBezTo>
                <a:cubicBezTo>
                  <a:pt x="1440560" y="1690242"/>
                  <a:pt x="2074351" y="1399956"/>
                  <a:pt x="2185627" y="1235461"/>
                </a:cubicBezTo>
                <a:cubicBezTo>
                  <a:pt x="2296903" y="1070966"/>
                  <a:pt x="1960655" y="855671"/>
                  <a:pt x="1880827" y="712947"/>
                </a:cubicBezTo>
                <a:cubicBezTo>
                  <a:pt x="1800999" y="570223"/>
                  <a:pt x="1769551" y="495232"/>
                  <a:pt x="1706656" y="379118"/>
                </a:cubicBezTo>
                <a:cubicBezTo>
                  <a:pt x="1643761" y="263004"/>
                  <a:pt x="1670370" y="64642"/>
                  <a:pt x="1503456" y="16261"/>
                </a:cubicBezTo>
                <a:cubicBezTo>
                  <a:pt x="1336542" y="-32120"/>
                  <a:pt x="937399" y="38033"/>
                  <a:pt x="705170" y="88833"/>
                </a:cubicBezTo>
                <a:close/>
              </a:path>
            </a:pathLst>
          </a:custGeom>
          <a:solidFill>
            <a:srgbClr val="666633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pic>
        <p:nvPicPr>
          <p:cNvPr id="25" name="o4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9996" b="72185" l="42716" r="51027">
                        <a14:foregroundMark x1="46413" y1="65365" x2="46413" y2="65365"/>
                        <a14:foregroundMark x1="46413" y1="67708" x2="46413" y2="67708"/>
                      </a14:backgroundRemoval>
                    </a14:imgEffect>
                  </a14:imgLayer>
                </a14:imgProps>
              </a:ext>
            </a:extLst>
          </a:blip>
          <a:srcRect l="42971" t="61177" r="50206" b="28104"/>
          <a:stretch>
            <a:fillRect/>
          </a:stretch>
        </p:blipFill>
        <p:spPr>
          <a:xfrm>
            <a:off x="6105439" y="4525960"/>
            <a:ext cx="1954888" cy="1726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86" r="-896" b="26000"/>
          <a:stretch>
            <a:fillRect/>
          </a:stretch>
        </p:blipFill>
        <p:spPr>
          <a:xfrm>
            <a:off x="8646150" y="5095753"/>
            <a:ext cx="3628572" cy="1567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nhà">
            <a:hlinkClick r:id="rId15" action="ppaction://hlinksldjump"/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97400" l="291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87" t="3333" r="1"/>
          <a:stretch>
            <a:fillRect/>
          </a:stretch>
        </p:blipFill>
        <p:spPr>
          <a:xfrm>
            <a:off x="9339484" y="2412484"/>
            <a:ext cx="2935238" cy="3913031"/>
          </a:xfrm>
          <a:prstGeom prst="rect">
            <a:avLst/>
          </a:prstGeom>
        </p:spPr>
      </p:pic>
      <p:pic>
        <p:nvPicPr>
          <p:cNvPr id="20" name="Nhím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21145771">
            <a:off x="59694" y="5379810"/>
            <a:ext cx="1409032" cy="999430"/>
          </a:xfrm>
          <a:prstGeom prst="rect">
            <a:avLst/>
          </a:prstGeom>
        </p:spPr>
      </p:pic>
      <p:pic>
        <p:nvPicPr>
          <p:cNvPr id="4" name="bensound-smil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0731964" y="449118"/>
            <a:ext cx="609600" cy="6096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-315895" y="0"/>
            <a:ext cx="1926338" cy="19263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5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4.07407E-6 L 0.12552 -0.03774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76" y="-189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552 -0.03774 L 0.23789 0.0155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92" y="28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789 0.01551 L 0.37969 0.01412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3" y="-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" decel="100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7968 0.01412 L 0.76536 0.02013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27" y="76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9792 -0.00093 L 0.79792 0.02222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0" y="11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bldLvl="0" animBg="1"/>
      <p:bldP spid="8" grpId="1" bldLvl="0" animBg="1"/>
      <p:bldP spid="11" grpId="0" bldLvl="0" animBg="1"/>
      <p:bldP spid="11" grpId="1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 Same Side Corner Rectangle 25"/>
          <p:cNvSpPr/>
          <p:nvPr/>
        </p:nvSpPr>
        <p:spPr>
          <a:xfrm>
            <a:off x="307074" y="-75932"/>
            <a:ext cx="11515958" cy="2781032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CC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ound Diagonal Corner Rectangle 26"/>
          <p:cNvSpPr/>
          <p:nvPr/>
        </p:nvSpPr>
        <p:spPr>
          <a:xfrm>
            <a:off x="3684895" y="-31492"/>
            <a:ext cx="4162567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9" name="A"/>
          <p:cNvSpPr/>
          <p:nvPr/>
        </p:nvSpPr>
        <p:spPr>
          <a:xfrm>
            <a:off x="1586971" y="3060865"/>
            <a:ext cx="3099329" cy="1117047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600" b="1" noProof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C"/>
          <p:cNvSpPr/>
          <p:nvPr/>
        </p:nvSpPr>
        <p:spPr>
          <a:xfrm>
            <a:off x="6082897" y="2935681"/>
            <a:ext cx="2884458" cy="1117047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 6</a:t>
            </a:r>
          </a:p>
        </p:txBody>
      </p:sp>
      <p:sp>
        <p:nvSpPr>
          <p:cNvPr id="31" name="B"/>
          <p:cNvSpPr/>
          <p:nvPr/>
        </p:nvSpPr>
        <p:spPr>
          <a:xfrm>
            <a:off x="1607445" y="4525733"/>
            <a:ext cx="3006119" cy="1106793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7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D"/>
          <p:cNvSpPr/>
          <p:nvPr/>
        </p:nvSpPr>
        <p:spPr>
          <a:xfrm>
            <a:off x="6065053" y="4525733"/>
            <a:ext cx="3006119" cy="1106793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 4</a:t>
            </a:r>
          </a:p>
        </p:txBody>
      </p:sp>
      <p:pic>
        <p:nvPicPr>
          <p:cNvPr id="34" name="Picture 115" descr="ALRMCLOK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9" y="154649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36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37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38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39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40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41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42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43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44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45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46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47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48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49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  <p:pic>
        <p:nvPicPr>
          <p:cNvPr id="51" name="Picture 50">
            <a:hlinkClick r:id="rId10" action="ppaction://hlinksldjump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96" b="97266" l="9883" r="94876"/>
                    </a14:imgEffect>
                  </a14:imgLayer>
                </a14:imgProps>
              </a:ext>
            </a:extLst>
          </a:blip>
          <a:srcRect l="8203" t="10801" r="6970" b="5428"/>
          <a:stretch>
            <a:fillRect/>
          </a:stretch>
        </p:blipFill>
        <p:spPr>
          <a:xfrm>
            <a:off x="9714054" y="5606464"/>
            <a:ext cx="2254076" cy="1251536"/>
          </a:xfrm>
          <a:prstGeom prst="rect">
            <a:avLst/>
          </a:prstGeom>
        </p:spPr>
      </p:pic>
      <p:pic>
        <p:nvPicPr>
          <p:cNvPr id="52" name="bensound-smil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030655" y="-1028700"/>
            <a:ext cx="609600" cy="6096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7323ECA7-605A-42D4-9BD6-C064310EF2CC}"/>
              </a:ext>
            </a:extLst>
          </p:cNvPr>
          <p:cNvGrpSpPr/>
          <p:nvPr/>
        </p:nvGrpSpPr>
        <p:grpSpPr>
          <a:xfrm>
            <a:off x="4291553" y="607586"/>
            <a:ext cx="2680748" cy="2126979"/>
            <a:chOff x="7046804" y="1018663"/>
            <a:chExt cx="2824561" cy="251975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EA82494-635C-48CC-8B7C-A117CCADE3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2663" b="45562" l="52853" r="96697">
                          <a14:foregroundMark x1="90991" y1="5325" x2="90991" y2="5325"/>
                          <a14:foregroundMark x1="96396" y1="8580" x2="96396" y2="8580"/>
                          <a14:foregroundMark x1="96697" y1="4734" x2="96697" y2="4734"/>
                          <a14:foregroundMark x1="78679" y1="2663" x2="78679" y2="2663"/>
                          <a14:foregroundMark x1="76877" y1="5325" x2="76877" y2="5325"/>
                          <a14:foregroundMark x1="78979" y1="4734" x2="78979" y2="4734"/>
                          <a14:foregroundMark x1="56156" y1="26331" x2="56156" y2="26331"/>
                          <a14:foregroundMark x1="56757" y1="29882" x2="56757" y2="29882"/>
                          <a14:foregroundMark x1="57357" y1="44379" x2="57357" y2="44379"/>
                          <a14:foregroundMark x1="55856" y1="45562" x2="55856" y2="45562"/>
                          <a14:foregroundMark x1="96697" y1="25148" x2="96697" y2="25148"/>
                          <a14:foregroundMark x1="84384" y1="25740" x2="84384" y2="257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455" b="50000"/>
            <a:stretch/>
          </p:blipFill>
          <p:spPr>
            <a:xfrm>
              <a:off x="7046804" y="1018663"/>
              <a:ext cx="2824561" cy="2519752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32336CE-E508-4841-A18F-9EC3B3A79C8C}"/>
                </a:ext>
              </a:extLst>
            </p:cNvPr>
            <p:cNvSpPr txBox="1"/>
            <p:nvPr/>
          </p:nvSpPr>
          <p:spPr>
            <a:xfrm>
              <a:off x="7678883" y="2587858"/>
              <a:ext cx="1911928" cy="6198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25 : 5 = ?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83536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60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0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8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9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3000"/>
                            </p:stCondLst>
                            <p:childTnLst>
                              <p:par>
                                <p:cTn id="1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</p:childTnLst>
        </p:cTn>
      </p:par>
    </p:tnLst>
    <p:bldLst>
      <p:bldP spid="26" grpId="0" bldLvl="0" animBg="1"/>
      <p:bldP spid="27" grpId="0" bldLvl="0" animBg="1"/>
      <p:bldP spid="29" grpId="0" bldLvl="0" animBg="1"/>
      <p:bldP spid="29" grpId="1" bldLvl="0" animBg="1"/>
      <p:bldP spid="30" grpId="0" bldLvl="0" animBg="1"/>
      <p:bldP spid="30" grpId="1" bldLvl="0" animBg="1"/>
      <p:bldP spid="31" grpId="0" bldLvl="0" animBg="1"/>
      <p:bldP spid="31" grpId="1" bldLvl="0" animBg="1"/>
      <p:bldP spid="32" grpId="0" bldLvl="0" animBg="1"/>
      <p:bldP spid="32" grpId="1" bldLvl="0" animBg="1"/>
      <p:bldP spid="35" grpId="0" bldLvl="0" animBg="1"/>
      <p:bldP spid="36" grpId="0" bldLvl="0" animBg="1"/>
      <p:bldP spid="37" grpId="0" bldLvl="0" animBg="1"/>
      <p:bldP spid="38" grpId="0" bldLvl="0" animBg="1"/>
      <p:bldP spid="39" grpId="0" bldLvl="0" animBg="1"/>
      <p:bldP spid="40" grpId="0" bldLvl="0" animBg="1"/>
      <p:bldP spid="41" grpId="0" bldLvl="0" animBg="1"/>
      <p:bldP spid="42" grpId="0" bldLvl="0" animBg="1"/>
      <p:bldP spid="43" grpId="0" bldLvl="0" animBg="1"/>
      <p:bldP spid="44" grpId="0" bldLvl="0" animBg="1"/>
      <p:bldP spid="45" grpId="0" bldLvl="0" animBg="1"/>
      <p:bldP spid="46" grpId="0" bldLvl="0" animBg="1"/>
      <p:bldP spid="47" grpId="0" bldLvl="0" animBg="1"/>
      <p:bldP spid="48" grpId="0" bldLvl="0" animBg="1"/>
      <p:bldP spid="49" grpId="0" bldLvl="0" animBg="1"/>
      <p:bldP spid="50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 Same Side Corner Rectangle 25"/>
          <p:cNvSpPr/>
          <p:nvPr/>
        </p:nvSpPr>
        <p:spPr>
          <a:xfrm>
            <a:off x="307074" y="-75932"/>
            <a:ext cx="11515958" cy="2781032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CC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ound Diagonal Corner Rectangle 26"/>
          <p:cNvSpPr/>
          <p:nvPr/>
        </p:nvSpPr>
        <p:spPr>
          <a:xfrm>
            <a:off x="3684895" y="-31492"/>
            <a:ext cx="4162567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9" name="A"/>
          <p:cNvSpPr/>
          <p:nvPr/>
        </p:nvSpPr>
        <p:spPr>
          <a:xfrm>
            <a:off x="1482754" y="4275547"/>
            <a:ext cx="3380921" cy="1117047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noProof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C"/>
          <p:cNvSpPr/>
          <p:nvPr/>
        </p:nvSpPr>
        <p:spPr>
          <a:xfrm>
            <a:off x="1482755" y="3002573"/>
            <a:ext cx="3380920" cy="1117047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B"/>
          <p:cNvSpPr/>
          <p:nvPr/>
        </p:nvSpPr>
        <p:spPr>
          <a:xfrm>
            <a:off x="6079962" y="4275547"/>
            <a:ext cx="3393900" cy="1106793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7</a:t>
            </a:r>
          </a:p>
        </p:txBody>
      </p:sp>
      <p:sp>
        <p:nvSpPr>
          <p:cNvPr id="32" name="D"/>
          <p:cNvSpPr/>
          <p:nvPr/>
        </p:nvSpPr>
        <p:spPr>
          <a:xfrm>
            <a:off x="6030655" y="2985017"/>
            <a:ext cx="3393900" cy="1106793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5</a:t>
            </a:r>
          </a:p>
        </p:txBody>
      </p:sp>
      <p:pic>
        <p:nvPicPr>
          <p:cNvPr id="34" name="Picture 115" descr="ALRMCLOK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9" y="154649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36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37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38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39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40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41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42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43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44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45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46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47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48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49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  <p:pic>
        <p:nvPicPr>
          <p:cNvPr id="52" name="bensound-smil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030655" y="-1028700"/>
            <a:ext cx="609600" cy="609600"/>
          </a:xfrm>
          <a:prstGeom prst="rect">
            <a:avLst/>
          </a:prstGeom>
        </p:spPr>
      </p:pic>
      <p:pic>
        <p:nvPicPr>
          <p:cNvPr id="2" name="Picture 1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97266" l="9883" r="94876"/>
                    </a14:imgEffect>
                  </a14:imgLayer>
                </a14:imgProps>
              </a:ext>
            </a:extLst>
          </a:blip>
          <a:srcRect l="8203" t="10801" r="6970" b="5428"/>
          <a:stretch>
            <a:fillRect/>
          </a:stretch>
        </p:blipFill>
        <p:spPr>
          <a:xfrm>
            <a:off x="9714054" y="5606464"/>
            <a:ext cx="2254076" cy="1251536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426C2B4-886B-42AA-BA8E-F54429329E50}"/>
              </a:ext>
            </a:extLst>
          </p:cNvPr>
          <p:cNvGrpSpPr/>
          <p:nvPr/>
        </p:nvGrpSpPr>
        <p:grpSpPr>
          <a:xfrm>
            <a:off x="4333325" y="681490"/>
            <a:ext cx="2670147" cy="2142161"/>
            <a:chOff x="4655443" y="706896"/>
            <a:chExt cx="2670147" cy="214216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F2CE078-2582-423E-85C9-0F370CE22E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50888" b="97929" l="2703" r="45646">
                          <a14:foregroundMark x1="18018" y1="65680" x2="18018" y2="65680"/>
                          <a14:foregroundMark x1="19520" y1="60651" x2="19520" y2="60651"/>
                          <a14:foregroundMark x1="19820" y1="55917" x2="19820" y2="55917"/>
                          <a14:foregroundMark x1="29129" y1="58876" x2="29129" y2="58876"/>
                          <a14:foregroundMark x1="29129" y1="53846" x2="29129" y2="53846"/>
                          <a14:foregroundMark x1="23423" y1="64497" x2="23423" y2="64497"/>
                          <a14:foregroundMark x1="17117" y1="69822" x2="17117" y2="69822"/>
                          <a14:foregroundMark x1="11111" y1="67751" x2="11111" y2="67751"/>
                          <a14:foregroundMark x1="3003" y1="69527" x2="3003" y2="69527"/>
                          <a14:foregroundMark x1="29730" y1="51479" x2="29730" y2="51479"/>
                          <a14:foregroundMark x1="15916" y1="75148" x2="15916" y2="75148"/>
                          <a14:foregroundMark x1="11411" y1="75740" x2="11411" y2="75740"/>
                          <a14:foregroundMark x1="8709" y1="78994" x2="8709" y2="78994"/>
                          <a14:foregroundMark x1="6907" y1="81361" x2="6907" y2="81361"/>
                          <a14:foregroundMark x1="7808" y1="95562" x2="7808" y2="95562"/>
                          <a14:foregroundMark x1="8709" y1="97929" x2="8709" y2="97929"/>
                          <a14:foregroundMark x1="45045" y1="88166" x2="45045" y2="88166"/>
                          <a14:foregroundMark x1="45646" y1="78107" x2="45646" y2="7810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153" t="48152" r="50164" b="-4930"/>
            <a:stretch/>
          </p:blipFill>
          <p:spPr>
            <a:xfrm>
              <a:off x="4655443" y="706896"/>
              <a:ext cx="2670147" cy="1967388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28D8B17-DA87-42E5-98F5-4D3ABF73FA36}"/>
                </a:ext>
              </a:extLst>
            </p:cNvPr>
            <p:cNvSpPr txBox="1"/>
            <p:nvPr/>
          </p:nvSpPr>
          <p:spPr>
            <a:xfrm>
              <a:off x="5314039" y="1771839"/>
              <a:ext cx="174567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30 : 5 = ?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83536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60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0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8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9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3000"/>
                            </p:stCondLst>
                            <p:childTnLst>
                              <p:par>
                                <p:cTn id="1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</p:childTnLst>
        </p:cTn>
      </p:par>
    </p:tnLst>
    <p:bldLst>
      <p:bldP spid="26" grpId="0" bldLvl="0" animBg="1"/>
      <p:bldP spid="27" grpId="0" bldLvl="0" animBg="1"/>
      <p:bldP spid="29" grpId="0" bldLvl="0" animBg="1"/>
      <p:bldP spid="29" grpId="1" bldLvl="0" animBg="1"/>
      <p:bldP spid="30" grpId="0" bldLvl="0" animBg="1"/>
      <p:bldP spid="30" grpId="1" bldLvl="0" animBg="1"/>
      <p:bldP spid="31" grpId="0" bldLvl="0" animBg="1"/>
      <p:bldP spid="31" grpId="1" bldLvl="0" animBg="1"/>
      <p:bldP spid="32" grpId="0" bldLvl="0" animBg="1"/>
      <p:bldP spid="32" grpId="1" bldLvl="0" animBg="1"/>
      <p:bldP spid="35" grpId="0" bldLvl="0" animBg="1"/>
      <p:bldP spid="36" grpId="0" bldLvl="0" animBg="1"/>
      <p:bldP spid="37" grpId="0" bldLvl="0" animBg="1"/>
      <p:bldP spid="38" grpId="0" bldLvl="0" animBg="1"/>
      <p:bldP spid="39" grpId="0" bldLvl="0" animBg="1"/>
      <p:bldP spid="40" grpId="0" bldLvl="0" animBg="1"/>
      <p:bldP spid="41" grpId="0" bldLvl="0" animBg="1"/>
      <p:bldP spid="42" grpId="0" bldLvl="0" animBg="1"/>
      <p:bldP spid="43" grpId="0" bldLvl="0" animBg="1"/>
      <p:bldP spid="44" grpId="0" bldLvl="0" animBg="1"/>
      <p:bldP spid="45" grpId="0" bldLvl="0" animBg="1"/>
      <p:bldP spid="46" grpId="0" bldLvl="0" animBg="1"/>
      <p:bldP spid="47" grpId="0" bldLvl="0" animBg="1"/>
      <p:bldP spid="48" grpId="0" bldLvl="0" animBg="1"/>
      <p:bldP spid="49" grpId="0" bldLvl="0" animBg="1"/>
      <p:bldP spid="50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 Same Side Corner Rectangle 25"/>
          <p:cNvSpPr/>
          <p:nvPr/>
        </p:nvSpPr>
        <p:spPr>
          <a:xfrm>
            <a:off x="307074" y="-75932"/>
            <a:ext cx="11515958" cy="2781032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CC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ound Diagonal Corner Rectangle 26"/>
          <p:cNvSpPr/>
          <p:nvPr/>
        </p:nvSpPr>
        <p:spPr>
          <a:xfrm>
            <a:off x="3684895" y="-31492"/>
            <a:ext cx="4162567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9" name="A"/>
          <p:cNvSpPr/>
          <p:nvPr/>
        </p:nvSpPr>
        <p:spPr>
          <a:xfrm>
            <a:off x="6147363" y="3035290"/>
            <a:ext cx="3152501" cy="1117047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C"/>
          <p:cNvSpPr/>
          <p:nvPr/>
        </p:nvSpPr>
        <p:spPr>
          <a:xfrm>
            <a:off x="1763308" y="3035292"/>
            <a:ext cx="3140444" cy="1117047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6</a:t>
            </a:r>
          </a:p>
        </p:txBody>
      </p:sp>
      <p:sp>
        <p:nvSpPr>
          <p:cNvPr id="31" name="B"/>
          <p:cNvSpPr/>
          <p:nvPr/>
        </p:nvSpPr>
        <p:spPr>
          <a:xfrm>
            <a:off x="1763308" y="4400550"/>
            <a:ext cx="3140444" cy="1106793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 7</a:t>
            </a:r>
          </a:p>
        </p:txBody>
      </p:sp>
      <p:sp>
        <p:nvSpPr>
          <p:cNvPr id="32" name="D"/>
          <p:cNvSpPr/>
          <p:nvPr/>
        </p:nvSpPr>
        <p:spPr>
          <a:xfrm>
            <a:off x="6147365" y="4400550"/>
            <a:ext cx="3152500" cy="1106793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 8</a:t>
            </a:r>
          </a:p>
        </p:txBody>
      </p:sp>
      <p:pic>
        <p:nvPicPr>
          <p:cNvPr id="34" name="Picture 115" descr="ALRMCLOK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9" y="154649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36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37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38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39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40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41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42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43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44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45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46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47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48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49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  <p:pic>
        <p:nvPicPr>
          <p:cNvPr id="52" name="bensound-smil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989591" y="535649"/>
            <a:ext cx="609600" cy="609600"/>
          </a:xfrm>
          <a:prstGeom prst="rect">
            <a:avLst/>
          </a:prstGeom>
        </p:spPr>
      </p:pic>
      <p:pic>
        <p:nvPicPr>
          <p:cNvPr id="2" name="Picture 1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97266" l="9883" r="94876"/>
                    </a14:imgEffect>
                  </a14:imgLayer>
                </a14:imgProps>
              </a:ext>
            </a:extLst>
          </a:blip>
          <a:srcRect l="8203" t="10801" r="6970" b="5428"/>
          <a:stretch>
            <a:fillRect/>
          </a:stretch>
        </p:blipFill>
        <p:spPr>
          <a:xfrm>
            <a:off x="9714054" y="5606464"/>
            <a:ext cx="2254076" cy="1251536"/>
          </a:xfrm>
          <a:prstGeom prst="rect">
            <a:avLst/>
          </a:prstGeom>
        </p:spPr>
      </p:pic>
      <p:grpSp>
        <p:nvGrpSpPr>
          <p:cNvPr id="53" name="Group 52">
            <a:extLst>
              <a:ext uri="{FF2B5EF4-FFF2-40B4-BE49-F238E27FC236}">
                <a16:creationId xmlns:a16="http://schemas.microsoft.com/office/drawing/2014/main" id="{B795BA89-A9A2-4078-8257-815A858406CE}"/>
              </a:ext>
            </a:extLst>
          </p:cNvPr>
          <p:cNvGrpSpPr/>
          <p:nvPr/>
        </p:nvGrpSpPr>
        <p:grpSpPr>
          <a:xfrm>
            <a:off x="4474711" y="535650"/>
            <a:ext cx="2576329" cy="2118054"/>
            <a:chOff x="4462788" y="514807"/>
            <a:chExt cx="2539819" cy="2231042"/>
          </a:xfrm>
        </p:grpSpPr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E5A4EA28-0072-4ACD-BDDD-2213D59F6A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2552" b="89793" l="5684" r="89876">
                          <a14:foregroundMark x1="21670" y1="9091" x2="21670" y2="9091"/>
                          <a14:foregroundMark x1="26288" y1="7018" x2="26288" y2="7018"/>
                          <a14:foregroundMark x1="35879" y1="6380" x2="35879" y2="6380"/>
                          <a14:foregroundMark x1="15098" y1="5901" x2="15098" y2="5901"/>
                          <a14:foregroundMark x1="19893" y1="10367" x2="19893" y2="10367"/>
                          <a14:foregroundMark x1="14565" y1="2711" x2="14565" y2="2711"/>
                          <a14:foregroundMark x1="25222" y1="10526" x2="25222" y2="10526"/>
                          <a14:foregroundMark x1="24512" y1="18182" x2="24512" y2="18182"/>
                          <a14:foregroundMark x1="23979" y1="21850" x2="23979" y2="21850"/>
                          <a14:foregroundMark x1="23979" y1="21850" x2="23979" y2="21850"/>
                          <a14:foregroundMark x1="22913" y1="31738" x2="22913" y2="31738"/>
                          <a14:foregroundMark x1="17762" y1="39553" x2="17762" y2="39553"/>
                          <a14:foregroundMark x1="12789" y1="33812" x2="12789" y2="33812"/>
                          <a14:foregroundMark x1="5684" y1="32057" x2="5684" y2="32057"/>
                          <a14:foregroundMark x1="6217" y1="36204" x2="6217" y2="36204"/>
                          <a14:foregroundMark x1="25933" y1="63317" x2="25933" y2="6331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3789" b="48183"/>
            <a:stretch/>
          </p:blipFill>
          <p:spPr>
            <a:xfrm>
              <a:off x="4462788" y="514807"/>
              <a:ext cx="2539819" cy="2231042"/>
            </a:xfrm>
            <a:prstGeom prst="rect">
              <a:avLst/>
            </a:prstGeom>
          </p:spPr>
        </p:pic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682EA0D-2CC4-4222-99C6-8152D526DAA7}"/>
                </a:ext>
              </a:extLst>
            </p:cNvPr>
            <p:cNvSpPr txBox="1"/>
            <p:nvPr/>
          </p:nvSpPr>
          <p:spPr>
            <a:xfrm>
              <a:off x="4867182" y="1846340"/>
              <a:ext cx="2135425" cy="551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45 : 5 = ?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83536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60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0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8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9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3000"/>
                            </p:stCondLst>
                            <p:childTnLst>
                              <p:par>
                                <p:cTn id="1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</p:childTnLst>
        </p:cTn>
      </p:par>
    </p:tnLst>
    <p:bldLst>
      <p:bldP spid="26" grpId="0" bldLvl="0" animBg="1"/>
      <p:bldP spid="27" grpId="0" bldLvl="0" animBg="1"/>
      <p:bldP spid="29" grpId="0" bldLvl="0" animBg="1"/>
      <p:bldP spid="29" grpId="1" bldLvl="0" animBg="1"/>
      <p:bldP spid="30" grpId="0" bldLvl="0" animBg="1"/>
      <p:bldP spid="30" grpId="1" bldLvl="0" animBg="1"/>
      <p:bldP spid="31" grpId="0" bldLvl="0" animBg="1"/>
      <p:bldP spid="31" grpId="1" bldLvl="0" animBg="1"/>
      <p:bldP spid="32" grpId="0" bldLvl="0" animBg="1"/>
      <p:bldP spid="32" grpId="1" bldLvl="0" animBg="1"/>
      <p:bldP spid="35" grpId="0" bldLvl="0" animBg="1"/>
      <p:bldP spid="36" grpId="0" bldLvl="0" animBg="1"/>
      <p:bldP spid="37" grpId="0" bldLvl="0" animBg="1"/>
      <p:bldP spid="38" grpId="0" bldLvl="0" animBg="1"/>
      <p:bldP spid="39" grpId="0" bldLvl="0" animBg="1"/>
      <p:bldP spid="40" grpId="0" bldLvl="0" animBg="1"/>
      <p:bldP spid="41" grpId="0" bldLvl="0" animBg="1"/>
      <p:bldP spid="42" grpId="0" bldLvl="0" animBg="1"/>
      <p:bldP spid="43" grpId="0" bldLvl="0" animBg="1"/>
      <p:bldP spid="44" grpId="0" bldLvl="0" animBg="1"/>
      <p:bldP spid="45" grpId="0" bldLvl="0" animBg="1"/>
      <p:bldP spid="46" grpId="0" bldLvl="0" animBg="1"/>
      <p:bldP spid="47" grpId="0" bldLvl="0" animBg="1"/>
      <p:bldP spid="48" grpId="0" bldLvl="0" animBg="1"/>
      <p:bldP spid="49" grpId="0" bldLvl="0" animBg="1"/>
      <p:bldP spid="50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2">
            <a:extLst>
              <a:ext uri="{FF2B5EF4-FFF2-40B4-BE49-F238E27FC236}">
                <a16:creationId xmlns:a16="http://schemas.microsoft.com/office/drawing/2014/main" id="{ABFD3119-7FB6-4272-AF0C-B2E2E6A29582}"/>
              </a:ext>
            </a:extLst>
          </p:cNvPr>
          <p:cNvSpPr txBox="1"/>
          <p:nvPr/>
        </p:nvSpPr>
        <p:spPr>
          <a:xfrm>
            <a:off x="2736494" y="2877150"/>
            <a:ext cx="6461133" cy="1103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60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489997291"/>
      </p:ext>
    </p:extLst>
  </p:cSld>
  <p:clrMapOvr>
    <a:masterClrMapping/>
  </p:clrMapOvr>
  <p:transition spd="slow">
    <p:randomBar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 Same Side Corner Rectangle 25"/>
          <p:cNvSpPr/>
          <p:nvPr/>
        </p:nvSpPr>
        <p:spPr>
          <a:xfrm>
            <a:off x="307074" y="-75932"/>
            <a:ext cx="11515958" cy="2781032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CC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ound Diagonal Corner Rectangle 26"/>
          <p:cNvSpPr/>
          <p:nvPr/>
        </p:nvSpPr>
        <p:spPr>
          <a:xfrm>
            <a:off x="3684895" y="-31492"/>
            <a:ext cx="4162567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9" name="A"/>
          <p:cNvSpPr/>
          <p:nvPr/>
        </p:nvSpPr>
        <p:spPr>
          <a:xfrm>
            <a:off x="6196469" y="4404940"/>
            <a:ext cx="3196913" cy="1117047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noProof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C"/>
          <p:cNvSpPr/>
          <p:nvPr/>
        </p:nvSpPr>
        <p:spPr>
          <a:xfrm>
            <a:off x="1991909" y="3035237"/>
            <a:ext cx="3184686" cy="1117047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5</a:t>
            </a:r>
          </a:p>
        </p:txBody>
      </p:sp>
      <p:sp>
        <p:nvSpPr>
          <p:cNvPr id="31" name="B"/>
          <p:cNvSpPr/>
          <p:nvPr/>
        </p:nvSpPr>
        <p:spPr>
          <a:xfrm>
            <a:off x="1991909" y="4404940"/>
            <a:ext cx="3184686" cy="1106793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D"/>
          <p:cNvSpPr/>
          <p:nvPr/>
        </p:nvSpPr>
        <p:spPr>
          <a:xfrm>
            <a:off x="6079962" y="3048988"/>
            <a:ext cx="3196912" cy="1106793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3</a:t>
            </a:r>
          </a:p>
        </p:txBody>
      </p:sp>
      <p:pic>
        <p:nvPicPr>
          <p:cNvPr id="34" name="Picture 115" descr="ALRMCLOK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9" y="154649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36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37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38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39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40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41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42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43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44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45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46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47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48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49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  <p:pic>
        <p:nvPicPr>
          <p:cNvPr id="52" name="bensound-smil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030655" y="-1028700"/>
            <a:ext cx="609600" cy="609600"/>
          </a:xfrm>
          <a:prstGeom prst="rect">
            <a:avLst/>
          </a:prstGeom>
        </p:spPr>
      </p:pic>
      <p:pic>
        <p:nvPicPr>
          <p:cNvPr id="2" name="Picture 1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97266" l="9883" r="94876"/>
                    </a14:imgEffect>
                  </a14:imgLayer>
                </a14:imgProps>
              </a:ext>
            </a:extLst>
          </a:blip>
          <a:srcRect l="8203" t="10801" r="6970" b="5428"/>
          <a:stretch>
            <a:fillRect/>
          </a:stretch>
        </p:blipFill>
        <p:spPr>
          <a:xfrm>
            <a:off x="9714054" y="5606464"/>
            <a:ext cx="2254076" cy="1251536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FF3941B8-D8C9-45D3-9ABC-C5AD7DF13E80}"/>
              </a:ext>
            </a:extLst>
          </p:cNvPr>
          <p:cNvGrpSpPr/>
          <p:nvPr/>
        </p:nvGrpSpPr>
        <p:grpSpPr>
          <a:xfrm>
            <a:off x="4579425" y="527521"/>
            <a:ext cx="2373506" cy="2219818"/>
            <a:chOff x="4740493" y="545165"/>
            <a:chExt cx="2373506" cy="2219818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F453CB2C-DF09-4E03-AB1B-4B8E011444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2552" b="47528" l="56128" r="97336">
                          <a14:foregroundMark x1="81705" y1="11483" x2="81705" y2="11483"/>
                          <a14:foregroundMark x1="73535" y1="10845" x2="73535" y2="10845"/>
                          <a14:foregroundMark x1="80639" y1="13238" x2="80639" y2="13238"/>
                          <a14:foregroundMark x1="80817" y1="8931" x2="80817" y2="8931"/>
                          <a14:foregroundMark x1="79041" y1="12919" x2="79041" y2="12919"/>
                          <a14:foregroundMark x1="79751" y1="11483" x2="79751" y2="11483"/>
                          <a14:foregroundMark x1="78686" y1="10207" x2="78686" y2="10207"/>
                          <a14:foregroundMark x1="72647" y1="11164" x2="72647" y2="11164"/>
                          <a14:foregroundMark x1="67140" y1="3828" x2="67140" y2="3828"/>
                          <a14:foregroundMark x1="84014" y1="2871" x2="84014" y2="2871"/>
                          <a14:foregroundMark x1="68917" y1="2552" x2="68917" y2="2552"/>
                          <a14:foregroundMark x1="71226" y1="12600" x2="71226" y2="12600"/>
                          <a14:foregroundMark x1="70693" y1="12919" x2="70693" y2="12919"/>
                          <a14:foregroundMark x1="69982" y1="12440" x2="69982" y2="12440"/>
                          <a14:foregroundMark x1="66430" y1="45933" x2="66430" y2="45933"/>
                          <a14:foregroundMark x1="57549" y1="46730" x2="57549" y2="46730"/>
                          <a14:foregroundMark x1="85790" y1="47528" x2="85790" y2="47528"/>
                          <a14:foregroundMark x1="97336" y1="38596" x2="97336" y2="38596"/>
                          <a14:foregroundMark x1="72469" y1="10845" x2="72469" y2="10845"/>
                          <a14:foregroundMark x1="70870" y1="10686" x2="70870" y2="10686"/>
                          <a14:foregroundMark x1="73535" y1="13078" x2="73535" y2="13078"/>
                          <a14:foregroundMark x1="81528" y1="9250" x2="81528" y2="9250"/>
                          <a14:foregroundMark x1="83126" y1="12759" x2="83126" y2="12759"/>
                          <a14:foregroundMark x1="77620" y1="15470" x2="77620" y2="1547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389" b="50000"/>
            <a:stretch/>
          </p:blipFill>
          <p:spPr>
            <a:xfrm>
              <a:off x="4740493" y="545165"/>
              <a:ext cx="2369758" cy="2219818"/>
            </a:xfrm>
            <a:prstGeom prst="rect">
              <a:avLst/>
            </a:prstGeom>
          </p:spPr>
        </p:pic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5F3A313-FFFB-49F1-A248-9B0A59B66FFE}"/>
                </a:ext>
              </a:extLst>
            </p:cNvPr>
            <p:cNvSpPr txBox="1"/>
            <p:nvPr/>
          </p:nvSpPr>
          <p:spPr>
            <a:xfrm>
              <a:off x="5078000" y="1886004"/>
              <a:ext cx="203599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10 : 5 = ?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83536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60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0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8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9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3000"/>
                            </p:stCondLst>
                            <p:childTnLst>
                              <p:par>
                                <p:cTn id="1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</p:childTnLst>
        </p:cTn>
      </p:par>
    </p:tnLst>
    <p:bldLst>
      <p:bldP spid="26" grpId="0" bldLvl="0" animBg="1"/>
      <p:bldP spid="27" grpId="0" bldLvl="0" animBg="1"/>
      <p:bldP spid="29" grpId="0" bldLvl="0" animBg="1"/>
      <p:bldP spid="29" grpId="1" bldLvl="0" animBg="1"/>
      <p:bldP spid="30" grpId="0" bldLvl="0" animBg="1"/>
      <p:bldP spid="30" grpId="1" bldLvl="0" animBg="1"/>
      <p:bldP spid="31" grpId="0" bldLvl="0" animBg="1"/>
      <p:bldP spid="31" grpId="1" bldLvl="0" animBg="1"/>
      <p:bldP spid="32" grpId="0" bldLvl="0" animBg="1"/>
      <p:bldP spid="32" grpId="1" bldLvl="0" animBg="1"/>
      <p:bldP spid="35" grpId="0" bldLvl="0" animBg="1"/>
      <p:bldP spid="36" grpId="0" bldLvl="0" animBg="1"/>
      <p:bldP spid="37" grpId="0" bldLvl="0" animBg="1"/>
      <p:bldP spid="38" grpId="0" bldLvl="0" animBg="1"/>
      <p:bldP spid="39" grpId="0" bldLvl="0" animBg="1"/>
      <p:bldP spid="40" grpId="0" bldLvl="0" animBg="1"/>
      <p:bldP spid="41" grpId="0" bldLvl="0" animBg="1"/>
      <p:bldP spid="42" grpId="0" bldLvl="0" animBg="1"/>
      <p:bldP spid="43" grpId="0" bldLvl="0" animBg="1"/>
      <p:bldP spid="44" grpId="0" bldLvl="0" animBg="1"/>
      <p:bldP spid="45" grpId="0" bldLvl="0" animBg="1"/>
      <p:bldP spid="46" grpId="0" bldLvl="0" animBg="1"/>
      <p:bldP spid="47" grpId="0" bldLvl="0" animBg="1"/>
      <p:bldP spid="48" grpId="0" bldLvl="0" animBg="1"/>
      <p:bldP spid="49" grpId="0" bldLvl="0" animBg="1"/>
      <p:bldP spid="50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844412-F83F-4451-B59E-B7A15DF556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9879"/>
            <a:ext cx="11907297" cy="66164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453D94-F8CB-485B-B2FA-40FF6754D10B}"/>
              </a:ext>
            </a:extLst>
          </p:cNvPr>
          <p:cNvSpPr txBox="1"/>
          <p:nvPr/>
        </p:nvSpPr>
        <p:spPr>
          <a:xfrm>
            <a:off x="2830985" y="3304435"/>
            <a:ext cx="65300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3600" b="1" dirty="0" err="1">
                <a:solidFill>
                  <a:srgbClr val="FFFF00"/>
                </a:solidFill>
              </a:rPr>
              <a:t>Bài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học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hôm</a:t>
            </a:r>
            <a:r>
              <a:rPr lang="en-US" sz="3600" b="1" dirty="0">
                <a:solidFill>
                  <a:srgbClr val="FFFF00"/>
                </a:solidFill>
              </a:rPr>
              <a:t> nay </a:t>
            </a:r>
            <a:r>
              <a:rPr lang="en-US" sz="3600" b="1" dirty="0" err="1">
                <a:solidFill>
                  <a:srgbClr val="FFFF00"/>
                </a:solidFill>
              </a:rPr>
              <a:t>em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biết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thêm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được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điều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gì</a:t>
            </a:r>
            <a:r>
              <a:rPr lang="en-US" sz="3600" b="1" dirty="0">
                <a:solidFill>
                  <a:srgbClr val="FFFF00"/>
                </a:solidFill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D3F467-6705-4C18-9FD1-748EC63802DD}"/>
              </a:ext>
            </a:extLst>
          </p:cNvPr>
          <p:cNvSpPr txBox="1"/>
          <p:nvPr/>
        </p:nvSpPr>
        <p:spPr>
          <a:xfrm>
            <a:off x="2981987" y="3245711"/>
            <a:ext cx="65300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3600" b="1" dirty="0" err="1">
                <a:solidFill>
                  <a:srgbClr val="FFFF00"/>
                </a:solidFill>
              </a:rPr>
              <a:t>Để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có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thể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làm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tốt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các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bài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tập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trên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em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nhắn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bạn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điều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gì</a:t>
            </a:r>
            <a:r>
              <a:rPr lang="en-US" sz="3600" b="1" dirty="0">
                <a:solidFill>
                  <a:srgbClr val="FFFF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504214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1858E5-1479-4D39-B9DC-FE8756AF24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93442" y="581096"/>
            <a:ext cx="9368472" cy="5804463"/>
          </a:xfrm>
          <a:prstGeom prst="rect">
            <a:avLst/>
          </a:prstGeom>
        </p:spPr>
      </p:pic>
      <p:sp>
        <p:nvSpPr>
          <p:cNvPr id="2" name="Google Shape;290;p7">
            <a:extLst>
              <a:ext uri="{FF2B5EF4-FFF2-40B4-BE49-F238E27FC236}">
                <a16:creationId xmlns:a16="http://schemas.microsoft.com/office/drawing/2014/main" id="{271B6753-F31C-4A20-8DE2-32985CD964D7}"/>
              </a:ext>
            </a:extLst>
          </p:cNvPr>
          <p:cNvSpPr txBox="1"/>
          <p:nvPr/>
        </p:nvSpPr>
        <p:spPr>
          <a:xfrm>
            <a:off x="3681171" y="1991923"/>
            <a:ext cx="5455657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DẶN DÒ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FF5F2D25-62A7-45FE-9A0A-045C359690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65439">
            <a:off x="833474" y="4683561"/>
            <a:ext cx="3151436" cy="1518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687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59483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8CFCCED-829F-4793-A9FA-B8E7BC28602E}"/>
              </a:ext>
            </a:extLst>
          </p:cNvPr>
          <p:cNvSpPr/>
          <p:nvPr/>
        </p:nvSpPr>
        <p:spPr>
          <a:xfrm>
            <a:off x="4506751" y="2210771"/>
            <a:ext cx="579889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 CHƠI </a:t>
            </a:r>
          </a:p>
          <a:p>
            <a:pPr algn="ctr"/>
            <a:r>
              <a:rPr 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VÒNG QUAY KÌ DIỆU</a:t>
            </a:r>
            <a:endParaRPr lang="en-US" sz="6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文本占位符 1">
            <a:extLst>
              <a:ext uri="{FF2B5EF4-FFF2-40B4-BE49-F238E27FC236}">
                <a16:creationId xmlns:a16="http://schemas.microsoft.com/office/drawing/2014/main" id="{1D4D8A0C-1924-4738-A40D-C717DD049076}"/>
              </a:ext>
            </a:extLst>
          </p:cNvPr>
          <p:cNvSpPr txBox="1">
            <a:spLocks/>
          </p:cNvSpPr>
          <p:nvPr/>
        </p:nvSpPr>
        <p:spPr>
          <a:xfrm>
            <a:off x="3431459" y="1041327"/>
            <a:ext cx="7680434" cy="4504067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altLang="zh-CN" b="1" u="sng" dirty="0" err="1">
                <a:solidFill>
                  <a:srgbClr val="FF0000"/>
                </a:solidFill>
                <a:latin typeface="UTM Avo" panose="02040603050506020204" pitchFamily="18" charset="0"/>
              </a:rPr>
              <a:t>Luật</a:t>
            </a:r>
            <a:r>
              <a:rPr lang="en-US" altLang="zh-CN" b="1" u="sng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altLang="zh-CN" b="1" u="sng" dirty="0" err="1">
                <a:solidFill>
                  <a:srgbClr val="FF0000"/>
                </a:solidFill>
                <a:latin typeface="UTM Avo" panose="02040603050506020204" pitchFamily="18" charset="0"/>
              </a:rPr>
              <a:t>chơi</a:t>
            </a:r>
            <a:r>
              <a:rPr lang="en-US" altLang="zh-CN" b="1" u="sng" dirty="0">
                <a:solidFill>
                  <a:srgbClr val="FF0000"/>
                </a:solidFill>
                <a:latin typeface="UTM Avo" panose="02040603050506020204" pitchFamily="18" charset="0"/>
              </a:rPr>
              <a:t>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2060"/>
                </a:solidFill>
                <a:latin typeface="UTM Avo" panose="02040603050506020204" pitchFamily="18" charset="0"/>
              </a:rPr>
              <a:t>HS quay 1 </a:t>
            </a:r>
            <a:r>
              <a:rPr lang="en-US" dirty="0" err="1">
                <a:solidFill>
                  <a:srgbClr val="002060"/>
                </a:solidFill>
                <a:latin typeface="UTM Avo" panose="02040603050506020204" pitchFamily="18" charset="0"/>
              </a:rPr>
              <a:t>vòng</a:t>
            </a:r>
            <a:r>
              <a:rPr lang="en-US" dirty="0">
                <a:solidFill>
                  <a:srgbClr val="002060"/>
                </a:solidFill>
                <a:latin typeface="UTM Avo" panose="02040603050506020204" pitchFamily="18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UTM Avo" panose="02040603050506020204" pitchFamily="18" charset="0"/>
              </a:rPr>
              <a:t>kim</a:t>
            </a:r>
            <a:r>
              <a:rPr lang="en-US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UTM Avo" panose="02040603050506020204" pitchFamily="18" charset="0"/>
              </a:rPr>
              <a:t>chỉ</a:t>
            </a:r>
            <a:r>
              <a:rPr lang="en-US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UTM Avo" panose="02040603050506020204" pitchFamily="18" charset="0"/>
              </a:rPr>
              <a:t>số</a:t>
            </a:r>
            <a:r>
              <a:rPr lang="en-US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UTM Avo" panose="02040603050506020204" pitchFamily="18" charset="0"/>
              </a:rPr>
              <a:t>nào</a:t>
            </a:r>
            <a:r>
              <a:rPr lang="en-US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UTM Avo" panose="02040603050506020204" pitchFamily="18" charset="0"/>
              </a:rPr>
              <a:t>thì</a:t>
            </a:r>
            <a:r>
              <a:rPr lang="en-US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UTM Avo" panose="02040603050506020204" pitchFamily="18" charset="0"/>
              </a:rPr>
              <a:t>nêu</a:t>
            </a:r>
            <a:r>
              <a:rPr lang="en-US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UTM Avo" panose="02040603050506020204" pitchFamily="18" charset="0"/>
              </a:rPr>
              <a:t>phép</a:t>
            </a:r>
            <a:r>
              <a:rPr lang="en-US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UTM Avo" panose="02040603050506020204" pitchFamily="18" charset="0"/>
              </a:rPr>
              <a:t>nhân</a:t>
            </a:r>
            <a:r>
              <a:rPr lang="en-US" dirty="0">
                <a:solidFill>
                  <a:srgbClr val="002060"/>
                </a:solidFill>
                <a:latin typeface="UTM Avo" panose="02040603050506020204" pitchFamily="18" charset="0"/>
              </a:rPr>
              <a:t> 2 </a:t>
            </a:r>
            <a:r>
              <a:rPr lang="en-US" dirty="0" err="1">
                <a:solidFill>
                  <a:srgbClr val="002060"/>
                </a:solidFill>
                <a:latin typeface="UTM Avo" panose="02040603050506020204" pitchFamily="18" charset="0"/>
              </a:rPr>
              <a:t>tương</a:t>
            </a:r>
            <a:r>
              <a:rPr lang="en-US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UTM Avo" panose="02040603050506020204" pitchFamily="18" charset="0"/>
              </a:rPr>
              <a:t>ứng</a:t>
            </a:r>
            <a:r>
              <a:rPr lang="en-US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UTM Avo" panose="02040603050506020204" pitchFamily="18" charset="0"/>
              </a:rPr>
              <a:t>với</a:t>
            </a:r>
            <a:r>
              <a:rPr lang="en-US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UTM Avo" panose="02040603050506020204" pitchFamily="18" charset="0"/>
              </a:rPr>
              <a:t>số</a:t>
            </a:r>
            <a:r>
              <a:rPr lang="en-US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UTM Avo" panose="02040603050506020204" pitchFamily="18" charset="0"/>
              </a:rPr>
              <a:t>đó</a:t>
            </a:r>
            <a:endParaRPr lang="en-US" dirty="0">
              <a:solidFill>
                <a:srgbClr val="002060"/>
              </a:solidFill>
              <a:latin typeface="UTM Avo" panose="020406030505060202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rgbClr val="002060"/>
                </a:solidFill>
                <a:latin typeface="UTM Avo" panose="02040603050506020204" pitchFamily="18" charset="0"/>
              </a:rPr>
              <a:t>Ví</a:t>
            </a:r>
            <a:r>
              <a:rPr lang="en-US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UTM Avo" panose="02040603050506020204" pitchFamily="18" charset="0"/>
              </a:rPr>
              <a:t>dụ</a:t>
            </a:r>
            <a:r>
              <a:rPr lang="en-US" dirty="0">
                <a:solidFill>
                  <a:srgbClr val="002060"/>
                </a:solidFill>
                <a:latin typeface="UTM Avo" panose="02040603050506020204" pitchFamily="18" charset="0"/>
              </a:rPr>
              <a:t>: </a:t>
            </a:r>
            <a:r>
              <a:rPr lang="en-US" dirty="0" err="1">
                <a:solidFill>
                  <a:srgbClr val="002060"/>
                </a:solidFill>
                <a:latin typeface="UTM Avo" panose="02040603050506020204" pitchFamily="18" charset="0"/>
              </a:rPr>
              <a:t>sau</a:t>
            </a:r>
            <a:r>
              <a:rPr lang="en-US" dirty="0">
                <a:solidFill>
                  <a:srgbClr val="002060"/>
                </a:solidFill>
                <a:latin typeface="UTM Avo" panose="02040603050506020204" pitchFamily="18" charset="0"/>
              </a:rPr>
              <a:t> 1 </a:t>
            </a:r>
            <a:r>
              <a:rPr lang="en-US" dirty="0" err="1">
                <a:solidFill>
                  <a:srgbClr val="002060"/>
                </a:solidFill>
                <a:latin typeface="UTM Avo" panose="02040603050506020204" pitchFamily="18" charset="0"/>
              </a:rPr>
              <a:t>vòng</a:t>
            </a:r>
            <a:r>
              <a:rPr lang="en-US" dirty="0">
                <a:solidFill>
                  <a:srgbClr val="002060"/>
                </a:solidFill>
                <a:latin typeface="UTM Avo" panose="02040603050506020204" pitchFamily="18" charset="0"/>
              </a:rPr>
              <a:t> quay, </a:t>
            </a:r>
            <a:r>
              <a:rPr lang="en-US" dirty="0" err="1">
                <a:solidFill>
                  <a:srgbClr val="002060"/>
                </a:solidFill>
                <a:latin typeface="UTM Avo" panose="02040603050506020204" pitchFamily="18" charset="0"/>
              </a:rPr>
              <a:t>kim</a:t>
            </a:r>
            <a:r>
              <a:rPr lang="en-US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UTM Avo" panose="02040603050506020204" pitchFamily="18" charset="0"/>
              </a:rPr>
              <a:t>chỉ</a:t>
            </a:r>
            <a:r>
              <a:rPr lang="en-US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UTM Avo" panose="02040603050506020204" pitchFamily="18" charset="0"/>
              </a:rPr>
              <a:t>số</a:t>
            </a:r>
            <a:r>
              <a:rPr lang="en-US" dirty="0">
                <a:solidFill>
                  <a:srgbClr val="002060"/>
                </a:solidFill>
                <a:latin typeface="UTM Avo" panose="02040603050506020204" pitchFamily="18" charset="0"/>
              </a:rPr>
              <a:t> 25,       HS </a:t>
            </a:r>
            <a:r>
              <a:rPr lang="en-US" dirty="0" err="1">
                <a:solidFill>
                  <a:srgbClr val="002060"/>
                </a:solidFill>
                <a:latin typeface="UTM Avo" panose="02040603050506020204" pitchFamily="18" charset="0"/>
              </a:rPr>
              <a:t>nêu</a:t>
            </a:r>
            <a:r>
              <a:rPr lang="en-US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UTM Avo" panose="02040603050506020204" pitchFamily="18" charset="0"/>
              </a:rPr>
              <a:t>phép</a:t>
            </a:r>
            <a:r>
              <a:rPr lang="en-US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UTM Avo" panose="02040603050506020204" pitchFamily="18" charset="0"/>
              </a:rPr>
              <a:t>nhân</a:t>
            </a:r>
            <a:r>
              <a:rPr lang="en-US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en-US" dirty="0">
                <a:solidFill>
                  <a:srgbClr val="002060"/>
                </a:solidFill>
                <a:latin typeface="UTM Avo" panose="02040603050506020204" pitchFamily="18" charset="0"/>
              </a:rPr>
              <a:t>            5 x 5 = 25</a:t>
            </a:r>
          </a:p>
          <a:p>
            <a:pPr marL="0" indent="0" algn="just">
              <a:buNone/>
            </a:pPr>
            <a:r>
              <a:rPr lang="en-US" altLang="zh-CN" dirty="0" err="1">
                <a:solidFill>
                  <a:srgbClr val="002060"/>
                </a:solidFill>
                <a:latin typeface="UTM Avo" panose="02040603050506020204" pitchFamily="18" charset="0"/>
              </a:rPr>
              <a:t>Nếu</a:t>
            </a:r>
            <a:r>
              <a:rPr lang="en-US" altLang="zh-CN" dirty="0">
                <a:solidFill>
                  <a:srgbClr val="002060"/>
                </a:solidFill>
                <a:latin typeface="UTM Avo" panose="02040603050506020204" pitchFamily="18" charset="0"/>
              </a:rPr>
              <a:t> HS quay </a:t>
            </a:r>
            <a:r>
              <a:rPr lang="en-US" altLang="zh-CN" dirty="0" err="1">
                <a:solidFill>
                  <a:srgbClr val="002060"/>
                </a:solidFill>
                <a:latin typeface="UTM Avo" panose="02040603050506020204" pitchFamily="18" charset="0"/>
              </a:rPr>
              <a:t>vào</a:t>
            </a:r>
            <a:r>
              <a:rPr lang="en-US" altLang="zh-CN" dirty="0">
                <a:solidFill>
                  <a:srgbClr val="002060"/>
                </a:solidFill>
                <a:latin typeface="UTM Avo" panose="02040603050506020204" pitchFamily="18" charset="0"/>
              </a:rPr>
              <a:t> ô </a:t>
            </a:r>
            <a:r>
              <a:rPr lang="en-US" altLang="zh-CN" dirty="0" err="1">
                <a:solidFill>
                  <a:srgbClr val="002060"/>
                </a:solidFill>
                <a:latin typeface="UTM Avo" panose="02040603050506020204" pitchFamily="18" charset="0"/>
              </a:rPr>
              <a:t>mặt</a:t>
            </a:r>
            <a:r>
              <a:rPr lang="en-US" altLang="zh-CN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zh-CN" dirty="0" err="1">
                <a:solidFill>
                  <a:srgbClr val="002060"/>
                </a:solidFill>
                <a:latin typeface="UTM Avo" panose="02040603050506020204" pitchFamily="18" charset="0"/>
              </a:rPr>
              <a:t>mếu</a:t>
            </a:r>
            <a:r>
              <a:rPr lang="en-US" altLang="zh-CN" dirty="0">
                <a:solidFill>
                  <a:srgbClr val="002060"/>
                </a:solidFill>
                <a:latin typeface="UTM Avo" panose="02040603050506020204" pitchFamily="18" charset="0"/>
              </a:rPr>
              <a:t>, </a:t>
            </a:r>
            <a:r>
              <a:rPr lang="en-US" altLang="zh-CN" dirty="0" err="1">
                <a:solidFill>
                  <a:srgbClr val="002060"/>
                </a:solidFill>
                <a:latin typeface="UTM Avo" panose="02040603050506020204" pitchFamily="18" charset="0"/>
              </a:rPr>
              <a:t>sẽ</a:t>
            </a:r>
            <a:r>
              <a:rPr lang="en-US" altLang="zh-CN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zh-CN" dirty="0" err="1">
                <a:solidFill>
                  <a:srgbClr val="002060"/>
                </a:solidFill>
                <a:latin typeface="UTM Avo" panose="02040603050506020204" pitchFamily="18" charset="0"/>
              </a:rPr>
              <a:t>mất</a:t>
            </a:r>
            <a:r>
              <a:rPr lang="en-US" altLang="zh-CN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zh-CN" dirty="0" err="1">
                <a:solidFill>
                  <a:srgbClr val="002060"/>
                </a:solidFill>
                <a:latin typeface="UTM Avo" panose="02040603050506020204" pitchFamily="18" charset="0"/>
              </a:rPr>
              <a:t>lượt</a:t>
            </a:r>
            <a:r>
              <a:rPr lang="en-US" altLang="zh-CN" dirty="0">
                <a:solidFill>
                  <a:srgbClr val="002060"/>
                </a:solidFill>
                <a:latin typeface="UTM Avo" panose="020406030505060202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altLang="zh-CN" dirty="0" err="1">
                <a:solidFill>
                  <a:srgbClr val="002060"/>
                </a:solidFill>
                <a:latin typeface="UTM Avo" panose="02040603050506020204" pitchFamily="18" charset="0"/>
              </a:rPr>
              <a:t>Nếu</a:t>
            </a:r>
            <a:r>
              <a:rPr lang="en-US" altLang="zh-CN" dirty="0">
                <a:solidFill>
                  <a:srgbClr val="002060"/>
                </a:solidFill>
                <a:latin typeface="UTM Avo" panose="02040603050506020204" pitchFamily="18" charset="0"/>
              </a:rPr>
              <a:t> HS quay </a:t>
            </a:r>
            <a:r>
              <a:rPr lang="en-US" altLang="zh-CN" dirty="0" err="1">
                <a:solidFill>
                  <a:srgbClr val="002060"/>
                </a:solidFill>
                <a:latin typeface="UTM Avo" panose="02040603050506020204" pitchFamily="18" charset="0"/>
              </a:rPr>
              <a:t>vào</a:t>
            </a:r>
            <a:r>
              <a:rPr lang="en-US" altLang="zh-CN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zh-CN" dirty="0" err="1">
                <a:solidFill>
                  <a:srgbClr val="002060"/>
                </a:solidFill>
                <a:latin typeface="UTM Avo" panose="02040603050506020204" pitchFamily="18" charset="0"/>
              </a:rPr>
              <a:t>ngôi</a:t>
            </a:r>
            <a:r>
              <a:rPr lang="en-US" altLang="zh-CN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zh-CN" dirty="0" err="1">
                <a:solidFill>
                  <a:srgbClr val="002060"/>
                </a:solidFill>
                <a:latin typeface="UTM Avo" panose="02040603050506020204" pitchFamily="18" charset="0"/>
              </a:rPr>
              <a:t>sao</a:t>
            </a:r>
            <a:r>
              <a:rPr lang="en-US" altLang="zh-CN" dirty="0">
                <a:solidFill>
                  <a:srgbClr val="002060"/>
                </a:solidFill>
                <a:latin typeface="UTM Avo" panose="02040603050506020204" pitchFamily="18" charset="0"/>
              </a:rPr>
              <a:t> may </a:t>
            </a:r>
            <a:r>
              <a:rPr lang="en-US" altLang="zh-CN" dirty="0" err="1">
                <a:solidFill>
                  <a:srgbClr val="002060"/>
                </a:solidFill>
                <a:latin typeface="UTM Avo" panose="02040603050506020204" pitchFamily="18" charset="0"/>
              </a:rPr>
              <a:t>mắn</a:t>
            </a:r>
            <a:r>
              <a:rPr lang="en-US" altLang="zh-CN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zh-CN" dirty="0" err="1">
                <a:solidFill>
                  <a:srgbClr val="002060"/>
                </a:solidFill>
                <a:latin typeface="UTM Avo" panose="02040603050506020204" pitchFamily="18" charset="0"/>
              </a:rPr>
              <a:t>sẽ</a:t>
            </a:r>
            <a:r>
              <a:rPr lang="en-US" altLang="zh-CN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zh-CN" dirty="0" err="1">
                <a:solidFill>
                  <a:srgbClr val="002060"/>
                </a:solidFill>
                <a:latin typeface="UTM Avo" panose="02040603050506020204" pitchFamily="18" charset="0"/>
              </a:rPr>
              <a:t>được</a:t>
            </a:r>
            <a:r>
              <a:rPr lang="en-US" altLang="zh-CN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zh-CN" dirty="0" err="1">
                <a:solidFill>
                  <a:srgbClr val="002060"/>
                </a:solidFill>
                <a:latin typeface="UTM Avo" panose="02040603050506020204" pitchFamily="18" charset="0"/>
              </a:rPr>
              <a:t>phần</a:t>
            </a:r>
            <a:r>
              <a:rPr lang="en-US" altLang="zh-CN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zh-CN" dirty="0" err="1">
                <a:solidFill>
                  <a:srgbClr val="002060"/>
                </a:solidFill>
                <a:latin typeface="UTM Avo" panose="02040603050506020204" pitchFamily="18" charset="0"/>
              </a:rPr>
              <a:t>thưởng</a:t>
            </a:r>
            <a:r>
              <a:rPr lang="en-US" altLang="zh-CN" dirty="0">
                <a:solidFill>
                  <a:srgbClr val="002060"/>
                </a:solidFill>
                <a:latin typeface="UTM Avo" panose="02040603050506020204" pitchFamily="18" charset="0"/>
              </a:rPr>
              <a:t>.</a:t>
            </a:r>
            <a:endParaRPr lang="zh-CN" altLang="en-US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506591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6D44B055-FEDA-4272-823F-46198EFA6236}"/>
              </a:ext>
            </a:extLst>
          </p:cNvPr>
          <p:cNvSpPr/>
          <p:nvPr/>
        </p:nvSpPr>
        <p:spPr>
          <a:xfrm>
            <a:off x="3884234" y="5445324"/>
            <a:ext cx="4268685" cy="1184062"/>
          </a:xfrm>
          <a:custGeom>
            <a:avLst/>
            <a:gdLst>
              <a:gd name="connsiteX0" fmla="*/ 953855 w 4268685"/>
              <a:gd name="connsiteY0" fmla="*/ 0 h 1726832"/>
              <a:gd name="connsiteX1" fmla="*/ 3314829 w 4268685"/>
              <a:gd name="connsiteY1" fmla="*/ 0 h 1726832"/>
              <a:gd name="connsiteX2" fmla="*/ 3580790 w 4268685"/>
              <a:gd name="connsiteY2" fmla="*/ 1063842 h 1726832"/>
              <a:gd name="connsiteX3" fmla="*/ 4268685 w 4268685"/>
              <a:gd name="connsiteY3" fmla="*/ 1063842 h 1726832"/>
              <a:gd name="connsiteX4" fmla="*/ 4268685 w 4268685"/>
              <a:gd name="connsiteY4" fmla="*/ 1726832 h 1726832"/>
              <a:gd name="connsiteX5" fmla="*/ 0 w 4268685"/>
              <a:gd name="connsiteY5" fmla="*/ 1726832 h 1726832"/>
              <a:gd name="connsiteX6" fmla="*/ 0 w 4268685"/>
              <a:gd name="connsiteY6" fmla="*/ 1063842 h 1726832"/>
              <a:gd name="connsiteX7" fmla="*/ 687895 w 4268685"/>
              <a:gd name="connsiteY7" fmla="*/ 1063842 h 172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68685" h="1726832">
                <a:moveTo>
                  <a:pt x="953855" y="0"/>
                </a:moveTo>
                <a:lnTo>
                  <a:pt x="3314829" y="0"/>
                </a:lnTo>
                <a:lnTo>
                  <a:pt x="3580790" y="1063842"/>
                </a:lnTo>
                <a:lnTo>
                  <a:pt x="4268685" y="1063842"/>
                </a:lnTo>
                <a:lnTo>
                  <a:pt x="4268685" y="1726832"/>
                </a:lnTo>
                <a:lnTo>
                  <a:pt x="0" y="1726832"/>
                </a:lnTo>
                <a:lnTo>
                  <a:pt x="0" y="1063842"/>
                </a:lnTo>
                <a:lnTo>
                  <a:pt x="687895" y="1063842"/>
                </a:ln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250912B1-B11C-4937-B139-F69C0AB4118F}"/>
              </a:ext>
            </a:extLst>
          </p:cNvPr>
          <p:cNvGrpSpPr/>
          <p:nvPr/>
        </p:nvGrpSpPr>
        <p:grpSpPr>
          <a:xfrm>
            <a:off x="3741779" y="1127411"/>
            <a:ext cx="4553594" cy="4553593"/>
            <a:chOff x="4049679" y="1980012"/>
            <a:chExt cx="3760095" cy="3760094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B56C244A-9578-42B4-B5D6-C2F3973B7AA1}"/>
                </a:ext>
              </a:extLst>
            </p:cNvPr>
            <p:cNvGrpSpPr/>
            <p:nvPr/>
          </p:nvGrpSpPr>
          <p:grpSpPr>
            <a:xfrm>
              <a:off x="4049679" y="1980012"/>
              <a:ext cx="3760095" cy="3760094"/>
              <a:chOff x="3818944" y="1441531"/>
              <a:chExt cx="3760095" cy="3760094"/>
            </a:xfrm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85AFC201-050D-497D-A5BC-061560A39FD8}"/>
                  </a:ext>
                </a:extLst>
              </p:cNvPr>
              <p:cNvSpPr/>
              <p:nvPr/>
            </p:nvSpPr>
            <p:spPr>
              <a:xfrm rot="9000000">
                <a:off x="5258082" y="1502818"/>
                <a:ext cx="1468665" cy="1468410"/>
              </a:xfrm>
              <a:custGeom>
                <a:avLst/>
                <a:gdLst>
                  <a:gd name="connsiteX0" fmla="*/ 620878 w 1468665"/>
                  <a:gd name="connsiteY0" fmla="*/ 1468410 h 1468410"/>
                  <a:gd name="connsiteX1" fmla="*/ 486904 w 1468665"/>
                  <a:gd name="connsiteY1" fmla="*/ 1381770 h 1468410"/>
                  <a:gd name="connsiteX2" fmla="*/ 12013 w 1468665"/>
                  <a:gd name="connsiteY2" fmla="*/ 869858 h 1468410"/>
                  <a:gd name="connsiteX3" fmla="*/ 0 w 1468665"/>
                  <a:gd name="connsiteY3" fmla="*/ 847934 h 1468410"/>
                  <a:gd name="connsiteX4" fmla="*/ 1468665 w 1468665"/>
                  <a:gd name="connsiteY4" fmla="*/ 0 h 1468410"/>
                  <a:gd name="connsiteX5" fmla="*/ 620878 w 1468665"/>
                  <a:gd name="connsiteY5" fmla="*/ 1468410 h 1468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68665" h="1468410">
                    <a:moveTo>
                      <a:pt x="620878" y="1468410"/>
                    </a:moveTo>
                    <a:lnTo>
                      <a:pt x="486904" y="1381770"/>
                    </a:lnTo>
                    <a:cubicBezTo>
                      <a:pt x="291548" y="1240880"/>
                      <a:pt x="132085" y="1065892"/>
                      <a:pt x="12013" y="869858"/>
                    </a:cubicBezTo>
                    <a:lnTo>
                      <a:pt x="0" y="847934"/>
                    </a:lnTo>
                    <a:lnTo>
                      <a:pt x="1468665" y="0"/>
                    </a:lnTo>
                    <a:lnTo>
                      <a:pt x="620878" y="146841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EF0B150F-64AD-4994-A1C3-D57F1595DB7E}"/>
                  </a:ext>
                </a:extLst>
              </p:cNvPr>
              <p:cNvSpPr/>
              <p:nvPr/>
            </p:nvSpPr>
            <p:spPr>
              <a:xfrm rot="9000000">
                <a:off x="4673374" y="3677528"/>
                <a:ext cx="1468666" cy="1468411"/>
              </a:xfrm>
              <a:custGeom>
                <a:avLst/>
                <a:gdLst>
                  <a:gd name="connsiteX0" fmla="*/ 0 w 1468666"/>
                  <a:gd name="connsiteY0" fmla="*/ 1468411 h 1468411"/>
                  <a:gd name="connsiteX1" fmla="*/ 847788 w 1468666"/>
                  <a:gd name="connsiteY1" fmla="*/ 0 h 1468411"/>
                  <a:gd name="connsiteX2" fmla="*/ 981761 w 1468666"/>
                  <a:gd name="connsiteY2" fmla="*/ 86639 h 1468411"/>
                  <a:gd name="connsiteX3" fmla="*/ 1456652 w 1468666"/>
                  <a:gd name="connsiteY3" fmla="*/ 598551 h 1468411"/>
                  <a:gd name="connsiteX4" fmla="*/ 1468666 w 1468666"/>
                  <a:gd name="connsiteY4" fmla="*/ 620476 h 1468411"/>
                  <a:gd name="connsiteX5" fmla="*/ 0 w 1468666"/>
                  <a:gd name="connsiteY5" fmla="*/ 1468411 h 1468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68666" h="1468411">
                    <a:moveTo>
                      <a:pt x="0" y="1468411"/>
                    </a:moveTo>
                    <a:lnTo>
                      <a:pt x="847788" y="0"/>
                    </a:lnTo>
                    <a:lnTo>
                      <a:pt x="981761" y="86639"/>
                    </a:lnTo>
                    <a:cubicBezTo>
                      <a:pt x="1177117" y="227528"/>
                      <a:pt x="1336580" y="402516"/>
                      <a:pt x="1456652" y="598551"/>
                    </a:cubicBezTo>
                    <a:lnTo>
                      <a:pt x="1468666" y="620476"/>
                    </a:lnTo>
                    <a:lnTo>
                      <a:pt x="0" y="1468411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88F2248F-2F01-4854-BC30-2FB3AA9DE0D7}"/>
                  </a:ext>
                </a:extLst>
              </p:cNvPr>
              <p:cNvGrpSpPr/>
              <p:nvPr/>
            </p:nvGrpSpPr>
            <p:grpSpPr>
              <a:xfrm>
                <a:off x="3818944" y="1441531"/>
                <a:ext cx="3760095" cy="3760094"/>
                <a:chOff x="3818944" y="1415440"/>
                <a:chExt cx="3760095" cy="3760094"/>
              </a:xfrm>
            </p:grpSpPr>
            <p:sp>
              <p:nvSpPr>
                <p:cNvPr id="7" name="Freeform: Shape 6">
                  <a:extLst>
                    <a:ext uri="{FF2B5EF4-FFF2-40B4-BE49-F238E27FC236}">
                      <a16:creationId xmlns:a16="http://schemas.microsoft.com/office/drawing/2014/main" id="{B6591EDB-BE67-4A17-A821-C51208584292}"/>
                    </a:ext>
                  </a:extLst>
                </p:cNvPr>
                <p:cNvSpPr/>
                <p:nvPr/>
              </p:nvSpPr>
              <p:spPr>
                <a:xfrm rot="9000000">
                  <a:off x="5189806" y="1415440"/>
                  <a:ext cx="859490" cy="1716695"/>
                </a:xfrm>
                <a:custGeom>
                  <a:avLst/>
                  <a:gdLst>
                    <a:gd name="connsiteX0" fmla="*/ 0 w 859490"/>
                    <a:gd name="connsiteY0" fmla="*/ 1488679 h 1716695"/>
                    <a:gd name="connsiteX1" fmla="*/ 859490 w 859490"/>
                    <a:gd name="connsiteY1" fmla="*/ 0 h 1716695"/>
                    <a:gd name="connsiteX2" fmla="*/ 859490 w 859490"/>
                    <a:gd name="connsiteY2" fmla="*/ 1715876 h 1716695"/>
                    <a:gd name="connsiteX3" fmla="*/ 822793 w 859490"/>
                    <a:gd name="connsiteY3" fmla="*/ 1716695 h 1716695"/>
                    <a:gd name="connsiteX4" fmla="*/ 142019 w 859490"/>
                    <a:gd name="connsiteY4" fmla="*/ 1561384 h 1716695"/>
                    <a:gd name="connsiteX5" fmla="*/ 0 w 859490"/>
                    <a:gd name="connsiteY5" fmla="*/ 1488679 h 1716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59490" h="1716695">
                      <a:moveTo>
                        <a:pt x="0" y="1488679"/>
                      </a:moveTo>
                      <a:lnTo>
                        <a:pt x="859490" y="0"/>
                      </a:lnTo>
                      <a:lnTo>
                        <a:pt x="859490" y="1715876"/>
                      </a:lnTo>
                      <a:lnTo>
                        <a:pt x="822793" y="1716695"/>
                      </a:lnTo>
                      <a:cubicBezTo>
                        <a:pt x="592986" y="1710727"/>
                        <a:pt x="361711" y="1660122"/>
                        <a:pt x="142019" y="1561384"/>
                      </a:cubicBezTo>
                      <a:lnTo>
                        <a:pt x="0" y="1488679"/>
                      </a:lnTo>
                      <a:close/>
                    </a:path>
                  </a:pathLst>
                </a:custGeom>
                <a:solidFill>
                  <a:srgbClr val="7030A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" name="Freeform: Shape 7">
                  <a:extLst>
                    <a:ext uri="{FF2B5EF4-FFF2-40B4-BE49-F238E27FC236}">
                      <a16:creationId xmlns:a16="http://schemas.microsoft.com/office/drawing/2014/main" id="{B5F85521-AC55-4FCF-82DF-A0023594C33F}"/>
                    </a:ext>
                  </a:extLst>
                </p:cNvPr>
                <p:cNvSpPr/>
                <p:nvPr/>
              </p:nvSpPr>
              <p:spPr>
                <a:xfrm rot="9000000">
                  <a:off x="5440795" y="2015957"/>
                  <a:ext cx="1689310" cy="844268"/>
                </a:xfrm>
                <a:custGeom>
                  <a:avLst/>
                  <a:gdLst>
                    <a:gd name="connsiteX0" fmla="*/ 226996 w 1689310"/>
                    <a:gd name="connsiteY0" fmla="*/ 844268 h 844268"/>
                    <a:gd name="connsiteX1" fmla="*/ 178371 w 1689310"/>
                    <a:gd name="connsiteY1" fmla="*/ 755528 h 844268"/>
                    <a:gd name="connsiteX2" fmla="*/ 2188 w 1689310"/>
                    <a:gd name="connsiteY2" fmla="*/ 98005 h 844268"/>
                    <a:gd name="connsiteX3" fmla="*/ 0 w 1689310"/>
                    <a:gd name="connsiteY3" fmla="*/ 0 h 844268"/>
                    <a:gd name="connsiteX4" fmla="*/ 1689310 w 1689310"/>
                    <a:gd name="connsiteY4" fmla="*/ 0 h 844268"/>
                    <a:gd name="connsiteX5" fmla="*/ 226996 w 1689310"/>
                    <a:gd name="connsiteY5" fmla="*/ 844268 h 844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89310" h="844268">
                      <a:moveTo>
                        <a:pt x="226996" y="844268"/>
                      </a:moveTo>
                      <a:lnTo>
                        <a:pt x="178371" y="755528"/>
                      </a:lnTo>
                      <a:cubicBezTo>
                        <a:pt x="78212" y="549787"/>
                        <a:pt x="18319" y="326262"/>
                        <a:pt x="2188" y="98005"/>
                      </a:cubicBezTo>
                      <a:lnTo>
                        <a:pt x="0" y="0"/>
                      </a:lnTo>
                      <a:lnTo>
                        <a:pt x="1689310" y="0"/>
                      </a:lnTo>
                      <a:lnTo>
                        <a:pt x="226996" y="844268"/>
                      </a:ln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" name="Freeform: Shape 8">
                  <a:extLst>
                    <a:ext uri="{FF2B5EF4-FFF2-40B4-BE49-F238E27FC236}">
                      <a16:creationId xmlns:a16="http://schemas.microsoft.com/office/drawing/2014/main" id="{D1E40AA1-96D0-4F41-915E-0904B3CA22B5}"/>
                    </a:ext>
                  </a:extLst>
                </p:cNvPr>
                <p:cNvSpPr/>
                <p:nvPr/>
              </p:nvSpPr>
              <p:spPr>
                <a:xfrm rot="9000000">
                  <a:off x="4416170" y="1867124"/>
                  <a:ext cx="841793" cy="1688161"/>
                </a:xfrm>
                <a:custGeom>
                  <a:avLst/>
                  <a:gdLst>
                    <a:gd name="connsiteX0" fmla="*/ 0 w 841793"/>
                    <a:gd name="connsiteY0" fmla="*/ 1688161 h 1688161"/>
                    <a:gd name="connsiteX1" fmla="*/ 0 w 841793"/>
                    <a:gd name="connsiteY1" fmla="*/ 0 h 1688161"/>
                    <a:gd name="connsiteX2" fmla="*/ 841793 w 841793"/>
                    <a:gd name="connsiteY2" fmla="*/ 1458029 h 1688161"/>
                    <a:gd name="connsiteX3" fmla="*/ 746983 w 841793"/>
                    <a:gd name="connsiteY3" fmla="*/ 1509980 h 1688161"/>
                    <a:gd name="connsiteX4" fmla="*/ 89460 w 841793"/>
                    <a:gd name="connsiteY4" fmla="*/ 1686163 h 1688161"/>
                    <a:gd name="connsiteX5" fmla="*/ 0 w 841793"/>
                    <a:gd name="connsiteY5" fmla="*/ 1688161 h 16881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41793" h="1688161">
                      <a:moveTo>
                        <a:pt x="0" y="1688161"/>
                      </a:moveTo>
                      <a:lnTo>
                        <a:pt x="0" y="0"/>
                      </a:lnTo>
                      <a:lnTo>
                        <a:pt x="841793" y="1458029"/>
                      </a:lnTo>
                      <a:lnTo>
                        <a:pt x="746983" y="1509980"/>
                      </a:lnTo>
                      <a:cubicBezTo>
                        <a:pt x="541241" y="1610139"/>
                        <a:pt x="317716" y="1670032"/>
                        <a:pt x="89460" y="1686163"/>
                      </a:cubicBezTo>
                      <a:lnTo>
                        <a:pt x="0" y="1688161"/>
                      </a:ln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" name="Freeform: Shape 9">
                  <a:extLst>
                    <a:ext uri="{FF2B5EF4-FFF2-40B4-BE49-F238E27FC236}">
                      <a16:creationId xmlns:a16="http://schemas.microsoft.com/office/drawing/2014/main" id="{86F54A1D-934C-43B6-8304-BA91EB3C4B6C}"/>
                    </a:ext>
                  </a:extLst>
                </p:cNvPr>
                <p:cNvSpPr/>
                <p:nvPr/>
              </p:nvSpPr>
              <p:spPr>
                <a:xfrm rot="9000000">
                  <a:off x="5877145" y="2788582"/>
                  <a:ext cx="1701894" cy="850944"/>
                </a:xfrm>
                <a:custGeom>
                  <a:avLst/>
                  <a:gdLst>
                    <a:gd name="connsiteX0" fmla="*/ 629 w 1701894"/>
                    <a:gd name="connsiteY0" fmla="*/ 850944 h 850944"/>
                    <a:gd name="connsiteX1" fmla="*/ 0 w 1701894"/>
                    <a:gd name="connsiteY1" fmla="*/ 822792 h 850944"/>
                    <a:gd name="connsiteX2" fmla="*/ 155312 w 1701894"/>
                    <a:gd name="connsiteY2" fmla="*/ 142019 h 850944"/>
                    <a:gd name="connsiteX3" fmla="*/ 228016 w 1701894"/>
                    <a:gd name="connsiteY3" fmla="*/ 0 h 850944"/>
                    <a:gd name="connsiteX4" fmla="*/ 1701894 w 1701894"/>
                    <a:gd name="connsiteY4" fmla="*/ 850944 h 850944"/>
                    <a:gd name="connsiteX5" fmla="*/ 629 w 1701894"/>
                    <a:gd name="connsiteY5" fmla="*/ 850944 h 8509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701894" h="850944">
                      <a:moveTo>
                        <a:pt x="629" y="850944"/>
                      </a:moveTo>
                      <a:lnTo>
                        <a:pt x="0" y="822792"/>
                      </a:lnTo>
                      <a:cubicBezTo>
                        <a:pt x="5969" y="592986"/>
                        <a:pt x="56573" y="361710"/>
                        <a:pt x="155312" y="142019"/>
                      </a:cubicBezTo>
                      <a:lnTo>
                        <a:pt x="228016" y="0"/>
                      </a:lnTo>
                      <a:lnTo>
                        <a:pt x="1701894" y="850944"/>
                      </a:lnTo>
                      <a:lnTo>
                        <a:pt x="629" y="850944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3ECA5C5D-5612-4096-AEC7-6F69E3E22C11}"/>
                    </a:ext>
                  </a:extLst>
                </p:cNvPr>
                <p:cNvSpPr/>
                <p:nvPr/>
              </p:nvSpPr>
              <p:spPr>
                <a:xfrm rot="9000000">
                  <a:off x="3876795" y="2274444"/>
                  <a:ext cx="1456421" cy="1458416"/>
                </a:xfrm>
                <a:custGeom>
                  <a:avLst/>
                  <a:gdLst>
                    <a:gd name="connsiteX0" fmla="*/ 842017 w 1456421"/>
                    <a:gd name="connsiteY0" fmla="*/ 1458416 h 1458416"/>
                    <a:gd name="connsiteX1" fmla="*/ 0 w 1456421"/>
                    <a:gd name="connsiteY1" fmla="*/ 0 h 1458416"/>
                    <a:gd name="connsiteX2" fmla="*/ 1456421 w 1456421"/>
                    <a:gd name="connsiteY2" fmla="*/ 840866 h 1458416"/>
                    <a:gd name="connsiteX3" fmla="*/ 1369781 w 1456421"/>
                    <a:gd name="connsiteY3" fmla="*/ 974839 h 1458416"/>
                    <a:gd name="connsiteX4" fmla="*/ 857870 w 1456421"/>
                    <a:gd name="connsiteY4" fmla="*/ 1449729 h 1458416"/>
                    <a:gd name="connsiteX5" fmla="*/ 842017 w 1456421"/>
                    <a:gd name="connsiteY5" fmla="*/ 1458416 h 14584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56421" h="1458416">
                      <a:moveTo>
                        <a:pt x="842017" y="1458416"/>
                      </a:moveTo>
                      <a:lnTo>
                        <a:pt x="0" y="0"/>
                      </a:lnTo>
                      <a:lnTo>
                        <a:pt x="1456421" y="840866"/>
                      </a:lnTo>
                      <a:lnTo>
                        <a:pt x="1369781" y="974839"/>
                      </a:lnTo>
                      <a:cubicBezTo>
                        <a:pt x="1228892" y="1170194"/>
                        <a:pt x="1053904" y="1329657"/>
                        <a:pt x="857870" y="1449729"/>
                      </a:cubicBezTo>
                      <a:lnTo>
                        <a:pt x="842017" y="1458416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8B9826AC-D234-4BDA-AAF3-D65B3D7B0A8F}"/>
                    </a:ext>
                  </a:extLst>
                </p:cNvPr>
                <p:cNvSpPr/>
                <p:nvPr/>
              </p:nvSpPr>
              <p:spPr>
                <a:xfrm rot="9000000">
                  <a:off x="3818944" y="2951466"/>
                  <a:ext cx="1690960" cy="844631"/>
                </a:xfrm>
                <a:custGeom>
                  <a:avLst/>
                  <a:gdLst>
                    <a:gd name="connsiteX0" fmla="*/ 1462944 w 1690960"/>
                    <a:gd name="connsiteY0" fmla="*/ 844631 h 844631"/>
                    <a:gd name="connsiteX1" fmla="*/ 0 w 1690960"/>
                    <a:gd name="connsiteY1" fmla="*/ 0 h 844631"/>
                    <a:gd name="connsiteX2" fmla="*/ 1690472 w 1690960"/>
                    <a:gd name="connsiteY2" fmla="*/ 0 h 844631"/>
                    <a:gd name="connsiteX3" fmla="*/ 1690960 w 1690960"/>
                    <a:gd name="connsiteY3" fmla="*/ 21837 h 844631"/>
                    <a:gd name="connsiteX4" fmla="*/ 1535648 w 1690960"/>
                    <a:gd name="connsiteY4" fmla="*/ 702611 h 844631"/>
                    <a:gd name="connsiteX5" fmla="*/ 1462944 w 1690960"/>
                    <a:gd name="connsiteY5" fmla="*/ 844631 h 8446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90960" h="844631">
                      <a:moveTo>
                        <a:pt x="1462944" y="844631"/>
                      </a:moveTo>
                      <a:lnTo>
                        <a:pt x="0" y="0"/>
                      </a:lnTo>
                      <a:lnTo>
                        <a:pt x="1690472" y="0"/>
                      </a:lnTo>
                      <a:lnTo>
                        <a:pt x="1690960" y="21837"/>
                      </a:lnTo>
                      <a:cubicBezTo>
                        <a:pt x="1684992" y="251644"/>
                        <a:pt x="1634386" y="482919"/>
                        <a:pt x="1535648" y="702611"/>
                      </a:cubicBezTo>
                      <a:lnTo>
                        <a:pt x="1462944" y="844631"/>
                      </a:lnTo>
                      <a:close/>
                    </a:path>
                  </a:pathLst>
                </a:custGeom>
                <a:solidFill>
                  <a:srgbClr val="9966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4E9E6422-0334-4257-AA06-05BA98ADCCE0}"/>
                    </a:ext>
                  </a:extLst>
                </p:cNvPr>
                <p:cNvSpPr/>
                <p:nvPr/>
              </p:nvSpPr>
              <p:spPr>
                <a:xfrm rot="9000000">
                  <a:off x="6041444" y="2847610"/>
                  <a:ext cx="1480401" cy="1478914"/>
                </a:xfrm>
                <a:custGeom>
                  <a:avLst/>
                  <a:gdLst>
                    <a:gd name="connsiteX0" fmla="*/ 1480401 w 1480401"/>
                    <a:gd name="connsiteY0" fmla="*/ 1478914 h 1478914"/>
                    <a:gd name="connsiteX1" fmla="*/ 0 w 1480401"/>
                    <a:gd name="connsiteY1" fmla="*/ 624205 h 1478914"/>
                    <a:gd name="connsiteX2" fmla="*/ 86641 w 1480401"/>
                    <a:gd name="connsiteY2" fmla="*/ 490231 h 1478914"/>
                    <a:gd name="connsiteX3" fmla="*/ 598552 w 1480401"/>
                    <a:gd name="connsiteY3" fmla="*/ 15340 h 1478914"/>
                    <a:gd name="connsiteX4" fmla="*/ 626549 w 1480401"/>
                    <a:gd name="connsiteY4" fmla="*/ 0 h 1478914"/>
                    <a:gd name="connsiteX5" fmla="*/ 1480401 w 1480401"/>
                    <a:gd name="connsiteY5" fmla="*/ 1478914 h 14789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80401" h="1478914">
                      <a:moveTo>
                        <a:pt x="1480401" y="1478914"/>
                      </a:moveTo>
                      <a:lnTo>
                        <a:pt x="0" y="624205"/>
                      </a:lnTo>
                      <a:lnTo>
                        <a:pt x="86641" y="490231"/>
                      </a:lnTo>
                      <a:cubicBezTo>
                        <a:pt x="227530" y="294875"/>
                        <a:pt x="402518" y="135413"/>
                        <a:pt x="598552" y="15340"/>
                      </a:cubicBezTo>
                      <a:lnTo>
                        <a:pt x="626549" y="0"/>
                      </a:lnTo>
                      <a:lnTo>
                        <a:pt x="1480401" y="1478914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B916726E-58F6-4270-850E-BCD0F2525C0D}"/>
                    </a:ext>
                  </a:extLst>
                </p:cNvPr>
                <p:cNvSpPr/>
                <p:nvPr/>
              </p:nvSpPr>
              <p:spPr>
                <a:xfrm rot="9000000">
                  <a:off x="4266282" y="3719022"/>
                  <a:ext cx="1700384" cy="850580"/>
                </a:xfrm>
                <a:custGeom>
                  <a:avLst/>
                  <a:gdLst>
                    <a:gd name="connsiteX0" fmla="*/ 0 w 1700384"/>
                    <a:gd name="connsiteY0" fmla="*/ 850580 h 850580"/>
                    <a:gd name="connsiteX1" fmla="*/ 1473247 w 1700384"/>
                    <a:gd name="connsiteY1" fmla="*/ 0 h 850580"/>
                    <a:gd name="connsiteX2" fmla="*/ 1521872 w 1700384"/>
                    <a:gd name="connsiteY2" fmla="*/ 88738 h 850580"/>
                    <a:gd name="connsiteX3" fmla="*/ 1698055 w 1700384"/>
                    <a:gd name="connsiteY3" fmla="*/ 746260 h 850580"/>
                    <a:gd name="connsiteX4" fmla="*/ 1700384 w 1700384"/>
                    <a:gd name="connsiteY4" fmla="*/ 850580 h 850580"/>
                    <a:gd name="connsiteX5" fmla="*/ 0 w 1700384"/>
                    <a:gd name="connsiteY5" fmla="*/ 850580 h 8505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700384" h="850580">
                      <a:moveTo>
                        <a:pt x="0" y="850580"/>
                      </a:moveTo>
                      <a:lnTo>
                        <a:pt x="1473247" y="0"/>
                      </a:lnTo>
                      <a:lnTo>
                        <a:pt x="1521872" y="88738"/>
                      </a:lnTo>
                      <a:cubicBezTo>
                        <a:pt x="1622030" y="294479"/>
                        <a:pt x="1681924" y="518004"/>
                        <a:pt x="1698055" y="746260"/>
                      </a:cubicBezTo>
                      <a:lnTo>
                        <a:pt x="1700384" y="850580"/>
                      </a:lnTo>
                      <a:lnTo>
                        <a:pt x="0" y="850580"/>
                      </a:lnTo>
                      <a:close/>
                    </a:path>
                  </a:pathLst>
                </a:cu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2157C050-1A85-4FDA-855F-D448065C6EFA}"/>
                    </a:ext>
                  </a:extLst>
                </p:cNvPr>
                <p:cNvSpPr/>
                <p:nvPr/>
              </p:nvSpPr>
              <p:spPr>
                <a:xfrm rot="9000000">
                  <a:off x="6116761" y="3029414"/>
                  <a:ext cx="853055" cy="1701535"/>
                </a:xfrm>
                <a:custGeom>
                  <a:avLst/>
                  <a:gdLst>
                    <a:gd name="connsiteX0" fmla="*/ 853055 w 853055"/>
                    <a:gd name="connsiteY0" fmla="*/ 1701535 h 1701535"/>
                    <a:gd name="connsiteX1" fmla="*/ 0 w 853055"/>
                    <a:gd name="connsiteY1" fmla="*/ 224001 h 1701535"/>
                    <a:gd name="connsiteX2" fmla="*/ 82667 w 853055"/>
                    <a:gd name="connsiteY2" fmla="*/ 178703 h 1701535"/>
                    <a:gd name="connsiteX3" fmla="*/ 740190 w 853055"/>
                    <a:gd name="connsiteY3" fmla="*/ 2521 h 1701535"/>
                    <a:gd name="connsiteX4" fmla="*/ 853055 w 853055"/>
                    <a:gd name="connsiteY4" fmla="*/ 0 h 1701535"/>
                    <a:gd name="connsiteX5" fmla="*/ 853055 w 853055"/>
                    <a:gd name="connsiteY5" fmla="*/ 1701535 h 17015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53055" h="1701535">
                      <a:moveTo>
                        <a:pt x="853055" y="1701535"/>
                      </a:moveTo>
                      <a:lnTo>
                        <a:pt x="0" y="224001"/>
                      </a:lnTo>
                      <a:lnTo>
                        <a:pt x="82667" y="178703"/>
                      </a:lnTo>
                      <a:cubicBezTo>
                        <a:pt x="288409" y="78545"/>
                        <a:pt x="511933" y="18652"/>
                        <a:pt x="740190" y="2521"/>
                      </a:cubicBezTo>
                      <a:lnTo>
                        <a:pt x="853055" y="0"/>
                      </a:lnTo>
                      <a:lnTo>
                        <a:pt x="853055" y="1701535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5DE5E002-060A-4C7A-BEBA-F351429B2948}"/>
                    </a:ext>
                  </a:extLst>
                </p:cNvPr>
                <p:cNvSpPr/>
                <p:nvPr/>
              </p:nvSpPr>
              <p:spPr>
                <a:xfrm rot="9000000">
                  <a:off x="5361234" y="3499376"/>
                  <a:ext cx="836086" cy="1676158"/>
                </a:xfrm>
                <a:custGeom>
                  <a:avLst/>
                  <a:gdLst>
                    <a:gd name="connsiteX0" fmla="*/ 0 w 836086"/>
                    <a:gd name="connsiteY0" fmla="*/ 1676158 h 1676158"/>
                    <a:gd name="connsiteX1" fmla="*/ 0 w 836086"/>
                    <a:gd name="connsiteY1" fmla="*/ 296 h 1676158"/>
                    <a:gd name="connsiteX2" fmla="*/ 13292 w 836086"/>
                    <a:gd name="connsiteY2" fmla="*/ 0 h 1676158"/>
                    <a:gd name="connsiteX3" fmla="*/ 694066 w 836086"/>
                    <a:gd name="connsiteY3" fmla="*/ 155311 h 1676158"/>
                    <a:gd name="connsiteX4" fmla="*/ 836086 w 836086"/>
                    <a:gd name="connsiteY4" fmla="*/ 228016 h 1676158"/>
                    <a:gd name="connsiteX5" fmla="*/ 0 w 836086"/>
                    <a:gd name="connsiteY5" fmla="*/ 1676158 h 16761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36086" h="1676158">
                      <a:moveTo>
                        <a:pt x="0" y="1676158"/>
                      </a:moveTo>
                      <a:lnTo>
                        <a:pt x="0" y="296"/>
                      </a:lnTo>
                      <a:lnTo>
                        <a:pt x="13292" y="0"/>
                      </a:lnTo>
                      <a:cubicBezTo>
                        <a:pt x="243099" y="5968"/>
                        <a:pt x="474374" y="56573"/>
                        <a:pt x="694066" y="155311"/>
                      </a:cubicBezTo>
                      <a:lnTo>
                        <a:pt x="836086" y="228016"/>
                      </a:lnTo>
                      <a:lnTo>
                        <a:pt x="0" y="1676158"/>
                      </a:lnTo>
                      <a:close/>
                    </a:path>
                  </a:pathLst>
                </a:custGeom>
                <a:solidFill>
                  <a:srgbClr val="FF99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B3A404EC-90DD-4E71-8B74-8B9659CA48BA}"/>
                    </a:ext>
                  </a:extLst>
                </p:cNvPr>
                <p:cNvSpPr txBox="1"/>
                <p:nvPr/>
              </p:nvSpPr>
              <p:spPr>
                <a:xfrm>
                  <a:off x="5135457" y="1711894"/>
                  <a:ext cx="689682" cy="4320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dirty="0">
                      <a:solidFill>
                        <a:schemeClr val="bg1"/>
                      </a:solidFill>
                      <a:latin typeface=".VnBodoniH" panose="020B7200000000000000" pitchFamily="34" charset="0"/>
                    </a:rPr>
                    <a:t>5</a:t>
                  </a:r>
                </a:p>
              </p:txBody>
            </p: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155EB44E-E935-4DF6-9478-D3D74D3BD64C}"/>
                    </a:ext>
                  </a:extLst>
                </p:cNvPr>
                <p:cNvSpPr txBox="1"/>
                <p:nvPr/>
              </p:nvSpPr>
              <p:spPr>
                <a:xfrm rot="962914">
                  <a:off x="5757670" y="1774759"/>
                  <a:ext cx="689682" cy="4320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dirty="0">
                      <a:solidFill>
                        <a:schemeClr val="bg1"/>
                      </a:solidFill>
                      <a:latin typeface=".VnBodoniH" panose="020B7200000000000000" pitchFamily="34" charset="0"/>
                    </a:rPr>
                    <a:t>10</a:t>
                  </a: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225A5F3D-EA2C-454B-9BA1-E43E824E48F0}"/>
                    </a:ext>
                  </a:extLst>
                </p:cNvPr>
                <p:cNvSpPr txBox="1"/>
                <p:nvPr/>
              </p:nvSpPr>
              <p:spPr>
                <a:xfrm rot="3213770">
                  <a:off x="6345539" y="2151435"/>
                  <a:ext cx="560035" cy="4320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dirty="0">
                      <a:solidFill>
                        <a:schemeClr val="bg1"/>
                      </a:solidFill>
                      <a:latin typeface=".VnBodoniH" panose="020B7200000000000000" pitchFamily="34" charset="0"/>
                    </a:rPr>
                    <a:t>15</a:t>
                  </a: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97041550-F83E-4823-93DD-172E3A1B6D38}"/>
                    </a:ext>
                  </a:extLst>
                </p:cNvPr>
                <p:cNvSpPr txBox="1"/>
                <p:nvPr/>
              </p:nvSpPr>
              <p:spPr>
                <a:xfrm rot="4600213">
                  <a:off x="6673340" y="2801256"/>
                  <a:ext cx="689682" cy="4320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dirty="0">
                      <a:solidFill>
                        <a:schemeClr val="bg1"/>
                      </a:solidFill>
                      <a:latin typeface=".VnBodoniH" panose="020B7200000000000000" pitchFamily="34" charset="0"/>
                    </a:rPr>
                    <a:t>20</a:t>
                  </a:r>
                </a:p>
              </p:txBody>
            </p: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CA9B86F9-CC30-4C21-92E1-E8ABB904924C}"/>
                    </a:ext>
                  </a:extLst>
                </p:cNvPr>
                <p:cNvSpPr txBox="1"/>
                <p:nvPr/>
              </p:nvSpPr>
              <p:spPr>
                <a:xfrm rot="6540076">
                  <a:off x="6601065" y="3540165"/>
                  <a:ext cx="756836" cy="4320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dirty="0">
                      <a:solidFill>
                        <a:schemeClr val="bg1"/>
                      </a:solidFill>
                      <a:latin typeface=".VnBodoniH" panose="020B7200000000000000" pitchFamily="34" charset="0"/>
                    </a:rPr>
                    <a:t>25</a:t>
                  </a:r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4CBED6EA-46F2-4FF5-BE9E-72ACAB304439}"/>
                    </a:ext>
                  </a:extLst>
                </p:cNvPr>
                <p:cNvSpPr txBox="1"/>
                <p:nvPr/>
              </p:nvSpPr>
              <p:spPr>
                <a:xfrm rot="9506287">
                  <a:off x="5639167" y="4373614"/>
                  <a:ext cx="689682" cy="4320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dirty="0">
                      <a:solidFill>
                        <a:schemeClr val="bg1"/>
                      </a:solidFill>
                      <a:latin typeface=".VnBodoniH" panose="020B7200000000000000" pitchFamily="34" charset="0"/>
                    </a:rPr>
                    <a:t>30</a:t>
                  </a:r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299B7A70-A271-4B26-BA7F-6196575195C8}"/>
                    </a:ext>
                  </a:extLst>
                </p:cNvPr>
                <p:cNvSpPr txBox="1"/>
                <p:nvPr/>
              </p:nvSpPr>
              <p:spPr>
                <a:xfrm rot="13417761">
                  <a:off x="4421033" y="3994369"/>
                  <a:ext cx="689682" cy="4320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dirty="0">
                      <a:solidFill>
                        <a:schemeClr val="bg1"/>
                      </a:solidFill>
                      <a:latin typeface=".VnBodoniH" panose="020B7200000000000000" pitchFamily="34" charset="0"/>
                    </a:rPr>
                    <a:t>40</a:t>
                  </a:r>
                </a:p>
              </p:txBody>
            </p:sp>
            <p:sp>
              <p:nvSpPr>
                <p:cNvPr id="25" name="Star: 5 Points 24">
                  <a:extLst>
                    <a:ext uri="{FF2B5EF4-FFF2-40B4-BE49-F238E27FC236}">
                      <a16:creationId xmlns:a16="http://schemas.microsoft.com/office/drawing/2014/main" id="{ABEA5122-331D-438C-A691-FF55D4E15821}"/>
                    </a:ext>
                  </a:extLst>
                </p:cNvPr>
                <p:cNvSpPr/>
                <p:nvPr/>
              </p:nvSpPr>
              <p:spPr>
                <a:xfrm>
                  <a:off x="6409961" y="4022059"/>
                  <a:ext cx="394855" cy="371319"/>
                </a:xfrm>
                <a:prstGeom prst="star5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88AC04A0-60DB-475C-AAD8-4C339B380FB1}"/>
                    </a:ext>
                  </a:extLst>
                </p:cNvPr>
                <p:cNvSpPr txBox="1"/>
                <p:nvPr/>
              </p:nvSpPr>
              <p:spPr>
                <a:xfrm rot="11895880">
                  <a:off x="4956203" y="4337088"/>
                  <a:ext cx="689682" cy="4320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dirty="0">
                      <a:solidFill>
                        <a:schemeClr val="bg1"/>
                      </a:solidFill>
                      <a:latin typeface=".VnBodoniH" panose="020B7200000000000000" pitchFamily="34" charset="0"/>
                    </a:rPr>
                    <a:t>35</a:t>
                  </a:r>
                </a:p>
              </p:txBody>
            </p:sp>
            <p:pic>
              <p:nvPicPr>
                <p:cNvPr id="27" name="Graphic 26" descr="Sad face with solid fill">
                  <a:extLst>
                    <a:ext uri="{FF2B5EF4-FFF2-40B4-BE49-F238E27FC236}">
                      <a16:creationId xmlns:a16="http://schemas.microsoft.com/office/drawing/2014/main" id="{1F35C6CC-25FF-407B-B6BC-D0D1C577AA9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 rot="19381237">
                  <a:off x="4485918" y="2110271"/>
                  <a:ext cx="544401" cy="544401"/>
                </a:xfrm>
                <a:prstGeom prst="rect">
                  <a:avLst/>
                </a:prstGeom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</p:spPr>
            </p:pic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FE79137F-713E-44A8-AB93-0F3843EF7CC6}"/>
                    </a:ext>
                  </a:extLst>
                </p:cNvPr>
                <p:cNvSpPr txBox="1"/>
                <p:nvPr/>
              </p:nvSpPr>
              <p:spPr>
                <a:xfrm rot="14778101">
                  <a:off x="4052158" y="3327663"/>
                  <a:ext cx="689682" cy="4320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dirty="0">
                      <a:solidFill>
                        <a:schemeClr val="bg1"/>
                      </a:solidFill>
                      <a:latin typeface=".VnBodoniH" panose="020B7200000000000000" pitchFamily="34" charset="0"/>
                    </a:rPr>
                    <a:t>45</a:t>
                  </a:r>
                </a:p>
              </p:txBody>
            </p:sp>
          </p:grpSp>
        </p:grp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5F7D4B3-2C07-44F8-BC5D-C891AB53535B}"/>
                </a:ext>
              </a:extLst>
            </p:cNvPr>
            <p:cNvSpPr txBox="1"/>
            <p:nvPr/>
          </p:nvSpPr>
          <p:spPr>
            <a:xfrm rot="17014299">
              <a:off x="4275586" y="3258132"/>
              <a:ext cx="689682" cy="432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bg1"/>
                  </a:solidFill>
                  <a:latin typeface=".VnBodoniH" panose="020B7200000000000000" pitchFamily="34" charset="0"/>
                </a:rPr>
                <a:t>50</a:t>
              </a:r>
            </a:p>
          </p:txBody>
        </p:sp>
      </p:grpSp>
      <p:sp>
        <p:nvSpPr>
          <p:cNvPr id="29" name="Oval 28">
            <a:extLst>
              <a:ext uri="{FF2B5EF4-FFF2-40B4-BE49-F238E27FC236}">
                <a16:creationId xmlns:a16="http://schemas.microsoft.com/office/drawing/2014/main" id="{ED71332C-6185-4D5C-931E-570A80997EEF}"/>
              </a:ext>
            </a:extLst>
          </p:cNvPr>
          <p:cNvSpPr/>
          <p:nvPr/>
        </p:nvSpPr>
        <p:spPr>
          <a:xfrm>
            <a:off x="5725177" y="3110808"/>
            <a:ext cx="586799" cy="586799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46000">
                <a:schemeClr val="accent2">
                  <a:lumMod val="95000"/>
                  <a:lumOff val="5000"/>
                </a:schemeClr>
              </a:gs>
              <a:gs pos="100000">
                <a:schemeClr val="accent2">
                  <a:lumMod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73050" h="146050" prst="angle"/>
            <a:bevelB w="444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Circle: Hollow 29">
            <a:extLst>
              <a:ext uri="{FF2B5EF4-FFF2-40B4-BE49-F238E27FC236}">
                <a16:creationId xmlns:a16="http://schemas.microsoft.com/office/drawing/2014/main" id="{3BAC36FE-8848-4654-AC2E-A4719988F7A9}"/>
              </a:ext>
            </a:extLst>
          </p:cNvPr>
          <p:cNvSpPr/>
          <p:nvPr/>
        </p:nvSpPr>
        <p:spPr>
          <a:xfrm>
            <a:off x="3527000" y="912631"/>
            <a:ext cx="4983153" cy="4983153"/>
          </a:xfrm>
          <a:prstGeom prst="donut">
            <a:avLst>
              <a:gd name="adj" fmla="val 7656"/>
            </a:avLst>
          </a:prstGeom>
          <a:solidFill>
            <a:schemeClr val="accent5">
              <a:lumMod val="5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D0B118ED-954F-4033-94FA-C03C98CF6A02}"/>
              </a:ext>
            </a:extLst>
          </p:cNvPr>
          <p:cNvGrpSpPr/>
          <p:nvPr/>
        </p:nvGrpSpPr>
        <p:grpSpPr>
          <a:xfrm>
            <a:off x="5861831" y="4655782"/>
            <a:ext cx="313490" cy="1337399"/>
            <a:chOff x="9484400" y="4928687"/>
            <a:chExt cx="258862" cy="1104347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CF36B06-3485-4917-8A39-7018B3708746}"/>
                </a:ext>
              </a:extLst>
            </p:cNvPr>
            <p:cNvSpPr/>
            <p:nvPr/>
          </p:nvSpPr>
          <p:spPr>
            <a:xfrm>
              <a:off x="9516717" y="4928687"/>
              <a:ext cx="194228" cy="1012741"/>
            </a:xfrm>
            <a:custGeom>
              <a:avLst/>
              <a:gdLst>
                <a:gd name="connsiteX0" fmla="*/ 167149 w 334297"/>
                <a:gd name="connsiteY0" fmla="*/ 0 h 1415617"/>
                <a:gd name="connsiteX1" fmla="*/ 334297 w 334297"/>
                <a:gd name="connsiteY1" fmla="*/ 353960 h 1415617"/>
                <a:gd name="connsiteX2" fmla="*/ 334297 w 334297"/>
                <a:gd name="connsiteY2" fmla="*/ 353960 h 1415617"/>
                <a:gd name="connsiteX3" fmla="*/ 334297 w 334297"/>
                <a:gd name="connsiteY3" fmla="*/ 353961 h 1415617"/>
                <a:gd name="connsiteX4" fmla="*/ 334297 w 334297"/>
                <a:gd name="connsiteY4" fmla="*/ 1415617 h 1415617"/>
                <a:gd name="connsiteX5" fmla="*/ 0 w 334297"/>
                <a:gd name="connsiteY5" fmla="*/ 1415617 h 1415617"/>
                <a:gd name="connsiteX6" fmla="*/ 0 w 334297"/>
                <a:gd name="connsiteY6" fmla="*/ 353961 h 1415617"/>
                <a:gd name="connsiteX7" fmla="*/ 0 w 334297"/>
                <a:gd name="connsiteY7" fmla="*/ 353960 h 1415617"/>
                <a:gd name="connsiteX8" fmla="*/ 1 w 334297"/>
                <a:gd name="connsiteY8" fmla="*/ 353960 h 1415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297" h="1415617">
                  <a:moveTo>
                    <a:pt x="167149" y="0"/>
                  </a:moveTo>
                  <a:lnTo>
                    <a:pt x="334297" y="353960"/>
                  </a:lnTo>
                  <a:lnTo>
                    <a:pt x="334297" y="353960"/>
                  </a:lnTo>
                  <a:lnTo>
                    <a:pt x="334297" y="353961"/>
                  </a:lnTo>
                  <a:lnTo>
                    <a:pt x="334297" y="1415617"/>
                  </a:lnTo>
                  <a:lnTo>
                    <a:pt x="0" y="1415617"/>
                  </a:lnTo>
                  <a:lnTo>
                    <a:pt x="0" y="353961"/>
                  </a:lnTo>
                  <a:lnTo>
                    <a:pt x="0" y="353960"/>
                  </a:lnTo>
                  <a:lnTo>
                    <a:pt x="1" y="35396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46000">
                  <a:schemeClr val="accent2">
                    <a:lumMod val="95000"/>
                    <a:lumOff val="5000"/>
                  </a:schemeClr>
                </a:gs>
                <a:gs pos="100000">
                  <a:schemeClr val="accent2">
                    <a:lumMod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98D299C1-CEAD-4E41-85D7-6404083B4329}"/>
                </a:ext>
              </a:extLst>
            </p:cNvPr>
            <p:cNvSpPr/>
            <p:nvPr/>
          </p:nvSpPr>
          <p:spPr>
            <a:xfrm>
              <a:off x="9484400" y="5774172"/>
              <a:ext cx="258862" cy="258862"/>
            </a:xfrm>
            <a:prstGeom prst="ellipse">
              <a:avLst/>
            </a:prstGeom>
            <a:solidFill>
              <a:srgbClr val="66FF66"/>
            </a:solidFill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386E7516-5DC1-480A-B4BE-BEB049933D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2388" y="1580234"/>
            <a:ext cx="2320137" cy="3348453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279E8CE9-6C89-4BD2-9E6A-7FF5260CF9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65" y="3254460"/>
            <a:ext cx="2583068" cy="3536817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CBC2AF3A-2FE3-4F26-BD22-2FCC618D7C11}"/>
              </a:ext>
            </a:extLst>
          </p:cNvPr>
          <p:cNvSpPr/>
          <p:nvPr/>
        </p:nvSpPr>
        <p:spPr>
          <a:xfrm>
            <a:off x="3289972" y="115813"/>
            <a:ext cx="5577169" cy="76944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2">
              <a:avLst/>
            </a:prstTxWarp>
            <a:spAutoFit/>
          </a:bodyPr>
          <a:lstStyle/>
          <a:p>
            <a:pPr algn="ctr"/>
            <a:r>
              <a:rPr lang="en-US" sz="4400" b="1" dirty="0">
                <a:ln w="22225">
                  <a:noFill/>
                  <a:prstDash val="solid"/>
                </a:ln>
                <a:solidFill>
                  <a:srgbClr val="99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VÒNG QUAY KÌ DIỆU</a:t>
            </a:r>
            <a:endParaRPr lang="en-US" sz="6600" b="1" dirty="0">
              <a:ln w="22225">
                <a:noFill/>
                <a:prstDash val="solid"/>
              </a:ln>
              <a:solidFill>
                <a:srgbClr val="9900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456EBFB8-5D7E-4E6A-9654-C88F6C2C6BCA}"/>
              </a:ext>
            </a:extLst>
          </p:cNvPr>
          <p:cNvSpPr/>
          <p:nvPr/>
        </p:nvSpPr>
        <p:spPr>
          <a:xfrm>
            <a:off x="5301259" y="1087377"/>
            <a:ext cx="174127" cy="17412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81426C35-11CA-40D2-85EE-B9901807789D}"/>
              </a:ext>
            </a:extLst>
          </p:cNvPr>
          <p:cNvSpPr/>
          <p:nvPr/>
        </p:nvSpPr>
        <p:spPr>
          <a:xfrm>
            <a:off x="6497888" y="1062932"/>
            <a:ext cx="174127" cy="17412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F2059B6-1419-4437-B67B-B318B1E43D4B}"/>
              </a:ext>
            </a:extLst>
          </p:cNvPr>
          <p:cNvSpPr/>
          <p:nvPr/>
        </p:nvSpPr>
        <p:spPr>
          <a:xfrm>
            <a:off x="7619456" y="1674418"/>
            <a:ext cx="174127" cy="17412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D17C0490-2D3F-43B6-835F-D6AE3D69D715}"/>
              </a:ext>
            </a:extLst>
          </p:cNvPr>
          <p:cNvSpPr/>
          <p:nvPr/>
        </p:nvSpPr>
        <p:spPr>
          <a:xfrm>
            <a:off x="8195145" y="2779325"/>
            <a:ext cx="174127" cy="17412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E62B03F8-F2F4-4330-B275-CA7FC64738D1}"/>
              </a:ext>
            </a:extLst>
          </p:cNvPr>
          <p:cNvSpPr/>
          <p:nvPr/>
        </p:nvSpPr>
        <p:spPr>
          <a:xfrm>
            <a:off x="8119419" y="3945080"/>
            <a:ext cx="174127" cy="17412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879E842-6861-465D-96BE-D592B64CDE02}"/>
              </a:ext>
            </a:extLst>
          </p:cNvPr>
          <p:cNvSpPr/>
          <p:nvPr/>
        </p:nvSpPr>
        <p:spPr>
          <a:xfrm>
            <a:off x="7526232" y="4946310"/>
            <a:ext cx="174127" cy="17412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345AC88B-1B97-4708-B451-BBFC88DD9FFC}"/>
              </a:ext>
            </a:extLst>
          </p:cNvPr>
          <p:cNvSpPr/>
          <p:nvPr/>
        </p:nvSpPr>
        <p:spPr>
          <a:xfrm>
            <a:off x="6464197" y="5594968"/>
            <a:ext cx="174127" cy="17412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70DA93D6-E551-4130-A9D9-341F730307CD}"/>
              </a:ext>
            </a:extLst>
          </p:cNvPr>
          <p:cNvSpPr/>
          <p:nvPr/>
        </p:nvSpPr>
        <p:spPr>
          <a:xfrm>
            <a:off x="5219864" y="5604495"/>
            <a:ext cx="174127" cy="17412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86CF3F9E-9187-48CE-9948-45C66CC9A5DC}"/>
              </a:ext>
            </a:extLst>
          </p:cNvPr>
          <p:cNvSpPr/>
          <p:nvPr/>
        </p:nvSpPr>
        <p:spPr>
          <a:xfrm>
            <a:off x="4243174" y="4964088"/>
            <a:ext cx="174127" cy="17412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95F8EBCD-3380-4C02-83BA-484A7A81249E}"/>
              </a:ext>
            </a:extLst>
          </p:cNvPr>
          <p:cNvSpPr/>
          <p:nvPr/>
        </p:nvSpPr>
        <p:spPr>
          <a:xfrm>
            <a:off x="3663087" y="3970979"/>
            <a:ext cx="174127" cy="17412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DF360279-C0AD-4F92-8F8C-74617D180CFC}"/>
              </a:ext>
            </a:extLst>
          </p:cNvPr>
          <p:cNvSpPr/>
          <p:nvPr/>
        </p:nvSpPr>
        <p:spPr>
          <a:xfrm>
            <a:off x="3659992" y="2730868"/>
            <a:ext cx="174127" cy="17412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15227579-FD14-445F-B090-B1F9BB17A4DD}"/>
              </a:ext>
            </a:extLst>
          </p:cNvPr>
          <p:cNvSpPr/>
          <p:nvPr/>
        </p:nvSpPr>
        <p:spPr>
          <a:xfrm>
            <a:off x="4289043" y="1708266"/>
            <a:ext cx="174127" cy="17412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805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90;p7">
            <a:extLst>
              <a:ext uri="{FF2B5EF4-FFF2-40B4-BE49-F238E27FC236}">
                <a16:creationId xmlns:a16="http://schemas.microsoft.com/office/drawing/2014/main" id="{B2FB0AB9-4896-463B-ABEA-7369E53D2A74}"/>
              </a:ext>
            </a:extLst>
          </p:cNvPr>
          <p:cNvSpPr txBox="1"/>
          <p:nvPr/>
        </p:nvSpPr>
        <p:spPr>
          <a:xfrm>
            <a:off x="2856418" y="1982491"/>
            <a:ext cx="8855721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KHÁM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PHÁ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KIẾN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THỨC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MỚI</a:t>
            </a:r>
            <a:endParaRPr lang="en-US" sz="40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701566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5B2F14-5C59-4BF8-9FD6-E1835A8DD9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885" b="95962" l="1000" r="99778">
                        <a14:foregroundMark x1="3778" y1="58462" x2="3778" y2="58462"/>
                        <a14:foregroundMark x1="1444" y1="87500" x2="1444" y2="87500"/>
                        <a14:foregroundMark x1="1444" y1="87500" x2="1444" y2="87500"/>
                        <a14:foregroundMark x1="11889" y1="90000" x2="11889" y2="90000"/>
                        <a14:foregroundMark x1="22444" y1="92692" x2="22444" y2="92692"/>
                        <a14:foregroundMark x1="47222" y1="91346" x2="47222" y2="91346"/>
                        <a14:foregroundMark x1="53889" y1="91923" x2="53889" y2="91923"/>
                        <a14:foregroundMark x1="62667" y1="94038" x2="62667" y2="94038"/>
                        <a14:foregroundMark x1="72778" y1="95962" x2="72778" y2="95962"/>
                        <a14:foregroundMark x1="87889" y1="92692" x2="87889" y2="92692"/>
                        <a14:foregroundMark x1="94556" y1="87885" x2="94556" y2="87885"/>
                        <a14:foregroundMark x1="99778" y1="74231" x2="99778" y2="74231"/>
                        <a14:foregroundMark x1="60444" y1="7885" x2="60444" y2="78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62723"/>
            <a:ext cx="12192000" cy="662940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CF21673-11C9-42C2-9B6B-9B4A15D649AD}"/>
              </a:ext>
            </a:extLst>
          </p:cNvPr>
          <p:cNvSpPr/>
          <p:nvPr/>
        </p:nvSpPr>
        <p:spPr>
          <a:xfrm>
            <a:off x="1967344" y="927101"/>
            <a:ext cx="5316905" cy="130177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algn="ctr"/>
            <a:r>
              <a:rPr lang="en-US" sz="4400" b="1" dirty="0">
                <a:ln w="22225">
                  <a:solidFill>
                    <a:srgbClr val="00B0F0"/>
                  </a:solidFill>
                  <a:prstDash val="solid"/>
                </a:ln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THỎ CON GIÚP MẸ</a:t>
            </a:r>
            <a:endParaRPr lang="en-US" sz="6600" b="1" dirty="0">
              <a:ln w="22225">
                <a:solidFill>
                  <a:srgbClr val="00B0F0"/>
                </a:solidFill>
                <a:prstDash val="solid"/>
              </a:ln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10" name="bensound-smile">
            <a:hlinkClick r:id="" action="ppaction://media"/>
            <a:extLst>
              <a:ext uri="{FF2B5EF4-FFF2-40B4-BE49-F238E27FC236}">
                <a16:creationId xmlns:a16="http://schemas.microsoft.com/office/drawing/2014/main" id="{A707DAD1-237E-4065-A169-301A6B4A40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999819" y="98136"/>
            <a:ext cx="609600" cy="609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B59E3B1-DB00-4CE2-9E78-0A11E9220E1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740" b="91950" l="10000" r="90000">
                        <a14:foregroundMark x1="52857" y1="7740" x2="52857" y2="7740"/>
                        <a14:foregroundMark x1="26071" y1="90712" x2="26071" y2="90712"/>
                        <a14:foregroundMark x1="60357" y1="91950" x2="60357" y2="919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317" t="2405" r="15258"/>
          <a:stretch/>
        </p:blipFill>
        <p:spPr>
          <a:xfrm>
            <a:off x="13196825" y="3530488"/>
            <a:ext cx="1870598" cy="312342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2913C34-3B70-4BF7-8106-3A04EEE0A78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7689" b="91509" l="18444" r="48778">
                        <a14:foregroundMark x1="41667" y1="21580" x2="41667" y2="21580"/>
                        <a14:foregroundMark x1="44222" y1="17689" x2="44222" y2="17689"/>
                        <a14:foregroundMark x1="46889" y1="43514" x2="46889" y2="43514"/>
                        <a14:foregroundMark x1="44444" y1="37618" x2="44444" y2="37618"/>
                        <a14:foregroundMark x1="35444" y1="39623" x2="35444" y2="39623"/>
                        <a14:foregroundMark x1="25667" y1="55071" x2="25667" y2="55071"/>
                        <a14:foregroundMark x1="22222" y1="76179" x2="22222" y2="76179"/>
                        <a14:foregroundMark x1="22778" y1="69693" x2="22778" y2="69693"/>
                        <a14:foregroundMark x1="22111" y1="71816" x2="22111" y2="71816"/>
                        <a14:foregroundMark x1="23444" y1="68750" x2="23444" y2="70283"/>
                        <a14:foregroundMark x1="23222" y1="91863" x2="23222" y2="91863"/>
                        <a14:foregroundMark x1="47333" y1="57429" x2="47333" y2="57429"/>
                        <a14:foregroundMark x1="23667" y1="67335" x2="21444" y2="74292"/>
                        <a14:foregroundMark x1="21444" y1="74292" x2="21444" y2="74292"/>
                        <a14:foregroundMark x1="23222" y1="66863" x2="22333" y2="69929"/>
                        <a14:foregroundMark x1="25667" y1="58255" x2="25667" y2="58255"/>
                        <a14:foregroundMark x1="27667" y1="52594" x2="27667" y2="52594"/>
                        <a14:foregroundMark x1="48778" y1="41745" x2="48778" y2="41745"/>
                        <a14:foregroundMark x1="18778" y1="63325" x2="18778" y2="63325"/>
                        <a14:foregroundMark x1="18444" y1="22877" x2="18444" y2="228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77" t="14734" r="50452" b="5451"/>
          <a:stretch/>
        </p:blipFill>
        <p:spPr>
          <a:xfrm>
            <a:off x="-2541580" y="3530488"/>
            <a:ext cx="1348896" cy="287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4228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8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4.81481E-6 L -0.53932 -0.14444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966" y="-7222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3.7037E-7 L 0.62318 -0.11227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159" y="-5625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18353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1"/>
      <p:bldP spid="9" grpId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E7D646-3DC9-40D0-AA4D-01255C68F4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58" y="406400"/>
            <a:ext cx="12202258" cy="645160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13722C-ABEC-4E35-BAEB-6B0D74FF03C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740" b="91950" l="10000" r="90000">
                        <a14:foregroundMark x1="52857" y1="7740" x2="52857" y2="7740"/>
                        <a14:foregroundMark x1="26071" y1="90712" x2="26071" y2="90712"/>
                        <a14:foregroundMark x1="60357" y1="91950" x2="60357" y2="919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317" t="2405" r="15258"/>
          <a:stretch/>
        </p:blipFill>
        <p:spPr>
          <a:xfrm>
            <a:off x="12732614" y="3060426"/>
            <a:ext cx="2398309" cy="4004564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C54BBEB-5D0C-4841-85FA-3869EDA949F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7689" b="91509" l="18444" r="48778">
                        <a14:foregroundMark x1="41667" y1="21580" x2="41667" y2="21580"/>
                        <a14:foregroundMark x1="44222" y1="17689" x2="44222" y2="17689"/>
                        <a14:foregroundMark x1="46889" y1="43514" x2="46889" y2="43514"/>
                        <a14:foregroundMark x1="44444" y1="37618" x2="44444" y2="37618"/>
                        <a14:foregroundMark x1="35444" y1="39623" x2="35444" y2="39623"/>
                        <a14:foregroundMark x1="25667" y1="55071" x2="25667" y2="55071"/>
                        <a14:foregroundMark x1="22222" y1="76179" x2="22222" y2="76179"/>
                        <a14:foregroundMark x1="22778" y1="69693" x2="22778" y2="69693"/>
                        <a14:foregroundMark x1="22111" y1="71816" x2="22111" y2="71816"/>
                        <a14:foregroundMark x1="23444" y1="68750" x2="23444" y2="70283"/>
                        <a14:foregroundMark x1="23222" y1="91863" x2="23222" y2="91863"/>
                        <a14:foregroundMark x1="47333" y1="57429" x2="47333" y2="57429"/>
                        <a14:foregroundMark x1="23667" y1="67335" x2="21444" y2="74292"/>
                        <a14:foregroundMark x1="21444" y1="74292" x2="21444" y2="74292"/>
                        <a14:foregroundMark x1="23222" y1="66863" x2="22333" y2="69929"/>
                        <a14:foregroundMark x1="25667" y1="58255" x2="25667" y2="58255"/>
                        <a14:foregroundMark x1="27667" y1="52594" x2="27667" y2="52594"/>
                        <a14:foregroundMark x1="48778" y1="41745" x2="48778" y2="41745"/>
                        <a14:foregroundMark x1="18778" y1="63325" x2="18778" y2="63325"/>
                        <a14:foregroundMark x1="18444" y1="22877" x2="18444" y2="228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77" t="14734" r="50452" b="5451"/>
          <a:stretch/>
        </p:blipFill>
        <p:spPr>
          <a:xfrm>
            <a:off x="-2709047" y="3851920"/>
            <a:ext cx="1429304" cy="30455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E33C57-8CD2-4D83-A25B-100580C8553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4167" r="90833">
                        <a14:foregroundMark x1="8611" y1="52500" x2="8611" y2="52500"/>
                        <a14:foregroundMark x1="4444" y1="54167" x2="4444" y2="54167"/>
                        <a14:foregroundMark x1="90833" y1="56944" x2="90833" y2="56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73" t="36410" r="7107" b="37654"/>
          <a:stretch/>
        </p:blipFill>
        <p:spPr>
          <a:xfrm>
            <a:off x="-186813" y="4901013"/>
            <a:ext cx="12668043" cy="195698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DC3B738D-F12C-4756-B057-4A589BE4ACA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062" y="5242365"/>
            <a:ext cx="2302079" cy="955753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F08DDCB7-EEDB-4920-84B7-C4C5A5F9EA4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503" y="5227998"/>
            <a:ext cx="2302079" cy="955753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BD8C8551-C185-4463-9C7B-2491C40C051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921" y="5193594"/>
            <a:ext cx="2302079" cy="955753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846CF6F3-00F4-4BFF-914F-7FD8B36767A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5413" y="5242365"/>
            <a:ext cx="2302079" cy="95575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692591E-58C1-487D-A046-51BB36B9F727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69" t="8322" r="18449" b="6016"/>
          <a:stretch/>
        </p:blipFill>
        <p:spPr>
          <a:xfrm>
            <a:off x="5816849" y="2996856"/>
            <a:ext cx="738373" cy="92767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C0FF059-C2CA-4586-B062-98FA46534172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69" t="8322" r="18449" b="6016"/>
          <a:stretch/>
        </p:blipFill>
        <p:spPr>
          <a:xfrm>
            <a:off x="6555222" y="3026190"/>
            <a:ext cx="738373" cy="92767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4EDEE36-17B7-4445-A83F-F2772A2901D3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69" t="8322" r="18449" b="6016"/>
          <a:stretch/>
        </p:blipFill>
        <p:spPr>
          <a:xfrm>
            <a:off x="5852277" y="2216090"/>
            <a:ext cx="738373" cy="92767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0B2AD35-02C8-4140-9564-8FF0C97F759E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69" t="8322" r="18449" b="6016"/>
          <a:stretch/>
        </p:blipFill>
        <p:spPr>
          <a:xfrm>
            <a:off x="7230577" y="3007591"/>
            <a:ext cx="738373" cy="92767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FABA062-042B-4C40-A540-C3B887F720CE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69" t="8322" r="18449" b="6016"/>
          <a:stretch/>
        </p:blipFill>
        <p:spPr>
          <a:xfrm>
            <a:off x="5149401" y="2206787"/>
            <a:ext cx="738373" cy="92767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D0CD625-86BD-4369-937F-35B2B85D7114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69" t="8322" r="18449" b="6016"/>
          <a:stretch/>
        </p:blipFill>
        <p:spPr>
          <a:xfrm>
            <a:off x="4475035" y="2166798"/>
            <a:ext cx="738373" cy="92767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8EEF84D-BFCF-4ADC-A7B1-A5FB30E9D62A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69" t="8322" r="18449" b="6016"/>
          <a:stretch/>
        </p:blipFill>
        <p:spPr>
          <a:xfrm>
            <a:off x="7251454" y="2222335"/>
            <a:ext cx="738373" cy="92767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C96D8C6-B126-4DD1-992F-4AE1DBB23B34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69" t="8322" r="18449" b="6016"/>
          <a:stretch/>
        </p:blipFill>
        <p:spPr>
          <a:xfrm>
            <a:off x="5127402" y="3007591"/>
            <a:ext cx="738373" cy="92767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E6F6121-8102-48EA-9737-600D468FEC3D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69" t="8322" r="18449" b="6016"/>
          <a:stretch/>
        </p:blipFill>
        <p:spPr>
          <a:xfrm>
            <a:off x="4456551" y="2975839"/>
            <a:ext cx="738373" cy="92767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9B7AB5B-6310-4507-934F-3050A5D6FACB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69" t="8322" r="18449" b="6016"/>
          <a:stretch/>
        </p:blipFill>
        <p:spPr>
          <a:xfrm>
            <a:off x="6571160" y="2216090"/>
            <a:ext cx="738373" cy="92767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4960A1B-367F-455A-87C7-C853AFDE5A2D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69" t="8322" r="18449" b="6016"/>
          <a:stretch/>
        </p:blipFill>
        <p:spPr>
          <a:xfrm>
            <a:off x="5832787" y="1303571"/>
            <a:ext cx="738373" cy="92767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CAD41C0-048E-488D-98C8-A102BB742F01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69" t="8322" r="18449" b="6016"/>
          <a:stretch/>
        </p:blipFill>
        <p:spPr>
          <a:xfrm>
            <a:off x="5161621" y="1322993"/>
            <a:ext cx="738373" cy="92767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33FE1D6-C124-4A51-AF41-BD02E30A9DC7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69" t="8322" r="18449" b="6016"/>
          <a:stretch/>
        </p:blipFill>
        <p:spPr>
          <a:xfrm>
            <a:off x="4455545" y="1254279"/>
            <a:ext cx="738373" cy="92767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B2F61D32-ACDE-44ED-B5DB-E7D735600ADC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69" t="8322" r="18449" b="6016"/>
          <a:stretch/>
        </p:blipFill>
        <p:spPr>
          <a:xfrm>
            <a:off x="7231964" y="1312203"/>
            <a:ext cx="738373" cy="92767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F5BA0F23-9862-49DA-A1EA-9469357462BC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69" t="8322" r="18449" b="6016"/>
          <a:stretch/>
        </p:blipFill>
        <p:spPr>
          <a:xfrm>
            <a:off x="6551670" y="1303571"/>
            <a:ext cx="738373" cy="92767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EE1C13B1-5FD4-4964-926C-A115F537CD14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69" t="8322" r="18449" b="6016"/>
          <a:stretch/>
        </p:blipFill>
        <p:spPr>
          <a:xfrm>
            <a:off x="5816849" y="3825511"/>
            <a:ext cx="738373" cy="92767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B15FC98-AEEA-4722-A142-E9DEC9966D7F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69" t="8322" r="18449" b="6016"/>
          <a:stretch/>
        </p:blipFill>
        <p:spPr>
          <a:xfrm>
            <a:off x="5142444" y="3796231"/>
            <a:ext cx="738373" cy="92767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85C1746C-62F6-4350-BD09-81E03A0810B1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69" t="8322" r="18449" b="6016"/>
          <a:stretch/>
        </p:blipFill>
        <p:spPr>
          <a:xfrm>
            <a:off x="4514574" y="3877734"/>
            <a:ext cx="738373" cy="92767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F82CEF9B-7214-4190-B907-32307BBE742A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69" t="8322" r="18449" b="6016"/>
          <a:stretch/>
        </p:blipFill>
        <p:spPr>
          <a:xfrm>
            <a:off x="7262357" y="3821177"/>
            <a:ext cx="738373" cy="927672"/>
          </a:xfrm>
          <a:prstGeom prst="rect">
            <a:avLst/>
          </a:prstGeom>
        </p:spPr>
      </p:pic>
      <p:sp>
        <p:nvSpPr>
          <p:cNvPr id="46" name="Speech Bubble: Oval 45">
            <a:extLst>
              <a:ext uri="{FF2B5EF4-FFF2-40B4-BE49-F238E27FC236}">
                <a16:creationId xmlns:a16="http://schemas.microsoft.com/office/drawing/2014/main" id="{8AEA3EC7-D7DD-4416-8FCA-155269B4651E}"/>
              </a:ext>
            </a:extLst>
          </p:cNvPr>
          <p:cNvSpPr/>
          <p:nvPr/>
        </p:nvSpPr>
        <p:spPr>
          <a:xfrm>
            <a:off x="51282" y="1592920"/>
            <a:ext cx="3820312" cy="1658512"/>
          </a:xfrm>
          <a:prstGeom prst="wedgeEllipseCallout">
            <a:avLst>
              <a:gd name="adj1" fmla="val -1253"/>
              <a:gd name="adj2" fmla="val 73258"/>
            </a:avLst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Anh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Thỏ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ơi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cà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rốt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DB712EB-FF1A-4A54-BFE3-C68455A24F10}"/>
              </a:ext>
            </a:extLst>
          </p:cNvPr>
          <p:cNvGrpSpPr/>
          <p:nvPr/>
        </p:nvGrpSpPr>
        <p:grpSpPr>
          <a:xfrm>
            <a:off x="8233857" y="2075744"/>
            <a:ext cx="3816744" cy="1591857"/>
            <a:chOff x="8643731" y="731520"/>
            <a:chExt cx="4082060" cy="2087880"/>
          </a:xfrm>
        </p:grpSpPr>
        <p:sp>
          <p:nvSpPr>
            <p:cNvPr id="48" name="Speech Bubble: Oval 47">
              <a:extLst>
                <a:ext uri="{FF2B5EF4-FFF2-40B4-BE49-F238E27FC236}">
                  <a16:creationId xmlns:a16="http://schemas.microsoft.com/office/drawing/2014/main" id="{E2ED2A49-3184-48AD-9604-3DEB705DB7C5}"/>
                </a:ext>
              </a:extLst>
            </p:cNvPr>
            <p:cNvSpPr/>
            <p:nvPr/>
          </p:nvSpPr>
          <p:spPr>
            <a:xfrm>
              <a:off x="8643731" y="731520"/>
              <a:ext cx="4082060" cy="2087880"/>
            </a:xfrm>
            <a:prstGeom prst="wedgeEllipseCallout">
              <a:avLst>
                <a:gd name="adj1" fmla="val 23553"/>
                <a:gd name="adj2" fmla="val 66556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2A216E7-BDB8-4401-A608-EED1F2A00F16}"/>
                </a:ext>
              </a:extLst>
            </p:cNvPr>
            <p:cNvSpPr txBox="1"/>
            <p:nvPr/>
          </p:nvSpPr>
          <p:spPr>
            <a:xfrm>
              <a:off x="8910626" y="1141335"/>
              <a:ext cx="3548269" cy="1251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Mẹ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dặn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xếp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đều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mỗi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đĩa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5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cà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rốt</a:t>
              </a:r>
              <a:endPara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983B4722-5B4D-4BCA-AC77-20844831BC7F}"/>
              </a:ext>
            </a:extLst>
          </p:cNvPr>
          <p:cNvGrpSpPr/>
          <p:nvPr/>
        </p:nvGrpSpPr>
        <p:grpSpPr>
          <a:xfrm>
            <a:off x="174292" y="1019615"/>
            <a:ext cx="3730527" cy="2294365"/>
            <a:chOff x="8812464" y="721061"/>
            <a:chExt cx="3548269" cy="2087880"/>
          </a:xfrm>
        </p:grpSpPr>
        <p:sp>
          <p:nvSpPr>
            <p:cNvPr id="57" name="Speech Bubble: Oval 56">
              <a:extLst>
                <a:ext uri="{FF2B5EF4-FFF2-40B4-BE49-F238E27FC236}">
                  <a16:creationId xmlns:a16="http://schemas.microsoft.com/office/drawing/2014/main" id="{BC2CCCC0-BE20-4AD4-83FB-47DECDF3854D}"/>
                </a:ext>
              </a:extLst>
            </p:cNvPr>
            <p:cNvSpPr/>
            <p:nvPr/>
          </p:nvSpPr>
          <p:spPr>
            <a:xfrm>
              <a:off x="8812464" y="721061"/>
              <a:ext cx="3548269" cy="2087880"/>
            </a:xfrm>
            <a:prstGeom prst="wedgeEllipseCallout">
              <a:avLst>
                <a:gd name="adj1" fmla="val -1253"/>
                <a:gd name="adj2" fmla="val 73258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DBA28CA1-421F-4D9B-8E54-6E99A4F2BB27}"/>
                </a:ext>
              </a:extLst>
            </p:cNvPr>
            <p:cNvSpPr txBox="1"/>
            <p:nvPr/>
          </p:nvSpPr>
          <p:spPr>
            <a:xfrm>
              <a:off x="8950771" y="1077679"/>
              <a:ext cx="3347099" cy="14283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20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cà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rốt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xếp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đều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mỗi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đĩa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5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cà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rốt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Vậy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mình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phải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lấy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mấy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cái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đĩa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AF41EE7D-6401-4800-97D1-61C0FE0DF814}"/>
              </a:ext>
            </a:extLst>
          </p:cNvPr>
          <p:cNvGrpSpPr/>
          <p:nvPr/>
        </p:nvGrpSpPr>
        <p:grpSpPr>
          <a:xfrm>
            <a:off x="8220334" y="1733297"/>
            <a:ext cx="3816744" cy="2087880"/>
            <a:chOff x="8919733" y="731520"/>
            <a:chExt cx="3272266" cy="2087880"/>
          </a:xfrm>
        </p:grpSpPr>
        <p:sp>
          <p:nvSpPr>
            <p:cNvPr id="60" name="Speech Bubble: Oval 59">
              <a:extLst>
                <a:ext uri="{FF2B5EF4-FFF2-40B4-BE49-F238E27FC236}">
                  <a16:creationId xmlns:a16="http://schemas.microsoft.com/office/drawing/2014/main" id="{36327901-F228-418F-8699-8927E8BE727C}"/>
                </a:ext>
              </a:extLst>
            </p:cNvPr>
            <p:cNvSpPr/>
            <p:nvPr/>
          </p:nvSpPr>
          <p:spPr>
            <a:xfrm>
              <a:off x="8919733" y="731520"/>
              <a:ext cx="3272266" cy="2087880"/>
            </a:xfrm>
            <a:prstGeom prst="wedgeEllipseCallout">
              <a:avLst>
                <a:gd name="adj1" fmla="val -1253"/>
                <a:gd name="adj2" fmla="val 73258"/>
              </a:avLst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516F3506-13E9-4904-A2BA-AAB16CFD6A15}"/>
                </a:ext>
              </a:extLst>
            </p:cNvPr>
            <p:cNvSpPr txBox="1"/>
            <p:nvPr/>
          </p:nvSpPr>
          <p:spPr>
            <a:xfrm>
              <a:off x="9067952" y="1214571"/>
              <a:ext cx="288055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Mình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sẽ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phép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chia</a:t>
              </a:r>
            </a:p>
            <a:p>
              <a:pPr algn="ctr"/>
              <a:r>
                <a:rPr lang="en-US" sz="3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 : 5</a:t>
              </a: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DF10EDD-8D75-48D0-9D7E-8F6469FF3605}"/>
              </a:ext>
            </a:extLst>
          </p:cNvPr>
          <p:cNvGrpSpPr/>
          <p:nvPr/>
        </p:nvGrpSpPr>
        <p:grpSpPr>
          <a:xfrm>
            <a:off x="755041" y="1544568"/>
            <a:ext cx="3548269" cy="1355424"/>
            <a:chOff x="8643731" y="1300129"/>
            <a:chExt cx="3548269" cy="1355424"/>
          </a:xfrm>
        </p:grpSpPr>
        <p:sp>
          <p:nvSpPr>
            <p:cNvPr id="63" name="Speech Bubble: Oval 62">
              <a:extLst>
                <a:ext uri="{FF2B5EF4-FFF2-40B4-BE49-F238E27FC236}">
                  <a16:creationId xmlns:a16="http://schemas.microsoft.com/office/drawing/2014/main" id="{AADE002A-162E-4EF7-9ABA-F3C587D8096F}"/>
                </a:ext>
              </a:extLst>
            </p:cNvPr>
            <p:cNvSpPr/>
            <p:nvPr/>
          </p:nvSpPr>
          <p:spPr>
            <a:xfrm>
              <a:off x="8643731" y="1300129"/>
              <a:ext cx="3548269" cy="1355424"/>
            </a:xfrm>
            <a:prstGeom prst="wedgeEllipseCallout">
              <a:avLst>
                <a:gd name="adj1" fmla="val -1253"/>
                <a:gd name="adj2" fmla="val 73258"/>
              </a:avLst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FD2295AF-C0C6-4B27-9515-58889570954D}"/>
                </a:ext>
              </a:extLst>
            </p:cNvPr>
            <p:cNvSpPr txBox="1"/>
            <p:nvPr/>
          </p:nvSpPr>
          <p:spPr>
            <a:xfrm>
              <a:off x="8846523" y="1777193"/>
              <a:ext cx="31390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 : 5 = ?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C03EF758-8211-4CC5-BC1E-E1F1C1A01DE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867" y="2992841"/>
            <a:ext cx="1289971" cy="2244753"/>
          </a:xfrm>
          <a:prstGeom prst="rect">
            <a:avLst/>
          </a:prstGeom>
        </p:spPr>
      </p:pic>
      <p:grpSp>
        <p:nvGrpSpPr>
          <p:cNvPr id="65" name="Group 64">
            <a:extLst>
              <a:ext uri="{FF2B5EF4-FFF2-40B4-BE49-F238E27FC236}">
                <a16:creationId xmlns:a16="http://schemas.microsoft.com/office/drawing/2014/main" id="{086662C9-C5D8-4072-968E-29C8640610F2}"/>
              </a:ext>
            </a:extLst>
          </p:cNvPr>
          <p:cNvGrpSpPr/>
          <p:nvPr/>
        </p:nvGrpSpPr>
        <p:grpSpPr>
          <a:xfrm>
            <a:off x="8239824" y="1671344"/>
            <a:ext cx="3816744" cy="2087880"/>
            <a:chOff x="8880675" y="789535"/>
            <a:chExt cx="3272266" cy="2087880"/>
          </a:xfrm>
        </p:grpSpPr>
        <p:sp>
          <p:nvSpPr>
            <p:cNvPr id="66" name="Speech Bubble: Oval 65">
              <a:extLst>
                <a:ext uri="{FF2B5EF4-FFF2-40B4-BE49-F238E27FC236}">
                  <a16:creationId xmlns:a16="http://schemas.microsoft.com/office/drawing/2014/main" id="{28996928-E05D-4F05-BA06-E24A59595688}"/>
                </a:ext>
              </a:extLst>
            </p:cNvPr>
            <p:cNvSpPr/>
            <p:nvPr/>
          </p:nvSpPr>
          <p:spPr>
            <a:xfrm>
              <a:off x="8880675" y="789535"/>
              <a:ext cx="3272266" cy="2087880"/>
            </a:xfrm>
            <a:prstGeom prst="wedgeEllipseCallout">
              <a:avLst>
                <a:gd name="adj1" fmla="val -1253"/>
                <a:gd name="adj2" fmla="val 73258"/>
              </a:avLst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D51CEB15-C962-424C-8C57-21515CD880EE}"/>
                </a:ext>
              </a:extLst>
            </p:cNvPr>
            <p:cNvSpPr txBox="1"/>
            <p:nvPr/>
          </p:nvSpPr>
          <p:spPr>
            <a:xfrm>
              <a:off x="9052052" y="1218104"/>
              <a:ext cx="288055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Vì</a:t>
              </a:r>
              <a:r>
                <a:rPr lang="en-US" sz="3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5 x 4 = 20</a:t>
              </a:r>
            </a:p>
            <a:p>
              <a:pPr algn="ctr"/>
              <a:r>
                <a:rPr lang="en-US" sz="32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Nên</a:t>
              </a:r>
              <a:r>
                <a:rPr lang="en-US" sz="3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20 : 5 = 4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228EF53F-7024-4717-91DA-DEF2EB624101}"/>
              </a:ext>
            </a:extLst>
          </p:cNvPr>
          <p:cNvGrpSpPr/>
          <p:nvPr/>
        </p:nvGrpSpPr>
        <p:grpSpPr>
          <a:xfrm>
            <a:off x="588988" y="1494104"/>
            <a:ext cx="3548269" cy="1566322"/>
            <a:chOff x="8643731" y="1300129"/>
            <a:chExt cx="3548269" cy="1355424"/>
          </a:xfrm>
        </p:grpSpPr>
        <p:sp>
          <p:nvSpPr>
            <p:cNvPr id="70" name="Speech Bubble: Oval 69">
              <a:extLst>
                <a:ext uri="{FF2B5EF4-FFF2-40B4-BE49-F238E27FC236}">
                  <a16:creationId xmlns:a16="http://schemas.microsoft.com/office/drawing/2014/main" id="{EF5E7C58-30AA-46AA-9299-0F6452868BBF}"/>
                </a:ext>
              </a:extLst>
            </p:cNvPr>
            <p:cNvSpPr/>
            <p:nvPr/>
          </p:nvSpPr>
          <p:spPr>
            <a:xfrm>
              <a:off x="8643731" y="1300129"/>
              <a:ext cx="3548269" cy="1355424"/>
            </a:xfrm>
            <a:prstGeom prst="wedgeEllipseCallout">
              <a:avLst>
                <a:gd name="adj1" fmla="val -1253"/>
                <a:gd name="adj2" fmla="val 73258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70E90CE9-1182-4F4F-92BD-4CFC1C7CC300}"/>
                </a:ext>
              </a:extLst>
            </p:cNvPr>
            <p:cNvSpPr txBox="1"/>
            <p:nvPr/>
          </p:nvSpPr>
          <p:spPr>
            <a:xfrm>
              <a:off x="8880711" y="1672068"/>
              <a:ext cx="3139053" cy="825641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Vậy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sẽ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lấy</a:t>
              </a:r>
              <a:endPara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4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cái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đĩa</a:t>
              </a:r>
              <a:endPara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363CAD8-ED02-4DD4-A03A-957D9CB1F335}"/>
              </a:ext>
            </a:extLst>
          </p:cNvPr>
          <p:cNvGrpSpPr/>
          <p:nvPr/>
        </p:nvGrpSpPr>
        <p:grpSpPr>
          <a:xfrm>
            <a:off x="2877099" y="63800"/>
            <a:ext cx="6561106" cy="1382829"/>
            <a:chOff x="2869227" y="-307889"/>
            <a:chExt cx="5514681" cy="1324806"/>
          </a:xfrm>
        </p:grpSpPr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2084FB77-7C0C-41A7-A4AC-2E00FEDA116B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7692" b="89915" l="8356" r="93014">
                          <a14:foregroundMark x1="50548" y1="10427" x2="50548" y2="10427"/>
                          <a14:foregroundMark x1="57397" y1="8034" x2="57397" y2="8034"/>
                          <a14:foregroundMark x1="93014" y1="52308" x2="93014" y2="52308"/>
                          <a14:foregroundMark x1="8356" y1="48376" x2="8356" y2="4837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9227" y="-307889"/>
              <a:ext cx="5514681" cy="1324806"/>
            </a:xfrm>
            <a:prstGeom prst="rect">
              <a:avLst/>
            </a:prstGeom>
          </p:spPr>
        </p:pic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B814352B-D205-4C49-B06A-16C6778C5EE7}"/>
                </a:ext>
              </a:extLst>
            </p:cNvPr>
            <p:cNvSpPr txBox="1"/>
            <p:nvPr/>
          </p:nvSpPr>
          <p:spPr>
            <a:xfrm>
              <a:off x="3630781" y="-127026"/>
              <a:ext cx="432843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Chúng</a:t>
              </a:r>
              <a:r>
                <a:rPr lang="en-US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mình</a:t>
              </a:r>
              <a:r>
                <a:rPr lang="en-US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cùng</a:t>
              </a:r>
              <a:r>
                <a:rPr lang="en-US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kiểm</a:t>
              </a:r>
              <a:r>
                <a:rPr lang="en-US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</a:t>
              </a:r>
              <a:r>
                <a:rPr lang="en-US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lại</a:t>
              </a:r>
              <a:r>
                <a:rPr lang="en-US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kết</a:t>
              </a:r>
              <a:r>
                <a:rPr lang="en-US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quả</a:t>
              </a:r>
              <a:r>
                <a:rPr lang="en-US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nhé</a:t>
              </a:r>
              <a:r>
                <a:rPr lang="en-US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39" name="Picture 38">
            <a:extLst>
              <a:ext uri="{FF2B5EF4-FFF2-40B4-BE49-F238E27FC236}">
                <a16:creationId xmlns:a16="http://schemas.microsoft.com/office/drawing/2014/main" id="{E661F694-AC27-4CCD-B0D0-604FED84E161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69" t="8322" r="18449" b="6016"/>
          <a:stretch/>
        </p:blipFill>
        <p:spPr>
          <a:xfrm>
            <a:off x="6524880" y="3848706"/>
            <a:ext cx="738373" cy="927672"/>
          </a:xfrm>
          <a:prstGeom prst="rect">
            <a:avLst/>
          </a:prstGeom>
        </p:spPr>
      </p:pic>
      <p:grpSp>
        <p:nvGrpSpPr>
          <p:cNvPr id="79" name="Group 78">
            <a:extLst>
              <a:ext uri="{FF2B5EF4-FFF2-40B4-BE49-F238E27FC236}">
                <a16:creationId xmlns:a16="http://schemas.microsoft.com/office/drawing/2014/main" id="{698DDBB0-B2C3-485E-9AD3-D703D6B9FD92}"/>
              </a:ext>
            </a:extLst>
          </p:cNvPr>
          <p:cNvGrpSpPr/>
          <p:nvPr/>
        </p:nvGrpSpPr>
        <p:grpSpPr>
          <a:xfrm>
            <a:off x="3562027" y="1295223"/>
            <a:ext cx="5514681" cy="2034199"/>
            <a:chOff x="3044382" y="-37676"/>
            <a:chExt cx="5514681" cy="2034199"/>
          </a:xfrm>
        </p:grpSpPr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BB476287-F4D3-49A8-82DD-CB04DA4C10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duotone>
                <a:prstClr val="black"/>
                <a:srgbClr val="92D05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7692" b="89915" l="8356" r="93014">
                          <a14:foregroundMark x1="50548" y1="10427" x2="50548" y2="10427"/>
                          <a14:foregroundMark x1="57397" y1="8034" x2="57397" y2="8034"/>
                          <a14:foregroundMark x1="93014" y1="52308" x2="93014" y2="52308"/>
                          <a14:foregroundMark x1="8356" y1="48376" x2="8356" y2="4837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4382" y="-37676"/>
              <a:ext cx="5514681" cy="2034199"/>
            </a:xfrm>
            <a:prstGeom prst="rect">
              <a:avLst/>
            </a:prstGeom>
          </p:spPr>
        </p:pic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E395C3EE-7A9F-42BC-BD53-068784C29414}"/>
                </a:ext>
              </a:extLst>
            </p:cNvPr>
            <p:cNvSpPr txBox="1"/>
            <p:nvPr/>
          </p:nvSpPr>
          <p:spPr>
            <a:xfrm>
              <a:off x="3560754" y="272876"/>
              <a:ext cx="4480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Vậy</a:t>
              </a:r>
              <a:endPara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36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 : 5 = 4</a:t>
              </a:r>
            </a:p>
          </p:txBody>
        </p:sp>
      </p:grpSp>
      <p:pic>
        <p:nvPicPr>
          <p:cNvPr id="82" name="bensound-smile">
            <a:hlinkClick r:id="" action="ppaction://media"/>
            <a:extLst>
              <a:ext uri="{FF2B5EF4-FFF2-40B4-BE49-F238E27FC236}">
                <a16:creationId xmlns:a16="http://schemas.microsoft.com/office/drawing/2014/main" id="{697AFBB8-638F-4094-A594-0A09963C77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0999819" y="9813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49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536" fill="hold"/>
                                        <p:tgtEl>
                                          <p:spTgt spid="8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44444E-6 L -0.1961 -0.0016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05" y="-9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81481E-6 L 0.23125 -0.0870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63" y="-4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83536"/>
                            </p:stCondLst>
                            <p:childTnLst>
                              <p:par>
                                <p:cTn id="12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500"/>
                            </p:stCondLst>
                            <p:childTnLst>
                              <p:par>
                                <p:cTn id="8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000"/>
                            </p:stCondLst>
                            <p:childTnLst>
                              <p:par>
                                <p:cTn id="9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7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8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9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1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3500"/>
                            </p:stCondLst>
                            <p:childTnLst>
                              <p:par>
                                <p:cTn id="10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4500"/>
                            </p:stCondLst>
                            <p:childTnLst>
                              <p:par>
                                <p:cTn id="1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0"/>
                            </p:stCondLst>
                            <p:childTnLst>
                              <p:par>
                                <p:cTn id="13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500"/>
                            </p:stCondLst>
                            <p:childTnLst>
                              <p:par>
                                <p:cTn id="14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2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6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6000"/>
                            </p:stCondLst>
                            <p:childTnLst>
                              <p:par>
                                <p:cTn id="15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6500"/>
                            </p:stCondLst>
                            <p:childTnLst>
                              <p:par>
                                <p:cTn id="16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4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5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6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7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8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7000"/>
                            </p:stCondLst>
                            <p:childTnLst>
                              <p:par>
                                <p:cTn id="18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7500"/>
                            </p:stCondLst>
                            <p:childTnLst>
                              <p:par>
                                <p:cTn id="19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8000"/>
                            </p:stCondLst>
                            <p:childTnLst>
                              <p:par>
                                <p:cTn id="20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7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8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9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0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1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8500"/>
                            </p:stCondLst>
                            <p:childTnLst>
                              <p:par>
                                <p:cTn id="2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9000"/>
                            </p:stCondLst>
                            <p:childTnLst>
                              <p:par>
                                <p:cTn id="22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9500"/>
                            </p:stCondLst>
                            <p:childTnLst>
                              <p:par>
                                <p:cTn id="2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10000"/>
                            </p:stCondLst>
                            <p:childTnLst>
                              <p:par>
                                <p:cTn id="24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11000"/>
                            </p:stCondLst>
                            <p:childTnLst>
                              <p:par>
                                <p:cTn id="25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0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6" presetID="50" presetClass="entr" presetSubtype="0" decel="10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4000"/>
                            </p:stCondLst>
                            <p:childTnLst>
                              <p:par>
                                <p:cTn id="27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4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8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500"/>
                            </p:stCondLst>
                            <p:childTnLst>
                              <p:par>
                                <p:cTn id="288" presetID="50" presetClass="entr" presetSubtype="0" decel="10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9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9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>
                            <p:stCondLst>
                              <p:cond delay="500"/>
                            </p:stCondLst>
                            <p:childTnLst>
                              <p:par>
                                <p:cTn id="30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8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19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6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3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85185E-6 L -0.27305 0.18403 " pathEditMode="relative" rAng="0" ptsTypes="AA">
                                      <p:cBhvr>
                                        <p:cTn id="33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59" y="9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3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81481E-6 L -0.29323 0.18866 " pathEditMode="relative" rAng="0" ptsTypes="AA">
                                      <p:cBhvr>
                                        <p:cTn id="33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61" y="9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>
                            <p:stCondLst>
                              <p:cond delay="5000"/>
                            </p:stCondLst>
                            <p:childTnLst>
                              <p:par>
                                <p:cTn id="34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96296E-6 L -0.31979 0.19167 " pathEditMode="relative" rAng="0" ptsTypes="AA">
                                      <p:cBhvr>
                                        <p:cTn id="34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90" y="9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3" fill="hold">
                            <p:stCondLst>
                              <p:cond delay="7000"/>
                            </p:stCondLst>
                            <p:childTnLst>
                              <p:par>
                                <p:cTn id="34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3.7037E-6 L -0.34661 0.20162 " pathEditMode="relative" rAng="0" ptsTypes="AA">
                                      <p:cBhvr>
                                        <p:cTn id="34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31" y="100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6" fill="hold">
                            <p:stCondLst>
                              <p:cond delay="9000"/>
                            </p:stCondLst>
                            <p:childTnLst>
                              <p:par>
                                <p:cTn id="34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1.48148E-6 L -0.37591 0.19514 " pathEditMode="relative" rAng="0" ptsTypes="AA">
                                      <p:cBhvr>
                                        <p:cTn id="34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02" y="9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9" fill="hold">
                            <p:stCondLst>
                              <p:cond delay="11000"/>
                            </p:stCondLst>
                            <p:childTnLst>
                              <p:par>
                                <p:cTn id="35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5" fill="hold">
                            <p:stCondLst>
                              <p:cond delay="12000"/>
                            </p:stCondLst>
                            <p:childTnLst>
                              <p:par>
                                <p:cTn id="35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3.7037E-7 L -0.05208 0.31551 " pathEditMode="relative" rAng="0" ptsTypes="AA">
                                      <p:cBhvr>
                                        <p:cTn id="35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4" y="15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8" fill="hold">
                            <p:stCondLst>
                              <p:cond delay="14000"/>
                            </p:stCondLst>
                            <p:childTnLst>
                              <p:par>
                                <p:cTn id="35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0 L -0.07331 0.30926 " pathEditMode="relative" rAng="0" ptsTypes="AA">
                                      <p:cBhvr>
                                        <p:cTn id="36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72" y="15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1" fill="hold">
                            <p:stCondLst>
                              <p:cond delay="16000"/>
                            </p:stCondLst>
                            <p:childTnLst>
                              <p:par>
                                <p:cTn id="36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7037E-7 L -0.09609 0.31319 " pathEditMode="relative" rAng="0" ptsTypes="AA">
                                      <p:cBhvr>
                                        <p:cTn id="36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05" y="15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>
                            <p:stCondLst>
                              <p:cond delay="18000"/>
                            </p:stCondLst>
                            <p:childTnLst>
                              <p:par>
                                <p:cTn id="36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3.7037E-6 L -0.12591 0.30115 " pathEditMode="relative" rAng="0" ptsTypes="AA">
                                      <p:cBhvr>
                                        <p:cTn id="36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02" y="15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7" fill="hold">
                            <p:stCondLst>
                              <p:cond delay="20000"/>
                            </p:stCondLst>
                            <p:childTnLst>
                              <p:par>
                                <p:cTn id="36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0 L -0.14584 0.30486 " pathEditMode="relative" rAng="0" ptsTypes="AA">
                                      <p:cBhvr>
                                        <p:cTn id="36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92" y="15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0" fill="hold">
                            <p:stCondLst>
                              <p:cond delay="22000"/>
                            </p:stCondLst>
                            <p:childTnLst>
                              <p:par>
                                <p:cTn id="37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>
                            <p:stCondLst>
                              <p:cond delay="23000"/>
                            </p:stCondLst>
                            <p:childTnLst>
                              <p:par>
                                <p:cTn id="37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4.81481E-6 L 0.16054 0.43357 " pathEditMode="relative" rAng="0" ptsTypes="AA">
                                      <p:cBhvr>
                                        <p:cTn id="37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21" y="21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9" fill="hold">
                            <p:stCondLst>
                              <p:cond delay="25000"/>
                            </p:stCondLst>
                            <p:childTnLst>
                              <p:par>
                                <p:cTn id="38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1.85185E-6 L 0.13698 0.4206 " pathEditMode="relative" rAng="0" ptsTypes="AA">
                                      <p:cBhvr>
                                        <p:cTn id="38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49" y="2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2" fill="hold">
                            <p:stCondLst>
                              <p:cond delay="27000"/>
                            </p:stCondLst>
                            <p:childTnLst>
                              <p:par>
                                <p:cTn id="38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7.40741E-7 L 0.10846 0.41921 " pathEditMode="relative" rAng="0" ptsTypes="AA">
                                      <p:cBhvr>
                                        <p:cTn id="38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17" y="20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5" fill="hold">
                            <p:stCondLst>
                              <p:cond delay="29000"/>
                            </p:stCondLst>
                            <p:childTnLst>
                              <p:par>
                                <p:cTn id="38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7.40741E-7 L 0.07578 0.41921 " pathEditMode="relative" rAng="0" ptsTypes="AA">
                                      <p:cBhvr>
                                        <p:cTn id="38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9" y="20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>
                            <p:stCondLst>
                              <p:cond delay="31000"/>
                            </p:stCondLst>
                            <p:childTnLst>
                              <p:par>
                                <p:cTn id="38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3.33333E-6 L 0.04844 0.41689 " pathEditMode="relative" rAng="0" ptsTypes="AA">
                                      <p:cBhvr>
                                        <p:cTn id="39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2" y="20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1" fill="hold">
                            <p:stCondLst>
                              <p:cond delay="33000"/>
                            </p:stCondLst>
                            <p:childTnLst>
                              <p:par>
                                <p:cTn id="39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7" fill="hold">
                            <p:stCondLst>
                              <p:cond delay="34000"/>
                            </p:stCondLst>
                            <p:childTnLst>
                              <p:par>
                                <p:cTn id="39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2.96296E-6 L 0.37266 0.56667 " pathEditMode="relative" rAng="0" ptsTypes="AA">
                                      <p:cBhvr>
                                        <p:cTn id="39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33" y="28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0" fill="hold">
                            <p:stCondLst>
                              <p:cond delay="36000"/>
                            </p:stCondLst>
                            <p:childTnLst>
                              <p:par>
                                <p:cTn id="40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33333E-6 L 0.34687 0.54953 " pathEditMode="relative" rAng="0" ptsTypes="AA">
                                      <p:cBhvr>
                                        <p:cTn id="40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44" y="274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3" fill="hold">
                            <p:stCondLst>
                              <p:cond delay="38000"/>
                            </p:stCondLst>
                            <p:childTnLst>
                              <p:par>
                                <p:cTn id="40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11111E-6 L 0.31797 0.55903 " pathEditMode="relative" rAng="0" ptsTypes="AA">
                                      <p:cBhvr>
                                        <p:cTn id="40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98" y="27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6" fill="hold">
                            <p:stCondLst>
                              <p:cond delay="40000"/>
                            </p:stCondLst>
                            <p:childTnLst>
                              <p:par>
                                <p:cTn id="40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1.11111E-6 L 0.28568 0.55903 " pathEditMode="relative" rAng="0" ptsTypes="AA">
                                      <p:cBhvr>
                                        <p:cTn id="40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84" y="27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9" fill="hold">
                            <p:stCondLst>
                              <p:cond delay="42000"/>
                            </p:stCondLst>
                            <p:childTnLst>
                              <p:par>
                                <p:cTn id="41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22222E-6 L 0.25885 0.55764 " pathEditMode="relative" rAng="0" ptsTypes="AA">
                                      <p:cBhvr>
                                        <p:cTn id="41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43" y="27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2" fill="hold">
                      <p:stCondLst>
                        <p:cond delay="indefinite"/>
                      </p:stCondLst>
                      <p:childTnLst>
                        <p:par>
                          <p:cTn id="413" fill="hold">
                            <p:stCondLst>
                              <p:cond delay="0"/>
                            </p:stCondLst>
                            <p:childTnLst>
                              <p:par>
                                <p:cTn id="414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15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7" fill="hold">
                            <p:stCondLst>
                              <p:cond delay="2000"/>
                            </p:stCondLst>
                            <p:childTnLst>
                              <p:par>
                                <p:cTn id="41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2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2"/>
                </p:tgtEl>
              </p:cMediaNode>
            </p:audio>
          </p:childTnLst>
        </p:cTn>
      </p:par>
    </p:tnLst>
    <p:bldLst>
      <p:bldP spid="46" grpId="0" animBg="1"/>
      <p:bldP spid="4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92ECBC2-6D70-4000-8087-9B9B8E201F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019" y="0"/>
            <a:ext cx="12257478" cy="6428834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D2A1F222-46B9-479E-A866-29DAC048E82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04" t="10876" r="16887" b="16917"/>
          <a:stretch/>
        </p:blipFill>
        <p:spPr>
          <a:xfrm>
            <a:off x="1978166" y="4972773"/>
            <a:ext cx="1486613" cy="173110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31C2264-8823-4C70-915A-0F7611A6C43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04" t="10876" r="16887" b="16917"/>
          <a:stretch/>
        </p:blipFill>
        <p:spPr>
          <a:xfrm>
            <a:off x="5221453" y="4972773"/>
            <a:ext cx="1486613" cy="173110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8BF43D2-9D4C-4516-A414-1A0DD62F4E6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04" t="10876" r="16887" b="16917"/>
          <a:stretch/>
        </p:blipFill>
        <p:spPr>
          <a:xfrm>
            <a:off x="3508468" y="4972773"/>
            <a:ext cx="1486613" cy="1731101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784799CD-29F7-4006-951B-1556E2B65F1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04" t="10876" r="16887" b="16917"/>
          <a:stretch/>
        </p:blipFill>
        <p:spPr>
          <a:xfrm>
            <a:off x="8585115" y="4972773"/>
            <a:ext cx="1486613" cy="1731101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D816CA1C-5C66-402A-9536-7B8D679B89F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04" t="10876" r="16887" b="16917"/>
          <a:stretch/>
        </p:blipFill>
        <p:spPr>
          <a:xfrm>
            <a:off x="6885293" y="4972773"/>
            <a:ext cx="1486613" cy="173110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3BBD4A8-43F5-4707-8164-94C34366FFD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740" b="91950" l="10000" r="90000">
                        <a14:foregroundMark x1="52857" y1="7740" x2="52857" y2="7740"/>
                        <a14:foregroundMark x1="26071" y1="90712" x2="26071" y2="90712"/>
                        <a14:foregroundMark x1="60357" y1="91950" x2="60357" y2="919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317" t="2405" r="15258"/>
          <a:stretch/>
        </p:blipFill>
        <p:spPr>
          <a:xfrm>
            <a:off x="13113274" y="3505977"/>
            <a:ext cx="1870598" cy="312342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0387034-0C71-4ED2-B8A1-173718BD4E2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173" b="91186" l="10000" r="90000">
                        <a14:foregroundMark x1="44026" y1="8494" x2="44026" y2="8494"/>
                        <a14:foregroundMark x1="40000" y1="8333" x2="40000" y2="8333"/>
                        <a14:foregroundMark x1="60260" y1="9776" x2="60260" y2="9776"/>
                        <a14:foregroundMark x1="58052" y1="91186" x2="58052" y2="91186"/>
                      </a14:backgroundRemoval>
                    </a14:imgEffect>
                  </a14:imgLayer>
                </a14:imgProps>
              </a:ext>
            </a:extLst>
          </a:blip>
          <a:srcRect l="17139" r="12770"/>
          <a:stretch/>
        </p:blipFill>
        <p:spPr>
          <a:xfrm>
            <a:off x="3488723" y="1476619"/>
            <a:ext cx="420843" cy="48658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112EBFE-F395-4C64-98CD-171C35D33BF6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173" b="91186" l="10000" r="90000">
                        <a14:foregroundMark x1="44026" y1="8494" x2="44026" y2="8494"/>
                        <a14:foregroundMark x1="40000" y1="8333" x2="40000" y2="8333"/>
                        <a14:foregroundMark x1="60260" y1="9776" x2="60260" y2="9776"/>
                        <a14:foregroundMark x1="58052" y1="91186" x2="58052" y2="91186"/>
                      </a14:backgroundRemoval>
                    </a14:imgEffect>
                  </a14:imgLayer>
                </a14:imgProps>
              </a:ext>
            </a:extLst>
          </a:blip>
          <a:srcRect l="17139" r="12770"/>
          <a:stretch/>
        </p:blipFill>
        <p:spPr>
          <a:xfrm>
            <a:off x="4511815" y="1271736"/>
            <a:ext cx="420843" cy="48658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B8856516-DD33-48AE-97E8-07356C081DE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173" b="91186" l="10000" r="90000">
                        <a14:foregroundMark x1="44026" y1="8494" x2="44026" y2="8494"/>
                        <a14:foregroundMark x1="40000" y1="8333" x2="40000" y2="8333"/>
                        <a14:foregroundMark x1="60260" y1="9776" x2="60260" y2="9776"/>
                        <a14:foregroundMark x1="58052" y1="91186" x2="58052" y2="91186"/>
                      </a14:backgroundRemoval>
                    </a14:imgEffect>
                  </a14:imgLayer>
                </a14:imgProps>
              </a:ext>
            </a:extLst>
          </a:blip>
          <a:srcRect l="17139" r="12770"/>
          <a:stretch/>
        </p:blipFill>
        <p:spPr>
          <a:xfrm>
            <a:off x="4858876" y="2200371"/>
            <a:ext cx="420843" cy="48658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506BCD2-F056-4C9F-B8BF-0BD03CEDFBDB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173" b="91186" l="10000" r="90000">
                        <a14:foregroundMark x1="44026" y1="8494" x2="44026" y2="8494"/>
                        <a14:foregroundMark x1="40000" y1="8333" x2="40000" y2="8333"/>
                        <a14:foregroundMark x1="60260" y1="9776" x2="60260" y2="9776"/>
                        <a14:foregroundMark x1="58052" y1="91186" x2="58052" y2="91186"/>
                      </a14:backgroundRemoval>
                    </a14:imgEffect>
                  </a14:imgLayer>
                </a14:imgProps>
              </a:ext>
            </a:extLst>
          </a:blip>
          <a:srcRect l="17139" r="12770"/>
          <a:stretch/>
        </p:blipFill>
        <p:spPr>
          <a:xfrm>
            <a:off x="7005049" y="1117589"/>
            <a:ext cx="420843" cy="48658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9A863DB-6BB8-475A-BB7F-C5AA0CA95FA6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173" b="91186" l="10000" r="90000">
                        <a14:foregroundMark x1="44026" y1="8494" x2="44026" y2="8494"/>
                        <a14:foregroundMark x1="40000" y1="8333" x2="40000" y2="8333"/>
                        <a14:foregroundMark x1="60260" y1="9776" x2="60260" y2="9776"/>
                        <a14:foregroundMark x1="58052" y1="91186" x2="58052" y2="91186"/>
                      </a14:backgroundRemoval>
                    </a14:imgEffect>
                  </a14:imgLayer>
                </a14:imgProps>
              </a:ext>
            </a:extLst>
          </a:blip>
          <a:srcRect l="17139" r="12770"/>
          <a:stretch/>
        </p:blipFill>
        <p:spPr>
          <a:xfrm>
            <a:off x="5792399" y="1159376"/>
            <a:ext cx="420843" cy="486584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C5BB6D5-C51E-462C-90D4-8C08D494B45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173" b="91186" l="10000" r="90000">
                        <a14:foregroundMark x1="44026" y1="8494" x2="44026" y2="8494"/>
                        <a14:foregroundMark x1="40000" y1="8333" x2="40000" y2="8333"/>
                        <a14:foregroundMark x1="60260" y1="9776" x2="60260" y2="9776"/>
                        <a14:foregroundMark x1="58052" y1="91186" x2="58052" y2="91186"/>
                      </a14:backgroundRemoval>
                    </a14:imgEffect>
                  </a14:imgLayer>
                </a14:imgProps>
              </a:ext>
            </a:extLst>
          </a:blip>
          <a:srcRect l="17139" r="12770"/>
          <a:stretch/>
        </p:blipFill>
        <p:spPr>
          <a:xfrm>
            <a:off x="6066848" y="2010207"/>
            <a:ext cx="420843" cy="48658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C7814E49-F273-4850-99ED-9880E58838A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173" b="91186" l="10000" r="90000">
                        <a14:foregroundMark x1="44026" y1="8494" x2="44026" y2="8494"/>
                        <a14:foregroundMark x1="40000" y1="8333" x2="40000" y2="8333"/>
                        <a14:foregroundMark x1="60260" y1="9776" x2="60260" y2="9776"/>
                        <a14:foregroundMark x1="58052" y1="91186" x2="58052" y2="91186"/>
                      </a14:backgroundRemoval>
                    </a14:imgEffect>
                  </a14:imgLayer>
                </a14:imgProps>
              </a:ext>
            </a:extLst>
          </a:blip>
          <a:srcRect l="17139" r="12770"/>
          <a:stretch/>
        </p:blipFill>
        <p:spPr>
          <a:xfrm>
            <a:off x="7072208" y="2099135"/>
            <a:ext cx="420843" cy="486584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5617692F-1E09-4389-A8D8-07D84C02813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173" b="91186" l="10000" r="90000">
                        <a14:foregroundMark x1="44026" y1="8494" x2="44026" y2="8494"/>
                        <a14:foregroundMark x1="40000" y1="8333" x2="40000" y2="8333"/>
                        <a14:foregroundMark x1="60260" y1="9776" x2="60260" y2="9776"/>
                        <a14:foregroundMark x1="58052" y1="91186" x2="58052" y2="91186"/>
                      </a14:backgroundRemoval>
                    </a14:imgEffect>
                  </a14:imgLayer>
                </a14:imgProps>
              </a:ext>
            </a:extLst>
          </a:blip>
          <a:srcRect l="17139" r="12770"/>
          <a:stretch/>
        </p:blipFill>
        <p:spPr>
          <a:xfrm>
            <a:off x="4983650" y="3225638"/>
            <a:ext cx="420843" cy="486584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89DE7834-2B9C-4466-828F-079E515B18E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173" b="91186" l="10000" r="90000">
                        <a14:foregroundMark x1="44026" y1="8494" x2="44026" y2="8494"/>
                        <a14:foregroundMark x1="40000" y1="8333" x2="40000" y2="8333"/>
                        <a14:foregroundMark x1="60260" y1="9776" x2="60260" y2="9776"/>
                        <a14:foregroundMark x1="58052" y1="91186" x2="58052" y2="91186"/>
                      </a14:backgroundRemoval>
                    </a14:imgEffect>
                  </a14:imgLayer>
                </a14:imgProps>
              </a:ext>
            </a:extLst>
          </a:blip>
          <a:srcRect l="17139" r="12770"/>
          <a:stretch/>
        </p:blipFill>
        <p:spPr>
          <a:xfrm>
            <a:off x="6066848" y="3040481"/>
            <a:ext cx="420843" cy="48658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D9187292-B012-4E7C-B78F-48EF5AC1EA6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173" b="91186" l="10000" r="90000">
                        <a14:foregroundMark x1="44026" y1="8494" x2="44026" y2="8494"/>
                        <a14:foregroundMark x1="40000" y1="8333" x2="40000" y2="8333"/>
                        <a14:foregroundMark x1="60260" y1="9776" x2="60260" y2="9776"/>
                        <a14:foregroundMark x1="58052" y1="91186" x2="58052" y2="91186"/>
                      </a14:backgroundRemoval>
                    </a14:imgEffect>
                  </a14:imgLayer>
                </a14:imgProps>
              </a:ext>
            </a:extLst>
          </a:blip>
          <a:srcRect l="17139" r="12770"/>
          <a:stretch/>
        </p:blipFill>
        <p:spPr>
          <a:xfrm>
            <a:off x="7140763" y="3019393"/>
            <a:ext cx="420843" cy="486584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2D10894-7B9C-4367-8FD3-EA14FBE5659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173" b="91186" l="10000" r="90000">
                        <a14:foregroundMark x1="44026" y1="8494" x2="44026" y2="8494"/>
                        <a14:foregroundMark x1="40000" y1="8333" x2="40000" y2="8333"/>
                        <a14:foregroundMark x1="60260" y1="9776" x2="60260" y2="9776"/>
                        <a14:foregroundMark x1="58052" y1="91186" x2="58052" y2="91186"/>
                      </a14:backgroundRemoval>
                    </a14:imgEffect>
                  </a14:imgLayer>
                </a14:imgProps>
              </a:ext>
            </a:extLst>
          </a:blip>
          <a:srcRect l="17139" r="12770"/>
          <a:stretch/>
        </p:blipFill>
        <p:spPr>
          <a:xfrm>
            <a:off x="3786730" y="3506028"/>
            <a:ext cx="420843" cy="486584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9727CBCB-51A4-4D99-A243-2A5EE46B7D30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7689" b="91509" l="18444" r="48778">
                        <a14:foregroundMark x1="41667" y1="21580" x2="41667" y2="21580"/>
                        <a14:foregroundMark x1="44222" y1="17689" x2="44222" y2="17689"/>
                        <a14:foregroundMark x1="46889" y1="43514" x2="46889" y2="43514"/>
                        <a14:foregroundMark x1="44444" y1="37618" x2="44444" y2="37618"/>
                        <a14:foregroundMark x1="35444" y1="39623" x2="35444" y2="39623"/>
                        <a14:foregroundMark x1="25667" y1="55071" x2="25667" y2="55071"/>
                        <a14:foregroundMark x1="22222" y1="76179" x2="22222" y2="76179"/>
                        <a14:foregroundMark x1="22778" y1="69693" x2="22778" y2="69693"/>
                        <a14:foregroundMark x1="22111" y1="71816" x2="22111" y2="71816"/>
                        <a14:foregroundMark x1="23444" y1="68750" x2="23444" y2="70283"/>
                        <a14:foregroundMark x1="23222" y1="91863" x2="23222" y2="91863"/>
                        <a14:foregroundMark x1="47333" y1="57429" x2="47333" y2="57429"/>
                        <a14:foregroundMark x1="23667" y1="67335" x2="21444" y2="74292"/>
                        <a14:foregroundMark x1="21444" y1="74292" x2="21444" y2="74292"/>
                        <a14:foregroundMark x1="23222" y1="66863" x2="22333" y2="69929"/>
                        <a14:foregroundMark x1="25667" y1="58255" x2="25667" y2="58255"/>
                        <a14:foregroundMark x1="27667" y1="52594" x2="27667" y2="52594"/>
                        <a14:foregroundMark x1="48778" y1="41745" x2="48778" y2="41745"/>
                        <a14:foregroundMark x1="18778" y1="63325" x2="18778" y2="63325"/>
                        <a14:foregroundMark x1="18444" y1="22877" x2="18444" y2="228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77" t="14734" r="50452" b="5451"/>
          <a:stretch/>
        </p:blipFill>
        <p:spPr>
          <a:xfrm>
            <a:off x="-2449116" y="3581288"/>
            <a:ext cx="1348896" cy="2874212"/>
          </a:xfrm>
          <a:prstGeom prst="rect">
            <a:avLst/>
          </a:prstGeom>
        </p:spPr>
      </p:pic>
      <p:sp>
        <p:nvSpPr>
          <p:cNvPr id="51" name="Speech Bubble: Oval 50">
            <a:extLst>
              <a:ext uri="{FF2B5EF4-FFF2-40B4-BE49-F238E27FC236}">
                <a16:creationId xmlns:a16="http://schemas.microsoft.com/office/drawing/2014/main" id="{1450A1F8-08A6-4B7F-90A9-42E44DC3FFE5}"/>
              </a:ext>
            </a:extLst>
          </p:cNvPr>
          <p:cNvSpPr/>
          <p:nvPr/>
        </p:nvSpPr>
        <p:spPr>
          <a:xfrm>
            <a:off x="51282" y="1592920"/>
            <a:ext cx="3467616" cy="1658512"/>
          </a:xfrm>
          <a:prstGeom prst="wedgeEllipseCallout">
            <a:avLst>
              <a:gd name="adj1" fmla="val -1253"/>
              <a:gd name="adj2" fmla="val 73258"/>
            </a:avLst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Anh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Thỏ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ơi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đếm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táo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đấy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0B4F8C3A-5A2E-4B0C-A06E-D21B0AA658F0}"/>
              </a:ext>
            </a:extLst>
          </p:cNvPr>
          <p:cNvGrpSpPr/>
          <p:nvPr/>
        </p:nvGrpSpPr>
        <p:grpSpPr>
          <a:xfrm>
            <a:off x="8660993" y="174537"/>
            <a:ext cx="3548269" cy="2087880"/>
            <a:chOff x="8643731" y="731520"/>
            <a:chExt cx="3548269" cy="2087880"/>
          </a:xfrm>
        </p:grpSpPr>
        <p:sp>
          <p:nvSpPr>
            <p:cNvPr id="52" name="Speech Bubble: Oval 51">
              <a:extLst>
                <a:ext uri="{FF2B5EF4-FFF2-40B4-BE49-F238E27FC236}">
                  <a16:creationId xmlns:a16="http://schemas.microsoft.com/office/drawing/2014/main" id="{458278B9-5DAD-4F78-B1ED-4FC3DC22B66E}"/>
                </a:ext>
              </a:extLst>
            </p:cNvPr>
            <p:cNvSpPr/>
            <p:nvPr/>
          </p:nvSpPr>
          <p:spPr>
            <a:xfrm>
              <a:off x="8643731" y="731520"/>
              <a:ext cx="3548269" cy="2087880"/>
            </a:xfrm>
            <a:prstGeom prst="wedgeEllipseCallout">
              <a:avLst>
                <a:gd name="adj1" fmla="val -1253"/>
                <a:gd name="adj2" fmla="val 73258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0E4278A-0141-4D61-AFE2-C0C964A58203}"/>
                </a:ext>
              </a:extLst>
            </p:cNvPr>
            <p:cNvSpPr txBox="1"/>
            <p:nvPr/>
          </p:nvSpPr>
          <p:spPr>
            <a:xfrm>
              <a:off x="8950771" y="1077680"/>
              <a:ext cx="313905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Thỏ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yên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tâm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anh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mang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theo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5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cái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giỏ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đựng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đủ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được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chỗ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táo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này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F67099DF-F941-4DE8-AF78-8FE823108302}"/>
              </a:ext>
            </a:extLst>
          </p:cNvPr>
          <p:cNvGrpSpPr/>
          <p:nvPr/>
        </p:nvGrpSpPr>
        <p:grpSpPr>
          <a:xfrm>
            <a:off x="-190614" y="915180"/>
            <a:ext cx="3875347" cy="2429014"/>
            <a:chOff x="9163651" y="764858"/>
            <a:chExt cx="3272266" cy="2087880"/>
          </a:xfrm>
        </p:grpSpPr>
        <p:sp>
          <p:nvSpPr>
            <p:cNvPr id="59" name="Speech Bubble: Oval 58">
              <a:extLst>
                <a:ext uri="{FF2B5EF4-FFF2-40B4-BE49-F238E27FC236}">
                  <a16:creationId xmlns:a16="http://schemas.microsoft.com/office/drawing/2014/main" id="{4A0F98BD-E70C-4B59-8D1D-A7172A1D03E9}"/>
                </a:ext>
              </a:extLst>
            </p:cNvPr>
            <p:cNvSpPr/>
            <p:nvPr/>
          </p:nvSpPr>
          <p:spPr>
            <a:xfrm>
              <a:off x="9163651" y="764858"/>
              <a:ext cx="3272266" cy="2087880"/>
            </a:xfrm>
            <a:prstGeom prst="wedgeEllipseCallout">
              <a:avLst>
                <a:gd name="adj1" fmla="val -1253"/>
                <a:gd name="adj2" fmla="val 73258"/>
              </a:avLst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18B1178-17E9-4341-B764-EAB3AD7260A3}"/>
                </a:ext>
              </a:extLst>
            </p:cNvPr>
            <p:cNvSpPr txBox="1"/>
            <p:nvPr/>
          </p:nvSpPr>
          <p:spPr>
            <a:xfrm>
              <a:off x="9309113" y="1206830"/>
              <a:ext cx="288055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Anh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ơi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nhiều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táo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quá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Mình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cùng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đếm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xem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bao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nhiêu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quả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nhé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61BC3EFF-AEE1-4E04-8876-2DD6A3DD3DA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173" b="91186" l="10000" r="90000">
                        <a14:foregroundMark x1="44026" y1="8494" x2="44026" y2="8494"/>
                        <a14:foregroundMark x1="40000" y1="8333" x2="40000" y2="8333"/>
                        <a14:foregroundMark x1="60260" y1="9776" x2="60260" y2="9776"/>
                        <a14:foregroundMark x1="58052" y1="91186" x2="58052" y2="91186"/>
                      </a14:backgroundRemoval>
                    </a14:imgEffect>
                  </a14:imgLayer>
                </a14:imgProps>
              </a:ext>
            </a:extLst>
          </a:blip>
          <a:srcRect l="17139" r="12770"/>
          <a:stretch/>
        </p:blipFill>
        <p:spPr>
          <a:xfrm>
            <a:off x="3754921" y="2494252"/>
            <a:ext cx="420843" cy="486584"/>
          </a:xfrm>
          <a:prstGeom prst="rect">
            <a:avLst/>
          </a:prstGeom>
        </p:spPr>
      </p:pic>
      <p:grpSp>
        <p:nvGrpSpPr>
          <p:cNvPr id="61" name="Group 60">
            <a:extLst>
              <a:ext uri="{FF2B5EF4-FFF2-40B4-BE49-F238E27FC236}">
                <a16:creationId xmlns:a16="http://schemas.microsoft.com/office/drawing/2014/main" id="{D6F978ED-A486-47D5-9129-853482379E83}"/>
              </a:ext>
            </a:extLst>
          </p:cNvPr>
          <p:cNvGrpSpPr/>
          <p:nvPr/>
        </p:nvGrpSpPr>
        <p:grpSpPr>
          <a:xfrm>
            <a:off x="8780861" y="1285491"/>
            <a:ext cx="3396458" cy="1355423"/>
            <a:chOff x="8943541" y="777358"/>
            <a:chExt cx="2911936" cy="1355423"/>
          </a:xfrm>
        </p:grpSpPr>
        <p:sp>
          <p:nvSpPr>
            <p:cNvPr id="62" name="Speech Bubble: Oval 61">
              <a:extLst>
                <a:ext uri="{FF2B5EF4-FFF2-40B4-BE49-F238E27FC236}">
                  <a16:creationId xmlns:a16="http://schemas.microsoft.com/office/drawing/2014/main" id="{E2EDC17E-E6B9-4472-B3B0-ADF16FCB8532}"/>
                </a:ext>
              </a:extLst>
            </p:cNvPr>
            <p:cNvSpPr/>
            <p:nvPr/>
          </p:nvSpPr>
          <p:spPr>
            <a:xfrm>
              <a:off x="8958340" y="777358"/>
              <a:ext cx="2897137" cy="1355423"/>
            </a:xfrm>
            <a:prstGeom prst="wedgeEllipseCallout">
              <a:avLst>
                <a:gd name="adj1" fmla="val -1253"/>
                <a:gd name="adj2" fmla="val 73258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71559A6-AC32-4807-A6F6-CE9D1537B280}"/>
                </a:ext>
              </a:extLst>
            </p:cNvPr>
            <p:cNvSpPr txBox="1"/>
            <p:nvPr/>
          </p:nvSpPr>
          <p:spPr>
            <a:xfrm>
              <a:off x="8943541" y="1145634"/>
              <a:ext cx="2880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Mình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cùng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đếm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nào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4C6F702A-B36C-41CD-97BB-27DA2A2C6FF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173" b="91186" l="10000" r="90000">
                        <a14:foregroundMark x1="44026" y1="8494" x2="44026" y2="8494"/>
                        <a14:foregroundMark x1="40000" y1="8333" x2="40000" y2="8333"/>
                        <a14:foregroundMark x1="60260" y1="9776" x2="60260" y2="9776"/>
                        <a14:foregroundMark x1="58052" y1="91186" x2="58052" y2="91186"/>
                      </a14:backgroundRemoval>
                    </a14:imgEffect>
                  </a14:imgLayer>
                </a14:imgProps>
              </a:ext>
            </a:extLst>
          </a:blip>
          <a:srcRect l="17139" r="12770"/>
          <a:stretch/>
        </p:blipFill>
        <p:spPr>
          <a:xfrm>
            <a:off x="8180541" y="1264920"/>
            <a:ext cx="420843" cy="486584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A0317EBB-7576-4C35-8619-56594A60BD8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173" b="91186" l="10000" r="90000">
                        <a14:foregroundMark x1="44026" y1="8494" x2="44026" y2="8494"/>
                        <a14:foregroundMark x1="40000" y1="8333" x2="40000" y2="8333"/>
                        <a14:foregroundMark x1="60260" y1="9776" x2="60260" y2="9776"/>
                        <a14:foregroundMark x1="58052" y1="91186" x2="58052" y2="91186"/>
                      </a14:backgroundRemoval>
                    </a14:imgEffect>
                  </a14:imgLayer>
                </a14:imgProps>
              </a:ext>
            </a:extLst>
          </a:blip>
          <a:srcRect l="17139" r="12770"/>
          <a:stretch/>
        </p:blipFill>
        <p:spPr>
          <a:xfrm>
            <a:off x="8193738" y="2108189"/>
            <a:ext cx="420843" cy="486584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A1EC25B5-18E3-4497-A1E4-C0C086FD6EF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173" b="91186" l="10000" r="90000">
                        <a14:foregroundMark x1="44026" y1="8494" x2="44026" y2="8494"/>
                        <a14:foregroundMark x1="40000" y1="8333" x2="40000" y2="8333"/>
                        <a14:foregroundMark x1="60260" y1="9776" x2="60260" y2="9776"/>
                        <a14:foregroundMark x1="58052" y1="91186" x2="58052" y2="91186"/>
                      </a14:backgroundRemoval>
                    </a14:imgEffect>
                  </a14:imgLayer>
                </a14:imgProps>
              </a:ext>
            </a:extLst>
          </a:blip>
          <a:srcRect l="17139" r="12770"/>
          <a:stretch/>
        </p:blipFill>
        <p:spPr>
          <a:xfrm>
            <a:off x="8313805" y="3041905"/>
            <a:ext cx="420843" cy="486584"/>
          </a:xfrm>
          <a:prstGeom prst="rect">
            <a:avLst/>
          </a:prstGeom>
        </p:spPr>
      </p:pic>
      <p:grpSp>
        <p:nvGrpSpPr>
          <p:cNvPr id="67" name="Group 66">
            <a:extLst>
              <a:ext uri="{FF2B5EF4-FFF2-40B4-BE49-F238E27FC236}">
                <a16:creationId xmlns:a16="http://schemas.microsoft.com/office/drawing/2014/main" id="{7E374901-CBC7-4896-B25E-6E90F6A6F814}"/>
              </a:ext>
            </a:extLst>
          </p:cNvPr>
          <p:cNvGrpSpPr/>
          <p:nvPr/>
        </p:nvGrpSpPr>
        <p:grpSpPr>
          <a:xfrm>
            <a:off x="8585115" y="976320"/>
            <a:ext cx="3070606" cy="1323934"/>
            <a:chOff x="8621337" y="827906"/>
            <a:chExt cx="3548269" cy="2087880"/>
          </a:xfrm>
        </p:grpSpPr>
        <p:sp>
          <p:nvSpPr>
            <p:cNvPr id="68" name="Speech Bubble: Oval 67">
              <a:extLst>
                <a:ext uri="{FF2B5EF4-FFF2-40B4-BE49-F238E27FC236}">
                  <a16:creationId xmlns:a16="http://schemas.microsoft.com/office/drawing/2014/main" id="{14B54FBF-F087-478D-A067-578EDF159A85}"/>
                </a:ext>
              </a:extLst>
            </p:cNvPr>
            <p:cNvSpPr/>
            <p:nvPr/>
          </p:nvSpPr>
          <p:spPr>
            <a:xfrm>
              <a:off x="8621337" y="827906"/>
              <a:ext cx="3548269" cy="2087880"/>
            </a:xfrm>
            <a:prstGeom prst="wedgeEllipseCallout">
              <a:avLst>
                <a:gd name="adj1" fmla="val -1253"/>
                <a:gd name="adj2" fmla="val 73258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EAC788E5-D4B5-428D-B3AF-A0C1B85583AE}"/>
                </a:ext>
              </a:extLst>
            </p:cNvPr>
            <p:cNvSpPr txBox="1"/>
            <p:nvPr/>
          </p:nvSpPr>
          <p:spPr>
            <a:xfrm>
              <a:off x="8824952" y="1374931"/>
              <a:ext cx="313905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Anh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đố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nhé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0C766A0F-CA1A-48DD-B34B-158B25129C6D}"/>
              </a:ext>
            </a:extLst>
          </p:cNvPr>
          <p:cNvGrpSpPr/>
          <p:nvPr/>
        </p:nvGrpSpPr>
        <p:grpSpPr>
          <a:xfrm>
            <a:off x="8647796" y="639547"/>
            <a:ext cx="3548269" cy="2087880"/>
            <a:chOff x="8643731" y="731520"/>
            <a:chExt cx="3548269" cy="2087880"/>
          </a:xfrm>
        </p:grpSpPr>
        <p:sp>
          <p:nvSpPr>
            <p:cNvPr id="71" name="Speech Bubble: Oval 70">
              <a:extLst>
                <a:ext uri="{FF2B5EF4-FFF2-40B4-BE49-F238E27FC236}">
                  <a16:creationId xmlns:a16="http://schemas.microsoft.com/office/drawing/2014/main" id="{AA10A092-C3A2-42CB-9471-8873118C6324}"/>
                </a:ext>
              </a:extLst>
            </p:cNvPr>
            <p:cNvSpPr/>
            <p:nvPr/>
          </p:nvSpPr>
          <p:spPr>
            <a:xfrm>
              <a:off x="8643731" y="731520"/>
              <a:ext cx="3548269" cy="2087880"/>
            </a:xfrm>
            <a:prstGeom prst="wedgeEllipseCallout">
              <a:avLst>
                <a:gd name="adj1" fmla="val -1253"/>
                <a:gd name="adj2" fmla="val 73258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B7A2EF52-17AA-4597-B63F-5573B322C5FD}"/>
                </a:ext>
              </a:extLst>
            </p:cNvPr>
            <p:cNvSpPr txBox="1"/>
            <p:nvPr/>
          </p:nvSpPr>
          <p:spPr>
            <a:xfrm>
              <a:off x="8950771" y="1077680"/>
              <a:ext cx="313905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15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quả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táo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chia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đều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5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giỏ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Vậy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mỗi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giỏ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đựng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mấy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quả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táo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F3216AE6-E8D5-4871-93FA-0323591211A7}"/>
              </a:ext>
            </a:extLst>
          </p:cNvPr>
          <p:cNvGrpSpPr/>
          <p:nvPr/>
        </p:nvGrpSpPr>
        <p:grpSpPr>
          <a:xfrm>
            <a:off x="-100460" y="1125188"/>
            <a:ext cx="3816744" cy="2087880"/>
            <a:chOff x="8919733" y="731520"/>
            <a:chExt cx="3272266" cy="2087880"/>
          </a:xfrm>
        </p:grpSpPr>
        <p:sp>
          <p:nvSpPr>
            <p:cNvPr id="74" name="Speech Bubble: Oval 73">
              <a:extLst>
                <a:ext uri="{FF2B5EF4-FFF2-40B4-BE49-F238E27FC236}">
                  <a16:creationId xmlns:a16="http://schemas.microsoft.com/office/drawing/2014/main" id="{57EE5B1A-AE34-4CC7-97DE-B832B7C733AB}"/>
                </a:ext>
              </a:extLst>
            </p:cNvPr>
            <p:cNvSpPr/>
            <p:nvPr/>
          </p:nvSpPr>
          <p:spPr>
            <a:xfrm>
              <a:off x="8919733" y="731520"/>
              <a:ext cx="3272266" cy="2087880"/>
            </a:xfrm>
            <a:prstGeom prst="wedgeEllipseCallout">
              <a:avLst>
                <a:gd name="adj1" fmla="val -1253"/>
                <a:gd name="adj2" fmla="val 73258"/>
              </a:avLst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5C9F9BE1-7EDA-422C-A000-B8DF7B26F61B}"/>
                </a:ext>
              </a:extLst>
            </p:cNvPr>
            <p:cNvSpPr txBox="1"/>
            <p:nvPr/>
          </p:nvSpPr>
          <p:spPr>
            <a:xfrm>
              <a:off x="9067952" y="1214571"/>
              <a:ext cx="288055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sẽ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phép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chia</a:t>
              </a:r>
            </a:p>
            <a:p>
              <a:pPr algn="ctr"/>
              <a:r>
                <a:rPr lang="en-US" sz="3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15 : 5</a:t>
              </a: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A90E34E4-4DEA-4D61-9708-E97ADF622576}"/>
              </a:ext>
            </a:extLst>
          </p:cNvPr>
          <p:cNvGrpSpPr/>
          <p:nvPr/>
        </p:nvGrpSpPr>
        <p:grpSpPr>
          <a:xfrm>
            <a:off x="8632935" y="915180"/>
            <a:ext cx="3548269" cy="1355424"/>
            <a:chOff x="8643731" y="1300129"/>
            <a:chExt cx="3548269" cy="1355424"/>
          </a:xfrm>
        </p:grpSpPr>
        <p:sp>
          <p:nvSpPr>
            <p:cNvPr id="77" name="Speech Bubble: Oval 76">
              <a:extLst>
                <a:ext uri="{FF2B5EF4-FFF2-40B4-BE49-F238E27FC236}">
                  <a16:creationId xmlns:a16="http://schemas.microsoft.com/office/drawing/2014/main" id="{E058202C-D2AE-474A-A037-22926D987361}"/>
                </a:ext>
              </a:extLst>
            </p:cNvPr>
            <p:cNvSpPr/>
            <p:nvPr/>
          </p:nvSpPr>
          <p:spPr>
            <a:xfrm>
              <a:off x="8643731" y="1300129"/>
              <a:ext cx="3548269" cy="1355424"/>
            </a:xfrm>
            <a:prstGeom prst="wedgeEllipseCallout">
              <a:avLst>
                <a:gd name="adj1" fmla="val -1253"/>
                <a:gd name="adj2" fmla="val 73258"/>
              </a:avLst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46E6DE4D-7C15-488B-AA12-474911B111F8}"/>
                </a:ext>
              </a:extLst>
            </p:cNvPr>
            <p:cNvSpPr txBox="1"/>
            <p:nvPr/>
          </p:nvSpPr>
          <p:spPr>
            <a:xfrm>
              <a:off x="8846523" y="1777193"/>
              <a:ext cx="31390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15 : 5 = ?</a:t>
              </a: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EC7B7B27-FCD6-4B40-8002-D81E774BD0C6}"/>
              </a:ext>
            </a:extLst>
          </p:cNvPr>
          <p:cNvGrpSpPr/>
          <p:nvPr/>
        </p:nvGrpSpPr>
        <p:grpSpPr>
          <a:xfrm>
            <a:off x="-16274" y="1219997"/>
            <a:ext cx="3816744" cy="2087880"/>
            <a:chOff x="8880675" y="836745"/>
            <a:chExt cx="3272266" cy="2087880"/>
          </a:xfrm>
        </p:grpSpPr>
        <p:sp>
          <p:nvSpPr>
            <p:cNvPr id="82" name="Speech Bubble: Oval 81">
              <a:extLst>
                <a:ext uri="{FF2B5EF4-FFF2-40B4-BE49-F238E27FC236}">
                  <a16:creationId xmlns:a16="http://schemas.microsoft.com/office/drawing/2014/main" id="{C3E68EF4-BBF3-4351-AA54-FB30118C86A5}"/>
                </a:ext>
              </a:extLst>
            </p:cNvPr>
            <p:cNvSpPr/>
            <p:nvPr/>
          </p:nvSpPr>
          <p:spPr>
            <a:xfrm>
              <a:off x="8880675" y="836745"/>
              <a:ext cx="3272266" cy="2087880"/>
            </a:xfrm>
            <a:prstGeom prst="wedgeEllipseCallout">
              <a:avLst>
                <a:gd name="adj1" fmla="val -1253"/>
                <a:gd name="adj2" fmla="val 73258"/>
              </a:avLst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3BA81829-481D-42AA-BE5B-E6F1C770255B}"/>
                </a:ext>
              </a:extLst>
            </p:cNvPr>
            <p:cNvSpPr txBox="1"/>
            <p:nvPr/>
          </p:nvSpPr>
          <p:spPr>
            <a:xfrm>
              <a:off x="9052052" y="1218104"/>
              <a:ext cx="288055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Vì</a:t>
              </a:r>
              <a:r>
                <a:rPr lang="en-US" sz="3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5 x 3 = 15</a:t>
              </a:r>
            </a:p>
            <a:p>
              <a:pPr algn="ctr"/>
              <a:r>
                <a:rPr lang="en-US" sz="32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Nên</a:t>
              </a:r>
              <a:r>
                <a:rPr lang="en-US" sz="3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15 : 5 = 3</a:t>
              </a: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4211BF36-1769-4FD7-9AC2-D59D37B43679}"/>
              </a:ext>
            </a:extLst>
          </p:cNvPr>
          <p:cNvGrpSpPr/>
          <p:nvPr/>
        </p:nvGrpSpPr>
        <p:grpSpPr>
          <a:xfrm>
            <a:off x="8734648" y="683169"/>
            <a:ext cx="3548269" cy="1355424"/>
            <a:chOff x="8643731" y="1300129"/>
            <a:chExt cx="3548269" cy="1355424"/>
          </a:xfrm>
        </p:grpSpPr>
        <p:sp>
          <p:nvSpPr>
            <p:cNvPr id="85" name="Speech Bubble: Oval 84">
              <a:extLst>
                <a:ext uri="{FF2B5EF4-FFF2-40B4-BE49-F238E27FC236}">
                  <a16:creationId xmlns:a16="http://schemas.microsoft.com/office/drawing/2014/main" id="{92D4D1C6-1C55-48B2-946D-D0C85F59C223}"/>
                </a:ext>
              </a:extLst>
            </p:cNvPr>
            <p:cNvSpPr/>
            <p:nvPr/>
          </p:nvSpPr>
          <p:spPr>
            <a:xfrm>
              <a:off x="8643731" y="1300129"/>
              <a:ext cx="3548269" cy="1355424"/>
            </a:xfrm>
            <a:prstGeom prst="wedgeEllipseCallout">
              <a:avLst>
                <a:gd name="adj1" fmla="val -1253"/>
                <a:gd name="adj2" fmla="val 73258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F319AEAE-43A8-4583-BE61-A04E913F9A7C}"/>
                </a:ext>
              </a:extLst>
            </p:cNvPr>
            <p:cNvSpPr txBox="1"/>
            <p:nvPr/>
          </p:nvSpPr>
          <p:spPr>
            <a:xfrm>
              <a:off x="8880711" y="1672068"/>
              <a:ext cx="3139053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3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giỏi</a:t>
              </a:r>
              <a:r>
                <a:rPr lang="en-US" sz="3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lắm</a:t>
              </a:r>
              <a:r>
                <a:rPr lang="en-US" sz="3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E9E36D60-4A27-4E95-894F-C6AE8C4A9511}"/>
              </a:ext>
            </a:extLst>
          </p:cNvPr>
          <p:cNvGrpSpPr/>
          <p:nvPr/>
        </p:nvGrpSpPr>
        <p:grpSpPr>
          <a:xfrm>
            <a:off x="2444337" y="-90449"/>
            <a:ext cx="6561106" cy="1382829"/>
            <a:chOff x="2869227" y="-307889"/>
            <a:chExt cx="5514681" cy="1324806"/>
          </a:xfrm>
        </p:grpSpPr>
        <p:pic>
          <p:nvPicPr>
            <p:cNvPr id="88" name="Picture 87">
              <a:extLst>
                <a:ext uri="{FF2B5EF4-FFF2-40B4-BE49-F238E27FC236}">
                  <a16:creationId xmlns:a16="http://schemas.microsoft.com/office/drawing/2014/main" id="{BBE211C9-A3DB-48DC-9108-E23BEC11E12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7692" b="89915" l="8356" r="93014">
                          <a14:foregroundMark x1="50548" y1="10427" x2="50548" y2="10427"/>
                          <a14:foregroundMark x1="57397" y1="8034" x2="57397" y2="8034"/>
                          <a14:foregroundMark x1="93014" y1="52308" x2="93014" y2="52308"/>
                          <a14:foregroundMark x1="8356" y1="48376" x2="8356" y2="4837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9227" y="-307889"/>
              <a:ext cx="5514681" cy="1324806"/>
            </a:xfrm>
            <a:prstGeom prst="rect">
              <a:avLst/>
            </a:prstGeom>
          </p:spPr>
        </p:pic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6693087C-BBE3-45D3-BF3F-D778C4132C4B}"/>
                </a:ext>
              </a:extLst>
            </p:cNvPr>
            <p:cNvSpPr txBox="1"/>
            <p:nvPr/>
          </p:nvSpPr>
          <p:spPr>
            <a:xfrm>
              <a:off x="3630781" y="-127026"/>
              <a:ext cx="432843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Chúng</a:t>
              </a:r>
              <a:r>
                <a:rPr lang="en-US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mình</a:t>
              </a:r>
              <a:r>
                <a:rPr lang="en-US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cùng</a:t>
              </a:r>
              <a:r>
                <a:rPr lang="en-US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kiểm</a:t>
              </a:r>
              <a:r>
                <a:rPr lang="en-US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</a:t>
              </a:r>
              <a:r>
                <a:rPr lang="en-US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lại</a:t>
              </a:r>
              <a:r>
                <a:rPr lang="en-US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kết</a:t>
              </a:r>
              <a:r>
                <a:rPr lang="en-US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quả</a:t>
              </a:r>
              <a:r>
                <a:rPr lang="en-US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nhé</a:t>
              </a:r>
              <a:r>
                <a:rPr lang="en-US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C9D8A060-2953-4BED-87AE-59B4E3DA0F4F}"/>
              </a:ext>
            </a:extLst>
          </p:cNvPr>
          <p:cNvGrpSpPr/>
          <p:nvPr/>
        </p:nvGrpSpPr>
        <p:grpSpPr>
          <a:xfrm>
            <a:off x="3002338" y="993288"/>
            <a:ext cx="5514681" cy="2034199"/>
            <a:chOff x="3044382" y="-37676"/>
            <a:chExt cx="5514681" cy="2034199"/>
          </a:xfrm>
        </p:grpSpPr>
        <p:pic>
          <p:nvPicPr>
            <p:cNvPr id="91" name="Picture 90">
              <a:extLst>
                <a:ext uri="{FF2B5EF4-FFF2-40B4-BE49-F238E27FC236}">
                  <a16:creationId xmlns:a16="http://schemas.microsoft.com/office/drawing/2014/main" id="{F64F45F3-7A0B-415B-90CE-26426D2642C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duotone>
                <a:prstClr val="black"/>
                <a:srgbClr val="92D05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7692" b="89915" l="8356" r="93014">
                          <a14:foregroundMark x1="50548" y1="10427" x2="50548" y2="10427"/>
                          <a14:foregroundMark x1="57397" y1="8034" x2="57397" y2="8034"/>
                          <a14:foregroundMark x1="93014" y1="52308" x2="93014" y2="52308"/>
                          <a14:foregroundMark x1="8356" y1="48376" x2="8356" y2="4837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4382" y="-37676"/>
              <a:ext cx="5514681" cy="2034199"/>
            </a:xfrm>
            <a:prstGeom prst="rect">
              <a:avLst/>
            </a:prstGeom>
          </p:spPr>
        </p:pic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D98EC4B1-2C65-4B77-9A49-CC4D81F68CFF}"/>
                </a:ext>
              </a:extLst>
            </p:cNvPr>
            <p:cNvSpPr txBox="1"/>
            <p:nvPr/>
          </p:nvSpPr>
          <p:spPr>
            <a:xfrm>
              <a:off x="3560754" y="272876"/>
              <a:ext cx="4480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Vậy</a:t>
              </a:r>
              <a:endPara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36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15 : 5 = 3</a:t>
              </a:r>
            </a:p>
          </p:txBody>
        </p:sp>
      </p:grpSp>
      <p:pic>
        <p:nvPicPr>
          <p:cNvPr id="93" name="bensound-smile">
            <a:hlinkClick r:id="" action="ppaction://media"/>
            <a:extLst>
              <a:ext uri="{FF2B5EF4-FFF2-40B4-BE49-F238E27FC236}">
                <a16:creationId xmlns:a16="http://schemas.microsoft.com/office/drawing/2014/main" id="{04F710DA-347B-44A3-A5B4-B2A5865C03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03365" y="6150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536" fill="hold"/>
                                        <p:tgtEl>
                                          <p:spTgt spid="9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4.81481E-6 L -0.27812 -0.0222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06" y="-111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3.7037E-7 L 0.26693 0.0039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46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50" fill="hold"/>
                                        <p:tgtEl>
                                          <p:spTgt spid="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10" fill="hold">
                                          <p:stCondLst>
                                            <p:cond delay="1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10" fill="hold">
                                          <p:stCondLst>
                                            <p:cond delay="2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10" fill="hold">
                                          <p:stCondLst>
                                            <p:cond delay="3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10" fill="hold">
                                          <p:stCondLst>
                                            <p:cond delay="4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"/>
                            </p:stCondLst>
                            <p:childTnLst>
                              <p:par>
                                <p:cTn id="54" presetID="6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55" dur="50" fill="hold"/>
                                        <p:tgtEl>
                                          <p:spTgt spid="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10" fill="hold">
                                          <p:stCondLst>
                                            <p:cond delay="1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10" fill="hold">
                                          <p:stCondLst>
                                            <p:cond delay="2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10" fill="hold">
                                          <p:stCondLst>
                                            <p:cond delay="3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10" fill="hold">
                                          <p:stCondLst>
                                            <p:cond delay="4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600"/>
                            </p:stCondLst>
                            <p:childTnLst>
                              <p:par>
                                <p:cTn id="63" presetID="6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64" dur="50" fill="hold"/>
                                        <p:tgtEl>
                                          <p:spTgt spid="3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10" fill="hold">
                                          <p:stCondLst>
                                            <p:cond delay="1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10" fill="hold">
                                          <p:stCondLst>
                                            <p:cond delay="2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10" fill="hold">
                                          <p:stCondLst>
                                            <p:cond delay="3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10" fill="hold">
                                          <p:stCondLst>
                                            <p:cond delay="4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650"/>
                            </p:stCondLst>
                            <p:childTnLst>
                              <p:par>
                                <p:cTn id="72" presetID="6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73" dur="50" fill="hold"/>
                                        <p:tgtEl>
                                          <p:spTgt spid="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5" dur="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10" fill="hold">
                                          <p:stCondLst>
                                            <p:cond delay="1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10" fill="hold">
                                          <p:stCondLst>
                                            <p:cond delay="2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10" fill="hold">
                                          <p:stCondLst>
                                            <p:cond delay="3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10" fill="hold">
                                          <p:stCondLst>
                                            <p:cond delay="4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700"/>
                            </p:stCondLst>
                            <p:childTnLst>
                              <p:par>
                                <p:cTn id="81" presetID="6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82" dur="50" fill="hold"/>
                                        <p:tgtEl>
                                          <p:spTgt spid="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10" fill="hold">
                                          <p:stCondLst>
                                            <p:cond delay="1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10" fill="hold">
                                          <p:stCondLst>
                                            <p:cond delay="2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10" fill="hold">
                                          <p:stCondLst>
                                            <p:cond delay="3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10" fill="hold">
                                          <p:stCondLst>
                                            <p:cond delay="4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750"/>
                            </p:stCondLst>
                            <p:childTnLst>
                              <p:par>
                                <p:cTn id="90" presetID="6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91" dur="5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3" dur="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10" fill="hold">
                                          <p:stCondLst>
                                            <p:cond delay="1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5" dur="10" fill="hold">
                                          <p:stCondLst>
                                            <p:cond delay="2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10" fill="hold">
                                          <p:stCondLst>
                                            <p:cond delay="3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7" dur="10" fill="hold">
                                          <p:stCondLst>
                                            <p:cond delay="4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800"/>
                            </p:stCondLst>
                            <p:childTnLst>
                              <p:par>
                                <p:cTn id="99" presetID="6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00" dur="50" fill="hold"/>
                                        <p:tgtEl>
                                          <p:spTgt spid="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2" dur="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10" fill="hold">
                                          <p:stCondLst>
                                            <p:cond delay="1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4" dur="10" fill="hold">
                                          <p:stCondLst>
                                            <p:cond delay="2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10" fill="hold">
                                          <p:stCondLst>
                                            <p:cond delay="3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6" dur="10" fill="hold">
                                          <p:stCondLst>
                                            <p:cond delay="4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6850"/>
                            </p:stCondLst>
                            <p:childTnLst>
                              <p:par>
                                <p:cTn id="108" presetID="6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09" dur="50" fill="hold"/>
                                        <p:tgtEl>
                                          <p:spTgt spid="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1" dur="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2" dur="10" fill="hold">
                                          <p:stCondLst>
                                            <p:cond delay="1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3" dur="10" fill="hold">
                                          <p:stCondLst>
                                            <p:cond delay="2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4" dur="10" fill="hold">
                                          <p:stCondLst>
                                            <p:cond delay="3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5" dur="10" fill="hold">
                                          <p:stCondLst>
                                            <p:cond delay="4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7900"/>
                            </p:stCondLst>
                            <p:childTnLst>
                              <p:par>
                                <p:cTn id="117" presetID="6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18" dur="5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0" dur="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1" dur="10" fill="hold">
                                          <p:stCondLst>
                                            <p:cond delay="1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2" dur="10" fill="hold">
                                          <p:stCondLst>
                                            <p:cond delay="2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3" dur="10" fill="hold">
                                          <p:stCondLst>
                                            <p:cond delay="3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4" dur="10" fill="hold">
                                          <p:stCondLst>
                                            <p:cond delay="4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8950"/>
                            </p:stCondLst>
                            <p:childTnLst>
                              <p:par>
                                <p:cTn id="126" presetID="6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27" dur="50" fill="hold"/>
                                        <p:tgtEl>
                                          <p:spTgt spid="3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9" dur="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0" dur="10" fill="hold">
                                          <p:stCondLst>
                                            <p:cond delay="1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1" dur="10" fill="hold">
                                          <p:stCondLst>
                                            <p:cond delay="2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2" dur="10" fill="hold">
                                          <p:stCondLst>
                                            <p:cond delay="3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3" dur="10" fill="hold">
                                          <p:stCondLst>
                                            <p:cond delay="4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5" presetID="6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36" dur="5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8" dur="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10" fill="hold">
                                          <p:stCondLst>
                                            <p:cond delay="1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0" dur="10" fill="hold">
                                          <p:stCondLst>
                                            <p:cond delay="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1" dur="10" fill="hold">
                                          <p:stCondLst>
                                            <p:cond delay="3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2" dur="10" fill="hold">
                                          <p:stCondLst>
                                            <p:cond delay="4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1050"/>
                            </p:stCondLst>
                            <p:childTnLst>
                              <p:par>
                                <p:cTn id="144" presetID="6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45" dur="5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7" dur="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8" dur="10" fill="hold">
                                          <p:stCondLst>
                                            <p:cond delay="1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9" dur="10" fill="hold">
                                          <p:stCondLst>
                                            <p:cond delay="2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0" dur="10" fill="hold">
                                          <p:stCondLst>
                                            <p:cond delay="3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1" dur="10" fill="hold">
                                          <p:stCondLst>
                                            <p:cond delay="4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2100"/>
                            </p:stCondLst>
                            <p:childTnLst>
                              <p:par>
                                <p:cTn id="153" presetID="6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54" dur="5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6" dur="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7" dur="10" fill="hold">
                                          <p:stCondLst>
                                            <p:cond delay="1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8" dur="10" fill="hold">
                                          <p:stCondLst>
                                            <p:cond delay="2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9" dur="10" fill="hold">
                                          <p:stCondLst>
                                            <p:cond delay="3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0" dur="10" fill="hold">
                                          <p:stCondLst>
                                            <p:cond delay="4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3150"/>
                            </p:stCondLst>
                            <p:childTnLst>
                              <p:par>
                                <p:cTn id="162" presetID="6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63" dur="5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5" dur="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6" dur="10" fill="hold">
                                          <p:stCondLst>
                                            <p:cond delay="1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7" dur="10" fill="hold">
                                          <p:stCondLst>
                                            <p:cond delay="2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8" dur="10" fill="hold">
                                          <p:stCondLst>
                                            <p:cond delay="3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9" dur="10" fill="hold">
                                          <p:stCondLst>
                                            <p:cond delay="4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4200"/>
                            </p:stCondLst>
                            <p:childTnLst>
                              <p:par>
                                <p:cTn id="171" presetID="6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72" dur="50" fill="hold"/>
                                        <p:tgtEl>
                                          <p:spTgt spid="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4" dur="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5" dur="10" fill="hold">
                                          <p:stCondLst>
                                            <p:cond delay="1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6" dur="10" fill="hold">
                                          <p:stCondLst>
                                            <p:cond delay="2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7" dur="10" fill="hold">
                                          <p:stCondLst>
                                            <p:cond delay="3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8" dur="10" fill="hold">
                                          <p:stCondLst>
                                            <p:cond delay="4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5250"/>
                            </p:stCondLst>
                            <p:childTnLst>
                              <p:par>
                                <p:cTn id="180" presetID="50" presetClass="entr" presetSubtype="0" decel="10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8250"/>
                            </p:stCondLst>
                            <p:childTnLst>
                              <p:par>
                                <p:cTn id="186" presetID="50" presetClass="entr" presetSubtype="0" decel="10000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20750"/>
                            </p:stCondLst>
                            <p:childTnLst>
                              <p:par>
                                <p:cTn id="192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21250"/>
                            </p:stCondLst>
                            <p:childTnLst>
                              <p:par>
                                <p:cTn id="197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21750"/>
                            </p:stCondLst>
                            <p:childTnLst>
                              <p:par>
                                <p:cTn id="202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22250"/>
                            </p:stCondLst>
                            <p:childTnLst>
                              <p:par>
                                <p:cTn id="207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22750"/>
                            </p:stCondLst>
                            <p:childTnLst>
                              <p:par>
                                <p:cTn id="212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25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28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3000"/>
                            </p:stCondLst>
                            <p:childTnLst>
                              <p:par>
                                <p:cTn id="234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3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4000"/>
                            </p:stCondLst>
                            <p:childTnLst>
                              <p:par>
                                <p:cTn id="238" presetID="50" presetClass="entr" presetSubtype="0" decel="10000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5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6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5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500"/>
                            </p:stCondLst>
                            <p:childTnLst>
                              <p:par>
                                <p:cTn id="26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7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500"/>
                            </p:stCondLst>
                            <p:childTnLst>
                              <p:par>
                                <p:cTn id="27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9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8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86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2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3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4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7.40741E-7 L -0.12721 0.3044 " pathEditMode="relative" rAng="0" ptsTypes="AA">
                                      <p:cBhvr>
                                        <p:cTn id="29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67" y="15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2.96296E-6 L -0.09922 0.36296 " pathEditMode="relative" rAng="0" ptsTypes="AA">
                                      <p:cBhvr>
                                        <p:cTn id="301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61" y="18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2" fill="hold">
                            <p:stCondLst>
                              <p:cond delay="4000"/>
                            </p:stCondLst>
                            <p:childTnLst>
                              <p:par>
                                <p:cTn id="30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3.7037E-6 L -0.04908 0.37686 " pathEditMode="relative" rAng="0" ptsTypes="AA">
                                      <p:cBhvr>
                                        <p:cTn id="30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61" y="18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6000"/>
                            </p:stCondLst>
                            <p:childTnLst>
                              <p:par>
                                <p:cTn id="30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4.44444E-6 L -0.00612 0.37431 " pathEditMode="relative" rAng="0" ptsTypes="AA">
                                      <p:cBhvr>
                                        <p:cTn id="30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3" y="18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8" fill="hold">
                            <p:stCondLst>
                              <p:cond delay="8000"/>
                            </p:stCondLst>
                            <p:childTnLst>
                              <p:par>
                                <p:cTn id="30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81481E-6 L 0.03698 0.3787 " pathEditMode="relative" rAng="0" ptsTypes="AA">
                                      <p:cBhvr>
                                        <p:cTn id="31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49" y="18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1" fill="hold">
                            <p:stCondLst>
                              <p:cond delay="10000"/>
                            </p:stCondLst>
                            <p:childTnLst>
                              <p:par>
                                <p:cTn id="31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07407E-6 L -0.09648 0.48264 " pathEditMode="relative" rAng="0" ptsTypes="AA">
                                      <p:cBhvr>
                                        <p:cTn id="31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31" y="2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4" fill="hold">
                            <p:stCondLst>
                              <p:cond delay="12000"/>
                            </p:stCondLst>
                            <p:childTnLst>
                              <p:par>
                                <p:cTn id="31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0 L -0.06446 0.5125 " pathEditMode="relative" rAng="0" ptsTypes="AA">
                                      <p:cBhvr>
                                        <p:cTn id="31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29" y="25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7" fill="hold">
                            <p:stCondLst>
                              <p:cond delay="14000"/>
                            </p:stCondLst>
                            <p:childTnLst>
                              <p:par>
                                <p:cTn id="3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2.22222E-6 L -0.02356 0.5338 " pathEditMode="relative" rAng="0" ptsTypes="AA">
                                      <p:cBhvr>
                                        <p:cTn id="319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5" y="266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0" fill="hold">
                            <p:stCondLst>
                              <p:cond delay="16000"/>
                            </p:stCondLst>
                            <p:childTnLst>
                              <p:par>
                                <p:cTn id="32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4.81481E-6 L 0.02981 0.51736 " pathEditMode="relative" rAng="0" ptsTypes="AA">
                                      <p:cBhvr>
                                        <p:cTn id="32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4" y="25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>
                            <p:stCondLst>
                              <p:cond delay="18000"/>
                            </p:stCondLst>
                            <p:childTnLst>
                              <p:par>
                                <p:cTn id="32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4.07407E-6 L 0.07227 0.52107 " pathEditMode="relative" rAng="0" ptsTypes="AA">
                                      <p:cBhvr>
                                        <p:cTn id="32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7" y="26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6" fill="hold">
                            <p:stCondLst>
                              <p:cond delay="20000"/>
                            </p:stCondLst>
                            <p:childTnLst>
                              <p:par>
                                <p:cTn id="32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4.44444E-6 L -0.05651 0.61158 " pathEditMode="relative" rAng="0" ptsTypes="AA">
                                      <p:cBhvr>
                                        <p:cTn id="3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26" y="30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9" fill="hold">
                            <p:stCondLst>
                              <p:cond delay="22000"/>
                            </p:stCondLst>
                            <p:childTnLst>
                              <p:par>
                                <p:cTn id="33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3.33333E-6 L -0.01224 0.63704 " pathEditMode="relative" rAng="0" ptsTypes="AA">
                                      <p:cBhvr>
                                        <p:cTn id="33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2" y="31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>
                            <p:stCondLst>
                              <p:cond delay="24000"/>
                            </p:stCondLst>
                            <p:childTnLst>
                              <p:par>
                                <p:cTn id="33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85185E-6 L 0.02265 0.64884 " pathEditMode="relative" rAng="0" ptsTypes="AA">
                                      <p:cBhvr>
                                        <p:cTn id="33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3" y="32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26000"/>
                            </p:stCondLst>
                            <p:childTnLst>
                              <p:par>
                                <p:cTn id="33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7 L 0.05807 0.65486 " pathEditMode="relative" rAng="0" ptsTypes="AA">
                                      <p:cBhvr>
                                        <p:cTn id="33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04" y="32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>
                            <p:stCondLst>
                              <p:cond delay="28000"/>
                            </p:stCondLst>
                            <p:childTnLst>
                              <p:par>
                                <p:cTn id="33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59259E-6 L 0.09609 0.63565 " pathEditMode="relative" rAng="0" ptsTypes="AA">
                                      <p:cBhvr>
                                        <p:cTn id="34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05" y="31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1" fill="hold">
                            <p:stCondLst>
                              <p:cond delay="30000"/>
                            </p:stCondLst>
                            <p:childTnLst>
                              <p:par>
                                <p:cTn id="342" presetID="16" presetClass="exit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34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5" fill="hold">
                            <p:stCondLst>
                              <p:cond delay="30500"/>
                            </p:stCondLst>
                            <p:childTnLst>
                              <p:par>
                                <p:cTn id="34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8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0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3"/>
                </p:tgtEl>
              </p:cMediaNode>
            </p:audio>
          </p:childTnLst>
        </p:cTn>
      </p:par>
    </p:tnLst>
    <p:bldLst>
      <p:bldP spid="51" grpId="0" animBg="1"/>
      <p:bldP spid="51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A92365F-EE38-489E-9CCB-A8BDE4C2AA59}"/>
              </a:ext>
            </a:extLst>
          </p:cNvPr>
          <p:cNvSpPr txBox="1"/>
          <p:nvPr/>
        </p:nvSpPr>
        <p:spPr>
          <a:xfrm>
            <a:off x="5057549" y="2757563"/>
            <a:ext cx="2733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 :  5  =   </a:t>
            </a:r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2F2C58-6232-4FC7-A79D-B9F4E244FAB1}"/>
              </a:ext>
            </a:extLst>
          </p:cNvPr>
          <p:cNvSpPr txBox="1"/>
          <p:nvPr/>
        </p:nvSpPr>
        <p:spPr>
          <a:xfrm>
            <a:off x="5077346" y="2248380"/>
            <a:ext cx="26734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 :  5  =   </a:t>
            </a:r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BDB3CC-2CB8-4073-A393-79A412AF3A65}"/>
              </a:ext>
            </a:extLst>
          </p:cNvPr>
          <p:cNvSpPr txBox="1"/>
          <p:nvPr/>
        </p:nvSpPr>
        <p:spPr>
          <a:xfrm>
            <a:off x="5278016" y="1219424"/>
            <a:ext cx="2733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 :  5  =  </a:t>
            </a:r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60E3072-BE32-4DB2-A0AA-8999B706E588}"/>
              </a:ext>
            </a:extLst>
          </p:cNvPr>
          <p:cNvSpPr txBox="1"/>
          <p:nvPr/>
        </p:nvSpPr>
        <p:spPr>
          <a:xfrm>
            <a:off x="5051552" y="1781038"/>
            <a:ext cx="2733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 :  5  =  </a:t>
            </a:r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D93BEC9-96B4-4D6A-9150-7331321C8399}"/>
              </a:ext>
            </a:extLst>
          </p:cNvPr>
          <p:cNvSpPr txBox="1"/>
          <p:nvPr/>
        </p:nvSpPr>
        <p:spPr>
          <a:xfrm>
            <a:off x="5067706" y="3242997"/>
            <a:ext cx="2733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 :  5  =  </a:t>
            </a:r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55C7F21-4897-478A-B586-01A28FB5C3D5}"/>
              </a:ext>
            </a:extLst>
          </p:cNvPr>
          <p:cNvSpPr txBox="1"/>
          <p:nvPr/>
        </p:nvSpPr>
        <p:spPr>
          <a:xfrm>
            <a:off x="5088029" y="3696247"/>
            <a:ext cx="2733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 :  5  =  </a:t>
            </a:r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CCE36B-F68F-4324-AE67-338609238E45}"/>
              </a:ext>
            </a:extLst>
          </p:cNvPr>
          <p:cNvSpPr txBox="1"/>
          <p:nvPr/>
        </p:nvSpPr>
        <p:spPr>
          <a:xfrm>
            <a:off x="5099814" y="4213003"/>
            <a:ext cx="2733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  :  5  =  </a:t>
            </a:r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4E2B714-0AEF-4798-BD0F-0AB8EBDCF418}"/>
              </a:ext>
            </a:extLst>
          </p:cNvPr>
          <p:cNvSpPr txBox="1"/>
          <p:nvPr/>
        </p:nvSpPr>
        <p:spPr>
          <a:xfrm>
            <a:off x="5099814" y="4671445"/>
            <a:ext cx="2733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  :  5  =  </a:t>
            </a:r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9D343F3-CB99-4439-BA1F-3438F3CF2C72}"/>
              </a:ext>
            </a:extLst>
          </p:cNvPr>
          <p:cNvSpPr txBox="1"/>
          <p:nvPr/>
        </p:nvSpPr>
        <p:spPr>
          <a:xfrm>
            <a:off x="5077346" y="5191080"/>
            <a:ext cx="2733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  :  5  =  </a:t>
            </a:r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A52E37F-D6B3-4CF1-AADB-35CAF249B570}"/>
              </a:ext>
            </a:extLst>
          </p:cNvPr>
          <p:cNvSpPr txBox="1"/>
          <p:nvPr/>
        </p:nvSpPr>
        <p:spPr>
          <a:xfrm>
            <a:off x="5118509" y="5680364"/>
            <a:ext cx="2733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 :  5  =  </a:t>
            </a:r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9BBFB02-0D20-447F-B23F-D53F9BB4100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64" b="29545"/>
          <a:stretch/>
        </p:blipFill>
        <p:spPr>
          <a:xfrm>
            <a:off x="628540" y="4520673"/>
            <a:ext cx="3997352" cy="1818462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313E790C-DC1D-425B-A169-799B36C1D044}"/>
              </a:ext>
            </a:extLst>
          </p:cNvPr>
          <p:cNvGrpSpPr/>
          <p:nvPr/>
        </p:nvGrpSpPr>
        <p:grpSpPr>
          <a:xfrm>
            <a:off x="628539" y="2337327"/>
            <a:ext cx="3729050" cy="2396117"/>
            <a:chOff x="820150" y="2560876"/>
            <a:chExt cx="3729050" cy="2396117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03718003-8392-450A-8956-C78E5AAD3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894" b="89753" l="7757" r="93653">
                          <a14:foregroundMark x1="7898" y1="57244" x2="7898" y2="57244"/>
                          <a14:foregroundMark x1="93653" y1="64488" x2="93653" y2="64488"/>
                          <a14:backgroundMark x1="7334" y1="79152" x2="7334" y2="79152"/>
                          <a14:backgroundMark x1="52891" y1="86396" x2="52891" y2="86396"/>
                          <a14:backgroundMark x1="80254" y1="84982" x2="80254" y2="8498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150" y="2560876"/>
              <a:ext cx="3729050" cy="2396117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F78F846-A5CC-4A9B-A7E5-FC8218BE24B8}"/>
                </a:ext>
              </a:extLst>
            </p:cNvPr>
            <p:cNvSpPr/>
            <p:nvPr/>
          </p:nvSpPr>
          <p:spPr>
            <a:xfrm>
              <a:off x="1558135" y="3397054"/>
              <a:ext cx="2400016" cy="95410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8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THẢO LUẬN </a:t>
              </a:r>
            </a:p>
            <a:p>
              <a:pPr algn="ctr"/>
              <a:r>
                <a:rPr lang="en-US" sz="28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 BÀN</a:t>
              </a:r>
              <a:endParaRPr 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2D50C196-BE35-499B-B1A6-DD2E79A2D556}"/>
              </a:ext>
            </a:extLst>
          </p:cNvPr>
          <p:cNvSpPr/>
          <p:nvPr/>
        </p:nvSpPr>
        <p:spPr>
          <a:xfrm>
            <a:off x="7008061" y="1195418"/>
            <a:ext cx="585941" cy="505849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314B670-B46B-4F03-B7AD-8F34ADAA36CE}"/>
              </a:ext>
            </a:extLst>
          </p:cNvPr>
          <p:cNvSpPr/>
          <p:nvPr/>
        </p:nvSpPr>
        <p:spPr>
          <a:xfrm>
            <a:off x="7051394" y="1779737"/>
            <a:ext cx="596290" cy="501331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FDC3843-FE0D-494E-BAA5-210AC4654D9A}"/>
              </a:ext>
            </a:extLst>
          </p:cNvPr>
          <p:cNvSpPr/>
          <p:nvPr/>
        </p:nvSpPr>
        <p:spPr>
          <a:xfrm>
            <a:off x="7061801" y="3258460"/>
            <a:ext cx="617321" cy="511754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E0F91D9-DB9C-4039-81B0-5839583A18B9}"/>
              </a:ext>
            </a:extLst>
          </p:cNvPr>
          <p:cNvSpPr/>
          <p:nvPr/>
        </p:nvSpPr>
        <p:spPr>
          <a:xfrm>
            <a:off x="7078619" y="3764280"/>
            <a:ext cx="556621" cy="506360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D6823ED-D812-46CD-A959-0D58C88650D6}"/>
              </a:ext>
            </a:extLst>
          </p:cNvPr>
          <p:cNvSpPr/>
          <p:nvPr/>
        </p:nvSpPr>
        <p:spPr>
          <a:xfrm>
            <a:off x="7042381" y="4235805"/>
            <a:ext cx="656160" cy="552796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AA91A1F-D77F-491C-8405-9CC86B2C4583}"/>
              </a:ext>
            </a:extLst>
          </p:cNvPr>
          <p:cNvSpPr/>
          <p:nvPr/>
        </p:nvSpPr>
        <p:spPr>
          <a:xfrm>
            <a:off x="7019913" y="4714695"/>
            <a:ext cx="656160" cy="552796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77B29EB-2ED8-4D0A-B052-A8C7CB0F17B5}"/>
              </a:ext>
            </a:extLst>
          </p:cNvPr>
          <p:cNvSpPr/>
          <p:nvPr/>
        </p:nvSpPr>
        <p:spPr>
          <a:xfrm>
            <a:off x="7033963" y="5207204"/>
            <a:ext cx="656160" cy="523220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EAF50FE-4548-4853-A9E0-D9C297C0F5B0}"/>
              </a:ext>
            </a:extLst>
          </p:cNvPr>
          <p:cNvSpPr/>
          <p:nvPr/>
        </p:nvSpPr>
        <p:spPr>
          <a:xfrm>
            <a:off x="7052308" y="5746548"/>
            <a:ext cx="732610" cy="523220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E93CDE9-0382-40E2-B070-A82F3C090A09}"/>
              </a:ext>
            </a:extLst>
          </p:cNvPr>
          <p:cNvSpPr/>
          <p:nvPr/>
        </p:nvSpPr>
        <p:spPr>
          <a:xfrm>
            <a:off x="4841088" y="487395"/>
            <a:ext cx="250690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BẢNG CHIA 5</a:t>
            </a:r>
            <a:endParaRPr lang="en-US" sz="4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3820220-09CB-4F44-8CB0-B8AF25213378}"/>
              </a:ext>
            </a:extLst>
          </p:cNvPr>
          <p:cNvSpPr/>
          <p:nvPr/>
        </p:nvSpPr>
        <p:spPr>
          <a:xfrm>
            <a:off x="5099813" y="1211677"/>
            <a:ext cx="641691" cy="4996535"/>
          </a:xfrm>
          <a:prstGeom prst="round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52533B24-F936-41FF-8371-208B6F3B4CF1}"/>
              </a:ext>
            </a:extLst>
          </p:cNvPr>
          <p:cNvSpPr/>
          <p:nvPr/>
        </p:nvSpPr>
        <p:spPr>
          <a:xfrm>
            <a:off x="6004738" y="1222718"/>
            <a:ext cx="585942" cy="4996535"/>
          </a:xfrm>
          <a:prstGeom prst="round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F681CC-F819-4211-B7E7-709D8D7EEF2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941" y="3650558"/>
            <a:ext cx="2865368" cy="2865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551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8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/>
      <p:bldP spid="2" grpId="0" animBg="1"/>
      <p:bldP spid="2" grpId="1" animBg="1"/>
      <p:bldP spid="37" grpId="0" animBg="1"/>
      <p:bldP spid="37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2059</TotalTime>
  <Words>786</Words>
  <Application>Microsoft Office PowerPoint</Application>
  <PresentationFormat>Widescreen</PresentationFormat>
  <Paragraphs>228</Paragraphs>
  <Slides>23</Slides>
  <Notes>0</Notes>
  <HiddenSlides>0</HiddenSlides>
  <MMClips>10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.VnBlack</vt:lpstr>
      <vt:lpstr>.VnBodoniH</vt:lpstr>
      <vt:lpstr>Arial</vt:lpstr>
      <vt:lpstr>Calibri</vt:lpstr>
      <vt:lpstr>Calibri Light</vt:lpstr>
      <vt:lpstr>Times New Roman</vt:lpstr>
      <vt:lpstr>UTM Avo</vt:lpstr>
      <vt:lpstr>UTM Avo (Headings)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Lê Phúc Lâm</dc:creator>
  <cp:lastModifiedBy>Vũ Trọng Đông</cp:lastModifiedBy>
  <cp:revision>123</cp:revision>
  <dcterms:created xsi:type="dcterms:W3CDTF">2021-07-12T03:44:38Z</dcterms:created>
  <dcterms:modified xsi:type="dcterms:W3CDTF">2021-12-21T10:40:40Z</dcterms:modified>
</cp:coreProperties>
</file>