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svg" ContentType="image/svg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activeX/activeX1.xml" ContentType="application/vnd.ms-office.activeX+xml"/>
  <Override PartName="/ppt/activeX/activeX2.xml" ContentType="application/vnd.ms-office.activeX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8" r:id="rId2"/>
    <p:sldId id="259" r:id="rId3"/>
    <p:sldId id="285" r:id="rId4"/>
    <p:sldId id="2007577139" r:id="rId5"/>
    <p:sldId id="427" r:id="rId6"/>
    <p:sldId id="2007577148" r:id="rId7"/>
    <p:sldId id="2007577142" r:id="rId8"/>
    <p:sldId id="279" r:id="rId9"/>
    <p:sldId id="2007577144" r:id="rId10"/>
    <p:sldId id="426" r:id="rId11"/>
    <p:sldId id="2007577135" r:id="rId12"/>
    <p:sldId id="2007577137" r:id="rId13"/>
    <p:sldId id="2007577136" r:id="rId14"/>
    <p:sldId id="284" r:id="rId15"/>
    <p:sldId id="2007577146" r:id="rId16"/>
    <p:sldId id="2007577147" r:id="rId17"/>
    <p:sldId id="287" r:id="rId18"/>
    <p:sldId id="288" r:id="rId19"/>
    <p:sldId id="281" r:id="rId20"/>
    <p:sldId id="417" r:id="rId21"/>
    <p:sldId id="256" r:id="rId22"/>
  </p:sldIdLst>
  <p:sldSz cx="12192000" cy="6858000"/>
  <p:notesSz cx="6858000" cy="9144000"/>
  <p:custDataLst>
    <p:tags r:id="rId24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00CC"/>
    <a:srgbClr val="009900"/>
    <a:srgbClr val="FF0000"/>
    <a:srgbClr val="FF6600"/>
    <a:srgbClr val="CC3300"/>
    <a:srgbClr val="FF7707"/>
    <a:srgbClr val="FF9933"/>
    <a:srgbClr val="4472C4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38" autoAdjust="0"/>
    <p:restoredTop sz="93554" autoAdjust="0"/>
  </p:normalViewPr>
  <p:slideViewPr>
    <p:cSldViewPr snapToGrid="0">
      <p:cViewPr varScale="1">
        <p:scale>
          <a:sx n="74" d="100"/>
          <a:sy n="74" d="100"/>
        </p:scale>
        <p:origin x="404" y="64"/>
      </p:cViewPr>
      <p:guideLst/>
    </p:cSldViewPr>
  </p:slideViewPr>
  <p:notesTextViewPr>
    <p:cViewPr>
      <p:scale>
        <a:sx n="300" d="100"/>
        <a:sy n="3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8BD21D10-EC42-11CE-9E0D-00AA006002F3}" ax:persistence="persistStorage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8.wmf"/><Relationship Id="rId1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1DEE12-272C-4E9E-86C3-D10EABC30D3B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4178D-D3F9-49A6-B5D1-996E4C1E9B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1808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87F1B-B08B-4C93-AE5F-58786A2D1D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A3B26E-AD21-45B1-BD50-E27293269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D2A28-F062-4A80-85AC-784AD7A45A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2430E4-5445-423A-973F-7BD98BBB92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32D6DA-6083-476B-AF20-69F8494F4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3771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63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E05549-18E4-4FF4-8A4A-464CF835D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79EF31-7AE1-4B15-86B7-1B716958A8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E28D484-EEB1-4CD1-9CA4-8E5E390545C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AB7A07-75ED-4447-BE96-6A1C606196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869ADA-CFAF-4C06-97FC-0F5ACBBB78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0E88DF-B673-4429-BE0F-AC1E54DC5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588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C6D192-60EA-48AE-9A61-F535DD566C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7B5C7E7-339C-4C5D-81E4-0D145D55403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542A9F-8C34-4E20-9AF4-77C4F5C126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F1BCBD7-AD87-488C-AF74-C9D88CFA22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24D998-BDFD-4742-926B-FDDE314939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C24027-222E-4F59-87E7-76A5F6EA7F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1480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FDFC62-57BD-480A-8DC7-FF6D642196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DCD36E7-B084-4D62-BA1A-AAEFB4F52E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6DA692-0A8D-4147-B96A-B4F40CAD5D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E32237-B96D-44AF-A747-723472F8E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042C2-3EEF-4F9F-B201-27B8183A7B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69553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F855B9-0274-4205-B8E9-7336EFD566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99C6417-A5EF-4B13-839B-1901AFC958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71C464-0ACE-43F8-AB3D-C5F12A6D50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2ED502-4B1D-4ED1-919D-120AF44A19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665CBE-0112-4F92-B978-3FFB5B1367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692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1AB2BB-CD7E-4A1A-BD13-12382E400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02EF34-4694-4A7B-B147-1144E5B5BF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083CCB-43E4-4DB3-BCBB-A25BE0F6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F138EB-9EA2-4606-8C3D-7063E4E76A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FB6C379-1BA0-453A-9500-C5B8293BCA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8888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6BB1B3-8FF1-4B8D-BD7D-8180458824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EBB53A4-780B-46C0-9A2A-FE9D9A3D6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2D669A-B178-41B8-9E1C-F7A16F8776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B3C672-4661-400F-B040-A755F97257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B08A7F-88DC-4A94-B382-1445A27AFF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51429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B9F1F6-290B-4DDB-B798-324E44B3F6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604EA6-41EE-40BD-9CFA-63FEF83A04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27B91E3-AF17-426F-B818-F33A900F17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86350A-9F99-46EA-B02E-7216215D0C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8C0129-3A45-4B83-AF95-1058C64536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A4BDDC-6414-444B-B759-897CA3A50E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01124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40B6F8-5ED1-4042-BBCD-C7AE2FBA1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303519-DF4C-4C30-B796-617EFEFC4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5DD2190-56CD-45BB-A126-0A20D069EB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7F99A4B-9A16-4222-B38A-DE1640D601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EBC315E-7426-4DFF-90ED-EDD515E9FB6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4BA8BE-FC1B-47DD-A387-EEC9346B22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7AFFE2A-322A-43E6-92C9-5D9B04737B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473ECC-646F-4873-9BC6-7E593B56A3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16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CFF1D1-8462-44CA-9600-430F59E693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0E059D-B9CA-4516-AC1E-F61F98112C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F0B80AF-4106-430B-90EB-B2649857EC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EEF651-EB61-4734-8B6D-95CC005066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5296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6401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6794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EBD93E1-4C1A-47C6-8612-C96E89CB0C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F8C21C-1434-4EC2-B07D-184E9A9CE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F052029-953D-49BF-A27A-B628F77C3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15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E7EED9B-E93C-464A-9491-98D9F55AF9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35113E-767D-4B6C-A536-D7BEAB93EC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2DF9656-87A1-4099-9730-CA7CA4F623B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62825-F999-48A1-A8CC-DBC54813CE2D}" type="datetimeFigureOut">
              <a:rPr lang="en-US" smtClean="0"/>
              <a:t>2/22/2024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EFA484-0020-43C0-B906-C5A595C7EA7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8E28AE9-B291-483D-8954-A030AE8F63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FF1ABF-F1A9-490F-94B1-9CBA863E78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5737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2" r:id="rId8"/>
    <p:sldLayoutId id="2147483661" r:id="rId9"/>
    <p:sldLayoutId id="2147483660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13" Type="http://schemas.openxmlformats.org/officeDocument/2006/relationships/image" Target="../media/image38.wmf"/><Relationship Id="rId3" Type="http://schemas.openxmlformats.org/officeDocument/2006/relationships/control" Target="../activeX/activeX2.xml"/><Relationship Id="rId7" Type="http://schemas.openxmlformats.org/officeDocument/2006/relationships/image" Target="../media/image39.png"/><Relationship Id="rId12" Type="http://schemas.openxmlformats.org/officeDocument/2006/relationships/image" Target="../media/image37.wmf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jpg"/><Relationship Id="rId11" Type="http://schemas.openxmlformats.org/officeDocument/2006/relationships/image" Target="../media/image42.png"/><Relationship Id="rId5" Type="http://schemas.openxmlformats.org/officeDocument/2006/relationships/image" Target="../media/image8.png"/><Relationship Id="rId10" Type="http://schemas.openxmlformats.org/officeDocument/2006/relationships/image" Target="../media/image41.png"/><Relationship Id="rId4" Type="http://schemas.openxmlformats.org/officeDocument/2006/relationships/slideLayout" Target="../slideLayouts/slideLayout7.xml"/><Relationship Id="rId9" Type="http://schemas.microsoft.com/office/2007/relationships/hdphoto" Target="../media/hdphoto2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7.xml"/><Relationship Id="rId3" Type="http://schemas.openxmlformats.org/officeDocument/2006/relationships/image" Target="../media/image45.jpg"/><Relationship Id="rId7" Type="http://schemas.openxmlformats.org/officeDocument/2006/relationships/slide" Target="slide16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slide" Target="slide15.xml"/><Relationship Id="rId5" Type="http://schemas.openxmlformats.org/officeDocument/2006/relationships/image" Target="../media/image46.jpeg"/><Relationship Id="rId4" Type="http://schemas.openxmlformats.org/officeDocument/2006/relationships/slide" Target="slide20.xml"/><Relationship Id="rId9" Type="http://schemas.openxmlformats.org/officeDocument/2006/relationships/slide" Target="slide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svg"/><Relationship Id="rId5" Type="http://schemas.openxmlformats.org/officeDocument/2006/relationships/image" Target="../media/image56.png"/><Relationship Id="rId4" Type="http://schemas.openxmlformats.org/officeDocument/2006/relationships/image" Target="../media/image55.sv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19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12" Type="http://schemas.openxmlformats.org/officeDocument/2006/relationships/image" Target="../media/image18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11" Type="http://schemas.openxmlformats.org/officeDocument/2006/relationships/image" Target="../media/image17.jp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19.png"/><Relationship Id="rId7" Type="http://schemas.openxmlformats.org/officeDocument/2006/relationships/image" Target="../media/image3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g"/><Relationship Id="rId5" Type="http://schemas.openxmlformats.org/officeDocument/2006/relationships/image" Target="../media/image30.jpg"/><Relationship Id="rId4" Type="http://schemas.openxmlformats.org/officeDocument/2006/relationships/image" Target="../media/image15.png"/><Relationship Id="rId9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290;p7">
            <a:extLst>
              <a:ext uri="{FF2B5EF4-FFF2-40B4-BE49-F238E27FC236}">
                <a16:creationId xmlns:a16="http://schemas.microsoft.com/office/drawing/2014/main" id="{197A7BB4-7A80-4CDF-9093-36143ED0DCAA}"/>
              </a:ext>
            </a:extLst>
          </p:cNvPr>
          <p:cNvSpPr txBox="1"/>
          <p:nvPr/>
        </p:nvSpPr>
        <p:spPr>
          <a:xfrm>
            <a:off x="1151769" y="1772795"/>
            <a:ext cx="9535780" cy="21543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5400" b="1" i="0" u="none" strike="noStrike" dirty="0" err="1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Tuần</a:t>
            </a:r>
            <a:r>
              <a:rPr lang="en-US" sz="5400" b="1" i="0" u="none" strike="noStrike" dirty="0">
                <a:ln w="22225">
                  <a:noFill/>
                  <a:prstDash val="solid"/>
                </a:ln>
                <a:solidFill>
                  <a:srgbClr val="0000CC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23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i="0" u="none" strike="noStrike" dirty="0" err="1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Bài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6000" b="1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67</a:t>
            </a:r>
            <a:r>
              <a:rPr lang="en-US" sz="6000" b="1" i="0" u="none" strike="noStrike" dirty="0">
                <a:ln w="22225">
                  <a:noFill/>
                  <a:prstDash val="solid"/>
                </a:ln>
                <a:solidFill>
                  <a:srgbClr val="FF0000"/>
                </a:solidFill>
                <a:latin typeface="UTM Avo" panose="02040603050506020204" pitchFamily="18" charset="0"/>
                <a:ea typeface="Times New Roman"/>
                <a:cs typeface="Times New Roman"/>
                <a:sym typeface="Times New Roman"/>
              </a:rPr>
              <a:t>: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Ngày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- </a:t>
            </a:r>
            <a:r>
              <a:rPr lang="en-US" sz="6000" b="1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Giờ</a:t>
            </a:r>
            <a:r>
              <a:rPr lang="en-US" sz="6000" b="1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(</a:t>
            </a:r>
            <a:r>
              <a:rPr lang="en-US" sz="4000" dirty="0" err="1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tiết</a:t>
            </a:r>
            <a:r>
              <a:rPr lang="en-US" sz="4000" dirty="0">
                <a:solidFill>
                  <a:srgbClr val="FF0000"/>
                </a:solidFill>
                <a:latin typeface="UTM Avo" panose="02040603050506020204" pitchFamily="18" charset="0"/>
                <a:ea typeface="Calibri" panose="020F0502020204030204" pitchFamily="34" charset="0"/>
              </a:rPr>
              <a:t> 1)</a:t>
            </a:r>
            <a:endParaRPr lang="en-US" sz="4000" spc="100" dirty="0">
              <a:ln w="22225">
                <a:noFill/>
                <a:prstDash val="solid"/>
              </a:ln>
              <a:solidFill>
                <a:srgbClr val="FF0000"/>
              </a:solidFill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B9AF93A-3DEE-4C8A-8EEC-D39DA11E52B2}"/>
              </a:ext>
            </a:extLst>
          </p:cNvPr>
          <p:cNvSpPr/>
          <p:nvPr/>
        </p:nvSpPr>
        <p:spPr>
          <a:xfrm>
            <a:off x="9191008" y="188770"/>
            <a:ext cx="154721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TOÁN</a:t>
            </a:r>
            <a:r>
              <a:rPr 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BC25152-F2D2-4EF4-A62D-6D0BD1D84A72}"/>
              </a:ext>
            </a:extLst>
          </p:cNvPr>
          <p:cNvSpPr/>
          <p:nvPr/>
        </p:nvSpPr>
        <p:spPr>
          <a:xfrm>
            <a:off x="9778326" y="686781"/>
            <a:ext cx="9092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Tập</a:t>
            </a:r>
            <a:r>
              <a:rPr lang="en-US" sz="2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 (Headings)"/>
              </a:rPr>
              <a:t> 2</a:t>
            </a:r>
            <a:endParaRPr lang="en-U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Avo (Headings)"/>
            </a:endParaRPr>
          </a:p>
        </p:txBody>
      </p:sp>
    </p:spTree>
    <p:extLst>
      <p:ext uri="{BB962C8B-B14F-4D97-AF65-F5344CB8AC3E}">
        <p14:creationId xmlns:p14="http://schemas.microsoft.com/office/powerpoint/2010/main" val="26012066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86783" y="2429964"/>
            <a:ext cx="7607032" cy="769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LUYỆN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TẬP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–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THỰC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HÀNH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3758116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3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412796" y="180151"/>
            <a:ext cx="11435910" cy="6177105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B49B583-2C95-4444-9EF2-13FA6AEE4842}"/>
              </a:ext>
            </a:extLst>
          </p:cNvPr>
          <p:cNvGrpSpPr/>
          <p:nvPr/>
        </p:nvGrpSpPr>
        <p:grpSpPr>
          <a:xfrm>
            <a:off x="1559973" y="77783"/>
            <a:ext cx="8618814" cy="746812"/>
            <a:chOff x="1693121" y="130495"/>
            <a:chExt cx="8541385" cy="674946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25ED2250-F533-4F56-8ECA-92B943F32F3B}"/>
                </a:ext>
              </a:extLst>
            </p:cNvPr>
            <p:cNvSpPr/>
            <p:nvPr/>
          </p:nvSpPr>
          <p:spPr>
            <a:xfrm>
              <a:off x="1917020" y="130495"/>
              <a:ext cx="8317486" cy="674946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     Quay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kim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trên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mặt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để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đồng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hồ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8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chỉ</a:t>
              </a:r>
              <a:r>
                <a:rPr lang="en-US" sz="2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:</a:t>
              </a:r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2685A433-5DD3-43A7-A060-8D70D7406A5E}"/>
                </a:ext>
              </a:extLst>
            </p:cNvPr>
            <p:cNvSpPr/>
            <p:nvPr/>
          </p:nvSpPr>
          <p:spPr>
            <a:xfrm>
              <a:off x="1693121" y="165675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D27DD67D-9406-42CD-9BFB-18E7BB66491D}"/>
              </a:ext>
            </a:extLst>
          </p:cNvPr>
          <p:cNvSpPr txBox="1"/>
          <p:nvPr/>
        </p:nvSpPr>
        <p:spPr>
          <a:xfrm>
            <a:off x="1737359" y="1011679"/>
            <a:ext cx="6822992" cy="1078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5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8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11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12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120000"/>
              </a:lnSpc>
              <a:buAutoNum type="alphaLcPeriod"/>
            </a:pP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14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19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20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23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6B8A5A6D-0AD9-4B2F-AC34-96EF8776AB0F}"/>
              </a:ext>
            </a:extLst>
          </p:cNvPr>
          <p:cNvGrpSpPr/>
          <p:nvPr/>
        </p:nvGrpSpPr>
        <p:grpSpPr>
          <a:xfrm>
            <a:off x="3260465" y="2251479"/>
            <a:ext cx="1613154" cy="1658890"/>
            <a:chOff x="2141868" y="4487896"/>
            <a:chExt cx="2405057" cy="2473243"/>
          </a:xfrm>
        </p:grpSpPr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id="{944D65B1-16FB-4F64-98E0-A945E25F9603}"/>
                </a:ext>
              </a:extLst>
            </p:cNvPr>
            <p:cNvGrpSpPr/>
            <p:nvPr/>
          </p:nvGrpSpPr>
          <p:grpSpPr>
            <a:xfrm>
              <a:off x="2141868" y="4487896"/>
              <a:ext cx="2405057" cy="2473243"/>
              <a:chOff x="3962400" y="3257195"/>
              <a:chExt cx="3245272" cy="3337280"/>
            </a:xfrm>
          </p:grpSpPr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id="{3EFE9286-8D87-46AF-8376-19AFDC11A917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id="{551F4638-66AA-4323-A42D-E8EF4F05BCE7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74" name="Group 73">
              <a:extLst>
                <a:ext uri="{FF2B5EF4-FFF2-40B4-BE49-F238E27FC236}">
                  <a16:creationId xmlns:a16="http://schemas.microsoft.com/office/drawing/2014/main" id="{313F863E-AA5D-4B6D-B69D-B3E30AE67869}"/>
                </a:ext>
              </a:extLst>
            </p:cNvPr>
            <p:cNvGrpSpPr/>
            <p:nvPr/>
          </p:nvGrpSpPr>
          <p:grpSpPr>
            <a:xfrm>
              <a:off x="3240772" y="5118407"/>
              <a:ext cx="309991" cy="959683"/>
              <a:chOff x="2942167" y="6925733"/>
              <a:chExt cx="471433" cy="1459482"/>
            </a:xfrm>
          </p:grpSpPr>
          <p:sp>
            <p:nvSpPr>
              <p:cNvPr id="75" name="Freeform: Shape 74">
                <a:extLst>
                  <a:ext uri="{FF2B5EF4-FFF2-40B4-BE49-F238E27FC236}">
                    <a16:creationId xmlns:a16="http://schemas.microsoft.com/office/drawing/2014/main" id="{D9F14A57-03EE-4C2D-B605-85DC92242645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76" name="Freeform: Shape 75">
                <a:extLst>
                  <a:ext uri="{FF2B5EF4-FFF2-40B4-BE49-F238E27FC236}">
                    <a16:creationId xmlns:a16="http://schemas.microsoft.com/office/drawing/2014/main" id="{21F37D63-D7E4-4A92-B39E-A7029C5655EE}"/>
                  </a:ext>
                </a:extLst>
              </p:cNvPr>
              <p:cNvSpPr/>
              <p:nvPr/>
            </p:nvSpPr>
            <p:spPr>
              <a:xfrm rot="16200000">
                <a:off x="2931000" y="7902615"/>
                <a:ext cx="569383" cy="395817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77" name="Oval 76">
                <a:extLst>
                  <a:ext uri="{FF2B5EF4-FFF2-40B4-BE49-F238E27FC236}">
                    <a16:creationId xmlns:a16="http://schemas.microsoft.com/office/drawing/2014/main" id="{23C5CC9A-DA6F-42C9-86DC-EBBB14ADB208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1BDFF8C3-9E83-4773-9155-55B8A795E47D}"/>
              </a:ext>
            </a:extLst>
          </p:cNvPr>
          <p:cNvGrpSpPr/>
          <p:nvPr/>
        </p:nvGrpSpPr>
        <p:grpSpPr>
          <a:xfrm>
            <a:off x="5300216" y="2251479"/>
            <a:ext cx="1613154" cy="1658890"/>
            <a:chOff x="4672029" y="4552101"/>
            <a:chExt cx="2405057" cy="2473243"/>
          </a:xfrm>
        </p:grpSpPr>
        <p:grpSp>
          <p:nvGrpSpPr>
            <p:cNvPr id="66" name="Group 65">
              <a:extLst>
                <a:ext uri="{FF2B5EF4-FFF2-40B4-BE49-F238E27FC236}">
                  <a16:creationId xmlns:a16="http://schemas.microsoft.com/office/drawing/2014/main" id="{2DE4ECB9-927D-4144-B7E9-46DED7CFA23B}"/>
                </a:ext>
              </a:extLst>
            </p:cNvPr>
            <p:cNvGrpSpPr/>
            <p:nvPr/>
          </p:nvGrpSpPr>
          <p:grpSpPr>
            <a:xfrm>
              <a:off x="4672029" y="4552101"/>
              <a:ext cx="2405057" cy="2473243"/>
              <a:chOff x="3962400" y="3257195"/>
              <a:chExt cx="3245272" cy="3337280"/>
            </a:xfrm>
          </p:grpSpPr>
          <p:pic>
            <p:nvPicPr>
              <p:cNvPr id="71" name="Picture 70">
                <a:extLst>
                  <a:ext uri="{FF2B5EF4-FFF2-40B4-BE49-F238E27FC236}">
                    <a16:creationId xmlns:a16="http://schemas.microsoft.com/office/drawing/2014/main" id="{1C0E8652-DFD8-4D1B-96DC-F672B2A9B31A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7A978BDE-0DB8-408C-968B-2114E4F9AF56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67" name="Group 66">
              <a:extLst>
                <a:ext uri="{FF2B5EF4-FFF2-40B4-BE49-F238E27FC236}">
                  <a16:creationId xmlns:a16="http://schemas.microsoft.com/office/drawing/2014/main" id="{BD96F9F8-564D-4874-9234-C33466383FDF}"/>
                </a:ext>
              </a:extLst>
            </p:cNvPr>
            <p:cNvGrpSpPr/>
            <p:nvPr/>
          </p:nvGrpSpPr>
          <p:grpSpPr>
            <a:xfrm>
              <a:off x="5488432" y="5182612"/>
              <a:ext cx="400806" cy="821042"/>
              <a:chOff x="2512539" y="6925733"/>
              <a:chExt cx="609544" cy="1248638"/>
            </a:xfrm>
          </p:grpSpPr>
          <p:sp>
            <p:nvSpPr>
              <p:cNvPr id="68" name="Freeform: Shape 67">
                <a:extLst>
                  <a:ext uri="{FF2B5EF4-FFF2-40B4-BE49-F238E27FC236}">
                    <a16:creationId xmlns:a16="http://schemas.microsoft.com/office/drawing/2014/main" id="{18D2B29C-95AB-4C83-96F1-3DFEC91FA683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69" name="Freeform: Shape 68">
                <a:extLst>
                  <a:ext uri="{FF2B5EF4-FFF2-40B4-BE49-F238E27FC236}">
                    <a16:creationId xmlns:a16="http://schemas.microsoft.com/office/drawing/2014/main" id="{FCAC32E1-93B9-402B-90C9-B0C3A29DAB2D}"/>
                  </a:ext>
                </a:extLst>
              </p:cNvPr>
              <p:cNvSpPr/>
              <p:nvPr/>
            </p:nvSpPr>
            <p:spPr>
              <a:xfrm>
                <a:off x="2512539" y="7778555"/>
                <a:ext cx="569383" cy="39581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3D0EF68-9F82-4E73-81FC-D63BBDF9A47C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23458100-2A18-49F1-805C-160D98268468}"/>
              </a:ext>
            </a:extLst>
          </p:cNvPr>
          <p:cNvGrpSpPr/>
          <p:nvPr/>
        </p:nvGrpSpPr>
        <p:grpSpPr>
          <a:xfrm>
            <a:off x="7339967" y="2251479"/>
            <a:ext cx="1613154" cy="1658890"/>
            <a:chOff x="7077086" y="4427378"/>
            <a:chExt cx="2405057" cy="2473243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4CCEA64E-A1CB-4FB2-AA08-F3A453B76446}"/>
                </a:ext>
              </a:extLst>
            </p:cNvPr>
            <p:cNvGrpSpPr/>
            <p:nvPr/>
          </p:nvGrpSpPr>
          <p:grpSpPr>
            <a:xfrm>
              <a:off x="7077086" y="4427378"/>
              <a:ext cx="2405057" cy="2473243"/>
              <a:chOff x="3962400" y="3257195"/>
              <a:chExt cx="3245272" cy="3337280"/>
            </a:xfrm>
          </p:grpSpPr>
          <p:pic>
            <p:nvPicPr>
              <p:cNvPr id="64" name="Picture 63">
                <a:extLst>
                  <a:ext uri="{FF2B5EF4-FFF2-40B4-BE49-F238E27FC236}">
                    <a16:creationId xmlns:a16="http://schemas.microsoft.com/office/drawing/2014/main" id="{0590C218-B808-4A2F-B496-709F7C326BC9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7E679E6B-B3A4-4796-BB31-4D07842A61EE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60" name="Group 59">
              <a:extLst>
                <a:ext uri="{FF2B5EF4-FFF2-40B4-BE49-F238E27FC236}">
                  <a16:creationId xmlns:a16="http://schemas.microsoft.com/office/drawing/2014/main" id="{C8737D58-55E2-4F9F-9324-2FA62A6AFBDD}"/>
                </a:ext>
              </a:extLst>
            </p:cNvPr>
            <p:cNvGrpSpPr/>
            <p:nvPr/>
          </p:nvGrpSpPr>
          <p:grpSpPr>
            <a:xfrm>
              <a:off x="8003659" y="5057889"/>
              <a:ext cx="290635" cy="645803"/>
              <a:chOff x="2680086" y="6925733"/>
              <a:chExt cx="441997" cy="982135"/>
            </a:xfrm>
          </p:grpSpPr>
          <p:sp>
            <p:nvSpPr>
              <p:cNvPr id="61" name="Freeform: Shape 60">
                <a:extLst>
                  <a:ext uri="{FF2B5EF4-FFF2-40B4-BE49-F238E27FC236}">
                    <a16:creationId xmlns:a16="http://schemas.microsoft.com/office/drawing/2014/main" id="{FF0F5CE2-725B-430E-8BA5-BC04D63A9EC6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62" name="Freeform: Shape 61">
                <a:extLst>
                  <a:ext uri="{FF2B5EF4-FFF2-40B4-BE49-F238E27FC236}">
                    <a16:creationId xmlns:a16="http://schemas.microsoft.com/office/drawing/2014/main" id="{825CEB18-E1E9-4986-97FD-6D0F4BFA2397}"/>
                  </a:ext>
                </a:extLst>
              </p:cNvPr>
              <p:cNvSpPr/>
              <p:nvPr/>
            </p:nvSpPr>
            <p:spPr>
              <a:xfrm rot="5568380">
                <a:off x="2593302" y="7357389"/>
                <a:ext cx="569383" cy="39581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63" name="Oval 62">
                <a:extLst>
                  <a:ext uri="{FF2B5EF4-FFF2-40B4-BE49-F238E27FC236}">
                    <a16:creationId xmlns:a16="http://schemas.microsoft.com/office/drawing/2014/main" id="{56AA443E-F816-42A5-8C17-BC066350BDFC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93DC759C-3573-4A8F-A251-11DC5F74CE6B}"/>
              </a:ext>
            </a:extLst>
          </p:cNvPr>
          <p:cNvGrpSpPr/>
          <p:nvPr/>
        </p:nvGrpSpPr>
        <p:grpSpPr>
          <a:xfrm>
            <a:off x="9379720" y="2251479"/>
            <a:ext cx="1613154" cy="1658890"/>
            <a:chOff x="9482143" y="4468117"/>
            <a:chExt cx="2405057" cy="2473243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13FDBAC7-5205-4C51-89FD-38FA3479B403}"/>
                </a:ext>
              </a:extLst>
            </p:cNvPr>
            <p:cNvGrpSpPr/>
            <p:nvPr/>
          </p:nvGrpSpPr>
          <p:grpSpPr>
            <a:xfrm>
              <a:off x="9482143" y="4468117"/>
              <a:ext cx="2405057" cy="2473243"/>
              <a:chOff x="3962400" y="3257195"/>
              <a:chExt cx="3245272" cy="3337280"/>
            </a:xfrm>
          </p:grpSpPr>
          <p:pic>
            <p:nvPicPr>
              <p:cNvPr id="57" name="Picture 56">
                <a:extLst>
                  <a:ext uri="{FF2B5EF4-FFF2-40B4-BE49-F238E27FC236}">
                    <a16:creationId xmlns:a16="http://schemas.microsoft.com/office/drawing/2014/main" id="{2DEC80E4-55F7-47AF-938F-0017D76DBC1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58" name="Oval 57">
                <a:extLst>
                  <a:ext uri="{FF2B5EF4-FFF2-40B4-BE49-F238E27FC236}">
                    <a16:creationId xmlns:a16="http://schemas.microsoft.com/office/drawing/2014/main" id="{7EC8CEAE-81D4-4D22-8217-D14505E663FE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CFAB5D4B-6FB2-457F-8445-392F141149EB}"/>
                </a:ext>
              </a:extLst>
            </p:cNvPr>
            <p:cNvGrpSpPr/>
            <p:nvPr/>
          </p:nvGrpSpPr>
          <p:grpSpPr>
            <a:xfrm>
              <a:off x="10507621" y="5098629"/>
              <a:ext cx="260270" cy="645803"/>
              <a:chOff x="2830500" y="6925733"/>
              <a:chExt cx="395817" cy="982135"/>
            </a:xfrm>
          </p:grpSpPr>
          <p:sp>
            <p:nvSpPr>
              <p:cNvPr id="54" name="Freeform: Shape 53">
                <a:extLst>
                  <a:ext uri="{FF2B5EF4-FFF2-40B4-BE49-F238E27FC236}">
                    <a16:creationId xmlns:a16="http://schemas.microsoft.com/office/drawing/2014/main" id="{02EB926C-50AF-4EF2-B7B1-0D52708404E3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55" name="Freeform: Shape 54">
                <a:extLst>
                  <a:ext uri="{FF2B5EF4-FFF2-40B4-BE49-F238E27FC236}">
                    <a16:creationId xmlns:a16="http://schemas.microsoft.com/office/drawing/2014/main" id="{29E81E25-3F9E-4F0F-8AE6-00CD637F5853}"/>
                  </a:ext>
                </a:extLst>
              </p:cNvPr>
              <p:cNvSpPr/>
              <p:nvPr/>
            </p:nvSpPr>
            <p:spPr>
              <a:xfrm rot="7200000">
                <a:off x="2743717" y="7308861"/>
                <a:ext cx="569383" cy="395817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56" name="Oval 55">
                <a:extLst>
                  <a:ext uri="{FF2B5EF4-FFF2-40B4-BE49-F238E27FC236}">
                    <a16:creationId xmlns:a16="http://schemas.microsoft.com/office/drawing/2014/main" id="{1356B42C-3B0B-42D7-8947-66B3CE149B9F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13853F96-926A-4677-AB7F-868469D6FDE2}"/>
              </a:ext>
            </a:extLst>
          </p:cNvPr>
          <p:cNvGrpSpPr/>
          <p:nvPr/>
        </p:nvGrpSpPr>
        <p:grpSpPr>
          <a:xfrm>
            <a:off x="1220714" y="2251479"/>
            <a:ext cx="1613154" cy="1658890"/>
            <a:chOff x="-988484" y="4467071"/>
            <a:chExt cx="2405057" cy="2473243"/>
          </a:xfrm>
        </p:grpSpPr>
        <p:grpSp>
          <p:nvGrpSpPr>
            <p:cNvPr id="45" name="Group 44">
              <a:extLst>
                <a:ext uri="{FF2B5EF4-FFF2-40B4-BE49-F238E27FC236}">
                  <a16:creationId xmlns:a16="http://schemas.microsoft.com/office/drawing/2014/main" id="{FD261120-7491-488B-938A-C9F531D7CE18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50" name="Picture 49">
                <a:extLst>
                  <a:ext uri="{FF2B5EF4-FFF2-40B4-BE49-F238E27FC236}">
                    <a16:creationId xmlns:a16="http://schemas.microsoft.com/office/drawing/2014/main" id="{1ABD9EE8-5788-4930-862D-B5ACE196679E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EC57DC48-E59F-45AF-BC85-9393885B2127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21487A4A-8221-468A-81C6-5258BA1B04E0}"/>
                </a:ext>
              </a:extLst>
            </p:cNvPr>
            <p:cNvGrpSpPr/>
            <p:nvPr/>
          </p:nvGrpSpPr>
          <p:grpSpPr>
            <a:xfrm>
              <a:off x="110420" y="5097582"/>
              <a:ext cx="429150" cy="645803"/>
              <a:chOff x="2942167" y="6925733"/>
              <a:chExt cx="652650" cy="982135"/>
            </a:xfrm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AA8FF183-1838-4FF4-8C98-A32244769B60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A8321C26-FC0E-4292-BD34-38A1AF8A8034}"/>
                  </a:ext>
                </a:extLst>
              </p:cNvPr>
              <p:cNvSpPr/>
              <p:nvPr/>
            </p:nvSpPr>
            <p:spPr>
              <a:xfrm rot="10800000">
                <a:off x="3025434" y="7451685"/>
                <a:ext cx="569383" cy="395817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B6901E30-10B2-404C-BDBC-FAD929D25CE2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479D0EE2-7C72-4DED-B190-2D5DF89F29DE}"/>
              </a:ext>
            </a:extLst>
          </p:cNvPr>
          <p:cNvSpPr txBox="1"/>
          <p:nvPr/>
        </p:nvSpPr>
        <p:spPr>
          <a:xfrm>
            <a:off x="618441" y="2635161"/>
            <a:ext cx="561722" cy="50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83" b="1" dirty="0">
                <a:solidFill>
                  <a:srgbClr val="0955A0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a)</a:t>
            </a:r>
            <a:endParaRPr lang="en-US" sz="2683" dirty="0">
              <a:solidFill>
                <a:srgbClr val="0955A0"/>
              </a:solidFill>
              <a:latin typeface="#9Slide03 Sofia Pro Soft Bold" panose="020B00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3670F26-5F97-4CEB-B0A8-279F461446A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07108" y="961304"/>
            <a:ext cx="1273919" cy="1240830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703EB667-F9DA-4E04-ADB8-8A0C9D0DE6AC}"/>
              </a:ext>
            </a:extLst>
          </p:cNvPr>
          <p:cNvSpPr/>
          <p:nvPr/>
        </p:nvSpPr>
        <p:spPr>
          <a:xfrm>
            <a:off x="1427099" y="3752940"/>
            <a:ext cx="1134821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Rectangle: Rounded Corners 80">
            <a:extLst>
              <a:ext uri="{FF2B5EF4-FFF2-40B4-BE49-F238E27FC236}">
                <a16:creationId xmlns:a16="http://schemas.microsoft.com/office/drawing/2014/main" id="{F638B0CF-8BA8-427C-8561-1A59B97A7D30}"/>
              </a:ext>
            </a:extLst>
          </p:cNvPr>
          <p:cNvSpPr/>
          <p:nvPr/>
        </p:nvSpPr>
        <p:spPr>
          <a:xfrm>
            <a:off x="3463477" y="3787094"/>
            <a:ext cx="1134821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Rectangle: Rounded Corners 81">
            <a:extLst>
              <a:ext uri="{FF2B5EF4-FFF2-40B4-BE49-F238E27FC236}">
                <a16:creationId xmlns:a16="http://schemas.microsoft.com/office/drawing/2014/main" id="{2B0555A9-5D8E-4792-8CB2-901D8FC73A7D}"/>
              </a:ext>
            </a:extLst>
          </p:cNvPr>
          <p:cNvSpPr/>
          <p:nvPr/>
        </p:nvSpPr>
        <p:spPr>
          <a:xfrm>
            <a:off x="5451978" y="3787094"/>
            <a:ext cx="1134821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5" name="Rectangle: Rounded Corners 84">
            <a:extLst>
              <a:ext uri="{FF2B5EF4-FFF2-40B4-BE49-F238E27FC236}">
                <a16:creationId xmlns:a16="http://schemas.microsoft.com/office/drawing/2014/main" id="{BC75E89D-6CF6-457D-9BDB-A23B483237F4}"/>
              </a:ext>
            </a:extLst>
          </p:cNvPr>
          <p:cNvSpPr/>
          <p:nvPr/>
        </p:nvSpPr>
        <p:spPr>
          <a:xfrm>
            <a:off x="7545788" y="3787094"/>
            <a:ext cx="1134821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6" name="Rectangle: Rounded Corners 85">
            <a:extLst>
              <a:ext uri="{FF2B5EF4-FFF2-40B4-BE49-F238E27FC236}">
                <a16:creationId xmlns:a16="http://schemas.microsoft.com/office/drawing/2014/main" id="{8FA83629-2DF0-480D-892D-B7D757CF4AC0}"/>
              </a:ext>
            </a:extLst>
          </p:cNvPr>
          <p:cNvSpPr/>
          <p:nvPr/>
        </p:nvSpPr>
        <p:spPr>
          <a:xfrm>
            <a:off x="9582164" y="3752940"/>
            <a:ext cx="1214278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88" name="Group 87">
            <a:extLst>
              <a:ext uri="{FF2B5EF4-FFF2-40B4-BE49-F238E27FC236}">
                <a16:creationId xmlns:a16="http://schemas.microsoft.com/office/drawing/2014/main" id="{42D0D89D-4CA3-4FF1-9426-2F97DDDDB2A9}"/>
              </a:ext>
            </a:extLst>
          </p:cNvPr>
          <p:cNvGrpSpPr/>
          <p:nvPr/>
        </p:nvGrpSpPr>
        <p:grpSpPr>
          <a:xfrm>
            <a:off x="5323016" y="4246515"/>
            <a:ext cx="1613154" cy="1658888"/>
            <a:chOff x="2141868" y="4487896"/>
            <a:chExt cx="2405057" cy="2473243"/>
          </a:xfrm>
        </p:grpSpPr>
        <p:grpSp>
          <p:nvGrpSpPr>
            <p:cNvPr id="122" name="Group 121">
              <a:extLst>
                <a:ext uri="{FF2B5EF4-FFF2-40B4-BE49-F238E27FC236}">
                  <a16:creationId xmlns:a16="http://schemas.microsoft.com/office/drawing/2014/main" id="{656459E0-7D1A-4299-B260-CBF0477E3274}"/>
                </a:ext>
              </a:extLst>
            </p:cNvPr>
            <p:cNvGrpSpPr/>
            <p:nvPr/>
          </p:nvGrpSpPr>
          <p:grpSpPr>
            <a:xfrm>
              <a:off x="2141868" y="4487896"/>
              <a:ext cx="2405057" cy="2473243"/>
              <a:chOff x="3962400" y="3257195"/>
              <a:chExt cx="3245272" cy="3337280"/>
            </a:xfrm>
          </p:grpSpPr>
          <p:pic>
            <p:nvPicPr>
              <p:cNvPr id="127" name="Picture 126">
                <a:extLst>
                  <a:ext uri="{FF2B5EF4-FFF2-40B4-BE49-F238E27FC236}">
                    <a16:creationId xmlns:a16="http://schemas.microsoft.com/office/drawing/2014/main" id="{A15D2D73-D058-4144-BE1F-593039FD8C53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28" name="Oval 127">
                <a:extLst>
                  <a:ext uri="{FF2B5EF4-FFF2-40B4-BE49-F238E27FC236}">
                    <a16:creationId xmlns:a16="http://schemas.microsoft.com/office/drawing/2014/main" id="{38E58A24-8914-4E5C-BA34-3979C01B9483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B646046B-7C02-40A1-81B7-27FB744B9DD4}"/>
                </a:ext>
              </a:extLst>
            </p:cNvPr>
            <p:cNvGrpSpPr/>
            <p:nvPr/>
          </p:nvGrpSpPr>
          <p:grpSpPr>
            <a:xfrm>
              <a:off x="3010440" y="5118403"/>
              <a:ext cx="374398" cy="907117"/>
              <a:chOff x="2591879" y="6925733"/>
              <a:chExt cx="569383" cy="1379541"/>
            </a:xfrm>
          </p:grpSpPr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2C68DA69-D889-4FBF-8216-15FAA43A870B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03BD9EE0-8DA0-4A47-BE67-633C0E610F2D}"/>
                  </a:ext>
                </a:extLst>
              </p:cNvPr>
              <p:cNvSpPr/>
              <p:nvPr/>
            </p:nvSpPr>
            <p:spPr>
              <a:xfrm rot="19938946">
                <a:off x="2591879" y="7909456"/>
                <a:ext cx="569383" cy="395818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26" name="Oval 125">
                <a:extLst>
                  <a:ext uri="{FF2B5EF4-FFF2-40B4-BE49-F238E27FC236}">
                    <a16:creationId xmlns:a16="http://schemas.microsoft.com/office/drawing/2014/main" id="{28C39A41-AE9F-43DF-8A36-7B732ABC5049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89" name="Group 88">
            <a:extLst>
              <a:ext uri="{FF2B5EF4-FFF2-40B4-BE49-F238E27FC236}">
                <a16:creationId xmlns:a16="http://schemas.microsoft.com/office/drawing/2014/main" id="{3EE00622-8C81-41EB-B55D-08094400A87C}"/>
              </a:ext>
            </a:extLst>
          </p:cNvPr>
          <p:cNvGrpSpPr/>
          <p:nvPr/>
        </p:nvGrpSpPr>
        <p:grpSpPr>
          <a:xfrm>
            <a:off x="7413256" y="4246515"/>
            <a:ext cx="1613154" cy="1658888"/>
            <a:chOff x="4672029" y="4552101"/>
            <a:chExt cx="2405057" cy="2473243"/>
          </a:xfrm>
        </p:grpSpPr>
        <p:grpSp>
          <p:nvGrpSpPr>
            <p:cNvPr id="115" name="Group 114">
              <a:extLst>
                <a:ext uri="{FF2B5EF4-FFF2-40B4-BE49-F238E27FC236}">
                  <a16:creationId xmlns:a16="http://schemas.microsoft.com/office/drawing/2014/main" id="{966915F8-9621-44FB-B18D-2C8CCCA92A39}"/>
                </a:ext>
              </a:extLst>
            </p:cNvPr>
            <p:cNvGrpSpPr/>
            <p:nvPr/>
          </p:nvGrpSpPr>
          <p:grpSpPr>
            <a:xfrm>
              <a:off x="4672029" y="4552101"/>
              <a:ext cx="2405057" cy="2473243"/>
              <a:chOff x="3962400" y="3257195"/>
              <a:chExt cx="3245272" cy="3337280"/>
            </a:xfrm>
          </p:grpSpPr>
          <p:pic>
            <p:nvPicPr>
              <p:cNvPr id="120" name="Picture 119">
                <a:extLst>
                  <a:ext uri="{FF2B5EF4-FFF2-40B4-BE49-F238E27FC236}">
                    <a16:creationId xmlns:a16="http://schemas.microsoft.com/office/drawing/2014/main" id="{2D524468-EF5C-43F0-9429-BB6289D959C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21" name="Oval 120">
                <a:extLst>
                  <a:ext uri="{FF2B5EF4-FFF2-40B4-BE49-F238E27FC236}">
                    <a16:creationId xmlns:a16="http://schemas.microsoft.com/office/drawing/2014/main" id="{93BC8057-A5A0-472A-976F-94C4B5FCA055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16" name="Group 115">
              <a:extLst>
                <a:ext uri="{FF2B5EF4-FFF2-40B4-BE49-F238E27FC236}">
                  <a16:creationId xmlns:a16="http://schemas.microsoft.com/office/drawing/2014/main" id="{2C310E1F-ACD3-439F-BCA9-CA229515CC7D}"/>
                </a:ext>
              </a:extLst>
            </p:cNvPr>
            <p:cNvGrpSpPr/>
            <p:nvPr/>
          </p:nvGrpSpPr>
          <p:grpSpPr>
            <a:xfrm>
              <a:off x="5488432" y="5182612"/>
              <a:ext cx="400806" cy="821042"/>
              <a:chOff x="2512539" y="6925733"/>
              <a:chExt cx="609544" cy="1248638"/>
            </a:xfrm>
          </p:grpSpPr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0A8BD048-AB78-4DD9-BFDD-CDCAF174AAAA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5FF4A8AC-6C6C-4D64-897A-F9AF26D72996}"/>
                  </a:ext>
                </a:extLst>
              </p:cNvPr>
              <p:cNvSpPr/>
              <p:nvPr/>
            </p:nvSpPr>
            <p:spPr>
              <a:xfrm>
                <a:off x="2512539" y="7778555"/>
                <a:ext cx="569383" cy="39581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9" name="Oval 118">
                <a:extLst>
                  <a:ext uri="{FF2B5EF4-FFF2-40B4-BE49-F238E27FC236}">
                    <a16:creationId xmlns:a16="http://schemas.microsoft.com/office/drawing/2014/main" id="{4501DA8B-2750-49C7-B59B-B47F8145E14B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90" name="Group 89">
            <a:extLst>
              <a:ext uri="{FF2B5EF4-FFF2-40B4-BE49-F238E27FC236}">
                <a16:creationId xmlns:a16="http://schemas.microsoft.com/office/drawing/2014/main" id="{29764AAE-9A5A-49A1-81E1-52D70568C962}"/>
              </a:ext>
            </a:extLst>
          </p:cNvPr>
          <p:cNvGrpSpPr/>
          <p:nvPr/>
        </p:nvGrpSpPr>
        <p:grpSpPr>
          <a:xfrm>
            <a:off x="9372210" y="4246515"/>
            <a:ext cx="1613154" cy="1658888"/>
            <a:chOff x="7077086" y="4427378"/>
            <a:chExt cx="2405057" cy="2473243"/>
          </a:xfrm>
        </p:grpSpPr>
        <p:grpSp>
          <p:nvGrpSpPr>
            <p:cNvPr id="108" name="Group 107">
              <a:extLst>
                <a:ext uri="{FF2B5EF4-FFF2-40B4-BE49-F238E27FC236}">
                  <a16:creationId xmlns:a16="http://schemas.microsoft.com/office/drawing/2014/main" id="{BE034DBA-1245-413A-9FC0-1BA6173F7F21}"/>
                </a:ext>
              </a:extLst>
            </p:cNvPr>
            <p:cNvGrpSpPr/>
            <p:nvPr/>
          </p:nvGrpSpPr>
          <p:grpSpPr>
            <a:xfrm>
              <a:off x="7077086" y="4427378"/>
              <a:ext cx="2405057" cy="2473243"/>
              <a:chOff x="3962400" y="3257195"/>
              <a:chExt cx="3245272" cy="3337280"/>
            </a:xfrm>
          </p:grpSpPr>
          <p:pic>
            <p:nvPicPr>
              <p:cNvPr id="113" name="Picture 112">
                <a:extLst>
                  <a:ext uri="{FF2B5EF4-FFF2-40B4-BE49-F238E27FC236}">
                    <a16:creationId xmlns:a16="http://schemas.microsoft.com/office/drawing/2014/main" id="{DC0654EB-DB6A-418F-B078-7E6DA0BB373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14" name="Oval 113">
                <a:extLst>
                  <a:ext uri="{FF2B5EF4-FFF2-40B4-BE49-F238E27FC236}">
                    <a16:creationId xmlns:a16="http://schemas.microsoft.com/office/drawing/2014/main" id="{4D12092E-80D3-40CE-8149-525893383714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8F495586-18AA-4B6B-B449-B58C1A1F6A10}"/>
                </a:ext>
              </a:extLst>
            </p:cNvPr>
            <p:cNvGrpSpPr/>
            <p:nvPr/>
          </p:nvGrpSpPr>
          <p:grpSpPr>
            <a:xfrm>
              <a:off x="8003659" y="5057889"/>
              <a:ext cx="290635" cy="645803"/>
              <a:chOff x="2680086" y="6925733"/>
              <a:chExt cx="441997" cy="982135"/>
            </a:xfrm>
          </p:grpSpPr>
          <p:sp>
            <p:nvSpPr>
              <p:cNvPr id="110" name="Freeform: Shape 109">
                <a:extLst>
                  <a:ext uri="{FF2B5EF4-FFF2-40B4-BE49-F238E27FC236}">
                    <a16:creationId xmlns:a16="http://schemas.microsoft.com/office/drawing/2014/main" id="{27FE88B7-DCDC-4386-9AEC-79A260D885F6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1" name="Freeform: Shape 110">
                <a:extLst>
                  <a:ext uri="{FF2B5EF4-FFF2-40B4-BE49-F238E27FC236}">
                    <a16:creationId xmlns:a16="http://schemas.microsoft.com/office/drawing/2014/main" id="{4C73C08C-01F7-4904-8EA5-24CFB1945170}"/>
                  </a:ext>
                </a:extLst>
              </p:cNvPr>
              <p:cNvSpPr/>
              <p:nvPr/>
            </p:nvSpPr>
            <p:spPr>
              <a:xfrm rot="5568380">
                <a:off x="2593302" y="7357389"/>
                <a:ext cx="569383" cy="395816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12" name="Oval 111">
                <a:extLst>
                  <a:ext uri="{FF2B5EF4-FFF2-40B4-BE49-F238E27FC236}">
                    <a16:creationId xmlns:a16="http://schemas.microsoft.com/office/drawing/2014/main" id="{4D9AF5F4-E788-4587-AB56-222454D38104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84635DA0-C46F-49A9-9FCD-11918C66EBF6}"/>
              </a:ext>
            </a:extLst>
          </p:cNvPr>
          <p:cNvGrpSpPr/>
          <p:nvPr/>
        </p:nvGrpSpPr>
        <p:grpSpPr>
          <a:xfrm>
            <a:off x="1159186" y="4246515"/>
            <a:ext cx="1613154" cy="1658888"/>
            <a:chOff x="-988484" y="4467071"/>
            <a:chExt cx="2405057" cy="2473243"/>
          </a:xfrm>
        </p:grpSpPr>
        <p:grpSp>
          <p:nvGrpSpPr>
            <p:cNvPr id="101" name="Group 100">
              <a:extLst>
                <a:ext uri="{FF2B5EF4-FFF2-40B4-BE49-F238E27FC236}">
                  <a16:creationId xmlns:a16="http://schemas.microsoft.com/office/drawing/2014/main" id="{9EDED300-F173-4879-8AE0-8502C6740948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106" name="Picture 105">
                <a:extLst>
                  <a:ext uri="{FF2B5EF4-FFF2-40B4-BE49-F238E27FC236}">
                    <a16:creationId xmlns:a16="http://schemas.microsoft.com/office/drawing/2014/main" id="{35AAD53D-C176-4F3F-94BE-6EEF5382274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07" name="Oval 106">
                <a:extLst>
                  <a:ext uri="{FF2B5EF4-FFF2-40B4-BE49-F238E27FC236}">
                    <a16:creationId xmlns:a16="http://schemas.microsoft.com/office/drawing/2014/main" id="{56E4906C-3418-407A-AF22-D40233ABE7C2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452BCA03-FF52-49D6-818D-3D9DC91D48D0}"/>
                </a:ext>
              </a:extLst>
            </p:cNvPr>
            <p:cNvGrpSpPr/>
            <p:nvPr/>
          </p:nvGrpSpPr>
          <p:grpSpPr>
            <a:xfrm>
              <a:off x="93209" y="5097582"/>
              <a:ext cx="374398" cy="645803"/>
              <a:chOff x="2915991" y="6925733"/>
              <a:chExt cx="569383" cy="982135"/>
            </a:xfrm>
          </p:grpSpPr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63D13E79-B891-4FF3-9129-EFB475291FB7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104" name="Freeform: Shape 103">
                <a:extLst>
                  <a:ext uri="{FF2B5EF4-FFF2-40B4-BE49-F238E27FC236}">
                    <a16:creationId xmlns:a16="http://schemas.microsoft.com/office/drawing/2014/main" id="{BBB55F23-12FB-4CBC-8591-8144FB7E614E}"/>
                  </a:ext>
                </a:extLst>
              </p:cNvPr>
              <p:cNvSpPr/>
              <p:nvPr/>
            </p:nvSpPr>
            <p:spPr>
              <a:xfrm rot="9092510">
                <a:off x="2915991" y="7373224"/>
                <a:ext cx="569383" cy="395818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 dirty="0"/>
              </a:p>
            </p:txBody>
          </p:sp>
          <p:sp>
            <p:nvSpPr>
              <p:cNvPr id="105" name="Oval 104">
                <a:extLst>
                  <a:ext uri="{FF2B5EF4-FFF2-40B4-BE49-F238E27FC236}">
                    <a16:creationId xmlns:a16="http://schemas.microsoft.com/office/drawing/2014/main" id="{9808505B-20BE-40D1-8CA1-D0A2F1270A42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BDEF34A1-1BD2-408C-AB06-D2C6818FA0E2}"/>
              </a:ext>
            </a:extLst>
          </p:cNvPr>
          <p:cNvSpPr txBox="1"/>
          <p:nvPr/>
        </p:nvSpPr>
        <p:spPr>
          <a:xfrm>
            <a:off x="611877" y="4530161"/>
            <a:ext cx="561722" cy="5052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683" b="1" dirty="0">
                <a:solidFill>
                  <a:srgbClr val="0955A0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b)</a:t>
            </a:r>
            <a:endParaRPr lang="en-US" sz="2683" dirty="0">
              <a:solidFill>
                <a:srgbClr val="0955A0"/>
              </a:solidFill>
              <a:latin typeface="#9Slide03 Sofia Pro Soft Bold" panose="020B0000000000000000" pitchFamily="34" charset="0"/>
            </a:endParaRPr>
          </a:p>
        </p:txBody>
      </p:sp>
      <p:grpSp>
        <p:nvGrpSpPr>
          <p:cNvPr id="93" name="Group 92">
            <a:extLst>
              <a:ext uri="{FF2B5EF4-FFF2-40B4-BE49-F238E27FC236}">
                <a16:creationId xmlns:a16="http://schemas.microsoft.com/office/drawing/2014/main" id="{6FF0B72A-ECD4-42F8-A44F-C9BF95E91D86}"/>
              </a:ext>
            </a:extLst>
          </p:cNvPr>
          <p:cNvGrpSpPr/>
          <p:nvPr/>
        </p:nvGrpSpPr>
        <p:grpSpPr>
          <a:xfrm>
            <a:off x="3258147" y="4246515"/>
            <a:ext cx="1613154" cy="1658888"/>
            <a:chOff x="-988484" y="4467071"/>
            <a:chExt cx="2405057" cy="2473243"/>
          </a:xfrm>
        </p:grpSpPr>
        <p:grpSp>
          <p:nvGrpSpPr>
            <p:cNvPr id="94" name="Group 93">
              <a:extLst>
                <a:ext uri="{FF2B5EF4-FFF2-40B4-BE49-F238E27FC236}">
                  <a16:creationId xmlns:a16="http://schemas.microsoft.com/office/drawing/2014/main" id="{D811FAA6-8E2D-4009-8148-64477CA4D0B4}"/>
                </a:ext>
              </a:extLst>
            </p:cNvPr>
            <p:cNvGrpSpPr/>
            <p:nvPr/>
          </p:nvGrpSpPr>
          <p:grpSpPr>
            <a:xfrm>
              <a:off x="-988484" y="4467071"/>
              <a:ext cx="2405057" cy="2473243"/>
              <a:chOff x="3962400" y="3257195"/>
              <a:chExt cx="3245272" cy="3337280"/>
            </a:xfrm>
          </p:grpSpPr>
          <p:pic>
            <p:nvPicPr>
              <p:cNvPr id="99" name="Picture 98">
                <a:extLst>
                  <a:ext uri="{FF2B5EF4-FFF2-40B4-BE49-F238E27FC236}">
                    <a16:creationId xmlns:a16="http://schemas.microsoft.com/office/drawing/2014/main" id="{D6A1859C-418D-451D-BB1D-D82334E1864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1377" t="40891" b="26667"/>
              <a:stretch/>
            </p:blipFill>
            <p:spPr>
              <a:xfrm>
                <a:off x="3962400" y="3257195"/>
                <a:ext cx="3245272" cy="3337280"/>
              </a:xfrm>
              <a:prstGeom prst="rect">
                <a:avLst/>
              </a:prstGeom>
            </p:spPr>
          </p:pic>
          <p:sp>
            <p:nvSpPr>
              <p:cNvPr id="100" name="Oval 99">
                <a:extLst>
                  <a:ext uri="{FF2B5EF4-FFF2-40B4-BE49-F238E27FC236}">
                    <a16:creationId xmlns:a16="http://schemas.microsoft.com/office/drawing/2014/main" id="{E93A432B-9B84-4A9F-9F9D-3236D1424D59}"/>
                  </a:ext>
                </a:extLst>
              </p:cNvPr>
              <p:cNvSpPr/>
              <p:nvPr/>
            </p:nvSpPr>
            <p:spPr>
              <a:xfrm>
                <a:off x="5029200" y="4625975"/>
                <a:ext cx="990600" cy="9906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  <p:grpSp>
          <p:nvGrpSpPr>
            <p:cNvPr id="95" name="Group 94">
              <a:extLst>
                <a:ext uri="{FF2B5EF4-FFF2-40B4-BE49-F238E27FC236}">
                  <a16:creationId xmlns:a16="http://schemas.microsoft.com/office/drawing/2014/main" id="{E1EB2937-8531-4ABB-A62C-E43ED10EBCAE}"/>
                </a:ext>
              </a:extLst>
            </p:cNvPr>
            <p:cNvGrpSpPr/>
            <p:nvPr/>
          </p:nvGrpSpPr>
          <p:grpSpPr>
            <a:xfrm>
              <a:off x="110420" y="5097582"/>
              <a:ext cx="429150" cy="645803"/>
              <a:chOff x="2942167" y="6925733"/>
              <a:chExt cx="652650" cy="982135"/>
            </a:xfrm>
          </p:grpSpPr>
          <p:sp>
            <p:nvSpPr>
              <p:cNvPr id="96" name="Freeform: Shape 95">
                <a:extLst>
                  <a:ext uri="{FF2B5EF4-FFF2-40B4-BE49-F238E27FC236}">
                    <a16:creationId xmlns:a16="http://schemas.microsoft.com/office/drawing/2014/main" id="{4CD63E5A-8060-4DE6-887D-08CB81870084}"/>
                  </a:ext>
                </a:extLst>
              </p:cNvPr>
              <p:cNvSpPr/>
              <p:nvPr/>
            </p:nvSpPr>
            <p:spPr>
              <a:xfrm>
                <a:off x="2942167" y="6925733"/>
                <a:ext cx="179916" cy="893234"/>
              </a:xfrm>
              <a:custGeom>
                <a:avLst/>
                <a:gdLst>
                  <a:gd name="connsiteX0" fmla="*/ 0 w 179916"/>
                  <a:gd name="connsiteY0" fmla="*/ 154517 h 893234"/>
                  <a:gd name="connsiteX1" fmla="*/ 55033 w 179916"/>
                  <a:gd name="connsiteY1" fmla="*/ 891117 h 893234"/>
                  <a:gd name="connsiteX2" fmla="*/ 120650 w 179916"/>
                  <a:gd name="connsiteY2" fmla="*/ 893234 h 893234"/>
                  <a:gd name="connsiteX3" fmla="*/ 179916 w 179916"/>
                  <a:gd name="connsiteY3" fmla="*/ 146050 h 893234"/>
                  <a:gd name="connsiteX4" fmla="*/ 86783 w 179916"/>
                  <a:gd name="connsiteY4" fmla="*/ 0 h 893234"/>
                  <a:gd name="connsiteX5" fmla="*/ 0 w 179916"/>
                  <a:gd name="connsiteY5" fmla="*/ 154517 h 8932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79916" h="893234">
                    <a:moveTo>
                      <a:pt x="0" y="154517"/>
                    </a:moveTo>
                    <a:lnTo>
                      <a:pt x="55033" y="891117"/>
                    </a:lnTo>
                    <a:lnTo>
                      <a:pt x="120650" y="893234"/>
                    </a:lnTo>
                    <a:lnTo>
                      <a:pt x="179916" y="146050"/>
                    </a:lnTo>
                    <a:lnTo>
                      <a:pt x="86783" y="0"/>
                    </a:lnTo>
                    <a:lnTo>
                      <a:pt x="0" y="154517"/>
                    </a:lnTo>
                    <a:close/>
                  </a:path>
                </a:pathLst>
              </a:custGeom>
              <a:solidFill>
                <a:srgbClr val="D8071B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291F91B6-E412-414B-AF92-399197B47487}"/>
                  </a:ext>
                </a:extLst>
              </p:cNvPr>
              <p:cNvSpPr/>
              <p:nvPr/>
            </p:nvSpPr>
            <p:spPr>
              <a:xfrm rot="10800000">
                <a:off x="3025434" y="7451685"/>
                <a:ext cx="569383" cy="395817"/>
              </a:xfrm>
              <a:custGeom>
                <a:avLst/>
                <a:gdLst>
                  <a:gd name="connsiteX0" fmla="*/ 67733 w 569383"/>
                  <a:gd name="connsiteY0" fmla="*/ 165100 h 395817"/>
                  <a:gd name="connsiteX1" fmla="*/ 535517 w 569383"/>
                  <a:gd name="connsiteY1" fmla="*/ 0 h 395817"/>
                  <a:gd name="connsiteX2" fmla="*/ 569383 w 569383"/>
                  <a:gd name="connsiteY2" fmla="*/ 63500 h 395817"/>
                  <a:gd name="connsiteX3" fmla="*/ 203200 w 569383"/>
                  <a:gd name="connsiteY3" fmla="*/ 395817 h 395817"/>
                  <a:gd name="connsiteX4" fmla="*/ 0 w 569383"/>
                  <a:gd name="connsiteY4" fmla="*/ 351367 h 395817"/>
                  <a:gd name="connsiteX5" fmla="*/ 67733 w 569383"/>
                  <a:gd name="connsiteY5" fmla="*/ 165100 h 3958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69383" h="395817">
                    <a:moveTo>
                      <a:pt x="67733" y="165100"/>
                    </a:moveTo>
                    <a:lnTo>
                      <a:pt x="535517" y="0"/>
                    </a:lnTo>
                    <a:lnTo>
                      <a:pt x="569383" y="63500"/>
                    </a:lnTo>
                    <a:lnTo>
                      <a:pt x="203200" y="395817"/>
                    </a:lnTo>
                    <a:lnTo>
                      <a:pt x="0" y="351367"/>
                    </a:lnTo>
                    <a:lnTo>
                      <a:pt x="67733" y="165100"/>
                    </a:lnTo>
                    <a:close/>
                  </a:path>
                </a:pathLst>
              </a:custGeom>
              <a:solidFill>
                <a:srgbClr val="0955A0"/>
              </a:solidFill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sp>
            <p:nvSpPr>
              <p:cNvPr id="98" name="Oval 97">
                <a:extLst>
                  <a:ext uri="{FF2B5EF4-FFF2-40B4-BE49-F238E27FC236}">
                    <a16:creationId xmlns:a16="http://schemas.microsoft.com/office/drawing/2014/main" id="{57B8EDC0-1767-40AB-99BE-307F86F74183}"/>
                  </a:ext>
                </a:extLst>
              </p:cNvPr>
              <p:cNvSpPr/>
              <p:nvPr/>
            </p:nvSpPr>
            <p:spPr>
              <a:xfrm>
                <a:off x="2956983" y="7755468"/>
                <a:ext cx="152400" cy="152400"/>
              </a:xfrm>
              <a:prstGeom prst="ellipse">
                <a:avLst/>
              </a:prstGeom>
              <a:ln>
                <a:solidFill>
                  <a:srgbClr val="2E3253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</p:grpSp>
      </p:grpSp>
      <p:sp>
        <p:nvSpPr>
          <p:cNvPr id="129" name="Rectangle: Rounded Corners 128">
            <a:extLst>
              <a:ext uri="{FF2B5EF4-FFF2-40B4-BE49-F238E27FC236}">
                <a16:creationId xmlns:a16="http://schemas.microsoft.com/office/drawing/2014/main" id="{1B752EF0-8EB5-4D8E-84CE-E50E495AB333}"/>
              </a:ext>
            </a:extLst>
          </p:cNvPr>
          <p:cNvSpPr/>
          <p:nvPr/>
        </p:nvSpPr>
        <p:spPr>
          <a:xfrm>
            <a:off x="1353613" y="5700196"/>
            <a:ext cx="1208307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0" name="Rectangle: Rounded Corners 129">
            <a:extLst>
              <a:ext uri="{FF2B5EF4-FFF2-40B4-BE49-F238E27FC236}">
                <a16:creationId xmlns:a16="http://schemas.microsoft.com/office/drawing/2014/main" id="{CBD2EA78-55EB-491E-B7F6-3D8F058E5883}"/>
              </a:ext>
            </a:extLst>
          </p:cNvPr>
          <p:cNvSpPr/>
          <p:nvPr/>
        </p:nvSpPr>
        <p:spPr>
          <a:xfrm>
            <a:off x="3389991" y="5734350"/>
            <a:ext cx="1208307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1" name="Rectangle: Rounded Corners 130">
            <a:extLst>
              <a:ext uri="{FF2B5EF4-FFF2-40B4-BE49-F238E27FC236}">
                <a16:creationId xmlns:a16="http://schemas.microsoft.com/office/drawing/2014/main" id="{1CBBFD7F-4854-4AB5-B623-E12F2C021B83}"/>
              </a:ext>
            </a:extLst>
          </p:cNvPr>
          <p:cNvSpPr/>
          <p:nvPr/>
        </p:nvSpPr>
        <p:spPr>
          <a:xfrm>
            <a:off x="5378492" y="5734350"/>
            <a:ext cx="1208307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2" name="Rectangle: Rounded Corners 131">
            <a:extLst>
              <a:ext uri="{FF2B5EF4-FFF2-40B4-BE49-F238E27FC236}">
                <a16:creationId xmlns:a16="http://schemas.microsoft.com/office/drawing/2014/main" id="{932C1A5B-DA3F-4523-9924-7C7D3A9006C8}"/>
              </a:ext>
            </a:extLst>
          </p:cNvPr>
          <p:cNvSpPr/>
          <p:nvPr/>
        </p:nvSpPr>
        <p:spPr>
          <a:xfrm>
            <a:off x="7472302" y="5734350"/>
            <a:ext cx="1208307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" name="Rectangle: Rounded Corners 132">
            <a:extLst>
              <a:ext uri="{FF2B5EF4-FFF2-40B4-BE49-F238E27FC236}">
                <a16:creationId xmlns:a16="http://schemas.microsoft.com/office/drawing/2014/main" id="{6024928E-4FFD-4F3D-B13E-674A50669758}"/>
              </a:ext>
            </a:extLst>
          </p:cNvPr>
          <p:cNvSpPr/>
          <p:nvPr/>
        </p:nvSpPr>
        <p:spPr>
          <a:xfrm>
            <a:off x="9508678" y="5700196"/>
            <a:ext cx="1214278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23 </a:t>
            </a:r>
            <a:r>
              <a:rPr lang="en-US" sz="24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4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80754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0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2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500"/>
                            </p:stCondLst>
                            <p:childTnLst>
                              <p:par>
                                <p:cTn id="12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3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500"/>
                            </p:stCondLst>
                            <p:childTnLst>
                              <p:par>
                                <p:cTn id="1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4" dur="500"/>
                                        <p:tgtEl>
                                          <p:spTgt spid="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4" grpId="0"/>
      <p:bldP spid="80" grpId="0"/>
      <p:bldP spid="81" grpId="0"/>
      <p:bldP spid="82" grpId="0"/>
      <p:bldP spid="85" grpId="0"/>
      <p:bldP spid="86" grpId="0"/>
      <p:bldP spid="92" grpId="0"/>
      <p:bldP spid="129" grpId="0"/>
      <p:bldP spid="130" grpId="0"/>
      <p:bldP spid="131" grpId="0"/>
      <p:bldP spid="132" grpId="0"/>
      <p:bldP spid="1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blipFill>
            <a:blip r:embed="rId6"/>
            <a:stretch>
              <a:fillRect/>
            </a:stretch>
          </a:blip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397374"/>
            <a:ext cx="11435910" cy="5946326"/>
          </a:xfrm>
          <a:prstGeom prst="roundRect">
            <a:avLst>
              <a:gd name="adj" fmla="val 9715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9" name="Rectangle: Rounded Corners 28">
            <a:extLst>
              <a:ext uri="{FF2B5EF4-FFF2-40B4-BE49-F238E27FC236}">
                <a16:creationId xmlns:a16="http://schemas.microsoft.com/office/drawing/2014/main" id="{6ACB90CF-108C-45FF-AF23-24E8BD20F509}"/>
              </a:ext>
            </a:extLst>
          </p:cNvPr>
          <p:cNvSpPr/>
          <p:nvPr/>
        </p:nvSpPr>
        <p:spPr>
          <a:xfrm>
            <a:off x="6321646" y="1537104"/>
            <a:ext cx="5148943" cy="357918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AE6B4780-DF6B-42D8-AD44-E79D1F53350D}"/>
              </a:ext>
            </a:extLst>
          </p:cNvPr>
          <p:cNvGrpSpPr/>
          <p:nvPr/>
        </p:nvGrpSpPr>
        <p:grpSpPr>
          <a:xfrm>
            <a:off x="4704358" y="58405"/>
            <a:ext cx="2326084" cy="794826"/>
            <a:chOff x="2938884" y="112107"/>
            <a:chExt cx="2305187" cy="718340"/>
          </a:xfrm>
        </p:grpSpPr>
        <p:sp>
          <p:nvSpPr>
            <p:cNvPr id="10" name="Rectangle: Rounded Corners 9">
              <a:extLst>
                <a:ext uri="{FF2B5EF4-FFF2-40B4-BE49-F238E27FC236}">
                  <a16:creationId xmlns:a16="http://schemas.microsoft.com/office/drawing/2014/main" id="{FFC8F325-DF25-4CF9-AE2E-3665A24DA8F9}"/>
                </a:ext>
              </a:extLst>
            </p:cNvPr>
            <p:cNvSpPr/>
            <p:nvPr/>
          </p:nvSpPr>
          <p:spPr>
            <a:xfrm>
              <a:off x="3281169" y="112107"/>
              <a:ext cx="1962902" cy="718340"/>
            </a:xfrm>
            <a:prstGeom prst="roundRect">
              <a:avLst>
                <a:gd name="adj" fmla="val 47434"/>
              </a:avLst>
            </a:prstGeom>
            <a:ln w="28575"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err="1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Số</a:t>
              </a:r>
              <a:r>
                <a:rPr lang="en-US" sz="32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?</a:t>
              </a: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F959217D-42F6-4D86-8AEB-210365386BCF}"/>
                </a:ext>
              </a:extLst>
            </p:cNvPr>
            <p:cNvSpPr/>
            <p:nvPr/>
          </p:nvSpPr>
          <p:spPr>
            <a:xfrm>
              <a:off x="2938884" y="168181"/>
              <a:ext cx="771439" cy="639766"/>
            </a:xfrm>
            <a:prstGeom prst="ellipse">
              <a:avLst/>
            </a:prstGeom>
            <a:ln/>
            <a:scene3d>
              <a:camera prst="perspectiveFront"/>
              <a:lightRig rig="threePt" dir="t"/>
            </a:scene3d>
            <a:sp3d>
              <a:bevelT w="139700" h="139700" prst="divot"/>
            </a:sp3d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</p:grp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7D486604-CA57-4EAF-A31D-72F8BB49A568}"/>
              </a:ext>
            </a:extLst>
          </p:cNvPr>
          <p:cNvSpPr/>
          <p:nvPr/>
        </p:nvSpPr>
        <p:spPr>
          <a:xfrm>
            <a:off x="598713" y="1578428"/>
            <a:ext cx="5148943" cy="3537858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9DCB13F-3266-4129-801F-B27B8193528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973" t="1857" r="2848" b="1264"/>
          <a:stretch/>
        </p:blipFill>
        <p:spPr>
          <a:xfrm>
            <a:off x="3374442" y="2174872"/>
            <a:ext cx="1865112" cy="185699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C8578BC-BA50-44F6-A174-A276C12C2257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5666" b="63431" l="20856" r="34454">
                        <a14:foregroundMark x1="23147" y1="40406" x2="23147" y2="40406"/>
                        <a14:foregroundMark x1="23300" y1="38826" x2="31474" y2="38149"/>
                        <a14:foregroundMark x1="31474" y1="38149" x2="33079" y2="38149"/>
                        <a14:foregroundMark x1="21849" y1="36795" x2="21849" y2="36795"/>
                        <a14:foregroundMark x1="21620" y1="36795" x2="21314" y2="44244"/>
                        <a14:foregroundMark x1="21772" y1="45824" x2="21849" y2="58014"/>
                        <a14:foregroundMark x1="23529" y1="60045" x2="32162" y2="60497"/>
                        <a14:foregroundMark x1="34148" y1="40181" x2="33537" y2="54176"/>
                        <a14:foregroundMark x1="32697" y1="36117" x2="32697" y2="36117"/>
                        <a14:foregroundMark x1="33308" y1="36795" x2="34454" y2="41309"/>
                        <a14:foregroundMark x1="32315" y1="37246" x2="29641" y2="37246"/>
                        <a14:foregroundMark x1="31016" y1="36343" x2="25668" y2="36343"/>
                        <a14:foregroundMark x1="25668" y1="36343" x2="24599" y2="37472"/>
                        <a14:foregroundMark x1="25210" y1="35666" x2="21620" y2="36343"/>
                        <a14:foregroundMark x1="21467" y1="37246" x2="21008" y2="46275"/>
                        <a14:foregroundMark x1="21314" y1="46275" x2="21772" y2="54853"/>
                        <a14:foregroundMark x1="21008" y1="47856" x2="21772" y2="55982"/>
                        <a14:foregroundMark x1="21696" y1="55305" x2="21620" y2="57788"/>
                        <a14:foregroundMark x1="21314" y1="54176" x2="22918" y2="59819"/>
                        <a14:foregroundMark x1="23453" y1="60497" x2="29259" y2="61625"/>
                        <a14:foregroundMark x1="33995" y1="49661" x2="33155" y2="58691"/>
                        <a14:foregroundMark x1="33919" y1="54853" x2="33690" y2="59819"/>
                        <a14:foregroundMark x1="33690" y1="58691" x2="33002" y2="62077"/>
                        <a14:foregroundMark x1="22765" y1="63431" x2="22765" y2="63431"/>
                      </a14:backgroundRemoval>
                    </a14:imgEffect>
                  </a14:imgLayer>
                </a14:imgProps>
              </a:ext>
            </a:extLst>
          </a:blip>
          <a:srcRect l="19684" t="33363" r="64931" b="34758"/>
          <a:stretch/>
        </p:blipFill>
        <p:spPr>
          <a:xfrm>
            <a:off x="957636" y="2428114"/>
            <a:ext cx="2197690" cy="1541104"/>
          </a:xfrm>
          <a:prstGeom prst="rect">
            <a:avLst/>
          </a:prstGeom>
        </p:spPr>
      </p:pic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94E71514-DEB9-4FFF-81B3-FE0E84BD4869}"/>
              </a:ext>
            </a:extLst>
          </p:cNvPr>
          <p:cNvSpPr/>
          <p:nvPr/>
        </p:nvSpPr>
        <p:spPr>
          <a:xfrm>
            <a:off x="937203" y="4308187"/>
            <a:ext cx="4436245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9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0A22C653-F8D8-40DE-9866-3FF52B2859E1}"/>
              </a:ext>
            </a:extLst>
          </p:cNvPr>
          <p:cNvSpPr/>
          <p:nvPr/>
        </p:nvSpPr>
        <p:spPr>
          <a:xfrm>
            <a:off x="721411" y="1781749"/>
            <a:ext cx="1760532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Mẫu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8B663FB0-8C38-4CF1-BFD0-E501FE6971C2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6569" b="63431" l="61803" r="75707">
                        <a14:foregroundMark x1="63484" y1="41761" x2="75783" y2="41309"/>
                        <a14:foregroundMark x1="75783" y1="41309" x2="75783" y2="41309"/>
                        <a14:foregroundMark x1="66387" y1="38149" x2="74255" y2="38375"/>
                        <a14:foregroundMark x1="65241" y1="39955" x2="64935" y2="40632"/>
                        <a14:foregroundMark x1="63102" y1="42664" x2="62338" y2="56433"/>
                        <a14:foregroundMark x1="62338" y1="56433" x2="62872" y2="60271"/>
                        <a14:foregroundMark x1="64095" y1="62077" x2="73797" y2="60722"/>
                        <a14:foregroundMark x1="74179" y1="41761" x2="74179" y2="61625"/>
                        <a14:foregroundMark x1="74943" y1="43567" x2="74790" y2="60497"/>
                        <a14:foregroundMark x1="74561" y1="37472" x2="74561" y2="37472"/>
                        <a14:foregroundMark x1="72040" y1="37020" x2="72040" y2="37020"/>
                        <a14:foregroundMark x1="67074" y1="36569" x2="67074" y2="36569"/>
                        <a14:foregroundMark x1="64553" y1="36795" x2="64553" y2="36795"/>
                        <a14:foregroundMark x1="62567" y1="39278" x2="62567" y2="39278"/>
                        <a14:foregroundMark x1="62261" y1="42438" x2="62261" y2="42438"/>
                        <a14:foregroundMark x1="63331" y1="39955" x2="70359" y2="37923"/>
                        <a14:foregroundMark x1="64629" y1="37923" x2="63331" y2="43115"/>
                        <a14:foregroundMark x1="63636" y1="38826" x2="61803" y2="50790"/>
                        <a14:foregroundMark x1="61803" y1="50790" x2="62108" y2="55079"/>
                        <a14:foregroundMark x1="62643" y1="60948" x2="62949" y2="62754"/>
                        <a14:foregroundMark x1="65852" y1="63431" x2="65852" y2="63431"/>
                        <a14:foregroundMark x1="68449" y1="63431" x2="69060" y2="63431"/>
                      </a14:backgroundRemoval>
                    </a14:imgEffect>
                  </a14:imgLayer>
                </a14:imgProps>
              </a:ext>
            </a:extLst>
          </a:blip>
          <a:srcRect l="61101" t="34586" r="23613" b="34060"/>
          <a:stretch/>
        </p:blipFill>
        <p:spPr>
          <a:xfrm>
            <a:off x="6801050" y="2353188"/>
            <a:ext cx="2199891" cy="1527109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B426C1F-5805-49D0-865C-183850534B4F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053656" y="2108593"/>
            <a:ext cx="2001358" cy="1989551"/>
          </a:xfrm>
          <a:prstGeom prst="ellipse">
            <a:avLst/>
          </a:prstGeom>
          <a:ln w="63500" cap="rnd">
            <a:noFill/>
          </a:ln>
          <a:effectLst/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8" name="Rectangle: Rounded Corners 27">
            <a:extLst>
              <a:ext uri="{FF2B5EF4-FFF2-40B4-BE49-F238E27FC236}">
                <a16:creationId xmlns:a16="http://schemas.microsoft.com/office/drawing/2014/main" id="{02F3C3DA-7651-44FF-B74E-51780C0B26A4}"/>
              </a:ext>
            </a:extLst>
          </p:cNvPr>
          <p:cNvSpPr/>
          <p:nvPr/>
        </p:nvSpPr>
        <p:spPr>
          <a:xfrm>
            <a:off x="7153140" y="4206125"/>
            <a:ext cx="4440147" cy="490256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     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endParaRPr lang="en-US" sz="3200" b="1" dirty="0">
              <a:solidFill>
                <a:srgbClr val="00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132" name="TextBox5" r:id="rId2" imgW="590400" imgH="584280"/>
        </mc:Choice>
        <mc:Fallback>
          <p:control name="TextBox5" r:id="rId2" imgW="590400" imgH="584280">
            <p:pic>
              <p:nvPicPr>
                <p:cNvPr id="21" name="TextBox5">
                  <a:extLst>
                    <a:ext uri="{FF2B5EF4-FFF2-40B4-BE49-F238E27FC236}">
                      <a16:creationId xmlns:a16="http://schemas.microsoft.com/office/drawing/2014/main" id="{251E0DED-2106-4D6F-9A8B-ACCF72387439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6801050" y="4183428"/>
                  <a:ext cx="590411" cy="583719"/>
                </a:xfrm>
                <a:prstGeom prst="rect">
                  <a:avLst/>
                </a:prstGeom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3133" name="TextBox1" r:id="rId3" imgW="641520" imgH="584280"/>
        </mc:Choice>
        <mc:Fallback>
          <p:control name="TextBox1" r:id="rId3" imgW="641520" imgH="584280">
            <p:pic>
              <p:nvPicPr>
                <p:cNvPr id="30" name="TextBox1">
                  <a:extLst>
                    <a:ext uri="{FF2B5EF4-FFF2-40B4-BE49-F238E27FC236}">
                      <a16:creationId xmlns:a16="http://schemas.microsoft.com/office/drawing/2014/main" id="{4B1CA17E-3438-4857-A4D4-72D3404B2AE5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13"/>
                <a:stretch>
                  <a:fillRect/>
                </a:stretch>
              </p:blipFill>
              <p:spPr>
                <a:xfrm>
                  <a:off x="9000942" y="4183427"/>
                  <a:ext cx="643126" cy="583719"/>
                </a:xfrm>
                <a:prstGeom prst="rect">
                  <a:avLst/>
                </a:prstGeom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30418831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2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16" grpId="0" animBg="1"/>
      <p:bldP spid="17" grpId="0"/>
      <p:bldP spid="18" grpId="0"/>
      <p:bldP spid="2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465B2AE-27BD-4117-9D4B-46611D4A277B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91" t="53154" r="19067" b="375"/>
          <a:stretch/>
        </p:blipFill>
        <p:spPr>
          <a:xfrm>
            <a:off x="6374105" y="3429000"/>
            <a:ext cx="4295279" cy="26924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2165333-0F5A-4753-99FB-3A0264E8C0A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16" t="52487" r="63574" b="1042"/>
          <a:stretch/>
        </p:blipFill>
        <p:spPr>
          <a:xfrm>
            <a:off x="1315308" y="3377301"/>
            <a:ext cx="4295279" cy="269247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72B8FD5-EEA6-4D12-90EF-7D8B7F302E8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86" r="19972" b="53529"/>
          <a:stretch/>
        </p:blipFill>
        <p:spPr>
          <a:xfrm>
            <a:off x="6275017" y="346048"/>
            <a:ext cx="4295279" cy="269247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7CB6AAA-2EC0-40DF-ACCF-A3BA962A62B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58" b="53529"/>
          <a:stretch/>
        </p:blipFill>
        <p:spPr>
          <a:xfrm>
            <a:off x="1502166" y="346048"/>
            <a:ext cx="4295279" cy="2692471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8930612-FFDD-460F-94F3-BBAFA41C9FC6}"/>
              </a:ext>
            </a:extLst>
          </p:cNvPr>
          <p:cNvSpPr/>
          <p:nvPr/>
        </p:nvSpPr>
        <p:spPr>
          <a:xfrm>
            <a:off x="1828801" y="2190101"/>
            <a:ext cx="618578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16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E8F3AA7-0081-47D7-A906-149420A68A51}"/>
              </a:ext>
            </a:extLst>
          </p:cNvPr>
          <p:cNvSpPr/>
          <p:nvPr/>
        </p:nvSpPr>
        <p:spPr>
          <a:xfrm>
            <a:off x="3649806" y="2190101"/>
            <a:ext cx="543827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83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4</a:t>
            </a: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577AFC2E-79C5-4E78-A0EC-7FAF34D82D64}"/>
              </a:ext>
            </a:extLst>
          </p:cNvPr>
          <p:cNvSpPr/>
          <p:nvPr/>
        </p:nvSpPr>
        <p:spPr>
          <a:xfrm>
            <a:off x="6872748" y="2211449"/>
            <a:ext cx="629823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19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AC995CAE-8B05-404D-AA62-605BF1F5DA7B}"/>
              </a:ext>
            </a:extLst>
          </p:cNvPr>
          <p:cNvSpPr/>
          <p:nvPr/>
        </p:nvSpPr>
        <p:spPr>
          <a:xfrm>
            <a:off x="8704999" y="2211449"/>
            <a:ext cx="543827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83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7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E8099B9F-E236-458E-8B4F-7DB68A034EA0}"/>
              </a:ext>
            </a:extLst>
          </p:cNvPr>
          <p:cNvSpPr/>
          <p:nvPr/>
        </p:nvSpPr>
        <p:spPr>
          <a:xfrm>
            <a:off x="1981632" y="5436030"/>
            <a:ext cx="592440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20</a:t>
            </a: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6D2C8B03-7CC2-44DB-889E-34B6D11B4BF1}"/>
              </a:ext>
            </a:extLst>
          </p:cNvPr>
          <p:cNvSpPr/>
          <p:nvPr/>
        </p:nvSpPr>
        <p:spPr>
          <a:xfrm>
            <a:off x="3755303" y="5436030"/>
            <a:ext cx="543827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83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8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BD18B926-79A9-4834-B8C5-4D5785C101EE}"/>
              </a:ext>
            </a:extLst>
          </p:cNvPr>
          <p:cNvSpPr/>
          <p:nvPr/>
        </p:nvSpPr>
        <p:spPr>
          <a:xfrm>
            <a:off x="6914956" y="5392018"/>
            <a:ext cx="640380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83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23</a:t>
            </a:r>
          </a:p>
        </p:txBody>
      </p:sp>
      <p:sp>
        <p:nvSpPr>
          <p:cNvPr id="16" name="Rectangle: Rounded Corners 15">
            <a:extLst>
              <a:ext uri="{FF2B5EF4-FFF2-40B4-BE49-F238E27FC236}">
                <a16:creationId xmlns:a16="http://schemas.microsoft.com/office/drawing/2014/main" id="{BF5DDB34-0105-4F67-B150-0BF503BBEF99}"/>
              </a:ext>
            </a:extLst>
          </p:cNvPr>
          <p:cNvSpPr/>
          <p:nvPr/>
        </p:nvSpPr>
        <p:spPr>
          <a:xfrm>
            <a:off x="8736567" y="5392018"/>
            <a:ext cx="640379" cy="58104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C027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83" b="1" dirty="0">
                <a:solidFill>
                  <a:srgbClr val="0955A0"/>
                </a:solidFill>
                <a:latin typeface="#9Slide03 Sofia Pro Soft" panose="020B0000000000000000" pitchFamily="34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2367046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F360B86F-2707-4C62-9AC4-FF5F3BB72016}"/>
              </a:ext>
            </a:extLst>
          </p:cNvPr>
          <p:cNvSpPr/>
          <p:nvPr/>
        </p:nvSpPr>
        <p:spPr>
          <a:xfrm>
            <a:off x="0" y="0"/>
            <a:ext cx="12192000" cy="641604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6" name="Group 55">
            <a:extLst>
              <a:ext uri="{FF2B5EF4-FFF2-40B4-BE49-F238E27FC236}">
                <a16:creationId xmlns:a16="http://schemas.microsoft.com/office/drawing/2014/main" id="{AFB7ABF3-EB7B-4E29-8F6F-97E636796973}"/>
              </a:ext>
            </a:extLst>
          </p:cNvPr>
          <p:cNvGrpSpPr/>
          <p:nvPr/>
        </p:nvGrpSpPr>
        <p:grpSpPr>
          <a:xfrm>
            <a:off x="1465733" y="1103511"/>
            <a:ext cx="9218760" cy="4878748"/>
            <a:chOff x="1967286" y="146567"/>
            <a:chExt cx="8852752" cy="6899842"/>
          </a:xfrm>
          <a:effectLst/>
        </p:grpSpPr>
        <p:pic>
          <p:nvPicPr>
            <p:cNvPr id="13" name="Picture 12">
              <a:hlinkClick r:id="rId4" action="ppaction://hlinksldjump"/>
              <a:extLst>
                <a:ext uri="{FF2B5EF4-FFF2-40B4-BE49-F238E27FC236}">
                  <a16:creationId xmlns:a16="http://schemas.microsoft.com/office/drawing/2014/main" id="{9937825B-F171-4262-9E14-D959939BCA5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7286" y="146567"/>
              <a:ext cx="8852752" cy="6899842"/>
            </a:xfrm>
            <a:prstGeom prst="roundRect">
              <a:avLst>
                <a:gd name="adj" fmla="val 4167"/>
              </a:avLst>
            </a:prstGeom>
            <a:solidFill>
              <a:srgbClr val="FFFFFF"/>
            </a:solidFill>
            <a:ln w="76200" cap="sq">
              <a:solidFill>
                <a:srgbClr val="292929"/>
              </a:solidFill>
              <a:miter lim="800000"/>
            </a:ln>
            <a:effectLst/>
            <a:scene3d>
              <a:camera prst="orthographicFront"/>
              <a:lightRig rig="threePt" dir="t">
                <a:rot lat="0" lon="0" rev="2700000"/>
              </a:lightRig>
            </a:scene3d>
            <a:sp3d>
              <a:bevelT h="38100"/>
              <a:contourClr>
                <a:srgbClr val="C0C0C0"/>
              </a:contourClr>
            </a:sp3d>
          </p:spPr>
        </p:pic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57FB4DA7-6D0F-475A-BAE1-5371FA97C020}"/>
                </a:ext>
              </a:extLst>
            </p:cNvPr>
            <p:cNvSpPr txBox="1"/>
            <p:nvPr/>
          </p:nvSpPr>
          <p:spPr>
            <a:xfrm rot="315681">
              <a:off x="3850197" y="1884776"/>
              <a:ext cx="4114802" cy="739972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b="1" dirty="0" err="1">
                  <a:latin typeface="#9Slide03 Sofia Pro Soft" panose="020B0000000000000000" pitchFamily="34" charset="0"/>
                </a:rPr>
                <a:t>Hãy</a:t>
              </a:r>
              <a:r>
                <a:rPr lang="en-US" sz="2800" b="1" dirty="0">
                  <a:latin typeface="#9Slide03 Sofia Pro Soft" panose="020B0000000000000000" pitchFamily="34" charset="0"/>
                </a:rPr>
                <a:t> </a:t>
              </a:r>
              <a:r>
                <a:rPr lang="en-US" sz="2800" b="1" dirty="0" err="1">
                  <a:latin typeface="#9Slide03 Sofia Pro Soft" panose="020B0000000000000000" pitchFamily="34" charset="0"/>
                </a:rPr>
                <a:t>quý</a:t>
              </a:r>
              <a:r>
                <a:rPr lang="en-US" sz="2800" b="1" dirty="0">
                  <a:latin typeface="#9Slide03 Sofia Pro Soft" panose="020B0000000000000000" pitchFamily="34" charset="0"/>
                </a:rPr>
                <a:t> </a:t>
              </a:r>
              <a:r>
                <a:rPr lang="en-US" sz="2800" b="1" dirty="0" err="1">
                  <a:latin typeface="#9Slide03 Sofia Pro Soft" panose="020B0000000000000000" pitchFamily="34" charset="0"/>
                </a:rPr>
                <a:t>trọng</a:t>
              </a:r>
              <a:r>
                <a:rPr lang="en-US" sz="2800" b="1" dirty="0">
                  <a:latin typeface="#9Slide03 Sofia Pro Soft" panose="020B0000000000000000" pitchFamily="34" charset="0"/>
                </a:rPr>
                <a:t> </a:t>
              </a:r>
              <a:r>
                <a:rPr lang="en-US" sz="2800" b="1" dirty="0" err="1">
                  <a:latin typeface="#9Slide03 Sofia Pro Soft" panose="020B0000000000000000" pitchFamily="34" charset="0"/>
                </a:rPr>
                <a:t>thời</a:t>
              </a:r>
              <a:r>
                <a:rPr lang="en-US" sz="2800" b="1" dirty="0">
                  <a:latin typeface="#9Slide03 Sofia Pro Soft" panose="020B0000000000000000" pitchFamily="34" charset="0"/>
                </a:rPr>
                <a:t> </a:t>
              </a:r>
              <a:r>
                <a:rPr lang="en-US" sz="2800" b="1" dirty="0" err="1">
                  <a:latin typeface="#9Slide03 Sofia Pro Soft" panose="020B0000000000000000" pitchFamily="34" charset="0"/>
                </a:rPr>
                <a:t>gian</a:t>
              </a:r>
              <a:endParaRPr lang="en-US" sz="2800" b="1" dirty="0">
                <a:latin typeface="#9Slide03 Sofia Pro Soft" panose="020B0000000000000000" pitchFamily="34" charset="0"/>
              </a:endParaRPr>
            </a:p>
          </p:txBody>
        </p:sp>
      </p:grpSp>
      <p:sp>
        <p:nvSpPr>
          <p:cNvPr id="55" name="TextBox 54">
            <a:extLst>
              <a:ext uri="{FF2B5EF4-FFF2-40B4-BE49-F238E27FC236}">
                <a16:creationId xmlns:a16="http://schemas.microsoft.com/office/drawing/2014/main" id="{4CEBB45F-F58E-4663-A481-BD3CBD675AA9}"/>
              </a:ext>
            </a:extLst>
          </p:cNvPr>
          <p:cNvSpPr txBox="1"/>
          <p:nvPr/>
        </p:nvSpPr>
        <p:spPr>
          <a:xfrm rot="315681">
            <a:off x="3719669" y="1525427"/>
            <a:ext cx="3093055" cy="114864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3432" dirty="0" err="1">
                <a:latin typeface="#9Slide03 Sofia Pro Soft" panose="020B0000000000000000" pitchFamily="34" charset="0"/>
              </a:rPr>
              <a:t>Thời</a:t>
            </a:r>
            <a:r>
              <a:rPr lang="en-US" sz="3432" dirty="0">
                <a:latin typeface="#9Slide03 Sofia Pro Soft" panose="020B0000000000000000" pitchFamily="34" charset="0"/>
              </a:rPr>
              <a:t> </a:t>
            </a:r>
            <a:r>
              <a:rPr lang="en-US" sz="3432" dirty="0" err="1">
                <a:latin typeface="#9Slide03 Sofia Pro Soft" panose="020B0000000000000000" pitchFamily="34" charset="0"/>
              </a:rPr>
              <a:t>gian</a:t>
            </a:r>
            <a:r>
              <a:rPr lang="en-US" sz="3432" dirty="0">
                <a:latin typeface="#9Slide03 Sofia Pro Soft" panose="020B0000000000000000" pitchFamily="34" charset="0"/>
              </a:rPr>
              <a:t> </a:t>
            </a:r>
            <a:r>
              <a:rPr lang="en-US" sz="3432" dirty="0" err="1">
                <a:latin typeface="#9Slide03 Sofia Pro Soft" panose="020B0000000000000000" pitchFamily="34" charset="0"/>
              </a:rPr>
              <a:t>là</a:t>
            </a:r>
            <a:r>
              <a:rPr lang="en-US" sz="3432" dirty="0">
                <a:latin typeface="#9Slide03 Sofia Pro Soft" panose="020B0000000000000000" pitchFamily="34" charset="0"/>
              </a:rPr>
              <a:t> </a:t>
            </a:r>
            <a:r>
              <a:rPr lang="en-US" sz="3432" dirty="0" err="1">
                <a:latin typeface="#9Slide03 Sofia Pro Soft" panose="020B0000000000000000" pitchFamily="34" charset="0"/>
              </a:rPr>
              <a:t>vàng</a:t>
            </a:r>
            <a:endParaRPr lang="en-US" sz="3432" dirty="0">
              <a:latin typeface="#9Slide03 Sofia Pro Soft" panose="020B0000000000000000" pitchFamily="34" charset="0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31BD35D4-399D-4FAA-81D9-90E1A5DDFB80}"/>
              </a:ext>
            </a:extLst>
          </p:cNvPr>
          <p:cNvGrpSpPr/>
          <p:nvPr/>
        </p:nvGrpSpPr>
        <p:grpSpPr>
          <a:xfrm>
            <a:off x="1465733" y="1103511"/>
            <a:ext cx="5419280" cy="2439369"/>
            <a:chOff x="218096" y="205883"/>
            <a:chExt cx="7209460" cy="3449914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FDD49BAD-AD85-48CF-B55E-89F61FAB9BAD}"/>
                </a:ext>
              </a:extLst>
            </p:cNvPr>
            <p:cNvSpPr/>
            <p:nvPr/>
          </p:nvSpPr>
          <p:spPr>
            <a:xfrm>
              <a:off x="218096" y="205883"/>
              <a:ext cx="7209460" cy="3449914"/>
            </a:xfrm>
            <a:custGeom>
              <a:avLst/>
              <a:gdLst>
                <a:gd name="connsiteX0" fmla="*/ 0 w 7209460"/>
                <a:gd name="connsiteY0" fmla="*/ 0 h 3449914"/>
                <a:gd name="connsiteX1" fmla="*/ 6133191 w 7209460"/>
                <a:gd name="connsiteY1" fmla="*/ 0 h 3449914"/>
                <a:gd name="connsiteX2" fmla="*/ 6133191 w 7209460"/>
                <a:gd name="connsiteY2" fmla="*/ 1177174 h 3449914"/>
                <a:gd name="connsiteX3" fmla="*/ 6199946 w 7209460"/>
                <a:gd name="connsiteY3" fmla="*/ 1122096 h 3449914"/>
                <a:gd name="connsiteX4" fmla="*/ 6561966 w 7209460"/>
                <a:gd name="connsiteY4" fmla="*/ 1011514 h 3449914"/>
                <a:gd name="connsiteX5" fmla="*/ 7209460 w 7209460"/>
                <a:gd name="connsiteY5" fmla="*/ 1659008 h 3449914"/>
                <a:gd name="connsiteX6" fmla="*/ 6561966 w 7209460"/>
                <a:gd name="connsiteY6" fmla="*/ 2306502 h 3449914"/>
                <a:gd name="connsiteX7" fmla="*/ 6199946 w 7209460"/>
                <a:gd name="connsiteY7" fmla="*/ 2195920 h 3449914"/>
                <a:gd name="connsiteX8" fmla="*/ 6133191 w 7209460"/>
                <a:gd name="connsiteY8" fmla="*/ 2140842 h 3449914"/>
                <a:gd name="connsiteX9" fmla="*/ 6133191 w 7209460"/>
                <a:gd name="connsiteY9" fmla="*/ 3449914 h 3449914"/>
                <a:gd name="connsiteX10" fmla="*/ 0 w 7209460"/>
                <a:gd name="connsiteY10" fmla="*/ 3449914 h 34499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7209460" h="3449914">
                  <a:moveTo>
                    <a:pt x="0" y="0"/>
                  </a:moveTo>
                  <a:lnTo>
                    <a:pt x="6133191" y="0"/>
                  </a:lnTo>
                  <a:lnTo>
                    <a:pt x="6133191" y="1177174"/>
                  </a:lnTo>
                  <a:lnTo>
                    <a:pt x="6199946" y="1122096"/>
                  </a:lnTo>
                  <a:cubicBezTo>
                    <a:pt x="6303287" y="1052280"/>
                    <a:pt x="6427866" y="1011514"/>
                    <a:pt x="6561966" y="1011514"/>
                  </a:cubicBezTo>
                  <a:cubicBezTo>
                    <a:pt x="6919567" y="1011514"/>
                    <a:pt x="7209460" y="1301407"/>
                    <a:pt x="7209460" y="1659008"/>
                  </a:cubicBezTo>
                  <a:cubicBezTo>
                    <a:pt x="7209460" y="2016609"/>
                    <a:pt x="6919567" y="2306502"/>
                    <a:pt x="6561966" y="2306502"/>
                  </a:cubicBezTo>
                  <a:cubicBezTo>
                    <a:pt x="6427866" y="2306502"/>
                    <a:pt x="6303287" y="2265736"/>
                    <a:pt x="6199946" y="2195920"/>
                  </a:cubicBezTo>
                  <a:lnTo>
                    <a:pt x="6133191" y="2140842"/>
                  </a:lnTo>
                  <a:lnTo>
                    <a:pt x="6133191" y="3449914"/>
                  </a:lnTo>
                  <a:lnTo>
                    <a:pt x="0" y="3449914"/>
                  </a:ln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716"/>
            </a:p>
          </p:txBody>
        </p:sp>
        <p:sp>
          <p:nvSpPr>
            <p:cNvPr id="44" name="TextBox 43">
              <a:hlinkClick r:id="rId6" action="ppaction://hlinksldjump"/>
              <a:extLst>
                <a:ext uri="{FF2B5EF4-FFF2-40B4-BE49-F238E27FC236}">
                  <a16:creationId xmlns:a16="http://schemas.microsoft.com/office/drawing/2014/main" id="{B8403C9C-4806-46B8-B275-24CBF6D8319C}"/>
                </a:ext>
              </a:extLst>
            </p:cNvPr>
            <p:cNvSpPr txBox="1"/>
            <p:nvPr/>
          </p:nvSpPr>
          <p:spPr>
            <a:xfrm>
              <a:off x="2507456" y="1081881"/>
              <a:ext cx="1295400" cy="132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627" dirty="0">
                  <a:latin typeface="#9Slide03 Sofia Pro Soft Bold" panose="020B0000000000000000" pitchFamily="34" charset="0"/>
                </a:rPr>
                <a:t>1</a:t>
              </a: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0AAE3C3-15C4-45A8-B529-E8180CBF6142}"/>
              </a:ext>
            </a:extLst>
          </p:cNvPr>
          <p:cNvGrpSpPr/>
          <p:nvPr/>
        </p:nvGrpSpPr>
        <p:grpSpPr>
          <a:xfrm>
            <a:off x="6042876" y="1104561"/>
            <a:ext cx="4610260" cy="3168234"/>
            <a:chOff x="6393657" y="146566"/>
            <a:chExt cx="6133192" cy="4480722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473057A-ECA2-4A8A-BBA8-D2EB220DC9A7}"/>
                </a:ext>
              </a:extLst>
            </p:cNvPr>
            <p:cNvSpPr/>
            <p:nvPr/>
          </p:nvSpPr>
          <p:spPr>
            <a:xfrm>
              <a:off x="6393657" y="146566"/>
              <a:ext cx="6133192" cy="4480722"/>
            </a:xfrm>
            <a:custGeom>
              <a:avLst/>
              <a:gdLst>
                <a:gd name="connsiteX0" fmla="*/ 0 w 6133192"/>
                <a:gd name="connsiteY0" fmla="*/ 0 h 4480722"/>
                <a:gd name="connsiteX1" fmla="*/ 6133192 w 6133192"/>
                <a:gd name="connsiteY1" fmla="*/ 0 h 4480722"/>
                <a:gd name="connsiteX2" fmla="*/ 6133192 w 6133192"/>
                <a:gd name="connsiteY2" fmla="*/ 3449901 h 4480722"/>
                <a:gd name="connsiteX3" fmla="*/ 3546265 w 6133192"/>
                <a:gd name="connsiteY3" fmla="*/ 3449901 h 4480722"/>
                <a:gd name="connsiteX4" fmla="*/ 3563845 w 6133192"/>
                <a:gd name="connsiteY4" fmla="*/ 3471208 h 4480722"/>
                <a:gd name="connsiteX5" fmla="*/ 3674427 w 6133192"/>
                <a:gd name="connsiteY5" fmla="*/ 3833228 h 4480722"/>
                <a:gd name="connsiteX6" fmla="*/ 3026933 w 6133192"/>
                <a:gd name="connsiteY6" fmla="*/ 4480722 h 4480722"/>
                <a:gd name="connsiteX7" fmla="*/ 2379439 w 6133192"/>
                <a:gd name="connsiteY7" fmla="*/ 3833228 h 4480722"/>
                <a:gd name="connsiteX8" fmla="*/ 2490021 w 6133192"/>
                <a:gd name="connsiteY8" fmla="*/ 3471208 h 4480722"/>
                <a:gd name="connsiteX9" fmla="*/ 2507601 w 6133192"/>
                <a:gd name="connsiteY9" fmla="*/ 3449901 h 4480722"/>
                <a:gd name="connsiteX10" fmla="*/ 0 w 6133192"/>
                <a:gd name="connsiteY10" fmla="*/ 3449901 h 4480722"/>
                <a:gd name="connsiteX11" fmla="*/ 0 w 6133192"/>
                <a:gd name="connsiteY11" fmla="*/ 2148348 h 4480722"/>
                <a:gd name="connsiteX12" fmla="*/ 71087 w 6133192"/>
                <a:gd name="connsiteY12" fmla="*/ 2206999 h 4480722"/>
                <a:gd name="connsiteX13" fmla="*/ 436989 w 6133192"/>
                <a:gd name="connsiteY13" fmla="*/ 2318767 h 4480722"/>
                <a:gd name="connsiteX14" fmla="*/ 1091427 w 6133192"/>
                <a:gd name="connsiteY14" fmla="*/ 1664329 h 4480722"/>
                <a:gd name="connsiteX15" fmla="*/ 436989 w 6133192"/>
                <a:gd name="connsiteY15" fmla="*/ 1009891 h 4480722"/>
                <a:gd name="connsiteX16" fmla="*/ 71087 w 6133192"/>
                <a:gd name="connsiteY16" fmla="*/ 1121659 h 4480722"/>
                <a:gd name="connsiteX17" fmla="*/ 0 w 6133192"/>
                <a:gd name="connsiteY17" fmla="*/ 1180311 h 44807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6133192" h="4480722">
                  <a:moveTo>
                    <a:pt x="0" y="0"/>
                  </a:moveTo>
                  <a:lnTo>
                    <a:pt x="6133192" y="0"/>
                  </a:lnTo>
                  <a:lnTo>
                    <a:pt x="6133192" y="3449901"/>
                  </a:lnTo>
                  <a:lnTo>
                    <a:pt x="3546265" y="3449901"/>
                  </a:lnTo>
                  <a:lnTo>
                    <a:pt x="3563845" y="3471208"/>
                  </a:lnTo>
                  <a:cubicBezTo>
                    <a:pt x="3633661" y="3574549"/>
                    <a:pt x="3674427" y="3699128"/>
                    <a:pt x="3674427" y="3833228"/>
                  </a:cubicBezTo>
                  <a:cubicBezTo>
                    <a:pt x="3674427" y="4190829"/>
                    <a:pt x="3384534" y="4480722"/>
                    <a:pt x="3026933" y="4480722"/>
                  </a:cubicBezTo>
                  <a:cubicBezTo>
                    <a:pt x="2669332" y="4480722"/>
                    <a:pt x="2379439" y="4190829"/>
                    <a:pt x="2379439" y="3833228"/>
                  </a:cubicBezTo>
                  <a:cubicBezTo>
                    <a:pt x="2379439" y="3699128"/>
                    <a:pt x="2420205" y="3574549"/>
                    <a:pt x="2490021" y="3471208"/>
                  </a:cubicBezTo>
                  <a:lnTo>
                    <a:pt x="2507601" y="3449901"/>
                  </a:lnTo>
                  <a:lnTo>
                    <a:pt x="0" y="3449901"/>
                  </a:lnTo>
                  <a:lnTo>
                    <a:pt x="0" y="2148348"/>
                  </a:lnTo>
                  <a:lnTo>
                    <a:pt x="71087" y="2206999"/>
                  </a:lnTo>
                  <a:cubicBezTo>
                    <a:pt x="175536" y="2277564"/>
                    <a:pt x="301451" y="2318767"/>
                    <a:pt x="436989" y="2318767"/>
                  </a:cubicBezTo>
                  <a:cubicBezTo>
                    <a:pt x="798425" y="2318767"/>
                    <a:pt x="1091427" y="2025765"/>
                    <a:pt x="1091427" y="1664329"/>
                  </a:cubicBezTo>
                  <a:cubicBezTo>
                    <a:pt x="1091427" y="1302893"/>
                    <a:pt x="798425" y="1009891"/>
                    <a:pt x="436989" y="1009891"/>
                  </a:cubicBezTo>
                  <a:cubicBezTo>
                    <a:pt x="301451" y="1009891"/>
                    <a:pt x="175536" y="1051095"/>
                    <a:pt x="71087" y="1121659"/>
                  </a:cubicBezTo>
                  <a:lnTo>
                    <a:pt x="0" y="1180311"/>
                  </a:lnTo>
                  <a:close/>
                </a:path>
              </a:pathLst>
            </a:custGeom>
            <a:solidFill>
              <a:srgbClr val="FFC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716"/>
            </a:p>
          </p:txBody>
        </p:sp>
        <p:sp>
          <p:nvSpPr>
            <p:cNvPr id="45" name="TextBox 44">
              <a:hlinkClick r:id="rId7" action="ppaction://hlinksldjump"/>
              <a:extLst>
                <a:ext uri="{FF2B5EF4-FFF2-40B4-BE49-F238E27FC236}">
                  <a16:creationId xmlns:a16="http://schemas.microsoft.com/office/drawing/2014/main" id="{825DA166-FFCA-436E-A2F6-340896D90E67}"/>
                </a:ext>
              </a:extLst>
            </p:cNvPr>
            <p:cNvSpPr txBox="1"/>
            <p:nvPr/>
          </p:nvSpPr>
          <p:spPr>
            <a:xfrm>
              <a:off x="8691068" y="1081881"/>
              <a:ext cx="1295400" cy="132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627" dirty="0">
                  <a:latin typeface="#9Slide03 Sofia Pro Soft Bold" panose="020B0000000000000000" pitchFamily="34" charset="0"/>
                </a:rPr>
                <a:t>2</a:t>
              </a:r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9561FA3B-27C0-4A1F-8BBB-26FDFFBD6429}"/>
              </a:ext>
            </a:extLst>
          </p:cNvPr>
          <p:cNvGrpSpPr/>
          <p:nvPr/>
        </p:nvGrpSpPr>
        <p:grpSpPr>
          <a:xfrm>
            <a:off x="5266196" y="3500819"/>
            <a:ext cx="5355582" cy="2439379"/>
            <a:chOff x="5402128" y="3613415"/>
            <a:chExt cx="7124720" cy="3449927"/>
          </a:xfrm>
        </p:grpSpPr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E3360CD3-2913-4288-9BDA-E7616C1C975C}"/>
                </a:ext>
              </a:extLst>
            </p:cNvPr>
            <p:cNvSpPr/>
            <p:nvPr/>
          </p:nvSpPr>
          <p:spPr>
            <a:xfrm>
              <a:off x="5402128" y="3613415"/>
              <a:ext cx="7124720" cy="3449927"/>
            </a:xfrm>
            <a:custGeom>
              <a:avLst/>
              <a:gdLst>
                <a:gd name="connsiteX0" fmla="*/ 991527 w 7124720"/>
                <a:gd name="connsiteY0" fmla="*/ 0 h 3449927"/>
                <a:gd name="connsiteX1" fmla="*/ 3488712 w 7124720"/>
                <a:gd name="connsiteY1" fmla="*/ 0 h 3449927"/>
                <a:gd name="connsiteX2" fmla="*/ 3484758 w 7124720"/>
                <a:gd name="connsiteY2" fmla="*/ 4793 h 3449927"/>
                <a:gd name="connsiteX3" fmla="*/ 3458608 w 7124720"/>
                <a:gd name="connsiteY3" fmla="*/ 52970 h 3449927"/>
                <a:gd name="connsiteX4" fmla="*/ 3423666 w 7124720"/>
                <a:gd name="connsiteY4" fmla="*/ 113763 h 3449927"/>
                <a:gd name="connsiteX5" fmla="*/ 3359816 w 7124720"/>
                <a:gd name="connsiteY5" fmla="*/ 394478 h 3449927"/>
                <a:gd name="connsiteX6" fmla="*/ 4007310 w 7124720"/>
                <a:gd name="connsiteY6" fmla="*/ 1041972 h 3449927"/>
                <a:gd name="connsiteX7" fmla="*/ 4603921 w 7124720"/>
                <a:gd name="connsiteY7" fmla="*/ 646512 h 3449927"/>
                <a:gd name="connsiteX8" fmla="*/ 4604797 w 7124720"/>
                <a:gd name="connsiteY8" fmla="*/ 643689 h 3449927"/>
                <a:gd name="connsiteX9" fmla="*/ 4618281 w 7124720"/>
                <a:gd name="connsiteY9" fmla="*/ 618847 h 3449927"/>
                <a:gd name="connsiteX10" fmla="*/ 4669164 w 7124720"/>
                <a:gd name="connsiteY10" fmla="*/ 366813 h 3449927"/>
                <a:gd name="connsiteX11" fmla="*/ 4558582 w 7124720"/>
                <a:gd name="connsiteY11" fmla="*/ 4793 h 3449927"/>
                <a:gd name="connsiteX12" fmla="*/ 4554628 w 7124720"/>
                <a:gd name="connsiteY12" fmla="*/ 0 h 3449927"/>
                <a:gd name="connsiteX13" fmla="*/ 7124720 w 7124720"/>
                <a:gd name="connsiteY13" fmla="*/ 0 h 3449927"/>
                <a:gd name="connsiteX14" fmla="*/ 7124720 w 7124720"/>
                <a:gd name="connsiteY14" fmla="*/ 3449927 h 3449927"/>
                <a:gd name="connsiteX15" fmla="*/ 991527 w 7124720"/>
                <a:gd name="connsiteY15" fmla="*/ 3449927 h 3449927"/>
                <a:gd name="connsiteX16" fmla="*/ 991527 w 7124720"/>
                <a:gd name="connsiteY16" fmla="*/ 2278531 h 3449927"/>
                <a:gd name="connsiteX17" fmla="*/ 899528 w 7124720"/>
                <a:gd name="connsiteY17" fmla="*/ 2328467 h 3449927"/>
                <a:gd name="connsiteX18" fmla="*/ 647494 w 7124720"/>
                <a:gd name="connsiteY18" fmla="*/ 2379350 h 3449927"/>
                <a:gd name="connsiteX19" fmla="*/ 0 w 7124720"/>
                <a:gd name="connsiteY19" fmla="*/ 1731856 h 3449927"/>
                <a:gd name="connsiteX20" fmla="*/ 647494 w 7124720"/>
                <a:gd name="connsiteY20" fmla="*/ 1084362 h 3449927"/>
                <a:gd name="connsiteX21" fmla="*/ 899528 w 7124720"/>
                <a:gd name="connsiteY21" fmla="*/ 1135246 h 3449927"/>
                <a:gd name="connsiteX22" fmla="*/ 991527 w 7124720"/>
                <a:gd name="connsiteY22" fmla="*/ 1185181 h 3449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7124720" h="3449927">
                  <a:moveTo>
                    <a:pt x="991527" y="0"/>
                  </a:moveTo>
                  <a:lnTo>
                    <a:pt x="3488712" y="0"/>
                  </a:lnTo>
                  <a:lnTo>
                    <a:pt x="3484758" y="4793"/>
                  </a:lnTo>
                  <a:lnTo>
                    <a:pt x="3458608" y="52970"/>
                  </a:lnTo>
                  <a:lnTo>
                    <a:pt x="3423666" y="113763"/>
                  </a:lnTo>
                  <a:cubicBezTo>
                    <a:pt x="3382747" y="198684"/>
                    <a:pt x="3359816" y="293903"/>
                    <a:pt x="3359816" y="394478"/>
                  </a:cubicBezTo>
                  <a:cubicBezTo>
                    <a:pt x="3359816" y="752079"/>
                    <a:pt x="3649709" y="1041972"/>
                    <a:pt x="4007310" y="1041972"/>
                  </a:cubicBezTo>
                  <a:cubicBezTo>
                    <a:pt x="4275511" y="1041972"/>
                    <a:pt x="4505626" y="878907"/>
                    <a:pt x="4603921" y="646512"/>
                  </a:cubicBezTo>
                  <a:lnTo>
                    <a:pt x="4604797" y="643689"/>
                  </a:lnTo>
                  <a:lnTo>
                    <a:pt x="4618281" y="618847"/>
                  </a:lnTo>
                  <a:cubicBezTo>
                    <a:pt x="4651046" y="541382"/>
                    <a:pt x="4669164" y="456214"/>
                    <a:pt x="4669164" y="366813"/>
                  </a:cubicBezTo>
                  <a:cubicBezTo>
                    <a:pt x="4669164" y="232713"/>
                    <a:pt x="4628398" y="108134"/>
                    <a:pt x="4558582" y="4793"/>
                  </a:cubicBezTo>
                  <a:lnTo>
                    <a:pt x="4554628" y="0"/>
                  </a:lnTo>
                  <a:lnTo>
                    <a:pt x="7124720" y="0"/>
                  </a:lnTo>
                  <a:lnTo>
                    <a:pt x="7124720" y="3449927"/>
                  </a:lnTo>
                  <a:lnTo>
                    <a:pt x="991527" y="3449927"/>
                  </a:lnTo>
                  <a:lnTo>
                    <a:pt x="991527" y="2278531"/>
                  </a:lnTo>
                  <a:lnTo>
                    <a:pt x="899528" y="2328467"/>
                  </a:lnTo>
                  <a:cubicBezTo>
                    <a:pt x="822063" y="2361232"/>
                    <a:pt x="736894" y="2379350"/>
                    <a:pt x="647494" y="2379350"/>
                  </a:cubicBezTo>
                  <a:cubicBezTo>
                    <a:pt x="289893" y="2379350"/>
                    <a:pt x="0" y="2089457"/>
                    <a:pt x="0" y="1731856"/>
                  </a:cubicBezTo>
                  <a:cubicBezTo>
                    <a:pt x="0" y="1374255"/>
                    <a:pt x="289893" y="1084362"/>
                    <a:pt x="647494" y="1084362"/>
                  </a:cubicBezTo>
                  <a:cubicBezTo>
                    <a:pt x="736894" y="1084362"/>
                    <a:pt x="822063" y="1102481"/>
                    <a:pt x="899528" y="1135246"/>
                  </a:cubicBezTo>
                  <a:lnTo>
                    <a:pt x="991527" y="1185181"/>
                  </a:lnTo>
                  <a:close/>
                </a:path>
              </a:pathLst>
            </a:custGeom>
            <a:solidFill>
              <a:srgbClr val="FF3399"/>
            </a:solidFill>
            <a:ln>
              <a:solidFill>
                <a:srgbClr val="FF339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716" dirty="0">
                <a:solidFill>
                  <a:srgbClr val="FF3399"/>
                </a:solidFill>
              </a:endParaRPr>
            </a:p>
          </p:txBody>
        </p:sp>
        <p:sp>
          <p:nvSpPr>
            <p:cNvPr id="46" name="TextBox 45">
              <a:hlinkClick r:id="rId8" action="ppaction://hlinksldjump"/>
              <a:extLst>
                <a:ext uri="{FF2B5EF4-FFF2-40B4-BE49-F238E27FC236}">
                  <a16:creationId xmlns:a16="http://schemas.microsoft.com/office/drawing/2014/main" id="{FB29A6BA-AD3E-4BA7-A826-371EBA8B3242}"/>
                </a:ext>
              </a:extLst>
            </p:cNvPr>
            <p:cNvSpPr txBox="1"/>
            <p:nvPr/>
          </p:nvSpPr>
          <p:spPr>
            <a:xfrm>
              <a:off x="8812553" y="5010615"/>
              <a:ext cx="1295400" cy="132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627" dirty="0">
                  <a:latin typeface="#9Slide03 Sofia Pro Soft Bold" panose="020B0000000000000000" pitchFamily="34" charset="0"/>
                </a:rPr>
                <a:t>3</a:t>
              </a:r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59E0FB59-EF4E-4BD5-9699-365EF003FA4D}"/>
              </a:ext>
            </a:extLst>
          </p:cNvPr>
          <p:cNvGrpSpPr/>
          <p:nvPr/>
        </p:nvGrpSpPr>
        <p:grpSpPr>
          <a:xfrm>
            <a:off x="1401259" y="2840592"/>
            <a:ext cx="4610260" cy="3099606"/>
            <a:chOff x="260465" y="2662731"/>
            <a:chExt cx="6133191" cy="4383664"/>
          </a:xfrm>
        </p:grpSpPr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DED7A04D-88BA-4433-B54D-2480809EB1DB}"/>
                </a:ext>
              </a:extLst>
            </p:cNvPr>
            <p:cNvSpPr/>
            <p:nvPr/>
          </p:nvSpPr>
          <p:spPr>
            <a:xfrm>
              <a:off x="260465" y="2662731"/>
              <a:ext cx="6133191" cy="4383664"/>
            </a:xfrm>
            <a:custGeom>
              <a:avLst/>
              <a:gdLst>
                <a:gd name="connsiteX0" fmla="*/ 2886079 w 6133191"/>
                <a:gd name="connsiteY0" fmla="*/ 0 h 4383664"/>
                <a:gd name="connsiteX1" fmla="*/ 3533573 w 6133191"/>
                <a:gd name="connsiteY1" fmla="*/ 647494 h 4383664"/>
                <a:gd name="connsiteX2" fmla="*/ 3482690 w 6133191"/>
                <a:gd name="connsiteY2" fmla="*/ 899528 h 4383664"/>
                <a:gd name="connsiteX3" fmla="*/ 3464115 w 6133191"/>
                <a:gd name="connsiteY3" fmla="*/ 933750 h 4383664"/>
                <a:gd name="connsiteX4" fmla="*/ 6133191 w 6133191"/>
                <a:gd name="connsiteY4" fmla="*/ 933750 h 4383664"/>
                <a:gd name="connsiteX5" fmla="*/ 6133191 w 6133191"/>
                <a:gd name="connsiteY5" fmla="*/ 2141697 h 4383664"/>
                <a:gd name="connsiteX6" fmla="*/ 6025492 w 6133191"/>
                <a:gd name="connsiteY6" fmla="*/ 2083240 h 4383664"/>
                <a:gd name="connsiteX7" fmla="*/ 5773458 w 6133191"/>
                <a:gd name="connsiteY7" fmla="*/ 2032356 h 4383664"/>
                <a:gd name="connsiteX8" fmla="*/ 5125964 w 6133191"/>
                <a:gd name="connsiteY8" fmla="*/ 2679850 h 4383664"/>
                <a:gd name="connsiteX9" fmla="*/ 5773458 w 6133191"/>
                <a:gd name="connsiteY9" fmla="*/ 3327344 h 4383664"/>
                <a:gd name="connsiteX10" fmla="*/ 6025492 w 6133191"/>
                <a:gd name="connsiteY10" fmla="*/ 3276461 h 4383664"/>
                <a:gd name="connsiteX11" fmla="*/ 6133191 w 6133191"/>
                <a:gd name="connsiteY11" fmla="*/ 3218004 h 4383664"/>
                <a:gd name="connsiteX12" fmla="*/ 6133191 w 6133191"/>
                <a:gd name="connsiteY12" fmla="*/ 4383664 h 4383664"/>
                <a:gd name="connsiteX13" fmla="*/ 0 w 6133191"/>
                <a:gd name="connsiteY13" fmla="*/ 4383664 h 4383664"/>
                <a:gd name="connsiteX14" fmla="*/ 0 w 6133191"/>
                <a:gd name="connsiteY14" fmla="*/ 933750 h 4383664"/>
                <a:gd name="connsiteX15" fmla="*/ 2308044 w 6133191"/>
                <a:gd name="connsiteY15" fmla="*/ 933750 h 4383664"/>
                <a:gd name="connsiteX16" fmla="*/ 2289469 w 6133191"/>
                <a:gd name="connsiteY16" fmla="*/ 899528 h 4383664"/>
                <a:gd name="connsiteX17" fmla="*/ 2238585 w 6133191"/>
                <a:gd name="connsiteY17" fmla="*/ 647494 h 4383664"/>
                <a:gd name="connsiteX18" fmla="*/ 2886079 w 6133191"/>
                <a:gd name="connsiteY18" fmla="*/ 0 h 43836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6133191" h="4383664">
                  <a:moveTo>
                    <a:pt x="2886079" y="0"/>
                  </a:moveTo>
                  <a:cubicBezTo>
                    <a:pt x="3243680" y="0"/>
                    <a:pt x="3533573" y="289893"/>
                    <a:pt x="3533573" y="647494"/>
                  </a:cubicBezTo>
                  <a:cubicBezTo>
                    <a:pt x="3533573" y="736894"/>
                    <a:pt x="3515455" y="822063"/>
                    <a:pt x="3482690" y="899528"/>
                  </a:cubicBezTo>
                  <a:lnTo>
                    <a:pt x="3464115" y="933750"/>
                  </a:lnTo>
                  <a:lnTo>
                    <a:pt x="6133191" y="933750"/>
                  </a:lnTo>
                  <a:lnTo>
                    <a:pt x="6133191" y="2141697"/>
                  </a:lnTo>
                  <a:lnTo>
                    <a:pt x="6025492" y="2083240"/>
                  </a:lnTo>
                  <a:cubicBezTo>
                    <a:pt x="5948027" y="2050475"/>
                    <a:pt x="5862858" y="2032356"/>
                    <a:pt x="5773458" y="2032356"/>
                  </a:cubicBezTo>
                  <a:cubicBezTo>
                    <a:pt x="5415857" y="2032356"/>
                    <a:pt x="5125964" y="2322249"/>
                    <a:pt x="5125964" y="2679850"/>
                  </a:cubicBezTo>
                  <a:cubicBezTo>
                    <a:pt x="5125964" y="3037451"/>
                    <a:pt x="5415857" y="3327344"/>
                    <a:pt x="5773458" y="3327344"/>
                  </a:cubicBezTo>
                  <a:cubicBezTo>
                    <a:pt x="5862858" y="3327344"/>
                    <a:pt x="5948027" y="3309226"/>
                    <a:pt x="6025492" y="3276461"/>
                  </a:cubicBezTo>
                  <a:lnTo>
                    <a:pt x="6133191" y="3218004"/>
                  </a:lnTo>
                  <a:lnTo>
                    <a:pt x="6133191" y="4383664"/>
                  </a:lnTo>
                  <a:lnTo>
                    <a:pt x="0" y="4383664"/>
                  </a:lnTo>
                  <a:lnTo>
                    <a:pt x="0" y="933750"/>
                  </a:lnTo>
                  <a:lnTo>
                    <a:pt x="2308044" y="933750"/>
                  </a:lnTo>
                  <a:lnTo>
                    <a:pt x="2289469" y="899528"/>
                  </a:lnTo>
                  <a:cubicBezTo>
                    <a:pt x="2256704" y="822063"/>
                    <a:pt x="2238585" y="736894"/>
                    <a:pt x="2238585" y="647494"/>
                  </a:cubicBezTo>
                  <a:cubicBezTo>
                    <a:pt x="2238585" y="289893"/>
                    <a:pt x="2528478" y="0"/>
                    <a:pt x="2886079" y="0"/>
                  </a:cubicBezTo>
                  <a:close/>
                </a:path>
              </a:pathLst>
            </a:custGeom>
            <a:solidFill>
              <a:srgbClr val="FFFF00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1716" dirty="0"/>
            </a:p>
          </p:txBody>
        </p:sp>
        <p:sp>
          <p:nvSpPr>
            <p:cNvPr id="47" name="TextBox 46">
              <a:hlinkClick r:id="rId9" action="ppaction://hlinksldjump"/>
              <a:extLst>
                <a:ext uri="{FF2B5EF4-FFF2-40B4-BE49-F238E27FC236}">
                  <a16:creationId xmlns:a16="http://schemas.microsoft.com/office/drawing/2014/main" id="{F033AC49-B0AC-4983-A826-37505459A3FD}"/>
                </a:ext>
              </a:extLst>
            </p:cNvPr>
            <p:cNvSpPr txBox="1"/>
            <p:nvPr/>
          </p:nvSpPr>
          <p:spPr>
            <a:xfrm>
              <a:off x="2455827" y="4917609"/>
              <a:ext cx="1295400" cy="13278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7627" dirty="0">
                  <a:latin typeface="#9Slide03 Sofia Pro Soft Bold" panose="020B0000000000000000" pitchFamily="34" charset="0"/>
                </a:rPr>
                <a:t>4</a:t>
              </a: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53A81A25-1DC7-4C85-96C4-064EA8BF853C}"/>
              </a:ext>
            </a:extLst>
          </p:cNvPr>
          <p:cNvSpPr/>
          <p:nvPr/>
        </p:nvSpPr>
        <p:spPr>
          <a:xfrm>
            <a:off x="2339672" y="3609461"/>
            <a:ext cx="7343694" cy="2618574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1,2,3,4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quay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slide ô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cửa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mảnh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ghép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dần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bức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chuyển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slide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theo.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17113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</p:childTnLst>
        </p:cTn>
      </p:par>
    </p:tnLst>
    <p:bldLst>
      <p:bldP spid="5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CFE491C8-E626-4C2C-8E9F-76891F9CBF2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9393" y="955497"/>
            <a:ext cx="3422164" cy="41638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477692CB-0640-4CA5-9A5E-227DFECD53AF}"/>
              </a:ext>
            </a:extLst>
          </p:cNvPr>
          <p:cNvSpPr/>
          <p:nvPr/>
        </p:nvSpPr>
        <p:spPr>
          <a:xfrm>
            <a:off x="7975515" y="2754453"/>
            <a:ext cx="2523533" cy="10707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17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4222903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3773D350-5FD2-49BD-AE27-321BA6210B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3361" y="795161"/>
            <a:ext cx="3429000" cy="428904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33D1DFB-27E0-49E0-A0BC-DB899742454A}"/>
              </a:ext>
            </a:extLst>
          </p:cNvPr>
          <p:cNvSpPr/>
          <p:nvPr/>
        </p:nvSpPr>
        <p:spPr>
          <a:xfrm>
            <a:off x="7975515" y="2754453"/>
            <a:ext cx="2523533" cy="10707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14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254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2B5300EE-73AF-484B-8FC6-24EEA7008E0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9843" y="809177"/>
            <a:ext cx="3569157" cy="445275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EF62083-971A-43FF-8AF3-3E10B1C9CDE9}"/>
              </a:ext>
            </a:extLst>
          </p:cNvPr>
          <p:cNvSpPr/>
          <p:nvPr/>
        </p:nvSpPr>
        <p:spPr>
          <a:xfrm>
            <a:off x="7975515" y="2754453"/>
            <a:ext cx="2523533" cy="10707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21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8576199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3" action="ppaction://hlinksldjump"/>
            <a:extLst>
              <a:ext uri="{FF2B5EF4-FFF2-40B4-BE49-F238E27FC236}">
                <a16:creationId xmlns:a16="http://schemas.microsoft.com/office/drawing/2014/main" id="{B2FED2A5-0A51-49B7-B667-FA8F0307BA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2843" y="878055"/>
            <a:ext cx="3639037" cy="45399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53DB2C5D-C761-4AAC-8C52-B36FB6556DC8}"/>
              </a:ext>
            </a:extLst>
          </p:cNvPr>
          <p:cNvSpPr/>
          <p:nvPr/>
        </p:nvSpPr>
        <p:spPr>
          <a:xfrm>
            <a:off x="8386995" y="2893606"/>
            <a:ext cx="2523533" cy="1070787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15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9150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6844412-F83F-4451-B59E-B7A15DF556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99879"/>
            <a:ext cx="11907297" cy="661644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5453D94-F8CB-485B-B2FA-40FF6754D10B}"/>
              </a:ext>
            </a:extLst>
          </p:cNvPr>
          <p:cNvSpPr txBox="1"/>
          <p:nvPr/>
        </p:nvSpPr>
        <p:spPr>
          <a:xfrm>
            <a:off x="2830985" y="3304435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học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hôm</a:t>
            </a:r>
            <a:r>
              <a:rPr lang="en-US" sz="3600" b="1" dirty="0">
                <a:solidFill>
                  <a:srgbClr val="FFFF00"/>
                </a:solidFill>
              </a:rPr>
              <a:t> nay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biết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thêm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được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5D3F467-6705-4C18-9FD1-748EC63802DD}"/>
              </a:ext>
            </a:extLst>
          </p:cNvPr>
          <p:cNvSpPr txBox="1"/>
          <p:nvPr/>
        </p:nvSpPr>
        <p:spPr>
          <a:xfrm>
            <a:off x="2981987" y="3245711"/>
            <a:ext cx="65300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800"/>
              </a:spcAft>
            </a:pPr>
            <a:r>
              <a:rPr lang="en-US" sz="3600" b="1" dirty="0" err="1">
                <a:solidFill>
                  <a:srgbClr val="FFFF00"/>
                </a:solidFill>
              </a:rPr>
              <a:t>Để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có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thể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làm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tốt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các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bài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tập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trên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em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nhắn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bạn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điều</a:t>
            </a:r>
            <a:r>
              <a:rPr lang="en-US" sz="3600" b="1" dirty="0">
                <a:solidFill>
                  <a:srgbClr val="FFFF00"/>
                </a:solidFill>
              </a:rPr>
              <a:t> </a:t>
            </a:r>
            <a:r>
              <a:rPr lang="en-US" sz="3600" b="1" dirty="0" err="1">
                <a:solidFill>
                  <a:srgbClr val="FFFF00"/>
                </a:solidFill>
              </a:rPr>
              <a:t>gì</a:t>
            </a:r>
            <a:r>
              <a:rPr lang="en-US" sz="3600" b="1" dirty="0">
                <a:solidFill>
                  <a:srgbClr val="FFFF0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8504214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2">
            <a:extLst>
              <a:ext uri="{FF2B5EF4-FFF2-40B4-BE49-F238E27FC236}">
                <a16:creationId xmlns:a16="http://schemas.microsoft.com/office/drawing/2014/main" id="{ABFD3119-7FB6-4272-AF0C-B2E2E6A29582}"/>
              </a:ext>
            </a:extLst>
          </p:cNvPr>
          <p:cNvSpPr txBox="1"/>
          <p:nvPr/>
        </p:nvSpPr>
        <p:spPr>
          <a:xfrm>
            <a:off x="2737533" y="2623150"/>
            <a:ext cx="6461133" cy="11037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6000" b="1" dirty="0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786C3E6-C36D-47A3-8FD5-5E5B69528260}"/>
              </a:ext>
            </a:extLst>
          </p:cNvPr>
          <p:cNvSpPr/>
          <p:nvPr/>
        </p:nvSpPr>
        <p:spPr>
          <a:xfrm>
            <a:off x="2766418" y="3726850"/>
            <a:ext cx="668804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</a:rPr>
              <a:t>AI </a:t>
            </a:r>
            <a:r>
              <a:rPr lang="en-US" sz="5400" b="1" dirty="0" err="1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</a:rPr>
              <a:t>NHANH</a:t>
            </a:r>
            <a:r>
              <a: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</a:rPr>
              <a:t> – AI </a:t>
            </a:r>
            <a:r>
              <a:rPr lang="en-US" sz="5400" b="1" dirty="0" err="1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</a:rPr>
              <a:t>ĐÚNG</a:t>
            </a:r>
            <a:r>
              <a:rPr lang="en-US" sz="5400" b="1" dirty="0">
                <a:ln w="22225">
                  <a:solidFill>
                    <a:srgbClr val="7030A0"/>
                  </a:solidFill>
                  <a:prstDash val="solid"/>
                </a:ln>
                <a:solidFill>
                  <a:srgbClr val="C00000"/>
                </a:solidFill>
              </a:rPr>
              <a:t>?</a:t>
            </a:r>
            <a:endParaRPr lang="en-US" sz="5400" b="1" cap="none" spc="0" dirty="0">
              <a:ln w="22225">
                <a:solidFill>
                  <a:srgbClr val="7030A0"/>
                </a:solidFill>
                <a:prstDash val="solid"/>
              </a:ln>
              <a:solidFill>
                <a:srgbClr val="C0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48999729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1858E5-1479-4D39-B9DC-FE8756AF24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1593442" y="581096"/>
            <a:ext cx="9368472" cy="5804463"/>
          </a:xfrm>
          <a:prstGeom prst="rect">
            <a:avLst/>
          </a:prstGeom>
        </p:spPr>
      </p:pic>
      <p:sp>
        <p:nvSpPr>
          <p:cNvPr id="2" name="Google Shape;290;p7">
            <a:extLst>
              <a:ext uri="{FF2B5EF4-FFF2-40B4-BE49-F238E27FC236}">
                <a16:creationId xmlns:a16="http://schemas.microsoft.com/office/drawing/2014/main" id="{271B6753-F31C-4A20-8DE2-32985CD964D7}"/>
              </a:ext>
            </a:extLst>
          </p:cNvPr>
          <p:cNvSpPr txBox="1"/>
          <p:nvPr/>
        </p:nvSpPr>
        <p:spPr>
          <a:xfrm>
            <a:off x="3681171" y="1991923"/>
            <a:ext cx="5455657" cy="10156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6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DẶN DÒ</a:t>
            </a:r>
            <a:endParaRPr lang="en-US" sz="54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id="{FF5F2D25-62A7-45FE-9A0A-045C3596902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165439">
            <a:off x="833474" y="4683561"/>
            <a:ext cx="3151436" cy="1518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06872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594836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>
        <p15:prstTrans prst="origami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D1A365F-03A3-44AD-B9B7-C3C7569DA6F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71529"/>
          <a:stretch/>
        </p:blipFill>
        <p:spPr>
          <a:xfrm>
            <a:off x="1051146" y="1755009"/>
            <a:ext cx="2720754" cy="301778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7C6334F-F1E4-4FC9-B8B8-7E523962D22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680" t="421" r="34849" b="-421"/>
          <a:stretch/>
        </p:blipFill>
        <p:spPr>
          <a:xfrm>
            <a:off x="4569046" y="1755009"/>
            <a:ext cx="2720754" cy="30177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6E5BC0C-7A92-475B-A157-77970CEF65D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2961" r="-1432"/>
          <a:stretch/>
        </p:blipFill>
        <p:spPr>
          <a:xfrm>
            <a:off x="8086946" y="1755009"/>
            <a:ext cx="2720754" cy="3017782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04F1C4-6BA1-491C-B566-A6E66C80FFC2}"/>
              </a:ext>
            </a:extLst>
          </p:cNvPr>
          <p:cNvSpPr/>
          <p:nvPr/>
        </p:nvSpPr>
        <p:spPr>
          <a:xfrm>
            <a:off x="2459620" y="567035"/>
            <a:ext cx="727276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ĐỒNG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HỒ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CHỈ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MẤY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5400" b="1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GIỜ</a:t>
            </a:r>
            <a:r>
              <a:rPr lang="en-US" sz="54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00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en-US" sz="5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000066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2DCC4D4-A0BC-4A60-9C2F-F0D6F2754AED}"/>
              </a:ext>
            </a:extLst>
          </p:cNvPr>
          <p:cNvSpPr/>
          <p:nvPr/>
        </p:nvSpPr>
        <p:spPr>
          <a:xfrm>
            <a:off x="1663700" y="4552773"/>
            <a:ext cx="1866900" cy="668635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9CEDFC-23E4-4D2B-94D7-C2A824895313}"/>
              </a:ext>
            </a:extLst>
          </p:cNvPr>
          <p:cNvSpPr/>
          <p:nvPr/>
        </p:nvSpPr>
        <p:spPr>
          <a:xfrm>
            <a:off x="5130800" y="4552773"/>
            <a:ext cx="1866900" cy="668635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772497E2-A263-4498-9541-B9FA2000E6FC}"/>
              </a:ext>
            </a:extLst>
          </p:cNvPr>
          <p:cNvSpPr/>
          <p:nvPr/>
        </p:nvSpPr>
        <p:spPr>
          <a:xfrm>
            <a:off x="8648700" y="4552773"/>
            <a:ext cx="1866900" cy="668635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7510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254FE4D-080B-45A8-8926-4C05075BFF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141" y="683062"/>
            <a:ext cx="10813717" cy="3612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132700F-2542-41D3-B65A-64295C524D67}"/>
              </a:ext>
            </a:extLst>
          </p:cNvPr>
          <p:cNvSpPr txBox="1"/>
          <p:nvPr/>
        </p:nvSpPr>
        <p:spPr>
          <a:xfrm>
            <a:off x="1587498" y="4535475"/>
            <a:ext cx="8454859" cy="14491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luận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nhóm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2:</a:t>
            </a:r>
          </a:p>
          <a:p>
            <a:pPr>
              <a:spcAft>
                <a:spcPts val="536"/>
              </a:spcAf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Bảng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tin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của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trường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ghi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những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nội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dung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gì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>
              <a:spcAft>
                <a:spcPts val="536"/>
              </a:spcAft>
            </a:pP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+ 14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là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mấy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9727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290;p7">
            <a:extLst>
              <a:ext uri="{FF2B5EF4-FFF2-40B4-BE49-F238E27FC236}">
                <a16:creationId xmlns:a16="http://schemas.microsoft.com/office/drawing/2014/main" id="{33B59181-BBA9-491F-89B4-61067621488D}"/>
              </a:ext>
            </a:extLst>
          </p:cNvPr>
          <p:cNvSpPr txBox="1"/>
          <p:nvPr/>
        </p:nvSpPr>
        <p:spPr>
          <a:xfrm>
            <a:off x="3647872" y="2138135"/>
            <a:ext cx="7607032" cy="1446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KHÁM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PHÁ</a:t>
            </a:r>
            <a:endParaRPr lang="en-US" sz="44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4400"/>
              <a:buFont typeface="Times New Roman"/>
              <a:buNone/>
            </a:pP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KIẾN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THỨC</a:t>
            </a:r>
            <a:r>
              <a:rPr lang="en-US" sz="4400" b="1" dirty="0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lang="en-US" sz="4400" b="1" dirty="0" err="1">
                <a:ln w="22225">
                  <a:noFill/>
                  <a:prstDash val="solid"/>
                </a:ln>
                <a:solidFill>
                  <a:srgbClr val="FFFF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MỚI</a:t>
            </a:r>
            <a:endParaRPr lang="en-US" sz="4000" b="1" dirty="0">
              <a:ln w="22225">
                <a:noFill/>
                <a:prstDash val="solid"/>
              </a:ln>
              <a:solidFill>
                <a:srgbClr val="FFFF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28283942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Single Corner Rounded 24">
            <a:extLst>
              <a:ext uri="{FF2B5EF4-FFF2-40B4-BE49-F238E27FC236}">
                <a16:creationId xmlns:a16="http://schemas.microsoft.com/office/drawing/2014/main" id="{31DFBE02-919F-4582-83F3-A1F6342EF64A}"/>
              </a:ext>
            </a:extLst>
          </p:cNvPr>
          <p:cNvSpPr/>
          <p:nvPr/>
        </p:nvSpPr>
        <p:spPr>
          <a:xfrm>
            <a:off x="0" y="0"/>
            <a:ext cx="12192000" cy="6460626"/>
          </a:xfrm>
          <a:prstGeom prst="round1Rect">
            <a:avLst>
              <a:gd name="adj" fmla="val 383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9933"/>
              </a:solidFill>
            </a:endParaRPr>
          </a:p>
        </p:txBody>
      </p:sp>
      <p:sp>
        <p:nvSpPr>
          <p:cNvPr id="24" name="Rectangle: Rounded Corners 23">
            <a:extLst>
              <a:ext uri="{FF2B5EF4-FFF2-40B4-BE49-F238E27FC236}">
                <a16:creationId xmlns:a16="http://schemas.microsoft.com/office/drawing/2014/main" id="{762107E8-FB2E-4266-B165-BA2AA93BAE7E}"/>
              </a:ext>
            </a:extLst>
          </p:cNvPr>
          <p:cNvSpPr/>
          <p:nvPr/>
        </p:nvSpPr>
        <p:spPr>
          <a:xfrm>
            <a:off x="378045" y="296890"/>
            <a:ext cx="11435910" cy="6061398"/>
          </a:xfrm>
          <a:prstGeom prst="roundRect">
            <a:avLst>
              <a:gd name="adj" fmla="val 9715"/>
            </a:avLst>
          </a:prstGeom>
          <a:solidFill>
            <a:schemeClr val="accent6">
              <a:lumMod val="20000"/>
              <a:lumOff val="80000"/>
            </a:schemeClr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CF31C2-1085-42C6-B231-9DC68B2FD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4606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87C5AD-3675-438F-A7AA-DE54AA6D6A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799" y="16294"/>
            <a:ext cx="12192001" cy="637458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79C1DDF-6336-4C55-8926-3F9C9346EDA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1800" y="-1"/>
            <a:ext cx="12235599" cy="6189775"/>
          </a:xfrm>
          <a:prstGeom prst="rect">
            <a:avLst/>
          </a:prstGeom>
        </p:spPr>
      </p:pic>
      <p:grpSp>
        <p:nvGrpSpPr>
          <p:cNvPr id="61" name="Group 60">
            <a:extLst>
              <a:ext uri="{FF2B5EF4-FFF2-40B4-BE49-F238E27FC236}">
                <a16:creationId xmlns:a16="http://schemas.microsoft.com/office/drawing/2014/main" id="{2B319EA0-3C12-4B83-9421-C41B4FDA3CAB}"/>
              </a:ext>
            </a:extLst>
          </p:cNvPr>
          <p:cNvGrpSpPr/>
          <p:nvPr/>
        </p:nvGrpSpPr>
        <p:grpSpPr>
          <a:xfrm>
            <a:off x="-43598" y="-16295"/>
            <a:ext cx="12235598" cy="6374583"/>
            <a:chOff x="0" y="0"/>
            <a:chExt cx="11919811" cy="5943600"/>
          </a:xfrm>
        </p:grpSpPr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0369EF33-6836-4192-91E4-A64883A15482}"/>
                </a:ext>
              </a:extLst>
            </p:cNvPr>
            <p:cNvSpPr/>
            <p:nvPr/>
          </p:nvSpPr>
          <p:spPr>
            <a:xfrm>
              <a:off x="0" y="0"/>
              <a:ext cx="11919811" cy="59436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63" name="Picture 62">
              <a:extLst>
                <a:ext uri="{FF2B5EF4-FFF2-40B4-BE49-F238E27FC236}">
                  <a16:creationId xmlns:a16="http://schemas.microsoft.com/office/drawing/2014/main" id="{1A69F86E-09FE-44A7-B328-EC6FAFFCE5D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313" t="3768"/>
            <a:stretch/>
          </p:blipFill>
          <p:spPr>
            <a:xfrm>
              <a:off x="317364" y="553309"/>
              <a:ext cx="8596961" cy="5321300"/>
            </a:xfrm>
            <a:prstGeom prst="rect">
              <a:avLst/>
            </a:prstGeom>
          </p:spPr>
        </p:pic>
      </p:grpSp>
      <p:pic>
        <p:nvPicPr>
          <p:cNvPr id="65" name="Picture 64">
            <a:extLst>
              <a:ext uri="{FF2B5EF4-FFF2-40B4-BE49-F238E27FC236}">
                <a16:creationId xmlns:a16="http://schemas.microsoft.com/office/drawing/2014/main" id="{1E601D57-433F-4EBA-8F94-E0028F15F50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1798" y="-21727"/>
            <a:ext cx="12235597" cy="643401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05FF4E1-6763-4EF5-8BF2-4203A4E5F97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27297" y="-25707"/>
            <a:ext cx="12213800" cy="643890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3CDD71C-25A4-4036-8AB8-9D0EF92796A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43598" y="16294"/>
            <a:ext cx="12284693" cy="6460626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F67FB5AF-9A21-4B74-9FF8-5DC95666AF0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50801" y="-48455"/>
            <a:ext cx="12210007" cy="6509081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1985377-AD85-41F8-A4FD-6C93872FB561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b="4880"/>
          <a:stretch/>
        </p:blipFill>
        <p:spPr>
          <a:xfrm>
            <a:off x="-49764" y="-11452"/>
            <a:ext cx="12192000" cy="648633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06414770-9A06-4FAB-AD7C-948324726BC1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23"/>
          <a:stretch/>
        </p:blipFill>
        <p:spPr>
          <a:xfrm>
            <a:off x="-32795" y="-64749"/>
            <a:ext cx="12268393" cy="6524808"/>
          </a:xfrm>
          <a:prstGeom prst="rect">
            <a:avLst/>
          </a:prstGeom>
        </p:spPr>
      </p:pic>
      <p:pic>
        <p:nvPicPr>
          <p:cNvPr id="80" name="Picture 79">
            <a:extLst>
              <a:ext uri="{FF2B5EF4-FFF2-40B4-BE49-F238E27FC236}">
                <a16:creationId xmlns:a16="http://schemas.microsoft.com/office/drawing/2014/main" id="{730B904F-F769-4448-A383-A5B4A4DF9F3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2797" y="-101411"/>
            <a:ext cx="12290191" cy="6524808"/>
          </a:xfrm>
          <a:prstGeom prst="rect">
            <a:avLst/>
          </a:prstGeom>
        </p:spPr>
      </p:pic>
      <p:pic>
        <p:nvPicPr>
          <p:cNvPr id="87" name="Picture 86">
            <a:extLst>
              <a:ext uri="{FF2B5EF4-FFF2-40B4-BE49-F238E27FC236}">
                <a16:creationId xmlns:a16="http://schemas.microsoft.com/office/drawing/2014/main" id="{BAF0F8B6-4AB3-48D4-ABA4-9CC0F6F494FD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-67771" y="-93877"/>
            <a:ext cx="12276738" cy="6545020"/>
          </a:xfrm>
          <a:prstGeom prst="rect">
            <a:avLst/>
          </a:prstGeom>
        </p:spPr>
      </p:pic>
      <p:grpSp>
        <p:nvGrpSpPr>
          <p:cNvPr id="30" name="Group 29">
            <a:extLst>
              <a:ext uri="{FF2B5EF4-FFF2-40B4-BE49-F238E27FC236}">
                <a16:creationId xmlns:a16="http://schemas.microsoft.com/office/drawing/2014/main" id="{B5CD0EF9-9C86-48DE-A27A-06E6F8E953D2}"/>
              </a:ext>
            </a:extLst>
          </p:cNvPr>
          <p:cNvGrpSpPr/>
          <p:nvPr/>
        </p:nvGrpSpPr>
        <p:grpSpPr>
          <a:xfrm>
            <a:off x="7817164" y="753200"/>
            <a:ext cx="3756138" cy="3770838"/>
            <a:chOff x="4217931" y="1543581"/>
            <a:chExt cx="3756138" cy="3770838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E48E6F0F-CDCB-43C3-9F4B-CF383B6AA561}"/>
                </a:ext>
              </a:extLst>
            </p:cNvPr>
            <p:cNvSpPr/>
            <p:nvPr/>
          </p:nvSpPr>
          <p:spPr>
            <a:xfrm>
              <a:off x="4217931" y="1543581"/>
              <a:ext cx="3756138" cy="371908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3" name="Picture 32">
              <a:extLst>
                <a:ext uri="{FF2B5EF4-FFF2-40B4-BE49-F238E27FC236}">
                  <a16:creationId xmlns:a16="http://schemas.microsoft.com/office/drawing/2014/main" id="{46634275-1409-4066-B98C-AD690C13720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6981"/>
            <a:stretch/>
          </p:blipFill>
          <p:spPr>
            <a:xfrm>
              <a:off x="4217931" y="1543582"/>
              <a:ext cx="3756138" cy="3770837"/>
            </a:xfrm>
            <a:prstGeom prst="rect">
              <a:avLst/>
            </a:prstGeom>
          </p:spPr>
        </p:pic>
      </p:grpSp>
      <p:grpSp>
        <p:nvGrpSpPr>
          <p:cNvPr id="35" name="kim phút">
            <a:extLst>
              <a:ext uri="{FF2B5EF4-FFF2-40B4-BE49-F238E27FC236}">
                <a16:creationId xmlns:a16="http://schemas.microsoft.com/office/drawing/2014/main" id="{F92A6DE9-25A7-4D59-9478-2515AC909738}"/>
              </a:ext>
            </a:extLst>
          </p:cNvPr>
          <p:cNvGrpSpPr/>
          <p:nvPr/>
        </p:nvGrpSpPr>
        <p:grpSpPr>
          <a:xfrm>
            <a:off x="9583416" y="1038419"/>
            <a:ext cx="282002" cy="3190685"/>
            <a:chOff x="10171257" y="126074"/>
            <a:chExt cx="282002" cy="3190685"/>
          </a:xfrm>
        </p:grpSpPr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45B5E9EA-EE5B-4730-A9AA-D94769178565}"/>
                </a:ext>
              </a:extLst>
            </p:cNvPr>
            <p:cNvSpPr/>
            <p:nvPr/>
          </p:nvSpPr>
          <p:spPr>
            <a:xfrm>
              <a:off x="10171257" y="126074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solidFill>
              <a:srgbClr val="00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3A8AE0EB-B11B-4883-807D-9A18DC6D28CA}"/>
                </a:ext>
              </a:extLst>
            </p:cNvPr>
            <p:cNvSpPr/>
            <p:nvPr/>
          </p:nvSpPr>
          <p:spPr>
            <a:xfrm flipV="1">
              <a:off x="10171257" y="1595707"/>
              <a:ext cx="282002" cy="1721052"/>
            </a:xfrm>
            <a:custGeom>
              <a:avLst/>
              <a:gdLst>
                <a:gd name="connsiteX0" fmla="*/ 134185 w 324662"/>
                <a:gd name="connsiteY0" fmla="*/ 1766769 h 1981405"/>
                <a:gd name="connsiteX1" fmla="*/ 127597 w 324662"/>
                <a:gd name="connsiteY1" fmla="*/ 1767858 h 1981405"/>
                <a:gd name="connsiteX2" fmla="*/ 73097 w 324662"/>
                <a:gd name="connsiteY2" fmla="*/ 1835211 h 1981405"/>
                <a:gd name="connsiteX3" fmla="*/ 162331 w 324662"/>
                <a:gd name="connsiteY3" fmla="*/ 1908308 h 1981405"/>
                <a:gd name="connsiteX4" fmla="*/ 251565 w 324662"/>
                <a:gd name="connsiteY4" fmla="*/ 1835211 h 1981405"/>
                <a:gd name="connsiteX5" fmla="*/ 225429 w 324662"/>
                <a:gd name="connsiteY5" fmla="*/ 1783524 h 1981405"/>
                <a:gd name="connsiteX6" fmla="*/ 210026 w 324662"/>
                <a:gd name="connsiteY6" fmla="*/ 1775017 h 1981405"/>
                <a:gd name="connsiteX7" fmla="*/ 209146 w 324662"/>
                <a:gd name="connsiteY7" fmla="*/ 1777831 h 1981405"/>
                <a:gd name="connsiteX8" fmla="*/ 144324 w 324662"/>
                <a:gd name="connsiteY8" fmla="*/ 0 h 1981405"/>
                <a:gd name="connsiteX9" fmla="*/ 281170 w 324662"/>
                <a:gd name="connsiteY9" fmla="*/ 1547542 h 1981405"/>
                <a:gd name="connsiteX10" fmla="*/ 232083 w 324662"/>
                <a:gd name="connsiteY10" fmla="*/ 1704492 h 1981405"/>
                <a:gd name="connsiteX11" fmla="*/ 277117 w 324662"/>
                <a:gd name="connsiteY11" fmla="*/ 1731836 h 1981405"/>
                <a:gd name="connsiteX12" fmla="*/ 324662 w 324662"/>
                <a:gd name="connsiteY12" fmla="*/ 1835211 h 1981405"/>
                <a:gd name="connsiteX13" fmla="*/ 162331 w 324662"/>
                <a:gd name="connsiteY13" fmla="*/ 1981405 h 1981405"/>
                <a:gd name="connsiteX14" fmla="*/ 0 w 324662"/>
                <a:gd name="connsiteY14" fmla="*/ 1835211 h 1981405"/>
                <a:gd name="connsiteX15" fmla="*/ 47546 w 324662"/>
                <a:gd name="connsiteY15" fmla="*/ 1731836 h 1981405"/>
                <a:gd name="connsiteX16" fmla="*/ 96528 w 324662"/>
                <a:gd name="connsiteY16" fmla="*/ 1702094 h 1981405"/>
                <a:gd name="connsiteX17" fmla="*/ 43490 w 324662"/>
                <a:gd name="connsiteY17" fmla="*/ 1529119 h 198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324662" h="1981405">
                  <a:moveTo>
                    <a:pt x="134185" y="1766769"/>
                  </a:moveTo>
                  <a:lnTo>
                    <a:pt x="127597" y="1767858"/>
                  </a:lnTo>
                  <a:cubicBezTo>
                    <a:pt x="95570" y="1778955"/>
                    <a:pt x="73097" y="1804934"/>
                    <a:pt x="73097" y="1835211"/>
                  </a:cubicBezTo>
                  <a:cubicBezTo>
                    <a:pt x="73097" y="1875581"/>
                    <a:pt x="113048" y="1908308"/>
                    <a:pt x="162331" y="1908308"/>
                  </a:cubicBezTo>
                  <a:cubicBezTo>
                    <a:pt x="211614" y="1908308"/>
                    <a:pt x="251565" y="1875581"/>
                    <a:pt x="251565" y="1835211"/>
                  </a:cubicBezTo>
                  <a:cubicBezTo>
                    <a:pt x="251565" y="1815026"/>
                    <a:pt x="241578" y="1796752"/>
                    <a:pt x="225429" y="1783524"/>
                  </a:cubicBezTo>
                  <a:lnTo>
                    <a:pt x="210026" y="1775017"/>
                  </a:lnTo>
                  <a:lnTo>
                    <a:pt x="209146" y="1777831"/>
                  </a:lnTo>
                  <a:close/>
                  <a:moveTo>
                    <a:pt x="144324" y="0"/>
                  </a:moveTo>
                  <a:lnTo>
                    <a:pt x="281170" y="1547542"/>
                  </a:lnTo>
                  <a:lnTo>
                    <a:pt x="232083" y="1704492"/>
                  </a:lnTo>
                  <a:lnTo>
                    <a:pt x="277117" y="1731836"/>
                  </a:lnTo>
                  <a:cubicBezTo>
                    <a:pt x="306493" y="1758292"/>
                    <a:pt x="324662" y="1794841"/>
                    <a:pt x="324662" y="1835211"/>
                  </a:cubicBezTo>
                  <a:cubicBezTo>
                    <a:pt x="324662" y="1915952"/>
                    <a:pt x="251984" y="1981405"/>
                    <a:pt x="162331" y="1981405"/>
                  </a:cubicBezTo>
                  <a:cubicBezTo>
                    <a:pt x="72678" y="1981405"/>
                    <a:pt x="0" y="1915952"/>
                    <a:pt x="0" y="1835211"/>
                  </a:cubicBezTo>
                  <a:cubicBezTo>
                    <a:pt x="0" y="1794841"/>
                    <a:pt x="18169" y="1758292"/>
                    <a:pt x="47546" y="1731836"/>
                  </a:cubicBezTo>
                  <a:lnTo>
                    <a:pt x="96528" y="1702094"/>
                  </a:lnTo>
                  <a:lnTo>
                    <a:pt x="43490" y="1529119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</p:grpSp>
      <p:grpSp>
        <p:nvGrpSpPr>
          <p:cNvPr id="40" name="kim giờ">
            <a:extLst>
              <a:ext uri="{FF2B5EF4-FFF2-40B4-BE49-F238E27FC236}">
                <a16:creationId xmlns:a16="http://schemas.microsoft.com/office/drawing/2014/main" id="{D8746D74-7AD6-4F58-9293-4B04D675DA62}"/>
              </a:ext>
            </a:extLst>
          </p:cNvPr>
          <p:cNvGrpSpPr/>
          <p:nvPr/>
        </p:nvGrpSpPr>
        <p:grpSpPr>
          <a:xfrm>
            <a:off x="9583416" y="1776688"/>
            <a:ext cx="282002" cy="1759196"/>
            <a:chOff x="8501914" y="1140466"/>
            <a:chExt cx="282002" cy="1759196"/>
          </a:xfrm>
        </p:grpSpPr>
        <p:sp>
          <p:nvSpPr>
            <p:cNvPr id="53" name="Freeform: Shape 52">
              <a:extLst>
                <a:ext uri="{FF2B5EF4-FFF2-40B4-BE49-F238E27FC236}">
                  <a16:creationId xmlns:a16="http://schemas.microsoft.com/office/drawing/2014/main" id="{2F37E8B4-AD17-418F-99CF-1F6C8C578698}"/>
                </a:ext>
              </a:extLst>
            </p:cNvPr>
            <p:cNvSpPr/>
            <p:nvPr/>
          </p:nvSpPr>
          <p:spPr>
            <a:xfrm>
              <a:off x="8501914" y="1140466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dirty="0"/>
            </a:p>
          </p:txBody>
        </p:sp>
        <p:sp>
          <p:nvSpPr>
            <p:cNvPr id="55" name="Freeform: Shape 54">
              <a:extLst>
                <a:ext uri="{FF2B5EF4-FFF2-40B4-BE49-F238E27FC236}">
                  <a16:creationId xmlns:a16="http://schemas.microsoft.com/office/drawing/2014/main" id="{4E680976-8827-4B51-B8BE-E6B289F45812}"/>
                </a:ext>
              </a:extLst>
            </p:cNvPr>
            <p:cNvSpPr/>
            <p:nvPr/>
          </p:nvSpPr>
          <p:spPr>
            <a:xfrm flipV="1">
              <a:off x="8501914" y="1902624"/>
              <a:ext cx="282002" cy="997038"/>
            </a:xfrm>
            <a:custGeom>
              <a:avLst/>
              <a:gdLst>
                <a:gd name="connsiteX0" fmla="*/ 162333 w 324662"/>
                <a:gd name="connsiteY0" fmla="*/ 938112 h 1147866"/>
                <a:gd name="connsiteX1" fmla="*/ 83921 w 324662"/>
                <a:gd name="connsiteY1" fmla="*/ 1008030 h 1147866"/>
                <a:gd name="connsiteX2" fmla="*/ 162333 w 324662"/>
                <a:gd name="connsiteY2" fmla="*/ 1077948 h 1147866"/>
                <a:gd name="connsiteX3" fmla="*/ 240745 w 324662"/>
                <a:gd name="connsiteY3" fmla="*/ 1008030 h 1147866"/>
                <a:gd name="connsiteX4" fmla="*/ 162333 w 324662"/>
                <a:gd name="connsiteY4" fmla="*/ 938112 h 1147866"/>
                <a:gd name="connsiteX5" fmla="*/ 137736 w 324662"/>
                <a:gd name="connsiteY5" fmla="*/ 0 h 1147866"/>
                <a:gd name="connsiteX6" fmla="*/ 324662 w 324662"/>
                <a:gd name="connsiteY6" fmla="*/ 776991 h 1147866"/>
                <a:gd name="connsiteX7" fmla="*/ 231517 w 324662"/>
                <a:gd name="connsiteY7" fmla="*/ 886459 h 1147866"/>
                <a:gd name="connsiteX8" fmla="*/ 267218 w 324662"/>
                <a:gd name="connsiteY8" fmla="*/ 909151 h 1147866"/>
                <a:gd name="connsiteX9" fmla="*/ 310663 w 324662"/>
                <a:gd name="connsiteY9" fmla="*/ 1008030 h 1147866"/>
                <a:gd name="connsiteX10" fmla="*/ 162333 w 324662"/>
                <a:gd name="connsiteY10" fmla="*/ 1147866 h 1147866"/>
                <a:gd name="connsiteX11" fmla="*/ 14003 w 324662"/>
                <a:gd name="connsiteY11" fmla="*/ 1008030 h 1147866"/>
                <a:gd name="connsiteX12" fmla="*/ 57448 w 324662"/>
                <a:gd name="connsiteY12" fmla="*/ 909151 h 1147866"/>
                <a:gd name="connsiteX13" fmla="*/ 96996 w 324662"/>
                <a:gd name="connsiteY13" fmla="*/ 884014 h 1147866"/>
                <a:gd name="connsiteX14" fmla="*/ 0 w 324662"/>
                <a:gd name="connsiteY14" fmla="*/ 767741 h 114786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324662" h="1147866">
                  <a:moveTo>
                    <a:pt x="162333" y="938112"/>
                  </a:moveTo>
                  <a:cubicBezTo>
                    <a:pt x="119027" y="938112"/>
                    <a:pt x="83921" y="969415"/>
                    <a:pt x="83921" y="1008030"/>
                  </a:cubicBezTo>
                  <a:cubicBezTo>
                    <a:pt x="83921" y="1046645"/>
                    <a:pt x="119027" y="1077948"/>
                    <a:pt x="162333" y="1077948"/>
                  </a:cubicBezTo>
                  <a:cubicBezTo>
                    <a:pt x="205639" y="1077948"/>
                    <a:pt x="240745" y="1046645"/>
                    <a:pt x="240745" y="1008030"/>
                  </a:cubicBezTo>
                  <a:cubicBezTo>
                    <a:pt x="240745" y="969415"/>
                    <a:pt x="205639" y="938112"/>
                    <a:pt x="162333" y="938112"/>
                  </a:cubicBezTo>
                  <a:close/>
                  <a:moveTo>
                    <a:pt x="137736" y="0"/>
                  </a:moveTo>
                  <a:lnTo>
                    <a:pt x="324662" y="776991"/>
                  </a:lnTo>
                  <a:lnTo>
                    <a:pt x="231517" y="886459"/>
                  </a:lnTo>
                  <a:lnTo>
                    <a:pt x="267218" y="909151"/>
                  </a:lnTo>
                  <a:cubicBezTo>
                    <a:pt x="294061" y="934457"/>
                    <a:pt x="310663" y="969416"/>
                    <a:pt x="310663" y="1008030"/>
                  </a:cubicBezTo>
                  <a:cubicBezTo>
                    <a:pt x="310663" y="1085259"/>
                    <a:pt x="244253" y="1147866"/>
                    <a:pt x="162333" y="1147866"/>
                  </a:cubicBezTo>
                  <a:cubicBezTo>
                    <a:pt x="80413" y="1147866"/>
                    <a:pt x="14003" y="1085259"/>
                    <a:pt x="14003" y="1008030"/>
                  </a:cubicBezTo>
                  <a:cubicBezTo>
                    <a:pt x="14003" y="969416"/>
                    <a:pt x="30606" y="934457"/>
                    <a:pt x="57448" y="909151"/>
                  </a:cubicBezTo>
                  <a:lnTo>
                    <a:pt x="96996" y="884014"/>
                  </a:lnTo>
                  <a:lnTo>
                    <a:pt x="0" y="767741"/>
                  </a:ln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5DB01EC-96B9-4050-8157-816CBDD6A01C}"/>
              </a:ext>
            </a:extLst>
          </p:cNvPr>
          <p:cNvSpPr txBox="1"/>
          <p:nvPr/>
        </p:nvSpPr>
        <p:spPr>
          <a:xfrm>
            <a:off x="2005820" y="509625"/>
            <a:ext cx="2773424" cy="954107"/>
          </a:xfrm>
          <a:prstGeom prst="rect">
            <a:avLst/>
          </a:prstGeom>
          <a:solidFill>
            <a:srgbClr val="000066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0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D0C901A-4D74-4C36-9C86-EEE28A27494E}"/>
              </a:ext>
            </a:extLst>
          </p:cNvPr>
          <p:cNvSpPr txBox="1"/>
          <p:nvPr/>
        </p:nvSpPr>
        <p:spPr>
          <a:xfrm>
            <a:off x="2126288" y="521175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BCA5156-29F4-45C6-8898-2585EB753CA2}"/>
              </a:ext>
            </a:extLst>
          </p:cNvPr>
          <p:cNvSpPr txBox="1"/>
          <p:nvPr/>
        </p:nvSpPr>
        <p:spPr>
          <a:xfrm>
            <a:off x="2373491" y="563628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E7860FC9-FF0D-49C2-85AC-75F37B7EC0F8}"/>
              </a:ext>
            </a:extLst>
          </p:cNvPr>
          <p:cNvSpPr txBox="1"/>
          <p:nvPr/>
        </p:nvSpPr>
        <p:spPr>
          <a:xfrm>
            <a:off x="2082690" y="570784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D9DC659E-9CC4-47F5-8CC2-99DFF8F3A0B1}"/>
              </a:ext>
            </a:extLst>
          </p:cNvPr>
          <p:cNvSpPr txBox="1"/>
          <p:nvPr/>
        </p:nvSpPr>
        <p:spPr>
          <a:xfrm>
            <a:off x="2218099" y="580373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1C7C7A5B-7D0A-44AE-BFB0-312BB1552434}"/>
              </a:ext>
            </a:extLst>
          </p:cNvPr>
          <p:cNvSpPr txBox="1"/>
          <p:nvPr/>
        </p:nvSpPr>
        <p:spPr>
          <a:xfrm>
            <a:off x="2218100" y="549799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B27908BF-ED83-4151-9648-8BFD684DC774}"/>
              </a:ext>
            </a:extLst>
          </p:cNvPr>
          <p:cNvSpPr txBox="1"/>
          <p:nvPr/>
        </p:nvSpPr>
        <p:spPr>
          <a:xfrm>
            <a:off x="4976751" y="633668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BD9DFBED-ADA9-4679-919B-0DDF75C8EFA4}"/>
              </a:ext>
            </a:extLst>
          </p:cNvPr>
          <p:cNvSpPr txBox="1"/>
          <p:nvPr/>
        </p:nvSpPr>
        <p:spPr>
          <a:xfrm>
            <a:off x="4962254" y="549906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26AB22B-E488-4FCA-835B-CEA257313B7E}"/>
              </a:ext>
            </a:extLst>
          </p:cNvPr>
          <p:cNvSpPr txBox="1"/>
          <p:nvPr/>
        </p:nvSpPr>
        <p:spPr>
          <a:xfrm>
            <a:off x="4984052" y="723474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6513B032-BE56-43AA-8688-A454D79B6AC8}"/>
              </a:ext>
            </a:extLst>
          </p:cNvPr>
          <p:cNvSpPr txBox="1"/>
          <p:nvPr/>
        </p:nvSpPr>
        <p:spPr>
          <a:xfrm>
            <a:off x="4971254" y="627654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22910D88-60A7-4135-96B8-3B95C3C09E7F}"/>
              </a:ext>
            </a:extLst>
          </p:cNvPr>
          <p:cNvSpPr txBox="1"/>
          <p:nvPr/>
        </p:nvSpPr>
        <p:spPr>
          <a:xfrm>
            <a:off x="4985969" y="597840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0099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5D4178D1-C93F-4F7A-B1B8-5DCBE2F5FBF3}"/>
              </a:ext>
            </a:extLst>
          </p:cNvPr>
          <p:cNvSpPr txBox="1"/>
          <p:nvPr/>
        </p:nvSpPr>
        <p:spPr>
          <a:xfrm>
            <a:off x="4900867" y="633587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97BDA4C-8429-48C1-81FC-7BC370C58020}"/>
              </a:ext>
            </a:extLst>
          </p:cNvPr>
          <p:cNvSpPr txBox="1"/>
          <p:nvPr/>
        </p:nvSpPr>
        <p:spPr>
          <a:xfrm>
            <a:off x="4900868" y="652600"/>
            <a:ext cx="2483779" cy="914400"/>
          </a:xfrm>
          <a:prstGeom prst="roundRect">
            <a:avLst>
              <a:gd name="adj" fmla="val 23611"/>
            </a:avLst>
          </a:prstGeom>
          <a:solidFill>
            <a:srgbClr val="FF00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C1EF4ACB-DF6F-4CF3-95FE-74F3FD228483}"/>
              </a:ext>
            </a:extLst>
          </p:cNvPr>
          <p:cNvSpPr txBox="1"/>
          <p:nvPr/>
        </p:nvSpPr>
        <p:spPr>
          <a:xfrm>
            <a:off x="4956893" y="655104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13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BD94BDB7-2794-441A-B00B-6A1A8905AFBC}"/>
              </a:ext>
            </a:extLst>
          </p:cNvPr>
          <p:cNvSpPr txBox="1"/>
          <p:nvPr/>
        </p:nvSpPr>
        <p:spPr>
          <a:xfrm>
            <a:off x="4862631" y="649741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14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C707D2BC-D90D-45BF-A2A5-A96E9400B8FC}"/>
              </a:ext>
            </a:extLst>
          </p:cNvPr>
          <p:cNvSpPr txBox="1"/>
          <p:nvPr/>
        </p:nvSpPr>
        <p:spPr>
          <a:xfrm>
            <a:off x="5009966" y="617581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15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DA43F160-CED7-4065-98A9-A8CBBF109D51}"/>
              </a:ext>
            </a:extLst>
          </p:cNvPr>
          <p:cNvSpPr txBox="1"/>
          <p:nvPr/>
        </p:nvSpPr>
        <p:spPr>
          <a:xfrm>
            <a:off x="5003398" y="618820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16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F7A2F24A-C38D-4C1D-A503-0228CDAECB79}"/>
              </a:ext>
            </a:extLst>
          </p:cNvPr>
          <p:cNvSpPr txBox="1"/>
          <p:nvPr/>
        </p:nvSpPr>
        <p:spPr>
          <a:xfrm>
            <a:off x="4879299" y="655756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17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129CC478-4F8D-4D4E-B751-D17A69220568}"/>
              </a:ext>
            </a:extLst>
          </p:cNvPr>
          <p:cNvSpPr txBox="1"/>
          <p:nvPr/>
        </p:nvSpPr>
        <p:spPr>
          <a:xfrm>
            <a:off x="4869055" y="633547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FF660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18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7B2D1672-9A33-41D8-958C-6C8FD0CACC22}"/>
              </a:ext>
            </a:extLst>
          </p:cNvPr>
          <p:cNvSpPr txBox="1"/>
          <p:nvPr/>
        </p:nvSpPr>
        <p:spPr>
          <a:xfrm>
            <a:off x="5008544" y="648652"/>
            <a:ext cx="2426105" cy="1101745"/>
          </a:xfrm>
          <a:prstGeom prst="roundRect">
            <a:avLst>
              <a:gd name="adj" fmla="val 23611"/>
            </a:avLst>
          </a:prstGeom>
          <a:solidFill>
            <a:schemeClr val="accent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19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id="{E7DAACBE-B3F5-4271-8E63-9742901C4CF2}"/>
              </a:ext>
            </a:extLst>
          </p:cNvPr>
          <p:cNvSpPr txBox="1"/>
          <p:nvPr/>
        </p:nvSpPr>
        <p:spPr>
          <a:xfrm>
            <a:off x="4996974" y="668644"/>
            <a:ext cx="2428968" cy="1101745"/>
          </a:xfrm>
          <a:prstGeom prst="roundRect">
            <a:avLst>
              <a:gd name="adj" fmla="val 23611"/>
            </a:avLst>
          </a:prstGeom>
          <a:solidFill>
            <a:schemeClr val="accent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20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DFEB007C-B93D-4AC3-92F9-D2206D7E1294}"/>
              </a:ext>
            </a:extLst>
          </p:cNvPr>
          <p:cNvSpPr txBox="1"/>
          <p:nvPr/>
        </p:nvSpPr>
        <p:spPr>
          <a:xfrm>
            <a:off x="5083998" y="570384"/>
            <a:ext cx="2395915" cy="1101745"/>
          </a:xfrm>
          <a:prstGeom prst="roundRect">
            <a:avLst>
              <a:gd name="adj" fmla="val 23611"/>
            </a:avLst>
          </a:prstGeom>
          <a:solidFill>
            <a:schemeClr val="accent2">
              <a:lumMod val="50000"/>
            </a:schemeClr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21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334DDCFB-6E72-4215-A6E8-D2A5B1FB69D0}"/>
              </a:ext>
            </a:extLst>
          </p:cNvPr>
          <p:cNvSpPr txBox="1"/>
          <p:nvPr/>
        </p:nvSpPr>
        <p:spPr>
          <a:xfrm>
            <a:off x="2476574" y="956283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22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D89D770B-CE2D-4AD6-AAA2-29B917DD3569}"/>
              </a:ext>
            </a:extLst>
          </p:cNvPr>
          <p:cNvSpPr txBox="1"/>
          <p:nvPr/>
        </p:nvSpPr>
        <p:spPr>
          <a:xfrm>
            <a:off x="3768075" y="735575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hay 23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B642687-A692-4A3B-A349-B5C26E7A71CD}"/>
              </a:ext>
            </a:extLst>
          </p:cNvPr>
          <p:cNvSpPr txBox="1"/>
          <p:nvPr/>
        </p:nvSpPr>
        <p:spPr>
          <a:xfrm>
            <a:off x="3761293" y="717244"/>
            <a:ext cx="2483779" cy="1101745"/>
          </a:xfrm>
          <a:prstGeom prst="roundRect">
            <a:avLst>
              <a:gd name="adj" fmla="val 23611"/>
            </a:avLst>
          </a:prstGeom>
          <a:solidFill>
            <a:srgbClr val="002060"/>
          </a:solidFill>
        </p:spPr>
        <p:txBody>
          <a:bodyPr wrap="square" rtlCol="0" anchor="ctr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24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2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0F8375C9-6409-4D13-A1CB-6FA7581E7F4D}"/>
              </a:ext>
            </a:extLst>
          </p:cNvPr>
          <p:cNvSpPr txBox="1"/>
          <p:nvPr/>
        </p:nvSpPr>
        <p:spPr>
          <a:xfrm>
            <a:off x="528589" y="404213"/>
            <a:ext cx="4833279" cy="1532334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Một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mới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bắt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lúc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6ACD460-6A01-467C-9879-DE0C6E1D22C1}"/>
              </a:ext>
            </a:extLst>
          </p:cNvPr>
          <p:cNvSpPr txBox="1"/>
          <p:nvPr/>
        </p:nvSpPr>
        <p:spPr>
          <a:xfrm>
            <a:off x="3431758" y="2097070"/>
            <a:ext cx="3304479" cy="578882"/>
          </a:xfrm>
          <a:prstGeom prst="roundRect">
            <a:avLst/>
          </a:prstGeom>
          <a:ln w="28575"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Kết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thúc</a:t>
            </a:r>
            <a:r>
              <a:rPr lang="en-US" sz="28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2D759BCB-4F16-4B1E-8613-03F5C2870032}"/>
              </a:ext>
            </a:extLst>
          </p:cNvPr>
          <p:cNvSpPr/>
          <p:nvPr/>
        </p:nvSpPr>
        <p:spPr>
          <a:xfrm>
            <a:off x="761829" y="4653864"/>
            <a:ext cx="9103589" cy="1618357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HƯỚNG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DẪN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thầy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12h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đêm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hay 0 h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kim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chạy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kích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chuột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màn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hồ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dừng</a:t>
            </a:r>
            <a:r>
              <a:rPr lang="en-US" sz="22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endParaRPr lang="en-US" sz="22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49893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49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491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49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910"/>
                            </p:stCondLst>
                            <p:childTnLst>
                              <p:par>
                                <p:cTn id="21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1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49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491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491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9820"/>
                            </p:stCondLst>
                            <p:childTnLst>
                              <p:par>
                                <p:cTn id="30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49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491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491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4730"/>
                            </p:stCondLst>
                            <p:childTnLst>
                              <p:par>
                                <p:cTn id="39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1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49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491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491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9640"/>
                            </p:stCondLst>
                            <p:childTnLst>
                              <p:par>
                                <p:cTn id="48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49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491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491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49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491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4550"/>
                            </p:stCondLst>
                            <p:childTnLst>
                              <p:par>
                                <p:cTn id="6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49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491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49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491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9460"/>
                            </p:stCondLst>
                            <p:childTnLst>
                              <p:par>
                                <p:cTn id="7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49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491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49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491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491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34370"/>
                            </p:stCondLst>
                            <p:childTnLst>
                              <p:par>
                                <p:cTn id="8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49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491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49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491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39280"/>
                            </p:stCondLst>
                            <p:childTnLst>
                              <p:par>
                                <p:cTn id="9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49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491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49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491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44190"/>
                            </p:stCondLst>
                            <p:childTnLst>
                              <p:par>
                                <p:cTn id="11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491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491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491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7" dur="491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49100"/>
                            </p:stCondLst>
                            <p:childTnLst>
                              <p:par>
                                <p:cTn id="12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2" dur="491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491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4" dur="491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491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4010"/>
                            </p:stCondLst>
                            <p:childTnLst>
                              <p:par>
                                <p:cTn id="12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491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491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491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491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58920"/>
                            </p:stCondLst>
                            <p:childTnLst>
                              <p:par>
                                <p:cTn id="14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491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491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5" dur="491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7" dur="491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63830"/>
                            </p:stCondLst>
                            <p:childTnLst>
                              <p:par>
                                <p:cTn id="15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491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491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491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6" dur="491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68740"/>
                            </p:stCondLst>
                            <p:childTnLst>
                              <p:par>
                                <p:cTn id="15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491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491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3" dur="49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7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8" dur="491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73650"/>
                            </p:stCondLst>
                            <p:childTnLst>
                              <p:par>
                                <p:cTn id="17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491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491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491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7" dur="491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78560"/>
                            </p:stCondLst>
                            <p:childTnLst>
                              <p:par>
                                <p:cTn id="180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491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491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491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9" dur="491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1" fill="hold">
                            <p:stCondLst>
                              <p:cond delay="83470"/>
                            </p:stCondLst>
                            <p:childTnLst>
                              <p:par>
                                <p:cTn id="192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4" dur="491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5" dur="491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6" dur="49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1" dur="491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88380"/>
                            </p:stCondLst>
                            <p:childTnLst>
                              <p:par>
                                <p:cTn id="20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6" dur="491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491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8" dur="491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0" dur="491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93290"/>
                            </p:stCondLst>
                            <p:childTnLst>
                              <p:par>
                                <p:cTn id="21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491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491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491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2" dur="491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98200"/>
                            </p:stCondLst>
                            <p:childTnLst>
                              <p:par>
                                <p:cTn id="2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7" dur="491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8" dur="491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9" dur="491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491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03110"/>
                            </p:stCondLst>
                            <p:childTnLst>
                              <p:par>
                                <p:cTn id="23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6" dur="491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7" dur="491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8" dur="49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0" dur="491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2" fill="hold">
                            <p:stCondLst>
                              <p:cond delay="108020"/>
                            </p:stCondLst>
                            <p:childTnLst>
                              <p:par>
                                <p:cTn id="243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5" dur="491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491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7" dur="491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0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2" dur="491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4" fill="hold">
                            <p:stCondLst>
                              <p:cond delay="112930"/>
                            </p:stCondLst>
                            <p:childTnLst>
                              <p:par>
                                <p:cTn id="25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491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491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49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1" dur="491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4909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3" fill="hold">
                            <p:stCondLst>
                              <p:cond delay="117840"/>
                            </p:stCondLst>
                            <p:childTnLst>
                              <p:par>
                                <p:cTn id="264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6" dur="491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7" dur="491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8" dur="491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9" fill="hold">
                      <p:stCondLst>
                        <p:cond delay="indefinite"/>
                      </p:stCondLst>
                      <p:childTnLst>
                        <p:par>
                          <p:cTn id="270" fill="hold">
                            <p:stCondLst>
                              <p:cond delay="0"/>
                            </p:stCondLst>
                            <p:childTnLst>
                              <p:par>
                                <p:cTn id="271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3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4" dur="10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5" dur="10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7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7" fill="hold">
                      <p:stCondLst>
                        <p:cond delay="0"/>
                      </p:stCondLst>
                      <p:childTnLst>
                        <p:par>
                          <p:cTn id="278" fill="hold">
                            <p:stCondLst>
                              <p:cond delay="0"/>
                            </p:stCondLst>
                            <p:childTnLst>
                              <p:par>
                                <p:cTn id="279" presetID="8" presetClass="emph" presetSubtype="0" repeatCount="indefinite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0" dur="491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81" presetID="8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Rot by="21600000">
                                      <p:cBhvr>
                                        <p:cTn id="282" dur="59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56" grpId="0" animBg="1"/>
      <p:bldP spid="56" grpId="1" animBg="1"/>
      <p:bldP spid="57" grpId="0" animBg="1"/>
      <p:bldP spid="57" grpId="1" animBg="1"/>
      <p:bldP spid="58" grpId="0" animBg="1"/>
      <p:bldP spid="58" grpId="1" animBg="1"/>
      <p:bldP spid="59" grpId="0" animBg="1"/>
      <p:bldP spid="59" grpId="1" animBg="1"/>
      <p:bldP spid="60" grpId="0" animBg="1"/>
      <p:bldP spid="60" grpId="1" animBg="1"/>
      <p:bldP spid="64" grpId="0" animBg="1"/>
      <p:bldP spid="64" grpId="1" animBg="1"/>
      <p:bldP spid="66" grpId="0" animBg="1"/>
      <p:bldP spid="66" grpId="1" animBg="1"/>
      <p:bldP spid="67" grpId="0" animBg="1"/>
      <p:bldP spid="67" grpId="1" animBg="1"/>
      <p:bldP spid="68" grpId="0" animBg="1"/>
      <p:bldP spid="68" grpId="1" animBg="1"/>
      <p:bldP spid="69" grpId="0" animBg="1"/>
      <p:bldP spid="69" grpId="1" animBg="1"/>
      <p:bldP spid="70" grpId="0" animBg="1"/>
      <p:bldP spid="70" grpId="1" animBg="1"/>
      <p:bldP spid="71" grpId="0" animBg="1"/>
      <p:bldP spid="71" grpId="1" animBg="1"/>
      <p:bldP spid="72" grpId="0" animBg="1"/>
      <p:bldP spid="72" grpId="1" animBg="1"/>
      <p:bldP spid="74" grpId="0" animBg="1"/>
      <p:bldP spid="74" grpId="1" animBg="1"/>
      <p:bldP spid="75" grpId="0" animBg="1"/>
      <p:bldP spid="75" grpId="1" animBg="1"/>
      <p:bldP spid="76" grpId="0" animBg="1"/>
      <p:bldP spid="76" grpId="1" animBg="1"/>
      <p:bldP spid="77" grpId="0" animBg="1"/>
      <p:bldP spid="77" grpId="1" animBg="1"/>
      <p:bldP spid="78" grpId="0" animBg="1"/>
      <p:bldP spid="78" grpId="1" animBg="1"/>
      <p:bldP spid="81" grpId="0" animBg="1"/>
      <p:bldP spid="81" grpId="1" animBg="1"/>
      <p:bldP spid="82" grpId="0" animBg="1"/>
      <p:bldP spid="82" grpId="1" animBg="1"/>
      <p:bldP spid="83" grpId="0" animBg="1"/>
      <p:bldP spid="83" grpId="1" animBg="1"/>
      <p:bldP spid="88" grpId="0" animBg="1"/>
      <p:bldP spid="88" grpId="1" animBg="1"/>
      <p:bldP spid="89" grpId="0" animBg="1"/>
      <p:bldP spid="89" grpId="1" animBg="1"/>
      <p:bldP spid="90" grpId="0" animBg="1"/>
      <p:bldP spid="92" grpId="0" animBg="1"/>
      <p:bldP spid="92" grpId="1" animBg="1"/>
      <p:bldP spid="9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709F5EF-9EF8-4D39-A021-FF1D64471467}"/>
              </a:ext>
            </a:extLst>
          </p:cNvPr>
          <p:cNvSpPr/>
          <p:nvPr/>
        </p:nvSpPr>
        <p:spPr>
          <a:xfrm>
            <a:off x="356273" y="190431"/>
            <a:ext cx="11435910" cy="6241777"/>
          </a:xfrm>
          <a:prstGeom prst="roundRect">
            <a:avLst>
              <a:gd name="adj" fmla="val 5221"/>
            </a:avLst>
          </a:prstGeom>
          <a:solidFill>
            <a:schemeClr val="bg1"/>
          </a:solidFill>
          <a:ln w="76200">
            <a:solidFill>
              <a:schemeClr val="accent2">
                <a:lumMod val="75000"/>
              </a:schemeClr>
            </a:solidFill>
          </a:ln>
          <a:scene3d>
            <a:camera prst="obliqueTopLeft"/>
            <a:lightRig rig="threePt" dir="t"/>
          </a:scene3d>
          <a:sp3d>
            <a:bevelT w="495300" h="508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F047DE5D-9C18-4388-92B1-AC46094365C3}"/>
              </a:ext>
            </a:extLst>
          </p:cNvPr>
          <p:cNvGrpSpPr/>
          <p:nvPr/>
        </p:nvGrpSpPr>
        <p:grpSpPr>
          <a:xfrm>
            <a:off x="2123295" y="2172609"/>
            <a:ext cx="7901866" cy="3914003"/>
            <a:chOff x="-48041" y="527832"/>
            <a:chExt cx="8173253" cy="4247367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1567D53E-637A-4109-A9CD-0C70AE1BD515}"/>
                </a:ext>
              </a:extLst>
            </p:cNvPr>
            <p:cNvGrpSpPr/>
            <p:nvPr/>
          </p:nvGrpSpPr>
          <p:grpSpPr>
            <a:xfrm>
              <a:off x="-48041" y="527832"/>
              <a:ext cx="8173253" cy="4247367"/>
              <a:chOff x="-1895811" y="513599"/>
              <a:chExt cx="10841721" cy="5417301"/>
            </a:xfrm>
          </p:grpSpPr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id="{D9E53C4A-FCB3-454A-AE89-DD4E4377A02B}"/>
                  </a:ext>
                </a:extLst>
              </p:cNvPr>
              <p:cNvSpPr/>
              <p:nvPr/>
            </p:nvSpPr>
            <p:spPr>
              <a:xfrm>
                <a:off x="1092820" y="523065"/>
                <a:ext cx="4890681" cy="5407835"/>
              </a:xfrm>
              <a:prstGeom prst="rect">
                <a:avLst/>
              </a:prstGeom>
              <a:solidFill>
                <a:srgbClr val="B5E8FD"/>
              </a:solidFill>
              <a:ln>
                <a:solidFill>
                  <a:srgbClr val="B5E8FD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708"/>
              </a:p>
            </p:txBody>
          </p:sp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7E49C786-26CA-4E9F-A02B-8F3133BD0DC8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9824"/>
              <a:stretch/>
            </p:blipFill>
            <p:spPr>
              <a:xfrm>
                <a:off x="5968051" y="513599"/>
                <a:ext cx="2977859" cy="5407835"/>
              </a:xfrm>
              <a:prstGeom prst="rect">
                <a:avLst/>
              </a:prstGeom>
            </p:spPr>
          </p:pic>
          <p:pic>
            <p:nvPicPr>
              <p:cNvPr id="27" name="Picture 26">
                <a:extLst>
                  <a:ext uri="{FF2B5EF4-FFF2-40B4-BE49-F238E27FC236}">
                    <a16:creationId xmlns:a16="http://schemas.microsoft.com/office/drawing/2014/main" id="{E149E594-CEC6-4A9E-82A9-183EE3D8B9FF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49824"/>
              <a:stretch/>
            </p:blipFill>
            <p:spPr>
              <a:xfrm>
                <a:off x="-1895811" y="518332"/>
                <a:ext cx="2977859" cy="5407835"/>
              </a:xfrm>
              <a:prstGeom prst="rect">
                <a:avLst/>
              </a:prstGeom>
            </p:spPr>
          </p:pic>
          <p:pic>
            <p:nvPicPr>
              <p:cNvPr id="28" name="Picture 27">
                <a:extLst>
                  <a:ext uri="{FF2B5EF4-FFF2-40B4-BE49-F238E27FC236}">
                    <a16:creationId xmlns:a16="http://schemas.microsoft.com/office/drawing/2014/main" id="{085E859A-929C-4A75-A8E1-6D735E98FC2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/>
              <a:srcRect l="11" t="-1695" r="49813" b="1695"/>
              <a:stretch/>
            </p:blipFill>
            <p:spPr>
              <a:xfrm>
                <a:off x="3027189" y="518332"/>
                <a:ext cx="2977859" cy="5407835"/>
              </a:xfrm>
              <a:prstGeom prst="rect">
                <a:avLst/>
              </a:prstGeom>
            </p:spPr>
          </p:pic>
        </p:grp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966115-0731-4AF4-8169-FED5BE17365F}"/>
                </a:ext>
              </a:extLst>
            </p:cNvPr>
            <p:cNvSpPr txBox="1"/>
            <p:nvPr/>
          </p:nvSpPr>
          <p:spPr>
            <a:xfrm>
              <a:off x="111067" y="724640"/>
              <a:ext cx="1861190" cy="1238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đêm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hôm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truóc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hay 0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8F41E8D0-592C-45D8-B78C-0CA8E11F14E0}"/>
                </a:ext>
              </a:extLst>
            </p:cNvPr>
            <p:cNvSpPr txBox="1"/>
            <p:nvPr/>
          </p:nvSpPr>
          <p:spPr>
            <a:xfrm>
              <a:off x="182134" y="3954367"/>
              <a:ext cx="1719055" cy="63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Merriweather Black" panose="00000A00000000000000" pitchFamily="2" charset="0"/>
                </a:rPr>
                <a:t>Đêm</a:t>
              </a:r>
              <a:endParaRPr lang="en-US" sz="2800" dirty="0">
                <a:solidFill>
                  <a:schemeClr val="bg1"/>
                </a:solidFill>
                <a:latin typeface="Merriweather Black" panose="00000A00000000000000" pitchFamily="2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74BA90A7-CD70-44A6-B65A-8554CF8C3C5F}"/>
                </a:ext>
              </a:extLst>
            </p:cNvPr>
            <p:cNvSpPr txBox="1"/>
            <p:nvPr/>
          </p:nvSpPr>
          <p:spPr>
            <a:xfrm>
              <a:off x="2963922" y="3974449"/>
              <a:ext cx="1719055" cy="63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rgbClr val="2E3253"/>
                  </a:solidFill>
                  <a:latin typeface="Merriweather Black" panose="00000A00000000000000" pitchFamily="2" charset="0"/>
                </a:rPr>
                <a:t>Ngày</a:t>
              </a:r>
              <a:endParaRPr lang="en-US" sz="2800" dirty="0">
                <a:solidFill>
                  <a:srgbClr val="2E3253"/>
                </a:solidFill>
                <a:latin typeface="Merriweather Black" panose="00000A00000000000000" pitchFamily="2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AACEADC-9BFF-4BE7-81C7-AF5E94BA5E60}"/>
                </a:ext>
              </a:extLst>
            </p:cNvPr>
            <p:cNvSpPr txBox="1"/>
            <p:nvPr/>
          </p:nvSpPr>
          <p:spPr>
            <a:xfrm>
              <a:off x="6126030" y="3947662"/>
              <a:ext cx="1719055" cy="6377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err="1">
                  <a:solidFill>
                    <a:schemeClr val="bg1"/>
                  </a:solidFill>
                  <a:latin typeface="Merriweather Black" panose="00000A00000000000000" pitchFamily="2" charset="0"/>
                </a:rPr>
                <a:t>Đêm</a:t>
              </a:r>
              <a:endParaRPr lang="en-US" sz="2800" dirty="0">
                <a:solidFill>
                  <a:schemeClr val="bg1"/>
                </a:solidFill>
                <a:latin typeface="Merriweather Black" panose="00000A00000000000000" pitchFamily="2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D23E039-ADC0-4AA4-8762-1C7F7ECC0281}"/>
                </a:ext>
              </a:extLst>
            </p:cNvPr>
            <p:cNvSpPr txBox="1"/>
            <p:nvPr/>
          </p:nvSpPr>
          <p:spPr>
            <a:xfrm>
              <a:off x="5983894" y="605336"/>
              <a:ext cx="1861190" cy="12380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đêm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hôm</a:t>
              </a:r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sau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  <a:p>
              <a:pPr algn="ctr"/>
              <a:r>
                <a:rPr lang="en-US" sz="20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hay 24 </a:t>
              </a:r>
              <a:r>
                <a:rPr lang="en-US" sz="2000" dirty="0" err="1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giờ</a:t>
              </a:r>
              <a:endParaRPr lang="en-US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aphicFrame>
        <p:nvGraphicFramePr>
          <p:cNvPr id="66" name="Table 6">
            <a:extLst>
              <a:ext uri="{FF2B5EF4-FFF2-40B4-BE49-F238E27FC236}">
                <a16:creationId xmlns:a16="http://schemas.microsoft.com/office/drawing/2014/main" id="{76828F8C-CA72-4FA6-A967-B424C87A3C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8570452"/>
              </p:ext>
            </p:extLst>
          </p:nvPr>
        </p:nvGraphicFramePr>
        <p:xfrm>
          <a:off x="1021944" y="2299298"/>
          <a:ext cx="10266542" cy="3914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3720">
                  <a:extLst>
                    <a:ext uri="{9D8B030D-6E8A-4147-A177-3AD203B41FA5}">
                      <a16:colId xmlns:a16="http://schemas.microsoft.com/office/drawing/2014/main" val="1734360354"/>
                    </a:ext>
                  </a:extLst>
                </a:gridCol>
                <a:gridCol w="7732822">
                  <a:extLst>
                    <a:ext uri="{9D8B030D-6E8A-4147-A177-3AD203B41FA5}">
                      <a16:colId xmlns:a16="http://schemas.microsoft.com/office/drawing/2014/main" val="2200117232"/>
                    </a:ext>
                  </a:extLst>
                </a:gridCol>
              </a:tblGrid>
              <a:tr h="9404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90746365"/>
                  </a:ext>
                </a:extLst>
              </a:tr>
              <a:tr h="6975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084409"/>
                  </a:ext>
                </a:extLst>
              </a:tr>
              <a:tr h="8808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2554828"/>
                  </a:ext>
                </a:extLst>
              </a:tr>
              <a:tr h="697567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659726"/>
                  </a:ext>
                </a:extLst>
              </a:tr>
              <a:tr h="69756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16184006"/>
                  </a:ext>
                </a:extLst>
              </a:tr>
            </a:tbl>
          </a:graphicData>
        </a:graphic>
      </p:graphicFrame>
      <p:sp>
        <p:nvSpPr>
          <p:cNvPr id="23" name="Rectangle: Rounded Corners 22">
            <a:extLst>
              <a:ext uri="{FF2B5EF4-FFF2-40B4-BE49-F238E27FC236}">
                <a16:creationId xmlns:a16="http://schemas.microsoft.com/office/drawing/2014/main" id="{1C29C73E-FB13-41B2-A02A-5AC0991AC502}"/>
              </a:ext>
            </a:extLst>
          </p:cNvPr>
          <p:cNvSpPr/>
          <p:nvPr/>
        </p:nvSpPr>
        <p:spPr>
          <a:xfrm>
            <a:off x="3887015" y="377751"/>
            <a:ext cx="3718175" cy="690253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 1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=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7945B13B-FF53-4A9B-B92E-FFCA65A61A58}"/>
              </a:ext>
            </a:extLst>
          </p:cNvPr>
          <p:cNvSpPr txBox="1"/>
          <p:nvPr/>
        </p:nvSpPr>
        <p:spPr>
          <a:xfrm>
            <a:off x="6033316" y="425791"/>
            <a:ext cx="15718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 </a:t>
            </a:r>
            <a:r>
              <a:rPr lang="en-US" sz="32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dirty="0">
              <a:solidFill>
                <a:srgbClr val="FF0000"/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3C94E0F8-5FC4-4E48-BB55-CF9BFD7EC2F0}"/>
              </a:ext>
            </a:extLst>
          </p:cNvPr>
          <p:cNvSpPr txBox="1"/>
          <p:nvPr/>
        </p:nvSpPr>
        <p:spPr>
          <a:xfrm>
            <a:off x="5993043" y="423505"/>
            <a:ext cx="15718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dirty="0">
              <a:solidFill>
                <a:schemeClr val="bg1"/>
              </a:solidFill>
            </a:endParaRPr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8600F547-EE5E-4A91-97E2-71D7D237BF7A}"/>
              </a:ext>
            </a:extLst>
          </p:cNvPr>
          <p:cNvSpPr/>
          <p:nvPr/>
        </p:nvSpPr>
        <p:spPr>
          <a:xfrm>
            <a:off x="593317" y="1388392"/>
            <a:ext cx="10625890" cy="96136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được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tính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từ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trước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đến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12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hôm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sau</a:t>
            </a:r>
            <a:r>
              <a:rPr lang="en-US" sz="2800" b="1" dirty="0">
                <a:solidFill>
                  <a:srgbClr val="00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ctr"/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006E6BAE-780F-494C-B834-86F512785A0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5216"/>
          <a:stretch/>
        </p:blipFill>
        <p:spPr>
          <a:xfrm>
            <a:off x="1141938" y="2389947"/>
            <a:ext cx="916230" cy="831761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7D97EFC9-B0D4-4463-8739-C832113FA4F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55064" b="-7397"/>
          <a:stretch/>
        </p:blipFill>
        <p:spPr>
          <a:xfrm>
            <a:off x="1141937" y="3281872"/>
            <a:ext cx="916230" cy="694875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558C883F-377C-43E5-894D-0657943B0BFC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-2189" r="56642"/>
          <a:stretch/>
        </p:blipFill>
        <p:spPr>
          <a:xfrm>
            <a:off x="1141937" y="4021250"/>
            <a:ext cx="916230" cy="647015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EA1F33A7-9C44-4167-9680-AC88842E8CF6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5630" r="58596"/>
          <a:stretch/>
        </p:blipFill>
        <p:spPr>
          <a:xfrm>
            <a:off x="1141937" y="4884414"/>
            <a:ext cx="874950" cy="610593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94523AF-2546-49A0-ABED-23523132C0EF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r="57672"/>
          <a:stretch/>
        </p:blipFill>
        <p:spPr>
          <a:xfrm>
            <a:off x="1141937" y="5553372"/>
            <a:ext cx="874950" cy="610593"/>
          </a:xfrm>
          <a:prstGeom prst="rect">
            <a:avLst/>
          </a:prstGeom>
        </p:spPr>
      </p:pic>
      <p:sp>
        <p:nvSpPr>
          <p:cNvPr id="51" name="TextBox 50">
            <a:extLst>
              <a:ext uri="{FF2B5EF4-FFF2-40B4-BE49-F238E27FC236}">
                <a16:creationId xmlns:a16="http://schemas.microsoft.com/office/drawing/2014/main" id="{BED91662-F0EB-4A52-B91B-4C3C47EA6747}"/>
              </a:ext>
            </a:extLst>
          </p:cNvPr>
          <p:cNvSpPr txBox="1"/>
          <p:nvPr/>
        </p:nvSpPr>
        <p:spPr>
          <a:xfrm>
            <a:off x="2104513" y="2499664"/>
            <a:ext cx="125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Sáng</a:t>
            </a:r>
            <a:endParaRPr lang="en-US" sz="2400" b="1" dirty="0">
              <a:solidFill>
                <a:srgbClr val="0000CC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1F573BAA-3627-416E-80BF-D07C94AA0B1C}"/>
              </a:ext>
            </a:extLst>
          </p:cNvPr>
          <p:cNvSpPr txBox="1"/>
          <p:nvPr/>
        </p:nvSpPr>
        <p:spPr>
          <a:xfrm>
            <a:off x="2104513" y="3307812"/>
            <a:ext cx="125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Trưa</a:t>
            </a:r>
            <a:endParaRPr lang="en-US" sz="2400" b="1" dirty="0">
              <a:solidFill>
                <a:srgbClr val="0000CC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36D04834-0AFC-4804-A96F-123C5105CF9C}"/>
              </a:ext>
            </a:extLst>
          </p:cNvPr>
          <p:cNvSpPr txBox="1"/>
          <p:nvPr/>
        </p:nvSpPr>
        <p:spPr>
          <a:xfrm>
            <a:off x="2104513" y="4115960"/>
            <a:ext cx="125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Chiều</a:t>
            </a:r>
            <a:endParaRPr lang="en-US" sz="2400" b="1" dirty="0">
              <a:solidFill>
                <a:srgbClr val="0000CC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7C6BA38D-F636-49E3-934E-DC3C7D57202E}"/>
              </a:ext>
            </a:extLst>
          </p:cNvPr>
          <p:cNvSpPr txBox="1"/>
          <p:nvPr/>
        </p:nvSpPr>
        <p:spPr>
          <a:xfrm>
            <a:off x="2104513" y="4869678"/>
            <a:ext cx="125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Tối</a:t>
            </a:r>
            <a:endParaRPr lang="en-US" sz="2400" b="1" dirty="0">
              <a:solidFill>
                <a:srgbClr val="0000CC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B17C0970-5B0A-48CD-9F7E-9BF47CB3CEFB}"/>
              </a:ext>
            </a:extLst>
          </p:cNvPr>
          <p:cNvSpPr txBox="1"/>
          <p:nvPr/>
        </p:nvSpPr>
        <p:spPr>
          <a:xfrm>
            <a:off x="2104513" y="5646971"/>
            <a:ext cx="12513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solidFill>
                  <a:srgbClr val="0000CC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Đêm</a:t>
            </a:r>
            <a:endParaRPr lang="en-US" sz="2400" b="1" dirty="0">
              <a:solidFill>
                <a:srgbClr val="0000CC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EF02CBE9-F618-4D05-8FC5-20C696A795BF}"/>
              </a:ext>
            </a:extLst>
          </p:cNvPr>
          <p:cNvSpPr txBox="1"/>
          <p:nvPr/>
        </p:nvSpPr>
        <p:spPr>
          <a:xfrm>
            <a:off x="3566665" y="2344101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FCDDBFFE-F436-4F9E-97A0-F5856A2396DF}"/>
              </a:ext>
            </a:extLst>
          </p:cNvPr>
          <p:cNvSpPr txBox="1"/>
          <p:nvPr/>
        </p:nvSpPr>
        <p:spPr>
          <a:xfrm>
            <a:off x="5104367" y="2340885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3BB2CF6E-5DE9-450B-B3A3-4889970BF8B1}"/>
              </a:ext>
            </a:extLst>
          </p:cNvPr>
          <p:cNvSpPr txBox="1"/>
          <p:nvPr/>
        </p:nvSpPr>
        <p:spPr>
          <a:xfrm>
            <a:off x="6624615" y="2380335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0" name="TextBox 69">
            <a:extLst>
              <a:ext uri="{FF2B5EF4-FFF2-40B4-BE49-F238E27FC236}">
                <a16:creationId xmlns:a16="http://schemas.microsoft.com/office/drawing/2014/main" id="{F15B2AC9-C0FB-4D21-BCCC-5FFA5B904285}"/>
              </a:ext>
            </a:extLst>
          </p:cNvPr>
          <p:cNvSpPr txBox="1"/>
          <p:nvPr/>
        </p:nvSpPr>
        <p:spPr>
          <a:xfrm>
            <a:off x="8114209" y="2360985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FC97DFFF-3D10-40BC-94C5-EC2FE628162D}"/>
              </a:ext>
            </a:extLst>
          </p:cNvPr>
          <p:cNvSpPr txBox="1"/>
          <p:nvPr/>
        </p:nvSpPr>
        <p:spPr>
          <a:xfrm>
            <a:off x="9580976" y="2382545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1B5B678A-3F43-4870-8E0D-BF8BB598900E}"/>
              </a:ext>
            </a:extLst>
          </p:cNvPr>
          <p:cNvSpPr txBox="1"/>
          <p:nvPr/>
        </p:nvSpPr>
        <p:spPr>
          <a:xfrm>
            <a:off x="3566665" y="2747815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3" name="TextBox 72">
            <a:extLst>
              <a:ext uri="{FF2B5EF4-FFF2-40B4-BE49-F238E27FC236}">
                <a16:creationId xmlns:a16="http://schemas.microsoft.com/office/drawing/2014/main" id="{901CEA8E-18ED-4BE7-81E9-34E40A31F73E}"/>
              </a:ext>
            </a:extLst>
          </p:cNvPr>
          <p:cNvSpPr txBox="1"/>
          <p:nvPr/>
        </p:nvSpPr>
        <p:spPr>
          <a:xfrm>
            <a:off x="5104367" y="2744599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id="{85E66508-849D-4DFE-A268-20811C5BB2FF}"/>
              </a:ext>
            </a:extLst>
          </p:cNvPr>
          <p:cNvSpPr txBox="1"/>
          <p:nvPr/>
        </p:nvSpPr>
        <p:spPr>
          <a:xfrm>
            <a:off x="6624615" y="2784049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9C0939A9-BB5B-40E4-BFBD-D18E83F15671}"/>
              </a:ext>
            </a:extLst>
          </p:cNvPr>
          <p:cNvSpPr txBox="1"/>
          <p:nvPr/>
        </p:nvSpPr>
        <p:spPr>
          <a:xfrm>
            <a:off x="8114209" y="2764699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0468C0E5-EF84-487B-ACD1-D5F1CC22013A}"/>
              </a:ext>
            </a:extLst>
          </p:cNvPr>
          <p:cNvSpPr txBox="1"/>
          <p:nvPr/>
        </p:nvSpPr>
        <p:spPr>
          <a:xfrm>
            <a:off x="9580976" y="2786259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sáng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D99BBA42-AE3F-4E31-A54D-0B1AAE15B7EB}"/>
              </a:ext>
            </a:extLst>
          </p:cNvPr>
          <p:cNvSpPr txBox="1"/>
          <p:nvPr/>
        </p:nvSpPr>
        <p:spPr>
          <a:xfrm>
            <a:off x="3613276" y="3335489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5208E9DE-0521-4BB0-B9E1-9285B675E388}"/>
              </a:ext>
            </a:extLst>
          </p:cNvPr>
          <p:cNvSpPr txBox="1"/>
          <p:nvPr/>
        </p:nvSpPr>
        <p:spPr>
          <a:xfrm>
            <a:off x="5150978" y="3332273"/>
            <a:ext cx="1764676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sz="2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id="{5AD8975C-4BE9-4BD5-A008-DF777C9ACF94}"/>
              </a:ext>
            </a:extLst>
          </p:cNvPr>
          <p:cNvSpPr txBox="1"/>
          <p:nvPr/>
        </p:nvSpPr>
        <p:spPr>
          <a:xfrm>
            <a:off x="3525421" y="3923514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7CCDB1D-3FB7-462F-9ABF-A4D3413C5E0B}"/>
              </a:ext>
            </a:extLst>
          </p:cNvPr>
          <p:cNvSpPr txBox="1"/>
          <p:nvPr/>
        </p:nvSpPr>
        <p:spPr>
          <a:xfrm>
            <a:off x="6128699" y="3924715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id="{C1DED779-E0DB-49E9-9933-451C581FE529}"/>
              </a:ext>
            </a:extLst>
          </p:cNvPr>
          <p:cNvSpPr txBox="1"/>
          <p:nvPr/>
        </p:nvSpPr>
        <p:spPr>
          <a:xfrm>
            <a:off x="8721396" y="3924756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(15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4489F126-204E-4621-991B-57A062C05A96}"/>
              </a:ext>
            </a:extLst>
          </p:cNvPr>
          <p:cNvSpPr txBox="1"/>
          <p:nvPr/>
        </p:nvSpPr>
        <p:spPr>
          <a:xfrm>
            <a:off x="3516090" y="4359490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(16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id="{0D1EDFA7-D009-4E6E-BF69-0D25109A6312}"/>
              </a:ext>
            </a:extLst>
          </p:cNvPr>
          <p:cNvSpPr txBox="1"/>
          <p:nvPr/>
        </p:nvSpPr>
        <p:spPr>
          <a:xfrm>
            <a:off x="6075549" y="4382035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5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(17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id="{ED9CEBF9-D1B5-45E3-9CEC-F632BBD40A20}"/>
              </a:ext>
            </a:extLst>
          </p:cNvPr>
          <p:cNvSpPr txBox="1"/>
          <p:nvPr/>
        </p:nvSpPr>
        <p:spPr>
          <a:xfrm>
            <a:off x="8668246" y="4382076"/>
            <a:ext cx="286784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88" name="TextBox 87">
            <a:extLst>
              <a:ext uri="{FF2B5EF4-FFF2-40B4-BE49-F238E27FC236}">
                <a16:creationId xmlns:a16="http://schemas.microsoft.com/office/drawing/2014/main" id="{0F2A5221-B676-4E05-8D3C-67DB877F1F28}"/>
              </a:ext>
            </a:extLst>
          </p:cNvPr>
          <p:cNvSpPr txBox="1"/>
          <p:nvPr/>
        </p:nvSpPr>
        <p:spPr>
          <a:xfrm>
            <a:off x="3606713" y="4913443"/>
            <a:ext cx="2426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(19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90" name="TextBox 89">
            <a:extLst>
              <a:ext uri="{FF2B5EF4-FFF2-40B4-BE49-F238E27FC236}">
                <a16:creationId xmlns:a16="http://schemas.microsoft.com/office/drawing/2014/main" id="{802366A0-73A1-4E7C-AA7E-FDFC9D9CDCF0}"/>
              </a:ext>
            </a:extLst>
          </p:cNvPr>
          <p:cNvSpPr txBox="1"/>
          <p:nvPr/>
        </p:nvSpPr>
        <p:spPr>
          <a:xfrm>
            <a:off x="5891922" y="4925075"/>
            <a:ext cx="2426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91" name="TextBox 90">
            <a:extLst>
              <a:ext uri="{FF2B5EF4-FFF2-40B4-BE49-F238E27FC236}">
                <a16:creationId xmlns:a16="http://schemas.microsoft.com/office/drawing/2014/main" id="{2409403A-04E1-4240-B830-62519C5A894E}"/>
              </a:ext>
            </a:extLst>
          </p:cNvPr>
          <p:cNvSpPr txBox="1"/>
          <p:nvPr/>
        </p:nvSpPr>
        <p:spPr>
          <a:xfrm>
            <a:off x="8177131" y="4936707"/>
            <a:ext cx="242660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9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92" name="TextBox 91">
            <a:extLst>
              <a:ext uri="{FF2B5EF4-FFF2-40B4-BE49-F238E27FC236}">
                <a16:creationId xmlns:a16="http://schemas.microsoft.com/office/drawing/2014/main" id="{9C47B9B9-22E7-4BB3-AC67-1CD904202403}"/>
              </a:ext>
            </a:extLst>
          </p:cNvPr>
          <p:cNvSpPr txBox="1"/>
          <p:nvPr/>
        </p:nvSpPr>
        <p:spPr>
          <a:xfrm>
            <a:off x="3622954" y="5574167"/>
            <a:ext cx="27692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(22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E54F9691-DE9F-4B75-9597-11F330E571B4}"/>
              </a:ext>
            </a:extLst>
          </p:cNvPr>
          <p:cNvSpPr txBox="1"/>
          <p:nvPr/>
        </p:nvSpPr>
        <p:spPr>
          <a:xfrm>
            <a:off x="6080646" y="5631967"/>
            <a:ext cx="27692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(23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),</a:t>
            </a:r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A57A97CC-3389-403B-9117-A0999F79A615}"/>
              </a:ext>
            </a:extLst>
          </p:cNvPr>
          <p:cNvSpPr txBox="1"/>
          <p:nvPr/>
        </p:nvSpPr>
        <p:spPr>
          <a:xfrm>
            <a:off x="8709141" y="5642578"/>
            <a:ext cx="27692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24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 (24 </a:t>
            </a:r>
            <a:r>
              <a:rPr lang="en-US" sz="2200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2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6DFD15-B28D-4655-8142-DCD95E0C364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0748" y="3715494"/>
            <a:ext cx="4268532" cy="211417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1193AEA-EA06-4E89-A3C4-987AE37277B6}"/>
              </a:ext>
            </a:extLst>
          </p:cNvPr>
          <p:cNvSpPr/>
          <p:nvPr/>
        </p:nvSpPr>
        <p:spPr>
          <a:xfrm>
            <a:off x="4429765" y="5143094"/>
            <a:ext cx="5713295" cy="60551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4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THẢO</a:t>
            </a:r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LUẬN</a:t>
            </a:r>
            <a:r>
              <a:rPr lang="en-US" sz="4400" b="1" cap="none" spc="0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400" b="1" cap="none" spc="0" dirty="0" err="1">
                <a:ln w="12700">
                  <a:solidFill>
                    <a:schemeClr val="accent1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NHÓM</a:t>
            </a:r>
            <a:endParaRPr lang="en-US" sz="4400" b="1" cap="none" spc="0" dirty="0">
              <a:ln w="12700">
                <a:solidFill>
                  <a:schemeClr val="accent1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7" name="Speech Bubble: Rectangle with Corners Rounded 6">
            <a:extLst>
              <a:ext uri="{FF2B5EF4-FFF2-40B4-BE49-F238E27FC236}">
                <a16:creationId xmlns:a16="http://schemas.microsoft.com/office/drawing/2014/main" id="{F2250B64-39E9-47FD-AAC7-FAE2DC1BA336}"/>
              </a:ext>
            </a:extLst>
          </p:cNvPr>
          <p:cNvSpPr/>
          <p:nvPr/>
        </p:nvSpPr>
        <p:spPr>
          <a:xfrm>
            <a:off x="5207060" y="2639664"/>
            <a:ext cx="3709313" cy="1082012"/>
          </a:xfrm>
          <a:prstGeom prst="wedgeRoundRectCallout">
            <a:avLst>
              <a:gd name="adj1" fmla="val -27583"/>
              <a:gd name="adj2" fmla="val 76585"/>
              <a:gd name="adj3" fmla="val 16667"/>
            </a:avLst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Viết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thích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hợp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buổi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trong</a:t>
            </a:r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latin typeface="Arial" panose="020B0604020202020204" pitchFamily="34" charset="0"/>
                <a:cs typeface="Arial" panose="020B0604020202020204" pitchFamily="34" charset="0"/>
              </a:rPr>
              <a:t>ngày</a:t>
            </a:r>
            <a:endParaRPr lang="en-US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706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3.33333E-6 L 0.09557 0.00278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779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6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6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" fill="hold">
                      <p:stCondLst>
                        <p:cond delay="indefinite"/>
                      </p:stCondLst>
                      <p:childTnLst>
                        <p:par>
                          <p:cTn id="178" fill="hold">
                            <p:stCondLst>
                              <p:cond delay="0"/>
                            </p:stCondLst>
                            <p:childTnLst>
                              <p:par>
                                <p:cTn id="17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1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1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7" fill="hold">
                      <p:stCondLst>
                        <p:cond delay="indefinite"/>
                      </p:stCondLst>
                      <p:childTnLst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6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1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1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6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7" fill="hold">
                      <p:stCondLst>
                        <p:cond delay="indefinite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1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30" grpId="0"/>
      <p:bldP spid="30" grpId="1"/>
      <p:bldP spid="31" grpId="0"/>
      <p:bldP spid="32" grpId="0"/>
      <p:bldP spid="51" grpId="0"/>
      <p:bldP spid="52" grpId="0"/>
      <p:bldP spid="53" grpId="0"/>
      <p:bldP spid="59" grpId="0"/>
      <p:bldP spid="60" grpId="0"/>
      <p:bldP spid="67" grpId="0"/>
      <p:bldP spid="68" grpId="0"/>
      <p:bldP spid="69" grpId="0"/>
      <p:bldP spid="70" grpId="0"/>
      <p:bldP spid="71" grpId="0"/>
      <p:bldP spid="72" grpId="0"/>
      <p:bldP spid="73" grpId="0"/>
      <p:bldP spid="74" grpId="0"/>
      <p:bldP spid="75" grpId="0"/>
      <p:bldP spid="76" grpId="0"/>
      <p:bldP spid="77" grpId="0"/>
      <p:bldP spid="78" grpId="0"/>
      <p:bldP spid="81" grpId="0"/>
      <p:bldP spid="83" grpId="0"/>
      <p:bldP spid="84" grpId="0"/>
      <p:bldP spid="85" grpId="0"/>
      <p:bldP spid="86" grpId="0"/>
      <p:bldP spid="87" grpId="0"/>
      <p:bldP spid="88" grpId="0"/>
      <p:bldP spid="90" grpId="0"/>
      <p:bldP spid="91" grpId="0"/>
      <p:bldP spid="92" grpId="0"/>
      <p:bldP spid="93" grpId="0"/>
      <p:bldP spid="94" grpId="0"/>
      <p:bldP spid="5" grpId="0"/>
      <p:bldP spid="5" grpId="1"/>
      <p:bldP spid="7" grpId="0" animBg="1"/>
      <p:bldP spid="7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504A07E5-4058-4AF2-A405-EE01BB446960}"/>
              </a:ext>
            </a:extLst>
          </p:cNvPr>
          <p:cNvGrpSpPr/>
          <p:nvPr/>
        </p:nvGrpSpPr>
        <p:grpSpPr>
          <a:xfrm>
            <a:off x="1264623" y="408209"/>
            <a:ext cx="8922853" cy="5842895"/>
            <a:chOff x="2454337" y="938089"/>
            <a:chExt cx="12725401" cy="8553971"/>
          </a:xfrm>
        </p:grpSpPr>
        <p:sp>
          <p:nvSpPr>
            <p:cNvPr id="11" name="Cloud 10">
              <a:extLst>
                <a:ext uri="{FF2B5EF4-FFF2-40B4-BE49-F238E27FC236}">
                  <a16:creationId xmlns:a16="http://schemas.microsoft.com/office/drawing/2014/main" id="{A2EC8FDB-2D0D-4409-840C-96A60265AEFC}"/>
                </a:ext>
              </a:extLst>
            </p:cNvPr>
            <p:cNvSpPr/>
            <p:nvPr/>
          </p:nvSpPr>
          <p:spPr>
            <a:xfrm>
              <a:off x="2454337" y="938089"/>
              <a:ext cx="12725401" cy="7451201"/>
            </a:xfrm>
            <a:prstGeom prst="cloud">
              <a:avLst/>
            </a:prstGeom>
            <a:solidFill>
              <a:srgbClr val="F0B1CE"/>
            </a:solidFill>
            <a:ln>
              <a:solidFill>
                <a:srgbClr val="C027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675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7C3800B2-1B65-438B-B7A4-3169260EB60F}"/>
                </a:ext>
              </a:extLst>
            </p:cNvPr>
            <p:cNvGrpSpPr/>
            <p:nvPr/>
          </p:nvGrpSpPr>
          <p:grpSpPr>
            <a:xfrm>
              <a:off x="3491228" y="4817996"/>
              <a:ext cx="11249503" cy="4674064"/>
              <a:chOff x="3104387" y="4680722"/>
              <a:chExt cx="9218746" cy="3882332"/>
            </a:xfrm>
          </p:grpSpPr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id="{3A690412-B6A6-4806-80DD-B25F5B13DE94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52230" t="52311" r="-638" b="387"/>
              <a:stretch/>
            </p:blipFill>
            <p:spPr>
              <a:xfrm>
                <a:off x="7468783" y="4808890"/>
                <a:ext cx="4854350" cy="3754164"/>
              </a:xfrm>
              <a:prstGeom prst="rect">
                <a:avLst/>
              </a:prstGeom>
            </p:spPr>
          </p:pic>
          <p:pic>
            <p:nvPicPr>
              <p:cNvPr id="8" name="Picture 7">
                <a:extLst>
                  <a:ext uri="{FF2B5EF4-FFF2-40B4-BE49-F238E27FC236}">
                    <a16:creationId xmlns:a16="http://schemas.microsoft.com/office/drawing/2014/main" id="{2CE9EB52-2805-4236-8E26-75F98684286C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ackgroundRemoval t="4955" b="48649" l="4813" r="45633">
                            <a14:foregroundMark x1="45811" y1="27027" x2="45811" y2="27027"/>
                            <a14:foregroundMark x1="29234" y1="46847" x2="29234" y2="46847"/>
                            <a14:foregroundMark x1="30303" y1="48649" x2="30303" y2="48649"/>
                            <a14:foregroundMark x1="28699" y1="29505" x2="28699" y2="29505"/>
                            <a14:foregroundMark x1="13547" y1="5180" x2="13547" y2="5180"/>
                            <a14:foregroundMark x1="21390" y1="27703" x2="15508" y2="25901"/>
                            <a14:foregroundMark x1="13725" y1="18468" x2="13725" y2="18468"/>
                            <a14:backgroundMark x1="45633" y1="7658" x2="45633" y2="7658"/>
                            <a14:backgroundMark x1="45276" y1="6982" x2="45098" y2="10135"/>
                            <a14:backgroundMark x1="45098" y1="6532" x2="45098" y2="9234"/>
                            <a14:backgroundMark x1="45098" y1="5856" x2="44029" y2="7432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r="51592" b="49479"/>
              <a:stretch/>
            </p:blipFill>
            <p:spPr>
              <a:xfrm>
                <a:off x="3104387" y="4680722"/>
                <a:ext cx="4545034" cy="3754163"/>
              </a:xfrm>
              <a:prstGeom prst="rect">
                <a:avLst/>
              </a:prstGeom>
            </p:spPr>
          </p:pic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3A0FFC0-88DA-41BA-95A2-E41CD72DDC09}"/>
                </a:ext>
              </a:extLst>
            </p:cNvPr>
            <p:cNvSpPr txBox="1"/>
            <p:nvPr/>
          </p:nvSpPr>
          <p:spPr>
            <a:xfrm>
              <a:off x="4267200" y="2542965"/>
              <a:ext cx="9099677" cy="82128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13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erriweather Black" panose="00000A00000000000000" pitchFamily="2" charset="0"/>
                </a:rPr>
                <a:t>THẢO LUẬN NHÓM 2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7EACF861-7028-495D-989F-3FF4C12F36DA}"/>
              </a:ext>
            </a:extLst>
          </p:cNvPr>
          <p:cNvSpPr txBox="1"/>
          <p:nvPr/>
        </p:nvSpPr>
        <p:spPr>
          <a:xfrm>
            <a:off x="2786491" y="2096086"/>
            <a:ext cx="5937756" cy="87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Thực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hành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xem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đồng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hồ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và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đọc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giờ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lớn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hơn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 12 </a:t>
            </a:r>
            <a:r>
              <a:rPr lang="en-US" sz="2558" b="1" dirty="0" err="1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giờ</a:t>
            </a:r>
            <a:r>
              <a:rPr lang="en-US" sz="2558" b="1" dirty="0">
                <a:solidFill>
                  <a:srgbClr val="0000CC"/>
                </a:solidFill>
                <a:latin typeface="#9Slide03 Sofia Pro Soft Bold" panose="020B0000000000000000" pitchFamily="34" charset="0"/>
                <a:ea typeface="Calibri" panose="020F0502020204030204" pitchFamily="34" charset="0"/>
              </a:rPr>
              <a:t>.</a:t>
            </a:r>
            <a:endParaRPr lang="en-US" sz="2558" dirty="0">
              <a:solidFill>
                <a:srgbClr val="0000CC"/>
              </a:solidFill>
              <a:latin typeface="#9Slide03 Sofia Pro Soft Bold" panose="020B00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2053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008C4986-7C7D-484E-B11E-FC280DD0CC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40" y="371491"/>
            <a:ext cx="11255828" cy="5809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2900799-0700-4FA3-9C5C-DB85D147260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9177" y="371491"/>
            <a:ext cx="11255827" cy="58092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37EA5FA-DA3F-4185-8E1F-21EE05DA949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176" y="380137"/>
            <a:ext cx="11226689" cy="57856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15DEA1D-987A-4DC9-9AC1-BC6FCA2B2B6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040" y="371491"/>
            <a:ext cx="11284967" cy="5809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EC04F1C4-6BA1-491C-B566-A6E66C80FFC2}"/>
              </a:ext>
            </a:extLst>
          </p:cNvPr>
          <p:cNvSpPr/>
          <p:nvPr/>
        </p:nvSpPr>
        <p:spPr>
          <a:xfrm>
            <a:off x="3176459" y="677232"/>
            <a:ext cx="5429563" cy="707886"/>
          </a:xfrm>
          <a:prstGeom prst="rect">
            <a:avLst/>
          </a:prstGeom>
          <a:solidFill>
            <a:srgbClr val="FF000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dirty="0" err="1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ĐỒNG</a:t>
            </a:r>
            <a:r>
              <a:rPr lang="en-US" sz="4000" b="1" dirty="0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000" b="1" dirty="0" err="1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HỒ</a:t>
            </a:r>
            <a:r>
              <a:rPr lang="en-US" sz="4000" b="1" dirty="0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000" b="1" dirty="0" err="1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CHỈ</a:t>
            </a:r>
            <a:r>
              <a:rPr lang="en-US" sz="4000" b="1" dirty="0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000" b="1" dirty="0" err="1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MẤY</a:t>
            </a:r>
            <a:r>
              <a:rPr lang="en-US" sz="4000" b="1" dirty="0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 </a:t>
            </a:r>
            <a:r>
              <a:rPr lang="en-US" sz="4000" b="1" dirty="0" err="1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GIỜ</a:t>
            </a:r>
            <a:r>
              <a:rPr lang="en-US" sz="4000" b="1" dirty="0">
                <a:ln w="12700">
                  <a:solidFill>
                    <a:schemeClr val="accent4">
                      <a:lumMod val="60000"/>
                      <a:lumOff val="4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?</a:t>
            </a:r>
            <a:endParaRPr lang="en-US" sz="4000" b="1" cap="none" spc="0" dirty="0">
              <a:ln w="12700">
                <a:solidFill>
                  <a:schemeClr val="accent4">
                    <a:lumMod val="60000"/>
                    <a:lumOff val="40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2DCC4D4-A0BC-4A60-9C2F-F0D6F2754AED}"/>
              </a:ext>
            </a:extLst>
          </p:cNvPr>
          <p:cNvSpPr/>
          <p:nvPr/>
        </p:nvSpPr>
        <p:spPr>
          <a:xfrm>
            <a:off x="4660151" y="4063041"/>
            <a:ext cx="2627857" cy="1147606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đêm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 22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99CEDFC-23E4-4D2B-94D7-C2A824895313}"/>
              </a:ext>
            </a:extLst>
          </p:cNvPr>
          <p:cNvSpPr/>
          <p:nvPr/>
        </p:nvSpPr>
        <p:spPr>
          <a:xfrm>
            <a:off x="4766173" y="3974299"/>
            <a:ext cx="2474512" cy="1147606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11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trưa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D42E1C1-DD17-4618-A949-CA046D8899F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11771" t="70464" r="5792" b="2211"/>
          <a:stretch/>
        </p:blipFill>
        <p:spPr>
          <a:xfrm>
            <a:off x="4889196" y="1741981"/>
            <a:ext cx="2004090" cy="19863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336FFF1-2C5B-4772-A804-AD979BCAC039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3073" t="370" r="4490" b="72675"/>
          <a:stretch/>
        </p:blipFill>
        <p:spPr>
          <a:xfrm>
            <a:off x="4918333" y="1746353"/>
            <a:ext cx="2004090" cy="19594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F54A2BE-688D-4280-BFF7-C9167C6C888D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9528" t="1850" r="8634" b="5934"/>
          <a:stretch/>
        </p:blipFill>
        <p:spPr>
          <a:xfrm>
            <a:off x="4889193" y="1781752"/>
            <a:ext cx="2082708" cy="20465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E115089-B3BF-4FDC-B2BB-32FFD7775FD3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12601" t="34922" r="6751" b="37753"/>
          <a:stretch/>
        </p:blipFill>
        <p:spPr>
          <a:xfrm>
            <a:off x="4949725" y="1827598"/>
            <a:ext cx="1960591" cy="198630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6931B63-B90A-4FEE-A51F-AF0DFD4C827D}"/>
              </a:ext>
            </a:extLst>
          </p:cNvPr>
          <p:cNvSpPr/>
          <p:nvPr/>
        </p:nvSpPr>
        <p:spPr>
          <a:xfrm>
            <a:off x="4631015" y="4077581"/>
            <a:ext cx="2585767" cy="114760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4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chiều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16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1B8F6D85-1019-42D6-878B-C197C5B97075}"/>
              </a:ext>
            </a:extLst>
          </p:cNvPr>
          <p:cNvSpPr/>
          <p:nvPr/>
        </p:nvSpPr>
        <p:spPr>
          <a:xfrm>
            <a:off x="4719636" y="4062570"/>
            <a:ext cx="2585767" cy="1147606"/>
          </a:xfrm>
          <a:prstGeom prst="roundRect">
            <a:avLst/>
          </a:prstGeom>
          <a:solidFill>
            <a:srgbClr val="0099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8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tối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hay 20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giờ</a:t>
            </a:r>
            <a:endParaRPr lang="en-US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702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4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8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1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4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4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7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0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8" dur="500"/>
                                        <p:tgtEl>
                                          <p:spTgt spid="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8" grpId="2" build="allAtOnce" animBg="1"/>
      <p:bldP spid="10" grpId="0" animBg="1"/>
      <p:bldP spid="10" grpId="1" animBg="1"/>
      <p:bldP spid="20" grpId="0" animBg="1"/>
      <p:bldP spid="20" grpId="1" build="allAtOnce" animBg="1"/>
      <p:bldP spid="22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17872118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2454</TotalTime>
  <Words>723</Words>
  <Application>Microsoft Office PowerPoint</Application>
  <PresentationFormat>Widescreen</PresentationFormat>
  <Paragraphs>151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3" baseType="lpstr">
      <vt:lpstr>Microsoft YaHei</vt:lpstr>
      <vt:lpstr>#9Slide03 Sofia Pro Soft</vt:lpstr>
      <vt:lpstr>#9Slide03 Sofia Pro Soft Bold</vt:lpstr>
      <vt:lpstr>Arial</vt:lpstr>
      <vt:lpstr>Calibri</vt:lpstr>
      <vt:lpstr>Calibri Light</vt:lpstr>
      <vt:lpstr>Merriweather Black</vt:lpstr>
      <vt:lpstr>Times New Roman</vt:lpstr>
      <vt:lpstr>UTM Avo</vt:lpstr>
      <vt:lpstr>UTM Avo (Headings)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Lê Phúc Lâm</dc:creator>
  <cp:lastModifiedBy>Administrator</cp:lastModifiedBy>
  <cp:revision>266</cp:revision>
  <dcterms:created xsi:type="dcterms:W3CDTF">2021-07-12T03:44:38Z</dcterms:created>
  <dcterms:modified xsi:type="dcterms:W3CDTF">2024-02-22T07:43:56Z</dcterms:modified>
</cp:coreProperties>
</file>