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media/audio4.wav" ContentType="audio/wav"/>
  <Override PartName="/ppt/media/audio5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59" r:id="rId3"/>
    <p:sldId id="2007577148" r:id="rId4"/>
    <p:sldId id="285" r:id="rId5"/>
    <p:sldId id="2007577139" r:id="rId6"/>
    <p:sldId id="2007577164" r:id="rId7"/>
    <p:sldId id="427" r:id="rId8"/>
    <p:sldId id="294" r:id="rId9"/>
    <p:sldId id="2007577172" r:id="rId10"/>
    <p:sldId id="2007577168" r:id="rId11"/>
    <p:sldId id="2007577169" r:id="rId12"/>
    <p:sldId id="2007577170" r:id="rId13"/>
    <p:sldId id="426" r:id="rId14"/>
    <p:sldId id="2007577135" r:id="rId15"/>
    <p:sldId id="2007577171" r:id="rId16"/>
    <p:sldId id="291" r:id="rId17"/>
    <p:sldId id="286" r:id="rId18"/>
    <p:sldId id="270" r:id="rId19"/>
    <p:sldId id="2007577176" r:id="rId20"/>
    <p:sldId id="2007577177" r:id="rId21"/>
    <p:sldId id="2007577178" r:id="rId22"/>
    <p:sldId id="281" r:id="rId23"/>
    <p:sldId id="417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CCFFFF"/>
    <a:srgbClr val="CCFFCC"/>
    <a:srgbClr val="FCE5EB"/>
    <a:srgbClr val="EE7091"/>
    <a:srgbClr val="F0F0F0"/>
    <a:srgbClr val="E6E6E6"/>
    <a:srgbClr val="F394A9"/>
    <a:srgbClr val="FF99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537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66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907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554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54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87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786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39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94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68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211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66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03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401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65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94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68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5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305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71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4971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796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45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8429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597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215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074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1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961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659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611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430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376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407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91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184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399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298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530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8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969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253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469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817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150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655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186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616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0163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65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903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773" r:id="rId8"/>
    <p:sldLayoutId id="2147483772" r:id="rId9"/>
    <p:sldLayoutId id="2147483771" r:id="rId10"/>
    <p:sldLayoutId id="2147483770" r:id="rId11"/>
    <p:sldLayoutId id="2147483769" r:id="rId12"/>
    <p:sldLayoutId id="2147483768" r:id="rId13"/>
    <p:sldLayoutId id="2147483767" r:id="rId14"/>
    <p:sldLayoutId id="2147483766" r:id="rId15"/>
    <p:sldLayoutId id="2147483765" r:id="rId16"/>
    <p:sldLayoutId id="2147483764" r:id="rId17"/>
    <p:sldLayoutId id="2147483763" r:id="rId18"/>
    <p:sldLayoutId id="2147483762" r:id="rId19"/>
    <p:sldLayoutId id="2147483761" r:id="rId20"/>
    <p:sldLayoutId id="2147483760" r:id="rId21"/>
    <p:sldLayoutId id="2147483758" r:id="rId22"/>
    <p:sldLayoutId id="2147483757" r:id="rId23"/>
    <p:sldLayoutId id="2147483756" r:id="rId24"/>
    <p:sldLayoutId id="2147483755" r:id="rId25"/>
    <p:sldLayoutId id="2147483754" r:id="rId26"/>
    <p:sldLayoutId id="2147483753" r:id="rId27"/>
    <p:sldLayoutId id="2147483752" r:id="rId28"/>
    <p:sldLayoutId id="2147483751" r:id="rId29"/>
    <p:sldLayoutId id="2147483750" r:id="rId30"/>
    <p:sldLayoutId id="2147483749" r:id="rId31"/>
    <p:sldLayoutId id="2147483748" r:id="rId32"/>
    <p:sldLayoutId id="2147483747" r:id="rId33"/>
    <p:sldLayoutId id="2147483746" r:id="rId34"/>
    <p:sldLayoutId id="2147483745" r:id="rId35"/>
    <p:sldLayoutId id="2147483744" r:id="rId36"/>
    <p:sldLayoutId id="2147483741" r:id="rId37"/>
    <p:sldLayoutId id="2147483740" r:id="rId38"/>
    <p:sldLayoutId id="2147483739" r:id="rId39"/>
    <p:sldLayoutId id="2147483738" r:id="rId40"/>
    <p:sldLayoutId id="2147483759" r:id="rId41"/>
    <p:sldLayoutId id="2147483743" r:id="rId42"/>
    <p:sldLayoutId id="2147483742" r:id="rId43"/>
    <p:sldLayoutId id="2147483737" r:id="rId44"/>
    <p:sldLayoutId id="2147483736" r:id="rId45"/>
    <p:sldLayoutId id="2147483735" r:id="rId46"/>
    <p:sldLayoutId id="2147483734" r:id="rId47"/>
    <p:sldLayoutId id="2147483733" r:id="rId48"/>
    <p:sldLayoutId id="2147483732" r:id="rId49"/>
    <p:sldLayoutId id="2147483731" r:id="rId50"/>
    <p:sldLayoutId id="2147483730" r:id="rId51"/>
    <p:sldLayoutId id="2147483729" r:id="rId52"/>
    <p:sldLayoutId id="2147483728" r:id="rId53"/>
    <p:sldLayoutId id="2147483727" r:id="rId54"/>
    <p:sldLayoutId id="2147483726" r:id="rId55"/>
    <p:sldLayoutId id="2147483725" r:id="rId56"/>
    <p:sldLayoutId id="2147483724" r:id="rId57"/>
    <p:sldLayoutId id="2147483723" r:id="rId58"/>
    <p:sldLayoutId id="2147483656" r:id="rId59"/>
    <p:sldLayoutId id="2147483657" r:id="rId60"/>
    <p:sldLayoutId id="2147483658" r:id="rId61"/>
    <p:sldLayoutId id="2147483659" r:id="rId6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slide" Target="slide19.xml"/><Relationship Id="rId18" Type="http://schemas.openxmlformats.org/officeDocument/2006/relationships/image" Target="../media/image3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12" Type="http://schemas.openxmlformats.org/officeDocument/2006/relationships/slide" Target="slide18.xml"/><Relationship Id="rId17" Type="http://schemas.openxmlformats.org/officeDocument/2006/relationships/slide" Target="slide22.xml"/><Relationship Id="rId2" Type="http://schemas.openxmlformats.org/officeDocument/2006/relationships/audio" Target="../media/media3.mp3"/><Relationship Id="rId16" Type="http://schemas.openxmlformats.org/officeDocument/2006/relationships/image" Target="../media/image37.png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11" Type="http://schemas.microsoft.com/office/2007/relationships/hdphoto" Target="../media/hdphoto5.wdp"/><Relationship Id="rId5" Type="http://schemas.openxmlformats.org/officeDocument/2006/relationships/audio" Target="../media/audio2.wav"/><Relationship Id="rId15" Type="http://schemas.openxmlformats.org/officeDocument/2006/relationships/slide" Target="slide21.xml"/><Relationship Id="rId10" Type="http://schemas.openxmlformats.org/officeDocument/2006/relationships/image" Target="../media/image36.png"/><Relationship Id="rId19" Type="http://schemas.openxmlformats.org/officeDocument/2006/relationships/image" Target="../media/image39.gif"/><Relationship Id="rId4" Type="http://schemas.openxmlformats.org/officeDocument/2006/relationships/audio" Target="../media/audio1.wav"/><Relationship Id="rId9" Type="http://schemas.microsoft.com/office/2007/relationships/hdphoto" Target="../media/hdphoto4.wdp"/><Relationship Id="rId14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4.wav"/><Relationship Id="rId7" Type="http://schemas.openxmlformats.org/officeDocument/2006/relationships/image" Target="../media/image40.gif"/><Relationship Id="rId12" Type="http://schemas.openxmlformats.org/officeDocument/2006/relationships/image" Target="../media/image3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slide" Target="slide17.xml"/><Relationship Id="rId5" Type="http://schemas.openxmlformats.org/officeDocument/2006/relationships/audio" Target="../media/audio6.wav"/><Relationship Id="rId10" Type="http://schemas.microsoft.com/office/2007/relationships/hdphoto" Target="../media/hdphoto6.wdp"/><Relationship Id="rId4" Type="http://schemas.openxmlformats.org/officeDocument/2006/relationships/audio" Target="../media/audio5.wav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4.wav"/><Relationship Id="rId7" Type="http://schemas.openxmlformats.org/officeDocument/2006/relationships/image" Target="../media/image40.gif"/><Relationship Id="rId12" Type="http://schemas.openxmlformats.org/officeDocument/2006/relationships/image" Target="../media/image3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slide" Target="slide17.xml"/><Relationship Id="rId5" Type="http://schemas.openxmlformats.org/officeDocument/2006/relationships/audio" Target="../media/audio6.wav"/><Relationship Id="rId10" Type="http://schemas.microsoft.com/office/2007/relationships/hdphoto" Target="../media/hdphoto6.wdp"/><Relationship Id="rId4" Type="http://schemas.openxmlformats.org/officeDocument/2006/relationships/audio" Target="../media/audio5.wav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4.wav"/><Relationship Id="rId7" Type="http://schemas.openxmlformats.org/officeDocument/2006/relationships/image" Target="../media/image40.gif"/><Relationship Id="rId12" Type="http://schemas.openxmlformats.org/officeDocument/2006/relationships/image" Target="../media/image3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slide" Target="slide17.xml"/><Relationship Id="rId5" Type="http://schemas.openxmlformats.org/officeDocument/2006/relationships/audio" Target="../media/audio6.wav"/><Relationship Id="rId10" Type="http://schemas.microsoft.com/office/2007/relationships/hdphoto" Target="../media/hdphoto6.wdp"/><Relationship Id="rId4" Type="http://schemas.openxmlformats.org/officeDocument/2006/relationships/audio" Target="../media/audio5.wav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4.wav"/><Relationship Id="rId7" Type="http://schemas.openxmlformats.org/officeDocument/2006/relationships/image" Target="../media/image40.gif"/><Relationship Id="rId12" Type="http://schemas.openxmlformats.org/officeDocument/2006/relationships/image" Target="../media/image3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slide" Target="slide17.xml"/><Relationship Id="rId5" Type="http://schemas.openxmlformats.org/officeDocument/2006/relationships/audio" Target="../media/audio6.wav"/><Relationship Id="rId10" Type="http://schemas.microsoft.com/office/2007/relationships/hdphoto" Target="../media/hdphoto6.wdp"/><Relationship Id="rId4" Type="http://schemas.openxmlformats.org/officeDocument/2006/relationships/audio" Target="../media/audio5.wav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1.sv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svg"/><Relationship Id="rId9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1129328" y="1718312"/>
            <a:ext cx="10400064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69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Ngày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-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Tháng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4000" spc="100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2">
            <a:extLst>
              <a:ext uri="{FF2B5EF4-FFF2-40B4-BE49-F238E27FC236}">
                <a16:creationId xmlns:a16="http://schemas.microsoft.com/office/drawing/2014/main" id="{E9BA14FC-F310-4920-BC3A-FD0920B9D89C}"/>
              </a:ext>
            </a:extLst>
          </p:cNvPr>
          <p:cNvGraphicFramePr>
            <a:graphicFrameLocks noGrp="1"/>
          </p:cNvGraphicFramePr>
          <p:nvPr/>
        </p:nvGraphicFramePr>
        <p:xfrm>
          <a:off x="454284" y="1099928"/>
          <a:ext cx="8948408" cy="3744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344">
                  <a:extLst>
                    <a:ext uri="{9D8B030D-6E8A-4147-A177-3AD203B41FA5}">
                      <a16:colId xmlns:a16="http://schemas.microsoft.com/office/drawing/2014/main" val="3308216051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2458143941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338278331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4119444620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3421255312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2146946686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1388922984"/>
                    </a:ext>
                  </a:extLst>
                </a:gridCol>
              </a:tblGrid>
              <a:tr h="661112">
                <a:tc gridSpan="7"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693666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Sáu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Bảy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Chủ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nhật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219637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272874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055550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333893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337337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701198"/>
                  </a:ext>
                </a:extLst>
              </a:tr>
            </a:tbl>
          </a:graphicData>
        </a:graphic>
      </p:graphicFrame>
      <p:pic>
        <p:nvPicPr>
          <p:cNvPr id="33" name="Picture 32">
            <a:extLst>
              <a:ext uri="{FF2B5EF4-FFF2-40B4-BE49-F238E27FC236}">
                <a16:creationId xmlns:a16="http://schemas.microsoft.com/office/drawing/2014/main" id="{5C1DC988-B480-415E-9A73-92CD6F807A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778" b="83472" l="82362" r="96900">
                        <a14:foregroundMark x1="91144" y1="63333" x2="91144" y2="63333"/>
                        <a14:foregroundMark x1="96974" y1="65833" x2="96974" y2="65833"/>
                        <a14:foregroundMark x1="90849" y1="62500" x2="90849" y2="62500"/>
                        <a14:foregroundMark x1="94022" y1="82222" x2="94022" y2="82222"/>
                        <a14:foregroundMark x1="87749" y1="83472" x2="87749" y2="83472"/>
                        <a14:foregroundMark x1="86421" y1="83056" x2="86421" y2="83056"/>
                        <a14:foregroundMark x1="85756" y1="83194" x2="85756" y2="83194"/>
                      </a14:backgroundRemoval>
                    </a14:imgEffect>
                  </a14:imgLayer>
                </a14:imgProps>
              </a:ext>
            </a:extLst>
          </a:blip>
          <a:srcRect l="80733" t="49131" r="1728" b="13170"/>
          <a:stretch/>
        </p:blipFill>
        <p:spPr>
          <a:xfrm>
            <a:off x="9487441" y="4085795"/>
            <a:ext cx="2247933" cy="256749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8D39CF6-EF00-4F4F-A2AA-620232B9B57E}"/>
              </a:ext>
            </a:extLst>
          </p:cNvPr>
          <p:cNvSpPr txBox="1"/>
          <p:nvPr/>
        </p:nvSpPr>
        <p:spPr>
          <a:xfrm>
            <a:off x="3989454" y="322188"/>
            <a:ext cx="5058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511202C-36DD-48E1-A250-8356E614F662}"/>
              </a:ext>
            </a:extLst>
          </p:cNvPr>
          <p:cNvSpPr/>
          <p:nvPr/>
        </p:nvSpPr>
        <p:spPr>
          <a:xfrm>
            <a:off x="5965707" y="3779407"/>
            <a:ext cx="553080" cy="49335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3EDA68-87E8-468B-A0ED-260FEA59F711}"/>
              </a:ext>
            </a:extLst>
          </p:cNvPr>
          <p:cNvSpPr txBox="1"/>
          <p:nvPr/>
        </p:nvSpPr>
        <p:spPr>
          <a:xfrm>
            <a:off x="2637389" y="4926966"/>
            <a:ext cx="6306586" cy="14301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Đọc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mươi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tháng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ư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22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tháng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4.</a:t>
            </a:r>
          </a:p>
          <a:p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22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tháng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Sáu</a:t>
            </a:r>
            <a:endParaRPr lang="en-US" sz="26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CD8007C-A14B-4D74-9979-482481A35A08}"/>
              </a:ext>
            </a:extLst>
          </p:cNvPr>
          <p:cNvSpPr/>
          <p:nvPr/>
        </p:nvSpPr>
        <p:spPr>
          <a:xfrm>
            <a:off x="0" y="0"/>
            <a:ext cx="12192000" cy="1700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BCB6A405-EC66-4E33-89FB-C8EA5CE3F327}"/>
              </a:ext>
            </a:extLst>
          </p:cNvPr>
          <p:cNvSpPr/>
          <p:nvPr/>
        </p:nvSpPr>
        <p:spPr>
          <a:xfrm>
            <a:off x="9762942" y="677144"/>
            <a:ext cx="1838508" cy="519037"/>
          </a:xfrm>
          <a:prstGeom prst="wedgeRoundRectCallout">
            <a:avLst>
              <a:gd name="adj1" fmla="val -78943"/>
              <a:gd name="adj2" fmla="val 82686"/>
              <a:gd name="adj3" fmla="val 16667"/>
            </a:avLst>
          </a:prstGeom>
          <a:solidFill>
            <a:srgbClr val="C2E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68603E-963A-492C-BCDC-CBBB5E7E230F}"/>
              </a:ext>
            </a:extLst>
          </p:cNvPr>
          <p:cNvSpPr/>
          <p:nvPr/>
        </p:nvSpPr>
        <p:spPr>
          <a:xfrm>
            <a:off x="9911347" y="3032494"/>
            <a:ext cx="1976901" cy="993590"/>
          </a:xfrm>
          <a:prstGeom prst="roundRect">
            <a:avLst/>
          </a:prstGeom>
          <a:solidFill>
            <a:srgbClr val="C2E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D74C95-899E-497D-BE9C-71D18EFEDD5C}"/>
              </a:ext>
            </a:extLst>
          </p:cNvPr>
          <p:cNvGrpSpPr/>
          <p:nvPr/>
        </p:nvGrpSpPr>
        <p:grpSpPr>
          <a:xfrm>
            <a:off x="9720180" y="1488459"/>
            <a:ext cx="2247932" cy="769441"/>
            <a:chOff x="9696420" y="1627624"/>
            <a:chExt cx="2247932" cy="769441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1F2AC89-CB74-4CE5-94BE-8832069B4CE8}"/>
                </a:ext>
              </a:extLst>
            </p:cNvPr>
            <p:cNvSpPr/>
            <p:nvPr/>
          </p:nvSpPr>
          <p:spPr>
            <a:xfrm>
              <a:off x="9696420" y="1676975"/>
              <a:ext cx="2247932" cy="694750"/>
            </a:xfrm>
            <a:prstGeom prst="wedgeRoundRectCallout">
              <a:avLst>
                <a:gd name="adj1" fmla="val -65207"/>
                <a:gd name="adj2" fmla="val 10893"/>
                <a:gd name="adj3" fmla="val 16667"/>
              </a:avLst>
            </a:prstGeom>
            <a:solidFill>
              <a:srgbClr val="C2E9D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D27FFEE-C36F-4A32-BBDF-464836999227}"/>
                </a:ext>
              </a:extLst>
            </p:cNvPr>
            <p:cNvSpPr txBox="1"/>
            <p:nvPr/>
          </p:nvSpPr>
          <p:spPr>
            <a:xfrm>
              <a:off x="9929349" y="1627624"/>
              <a:ext cx="197690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sz="2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endPara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Right Brace 12">
            <a:extLst>
              <a:ext uri="{FF2B5EF4-FFF2-40B4-BE49-F238E27FC236}">
                <a16:creationId xmlns:a16="http://schemas.microsoft.com/office/drawing/2014/main" id="{BC2AE2E5-F028-4283-A752-F3B1F785A484}"/>
              </a:ext>
            </a:extLst>
          </p:cNvPr>
          <p:cNvSpPr/>
          <p:nvPr/>
        </p:nvSpPr>
        <p:spPr>
          <a:xfrm>
            <a:off x="9487441" y="2348607"/>
            <a:ext cx="275501" cy="2394844"/>
          </a:xfrm>
          <a:prstGeom prst="rightBrace">
            <a:avLst>
              <a:gd name="adj1" fmla="val 76852"/>
              <a:gd name="adj2" fmla="val 50000"/>
            </a:avLst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E7092B-515D-4649-BC5B-11A7B3BEFF19}"/>
              </a:ext>
            </a:extLst>
          </p:cNvPr>
          <p:cNvSpPr/>
          <p:nvPr/>
        </p:nvSpPr>
        <p:spPr>
          <a:xfrm>
            <a:off x="3067050" y="5322967"/>
            <a:ext cx="5066669" cy="638175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5584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7" grpId="1" build="allAtOnce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2">
            <a:extLst>
              <a:ext uri="{FF2B5EF4-FFF2-40B4-BE49-F238E27FC236}">
                <a16:creationId xmlns:a16="http://schemas.microsoft.com/office/drawing/2014/main" id="{E9BA14FC-F310-4920-BC3A-FD0920B9D89C}"/>
              </a:ext>
            </a:extLst>
          </p:cNvPr>
          <p:cNvGraphicFramePr>
            <a:graphicFrameLocks noGrp="1"/>
          </p:cNvGraphicFramePr>
          <p:nvPr/>
        </p:nvGraphicFramePr>
        <p:xfrm>
          <a:off x="454284" y="1099928"/>
          <a:ext cx="8948408" cy="3744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344">
                  <a:extLst>
                    <a:ext uri="{9D8B030D-6E8A-4147-A177-3AD203B41FA5}">
                      <a16:colId xmlns:a16="http://schemas.microsoft.com/office/drawing/2014/main" val="3308216051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2458143941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338278331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4119444620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3421255312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2146946686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1388922984"/>
                    </a:ext>
                  </a:extLst>
                </a:gridCol>
              </a:tblGrid>
              <a:tr h="661112">
                <a:tc gridSpan="7"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693666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Sáu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Bảy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Chủ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nhật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219637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272874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055550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333893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337337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701198"/>
                  </a:ext>
                </a:extLst>
              </a:tr>
            </a:tbl>
          </a:graphicData>
        </a:graphic>
      </p:graphicFrame>
      <p:pic>
        <p:nvPicPr>
          <p:cNvPr id="33" name="Picture 32">
            <a:extLst>
              <a:ext uri="{FF2B5EF4-FFF2-40B4-BE49-F238E27FC236}">
                <a16:creationId xmlns:a16="http://schemas.microsoft.com/office/drawing/2014/main" id="{5C1DC988-B480-415E-9A73-92CD6F807A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778" b="83472" l="82362" r="96900">
                        <a14:foregroundMark x1="91144" y1="63333" x2="91144" y2="63333"/>
                        <a14:foregroundMark x1="96974" y1="65833" x2="96974" y2="65833"/>
                        <a14:foregroundMark x1="90849" y1="62500" x2="90849" y2="62500"/>
                        <a14:foregroundMark x1="94022" y1="82222" x2="94022" y2="82222"/>
                        <a14:foregroundMark x1="87749" y1="83472" x2="87749" y2="83472"/>
                        <a14:foregroundMark x1="86421" y1="83056" x2="86421" y2="83056"/>
                        <a14:foregroundMark x1="85756" y1="83194" x2="85756" y2="83194"/>
                      </a14:backgroundRemoval>
                    </a14:imgEffect>
                  </a14:imgLayer>
                </a14:imgProps>
              </a:ext>
            </a:extLst>
          </a:blip>
          <a:srcRect l="80733" t="49131" r="1728" b="13170"/>
          <a:stretch/>
        </p:blipFill>
        <p:spPr>
          <a:xfrm>
            <a:off x="9487441" y="4085795"/>
            <a:ext cx="2247933" cy="256749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8D39CF6-EF00-4F4F-A2AA-620232B9B57E}"/>
              </a:ext>
            </a:extLst>
          </p:cNvPr>
          <p:cNvSpPr txBox="1"/>
          <p:nvPr/>
        </p:nvSpPr>
        <p:spPr>
          <a:xfrm>
            <a:off x="3989454" y="322188"/>
            <a:ext cx="5058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511202C-36DD-48E1-A250-8356E614F662}"/>
              </a:ext>
            </a:extLst>
          </p:cNvPr>
          <p:cNvSpPr/>
          <p:nvPr/>
        </p:nvSpPr>
        <p:spPr>
          <a:xfrm>
            <a:off x="7187669" y="4350577"/>
            <a:ext cx="553080" cy="49335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CD8007C-A14B-4D74-9979-482481A35A08}"/>
              </a:ext>
            </a:extLst>
          </p:cNvPr>
          <p:cNvSpPr/>
          <p:nvPr/>
        </p:nvSpPr>
        <p:spPr>
          <a:xfrm>
            <a:off x="0" y="0"/>
            <a:ext cx="12192000" cy="1700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D74C95-899E-497D-BE9C-71D18EFEDD5C}"/>
              </a:ext>
            </a:extLst>
          </p:cNvPr>
          <p:cNvGrpSpPr/>
          <p:nvPr/>
        </p:nvGrpSpPr>
        <p:grpSpPr>
          <a:xfrm>
            <a:off x="9487441" y="1409700"/>
            <a:ext cx="2480671" cy="1320225"/>
            <a:chOff x="9696420" y="1580419"/>
            <a:chExt cx="2247932" cy="791306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id="{11F2AC89-CB74-4CE5-94BE-8832069B4CE8}"/>
                </a:ext>
              </a:extLst>
            </p:cNvPr>
            <p:cNvSpPr/>
            <p:nvPr/>
          </p:nvSpPr>
          <p:spPr>
            <a:xfrm>
              <a:off x="9696420" y="1580419"/>
              <a:ext cx="2247932" cy="791306"/>
            </a:xfrm>
            <a:prstGeom prst="wedgeEllipseCallou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D27FFEE-C36F-4A32-BBDF-464836999227}"/>
                </a:ext>
              </a:extLst>
            </p:cNvPr>
            <p:cNvSpPr txBox="1"/>
            <p:nvPr/>
          </p:nvSpPr>
          <p:spPr>
            <a:xfrm>
              <a:off x="9831935" y="1724977"/>
              <a:ext cx="1976901" cy="571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8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lang="en-US" sz="28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30 </a:t>
              </a:r>
              <a:r>
                <a:rPr lang="en-US" sz="28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endPara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E7092B-515D-4649-BC5B-11A7B3BEFF19}"/>
              </a:ext>
            </a:extLst>
          </p:cNvPr>
          <p:cNvSpPr/>
          <p:nvPr/>
        </p:nvSpPr>
        <p:spPr>
          <a:xfrm>
            <a:off x="2962172" y="5264766"/>
            <a:ext cx="5066669" cy="638175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95352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0">
            <a:extLst>
              <a:ext uri="{FF2B5EF4-FFF2-40B4-BE49-F238E27FC236}">
                <a16:creationId xmlns:a16="http://schemas.microsoft.com/office/drawing/2014/main" id="{9E6E5BD8-9957-4F5A-8833-194B91D6F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917845"/>
              </p:ext>
            </p:extLst>
          </p:nvPr>
        </p:nvGraphicFramePr>
        <p:xfrm>
          <a:off x="271219" y="1206026"/>
          <a:ext cx="9191707" cy="41400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13101">
                  <a:extLst>
                    <a:ext uri="{9D8B030D-6E8A-4147-A177-3AD203B41FA5}">
                      <a16:colId xmlns:a16="http://schemas.microsoft.com/office/drawing/2014/main" val="1884177957"/>
                    </a:ext>
                  </a:extLst>
                </a:gridCol>
                <a:gridCol w="1313101">
                  <a:extLst>
                    <a:ext uri="{9D8B030D-6E8A-4147-A177-3AD203B41FA5}">
                      <a16:colId xmlns:a16="http://schemas.microsoft.com/office/drawing/2014/main" val="108223790"/>
                    </a:ext>
                  </a:extLst>
                </a:gridCol>
                <a:gridCol w="1313101">
                  <a:extLst>
                    <a:ext uri="{9D8B030D-6E8A-4147-A177-3AD203B41FA5}">
                      <a16:colId xmlns:a16="http://schemas.microsoft.com/office/drawing/2014/main" val="1619605827"/>
                    </a:ext>
                  </a:extLst>
                </a:gridCol>
                <a:gridCol w="1313101">
                  <a:extLst>
                    <a:ext uri="{9D8B030D-6E8A-4147-A177-3AD203B41FA5}">
                      <a16:colId xmlns:a16="http://schemas.microsoft.com/office/drawing/2014/main" val="449420991"/>
                    </a:ext>
                  </a:extLst>
                </a:gridCol>
                <a:gridCol w="1313101">
                  <a:extLst>
                    <a:ext uri="{9D8B030D-6E8A-4147-A177-3AD203B41FA5}">
                      <a16:colId xmlns:a16="http://schemas.microsoft.com/office/drawing/2014/main" val="1711438490"/>
                    </a:ext>
                  </a:extLst>
                </a:gridCol>
                <a:gridCol w="1313101">
                  <a:extLst>
                    <a:ext uri="{9D8B030D-6E8A-4147-A177-3AD203B41FA5}">
                      <a16:colId xmlns:a16="http://schemas.microsoft.com/office/drawing/2014/main" val="4170776361"/>
                    </a:ext>
                  </a:extLst>
                </a:gridCol>
                <a:gridCol w="1313101">
                  <a:extLst>
                    <a:ext uri="{9D8B030D-6E8A-4147-A177-3AD203B41FA5}">
                      <a16:colId xmlns:a16="http://schemas.microsoft.com/office/drawing/2014/main" val="3264085957"/>
                    </a:ext>
                  </a:extLst>
                </a:gridCol>
              </a:tblGrid>
              <a:tr h="628583">
                <a:tc gridSpan="7"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377294"/>
                  </a:ext>
                </a:extLst>
              </a:tr>
              <a:tr h="55260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Hai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Sáu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Bảy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958212"/>
                  </a:ext>
                </a:extLst>
              </a:tr>
              <a:tr h="493135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#9Slide03 Sofia Pro Soft" panose="020B0000000000000000" pitchFamily="34" charset="0"/>
                        </a:rPr>
                        <a:t>1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148591"/>
                  </a:ext>
                </a:extLst>
              </a:tr>
              <a:tr h="4931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2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3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4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5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6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#9Slide03 Sofia Pro Soft" panose="020B0000000000000000" pitchFamily="34" charset="0"/>
                        </a:rPr>
                        <a:t>7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#9Slide03 Sofia Pro Soft" panose="020B0000000000000000" pitchFamily="34" charset="0"/>
                        </a:rPr>
                        <a:t>8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968498"/>
                  </a:ext>
                </a:extLst>
              </a:tr>
              <a:tr h="4931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9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10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11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12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13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#9Slide03 Sofia Pro Soft" panose="020B0000000000000000" pitchFamily="34" charset="0"/>
                        </a:rPr>
                        <a:t>14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#9Slide03 Sofia Pro Soft" panose="020B0000000000000000" pitchFamily="34" charset="0"/>
                        </a:rPr>
                        <a:t>15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37796"/>
                  </a:ext>
                </a:extLst>
              </a:tr>
              <a:tr h="4931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16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17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18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19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20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#9Slide03 Sofia Pro Soft" panose="020B0000000000000000" pitchFamily="34" charset="0"/>
                        </a:rPr>
                        <a:t>21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#9Slide03 Sofia Pro Soft" panose="020B0000000000000000" pitchFamily="34" charset="0"/>
                        </a:rPr>
                        <a:t>22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333523"/>
                  </a:ext>
                </a:extLst>
              </a:tr>
              <a:tr h="4931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23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24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25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26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27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#9Slide03 Sofia Pro Soft" panose="020B0000000000000000" pitchFamily="34" charset="0"/>
                        </a:rPr>
                        <a:t>28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#9Slide03 Sofia Pro Soft" panose="020B0000000000000000" pitchFamily="34" charset="0"/>
                        </a:rPr>
                        <a:t>29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335589"/>
                  </a:ext>
                </a:extLst>
              </a:tr>
              <a:tr h="4931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#9Slide03 Sofia Pro Soft" panose="020B0000000000000000" pitchFamily="34" charset="0"/>
                        </a:rPr>
                        <a:t>30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#9Slide03 Sofia Pro Soft" panose="020B0000000000000000" pitchFamily="34" charset="0"/>
                        </a:rPr>
                        <a:t>31</a:t>
                      </a: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#9Slide03 Sofia Pro Soft" panose="020B0000000000000000" pitchFamily="34" charset="0"/>
                      </a:endParaRPr>
                    </a:p>
                  </a:txBody>
                  <a:tcPr marL="81439" marR="81439" marT="40719" marB="40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663668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0E525952-8DB5-4E2E-A86C-7665344295BE}"/>
              </a:ext>
            </a:extLst>
          </p:cNvPr>
          <p:cNvSpPr/>
          <p:nvPr/>
        </p:nvSpPr>
        <p:spPr>
          <a:xfrm>
            <a:off x="0" y="0"/>
            <a:ext cx="12192000" cy="1700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360813-247A-48DE-A94A-9515AF5C5D43}"/>
              </a:ext>
            </a:extLst>
          </p:cNvPr>
          <p:cNvSpPr txBox="1"/>
          <p:nvPr/>
        </p:nvSpPr>
        <p:spPr>
          <a:xfrm>
            <a:off x="2479983" y="472100"/>
            <a:ext cx="5058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Đây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tờ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tháng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5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4314207-A76A-4864-ABBB-93332CA070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778" b="83472" l="82362" r="96900">
                        <a14:foregroundMark x1="91144" y1="63333" x2="91144" y2="63333"/>
                        <a14:foregroundMark x1="96974" y1="65833" x2="96974" y2="65833"/>
                        <a14:foregroundMark x1="90849" y1="62500" x2="90849" y2="62500"/>
                        <a14:foregroundMark x1="94022" y1="82222" x2="94022" y2="82222"/>
                        <a14:foregroundMark x1="87749" y1="83472" x2="87749" y2="83472"/>
                        <a14:foregroundMark x1="86421" y1="83056" x2="86421" y2="83056"/>
                        <a14:foregroundMark x1="85756" y1="83194" x2="85756" y2="83194"/>
                      </a14:backgroundRemoval>
                    </a14:imgEffect>
                  </a14:imgLayer>
                </a14:imgProps>
              </a:ext>
            </a:extLst>
          </a:blip>
          <a:srcRect l="80733" t="49131" r="1728" b="13170"/>
          <a:stretch/>
        </p:blipFill>
        <p:spPr>
          <a:xfrm>
            <a:off x="9944067" y="3780995"/>
            <a:ext cx="2247933" cy="25674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6B1C603-B3A2-49FA-8F23-49049715BAC2}"/>
              </a:ext>
            </a:extLst>
          </p:cNvPr>
          <p:cNvGrpSpPr/>
          <p:nvPr/>
        </p:nvGrpSpPr>
        <p:grpSpPr>
          <a:xfrm>
            <a:off x="9526422" y="1326603"/>
            <a:ext cx="2703673" cy="1320226"/>
            <a:chOff x="9628662" y="1580419"/>
            <a:chExt cx="2450013" cy="791306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A0471E55-C58A-4FB9-AE11-A5BC42076E9C}"/>
                </a:ext>
              </a:extLst>
            </p:cNvPr>
            <p:cNvSpPr/>
            <p:nvPr/>
          </p:nvSpPr>
          <p:spPr>
            <a:xfrm>
              <a:off x="9628662" y="1580419"/>
              <a:ext cx="2392471" cy="791306"/>
            </a:xfrm>
            <a:prstGeom prst="wedgeEllipseCallou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D58917-9007-425D-A183-F6A185CB9307}"/>
                </a:ext>
              </a:extLst>
            </p:cNvPr>
            <p:cNvSpPr txBox="1"/>
            <p:nvPr/>
          </p:nvSpPr>
          <p:spPr>
            <a:xfrm>
              <a:off x="9686204" y="1674661"/>
              <a:ext cx="2392471" cy="498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bao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nhiêu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752C993-3567-4A28-9C15-968B33903474}"/>
              </a:ext>
            </a:extLst>
          </p:cNvPr>
          <p:cNvSpPr/>
          <p:nvPr/>
        </p:nvSpPr>
        <p:spPr>
          <a:xfrm>
            <a:off x="2771672" y="5559153"/>
            <a:ext cx="5066669" cy="638175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CA0C553-04B7-42E4-AAAA-1C9EDF50068E}"/>
              </a:ext>
            </a:extLst>
          </p:cNvPr>
          <p:cNvSpPr/>
          <p:nvPr/>
        </p:nvSpPr>
        <p:spPr>
          <a:xfrm>
            <a:off x="1938177" y="4841823"/>
            <a:ext cx="553080" cy="468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6A0E6DC-026C-4ACC-B100-3A10D7DA6DC9}"/>
              </a:ext>
            </a:extLst>
          </p:cNvPr>
          <p:cNvGrpSpPr/>
          <p:nvPr/>
        </p:nvGrpSpPr>
        <p:grpSpPr>
          <a:xfrm>
            <a:off x="9507362" y="1304242"/>
            <a:ext cx="2703670" cy="1320226"/>
            <a:chOff x="9628663" y="1580419"/>
            <a:chExt cx="2450010" cy="791306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FEFE21C8-43AA-4073-B352-57448A462A49}"/>
                </a:ext>
              </a:extLst>
            </p:cNvPr>
            <p:cNvSpPr/>
            <p:nvPr/>
          </p:nvSpPr>
          <p:spPr>
            <a:xfrm>
              <a:off x="9628663" y="1580419"/>
              <a:ext cx="2392471" cy="791306"/>
            </a:xfrm>
            <a:prstGeom prst="wedgeEllipseCallou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A23092F-6A91-4253-A6E6-793FF658D5F5}"/>
                </a:ext>
              </a:extLst>
            </p:cNvPr>
            <p:cNvSpPr txBox="1"/>
            <p:nvPr/>
          </p:nvSpPr>
          <p:spPr>
            <a:xfrm>
              <a:off x="9686202" y="1760465"/>
              <a:ext cx="2392471" cy="498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mấy</a:t>
              </a:r>
              <a:r>
                <a:rPr lang="en-US" sz="2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B238130-5C3E-4E45-BA49-CA9D33D4E64B}"/>
              </a:ext>
            </a:extLst>
          </p:cNvPr>
          <p:cNvSpPr/>
          <p:nvPr/>
        </p:nvSpPr>
        <p:spPr>
          <a:xfrm>
            <a:off x="2819487" y="5571853"/>
            <a:ext cx="5066669" cy="638175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CF9B55A-5617-426B-8755-1C1042F45FE8}"/>
              </a:ext>
            </a:extLst>
          </p:cNvPr>
          <p:cNvSpPr/>
          <p:nvPr/>
        </p:nvSpPr>
        <p:spPr>
          <a:xfrm>
            <a:off x="8529477" y="2390468"/>
            <a:ext cx="553080" cy="468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02221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 animBg="1"/>
      <p:bldP spid="19" grpId="1" animBg="1"/>
      <p:bldP spid="20" grpId="0" animBg="1"/>
      <p:bldP spid="20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101600" y="397374"/>
            <a:ext cx="11988800" cy="5867239"/>
          </a:xfrm>
          <a:prstGeom prst="roundRect">
            <a:avLst>
              <a:gd name="adj" fmla="val 9715"/>
            </a:avLst>
          </a:prstGeom>
          <a:solidFill>
            <a:srgbClr val="E6E6E6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49B583-2C95-4444-9EF2-13FA6AEE4842}"/>
              </a:ext>
            </a:extLst>
          </p:cNvPr>
          <p:cNvGrpSpPr/>
          <p:nvPr/>
        </p:nvGrpSpPr>
        <p:grpSpPr>
          <a:xfrm>
            <a:off x="3392237" y="111626"/>
            <a:ext cx="5280526" cy="746812"/>
            <a:chOff x="1693121" y="130495"/>
            <a:chExt cx="5233088" cy="67494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5ED2250-F533-4F56-8ECA-92B943F32F3B}"/>
                </a:ext>
              </a:extLst>
            </p:cNvPr>
            <p:cNvSpPr/>
            <p:nvPr/>
          </p:nvSpPr>
          <p:spPr>
            <a:xfrm>
              <a:off x="1917021" y="130495"/>
              <a:ext cx="5009188" cy="674946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Đây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tờ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lịch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10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685A433-5DD3-43A7-A060-8D70D7406A5E}"/>
                </a:ext>
              </a:extLst>
            </p:cNvPr>
            <p:cNvSpPr/>
            <p:nvPr/>
          </p:nvSpPr>
          <p:spPr>
            <a:xfrm>
              <a:off x="1693121" y="165675"/>
              <a:ext cx="7714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aphicFrame>
        <p:nvGraphicFramePr>
          <p:cNvPr id="11" name="Table 12">
            <a:extLst>
              <a:ext uri="{FF2B5EF4-FFF2-40B4-BE49-F238E27FC236}">
                <a16:creationId xmlns:a16="http://schemas.microsoft.com/office/drawing/2014/main" id="{1C5D0F18-9FEE-4314-9237-729D6B493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602306"/>
              </p:ext>
            </p:extLst>
          </p:nvPr>
        </p:nvGraphicFramePr>
        <p:xfrm>
          <a:off x="399930" y="1365705"/>
          <a:ext cx="5807452" cy="3930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636">
                  <a:extLst>
                    <a:ext uri="{9D8B030D-6E8A-4147-A177-3AD203B41FA5}">
                      <a16:colId xmlns:a16="http://schemas.microsoft.com/office/drawing/2014/main" val="3308216051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2458143941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338278331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4119444620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3421255312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2146946686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1388922984"/>
                    </a:ext>
                  </a:extLst>
                </a:gridCol>
              </a:tblGrid>
              <a:tr h="571215">
                <a:tc gridSpan="7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70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693666"/>
                  </a:ext>
                </a:extLst>
              </a:tr>
              <a:tr h="69446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Sáu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Bảy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219637"/>
                  </a:ext>
                </a:extLst>
              </a:tr>
              <a:tr h="443947"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272874"/>
                  </a:ext>
                </a:extLst>
              </a:tr>
              <a:tr h="443947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055550"/>
                  </a:ext>
                </a:extLst>
              </a:tr>
              <a:tr h="443947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333893"/>
                  </a:ext>
                </a:extLst>
              </a:tr>
              <a:tr h="443947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337337"/>
                  </a:ext>
                </a:extLst>
              </a:tr>
              <a:tr h="44126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701198"/>
                  </a:ext>
                </a:extLst>
              </a:tr>
              <a:tr h="44126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991064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2C66962C-70EB-41A9-BF3B-D0476C39851A}"/>
              </a:ext>
            </a:extLst>
          </p:cNvPr>
          <p:cNvSpPr txBox="1"/>
          <p:nvPr/>
        </p:nvSpPr>
        <p:spPr>
          <a:xfrm>
            <a:off x="6232785" y="1426595"/>
            <a:ext cx="598461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>
                <a:latin typeface="UTM Avo" panose="02040603050506020204" pitchFamily="18" charset="0"/>
              </a:rPr>
              <a:t>a) </a:t>
            </a:r>
            <a:r>
              <a:rPr lang="en-US" sz="2600" dirty="0" err="1">
                <a:latin typeface="UTM Avo" panose="02040603050506020204" pitchFamily="18" charset="0"/>
              </a:rPr>
              <a:t>Tháng</a:t>
            </a:r>
            <a:r>
              <a:rPr lang="en-US" sz="2600" dirty="0">
                <a:latin typeface="UTM Avo" panose="02040603050506020204" pitchFamily="18" charset="0"/>
              </a:rPr>
              <a:t> 10 </a:t>
            </a:r>
            <a:r>
              <a:rPr lang="en-US" sz="2600" dirty="0" err="1">
                <a:latin typeface="UTM Avo" panose="02040603050506020204" pitchFamily="18" charset="0"/>
              </a:rPr>
              <a:t>có</a:t>
            </a:r>
            <a:r>
              <a:rPr lang="en-US" sz="2600" dirty="0">
                <a:latin typeface="UTM Avo" panose="02040603050506020204" pitchFamily="18" charset="0"/>
              </a:rPr>
              <a:t> bao </a:t>
            </a:r>
            <a:r>
              <a:rPr lang="en-US" sz="2600" dirty="0" err="1">
                <a:latin typeface="UTM Avo" panose="02040603050506020204" pitchFamily="18" charset="0"/>
              </a:rPr>
              <a:t>nhiêu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ngày</a:t>
            </a:r>
            <a:r>
              <a:rPr lang="en-US" sz="2600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BB3C254-07A9-4B1E-80DF-4D4E67B7F669}"/>
              </a:ext>
            </a:extLst>
          </p:cNvPr>
          <p:cNvSpPr/>
          <p:nvPr/>
        </p:nvSpPr>
        <p:spPr>
          <a:xfrm>
            <a:off x="7258365" y="2256666"/>
            <a:ext cx="3856613" cy="638175"/>
          </a:xfrm>
          <a:prstGeom prst="roundRect">
            <a:avLst/>
          </a:prstGeom>
          <a:solidFill>
            <a:srgbClr val="FCE5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627C246-036D-4864-9BDB-F39AE834A128}"/>
              </a:ext>
            </a:extLst>
          </p:cNvPr>
          <p:cNvSpPr/>
          <p:nvPr/>
        </p:nvSpPr>
        <p:spPr>
          <a:xfrm>
            <a:off x="579277" y="4828280"/>
            <a:ext cx="553080" cy="468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03E78F-54A9-44BD-8C57-4A9C21295F3C}"/>
              </a:ext>
            </a:extLst>
          </p:cNvPr>
          <p:cNvSpPr txBox="1"/>
          <p:nvPr/>
        </p:nvSpPr>
        <p:spPr>
          <a:xfrm>
            <a:off x="6245485" y="3232469"/>
            <a:ext cx="5984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>
                <a:latin typeface="UTM Avo" panose="02040603050506020204" pitchFamily="18" charset="0"/>
              </a:rPr>
              <a:t>b)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Ngày</a:t>
            </a:r>
            <a:r>
              <a:rPr lang="en-US" sz="2800" dirty="0">
                <a:latin typeface="UTM Avo" panose="02040603050506020204" pitchFamily="18" charset="0"/>
              </a:rPr>
              <a:t> 20 </a:t>
            </a:r>
            <a:r>
              <a:rPr lang="en-US" sz="2800" dirty="0" err="1">
                <a:latin typeface="UTM Avo" panose="02040603050506020204" pitchFamily="18" charset="0"/>
              </a:rPr>
              <a:t>tháng</a:t>
            </a:r>
            <a:r>
              <a:rPr lang="en-US" sz="2800" dirty="0">
                <a:latin typeface="UTM Avo" panose="02040603050506020204" pitchFamily="18" charset="0"/>
              </a:rPr>
              <a:t> 10 </a:t>
            </a:r>
            <a:r>
              <a:rPr lang="en-US" sz="2800" dirty="0" err="1">
                <a:latin typeface="UTM Avo" panose="02040603050506020204" pitchFamily="18" charset="0"/>
              </a:rPr>
              <a:t>là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thứ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mấy</a:t>
            </a:r>
            <a:r>
              <a:rPr lang="en-US" sz="2800" dirty="0">
                <a:latin typeface="UTM Avo" panose="02040603050506020204" pitchFamily="18" charset="0"/>
              </a:rPr>
              <a:t>?</a:t>
            </a:r>
            <a:endParaRPr lang="en-US" sz="2600" dirty="0">
              <a:latin typeface="UTM Avo" panose="020406030505060202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DF2CA36-9855-4607-B847-F8796AE73C1B}"/>
              </a:ext>
            </a:extLst>
          </p:cNvPr>
          <p:cNvSpPr/>
          <p:nvPr/>
        </p:nvSpPr>
        <p:spPr>
          <a:xfrm>
            <a:off x="7296785" y="4107173"/>
            <a:ext cx="3856613" cy="638175"/>
          </a:xfrm>
          <a:prstGeom prst="roundRect">
            <a:avLst/>
          </a:prstGeom>
          <a:solidFill>
            <a:srgbClr val="FCE5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91C1E7-CC17-4F2B-9CCE-66979B785170}"/>
              </a:ext>
            </a:extLst>
          </p:cNvPr>
          <p:cNvSpPr/>
          <p:nvPr/>
        </p:nvSpPr>
        <p:spPr>
          <a:xfrm>
            <a:off x="2993804" y="3958260"/>
            <a:ext cx="553080" cy="468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18075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101600" y="397374"/>
            <a:ext cx="11988800" cy="5867239"/>
          </a:xfrm>
          <a:prstGeom prst="roundRect">
            <a:avLst>
              <a:gd name="adj" fmla="val 9715"/>
            </a:avLst>
          </a:prstGeom>
          <a:solidFill>
            <a:srgbClr val="E6E6E6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49B583-2C95-4444-9EF2-13FA6AEE4842}"/>
              </a:ext>
            </a:extLst>
          </p:cNvPr>
          <p:cNvGrpSpPr/>
          <p:nvPr/>
        </p:nvGrpSpPr>
        <p:grpSpPr>
          <a:xfrm>
            <a:off x="3392237" y="111626"/>
            <a:ext cx="5280526" cy="746812"/>
            <a:chOff x="1693121" y="130495"/>
            <a:chExt cx="5233088" cy="67494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5ED2250-F533-4F56-8ECA-92B943F32F3B}"/>
                </a:ext>
              </a:extLst>
            </p:cNvPr>
            <p:cNvSpPr/>
            <p:nvPr/>
          </p:nvSpPr>
          <p:spPr>
            <a:xfrm>
              <a:off x="1917021" y="130495"/>
              <a:ext cx="5009188" cy="674946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Đây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tờ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lịch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10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685A433-5DD3-43A7-A060-8D70D7406A5E}"/>
                </a:ext>
              </a:extLst>
            </p:cNvPr>
            <p:cNvSpPr/>
            <p:nvPr/>
          </p:nvSpPr>
          <p:spPr>
            <a:xfrm>
              <a:off x="1693121" y="165675"/>
              <a:ext cx="7714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aphicFrame>
        <p:nvGraphicFramePr>
          <p:cNvPr id="11" name="Table 12">
            <a:extLst>
              <a:ext uri="{FF2B5EF4-FFF2-40B4-BE49-F238E27FC236}">
                <a16:creationId xmlns:a16="http://schemas.microsoft.com/office/drawing/2014/main" id="{1C5D0F18-9FEE-4314-9237-729D6B493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19492"/>
              </p:ext>
            </p:extLst>
          </p:nvPr>
        </p:nvGraphicFramePr>
        <p:xfrm>
          <a:off x="380005" y="1365705"/>
          <a:ext cx="5537200" cy="3930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6384">
                  <a:extLst>
                    <a:ext uri="{9D8B030D-6E8A-4147-A177-3AD203B41FA5}">
                      <a16:colId xmlns:a16="http://schemas.microsoft.com/office/drawing/2014/main" val="3308216051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2458143941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338278331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4119444620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3421255312"/>
                    </a:ext>
                  </a:extLst>
                </a:gridCol>
                <a:gridCol w="829636">
                  <a:extLst>
                    <a:ext uri="{9D8B030D-6E8A-4147-A177-3AD203B41FA5}">
                      <a16:colId xmlns:a16="http://schemas.microsoft.com/office/drawing/2014/main" val="2146946686"/>
                    </a:ext>
                  </a:extLst>
                </a:gridCol>
                <a:gridCol w="702636">
                  <a:extLst>
                    <a:ext uri="{9D8B030D-6E8A-4147-A177-3AD203B41FA5}">
                      <a16:colId xmlns:a16="http://schemas.microsoft.com/office/drawing/2014/main" val="1388922984"/>
                    </a:ext>
                  </a:extLst>
                </a:gridCol>
              </a:tblGrid>
              <a:tr h="571215">
                <a:tc gridSpan="7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709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693666"/>
                  </a:ext>
                </a:extLst>
              </a:tr>
              <a:tr h="69446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Sáu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Bảy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Chủ</a:t>
                      </a: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9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nhật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9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219637"/>
                  </a:ext>
                </a:extLst>
              </a:tr>
              <a:tr h="443947"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272874"/>
                  </a:ext>
                </a:extLst>
              </a:tr>
              <a:tr h="443947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055550"/>
                  </a:ext>
                </a:extLst>
              </a:tr>
              <a:tr h="443947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333893"/>
                  </a:ext>
                </a:extLst>
              </a:tr>
              <a:tr h="443947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337337"/>
                  </a:ext>
                </a:extLst>
              </a:tr>
              <a:tr h="44126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701198"/>
                  </a:ext>
                </a:extLst>
              </a:tr>
              <a:tr h="44126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991064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8627C246-036D-4864-9BDB-F39AE834A128}"/>
              </a:ext>
            </a:extLst>
          </p:cNvPr>
          <p:cNvSpPr/>
          <p:nvPr/>
        </p:nvSpPr>
        <p:spPr>
          <a:xfrm>
            <a:off x="442495" y="3089592"/>
            <a:ext cx="504000" cy="432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91C1E7-CC17-4F2B-9CCE-66979B785170}"/>
              </a:ext>
            </a:extLst>
          </p:cNvPr>
          <p:cNvSpPr/>
          <p:nvPr/>
        </p:nvSpPr>
        <p:spPr>
          <a:xfrm>
            <a:off x="2931643" y="3076892"/>
            <a:ext cx="504000" cy="432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0B3E3E-9F25-4D84-AF32-FCFE714C37EF}"/>
              </a:ext>
            </a:extLst>
          </p:cNvPr>
          <p:cNvSpPr/>
          <p:nvPr/>
        </p:nvSpPr>
        <p:spPr>
          <a:xfrm>
            <a:off x="4570854" y="3521592"/>
            <a:ext cx="504000" cy="432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79C0E4D-6696-45B6-A9AF-88292517A267}"/>
              </a:ext>
            </a:extLst>
          </p:cNvPr>
          <p:cNvSpPr/>
          <p:nvPr/>
        </p:nvSpPr>
        <p:spPr>
          <a:xfrm>
            <a:off x="2110546" y="3966292"/>
            <a:ext cx="504000" cy="432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02D9B68-57A5-4BBC-9DA9-172E3F48C8EF}"/>
              </a:ext>
            </a:extLst>
          </p:cNvPr>
          <p:cNvSpPr/>
          <p:nvPr/>
        </p:nvSpPr>
        <p:spPr>
          <a:xfrm>
            <a:off x="3769443" y="3966292"/>
            <a:ext cx="504000" cy="432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A9A599D-B37A-4D2A-AEAE-EAA4AC690B39}"/>
              </a:ext>
            </a:extLst>
          </p:cNvPr>
          <p:cNvSpPr/>
          <p:nvPr/>
        </p:nvSpPr>
        <p:spPr>
          <a:xfrm>
            <a:off x="1271008" y="4423692"/>
            <a:ext cx="504000" cy="432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8DB50C-205F-4D1E-B297-E628A2694818}"/>
              </a:ext>
            </a:extLst>
          </p:cNvPr>
          <p:cNvSpPr txBox="1"/>
          <p:nvPr/>
        </p:nvSpPr>
        <p:spPr>
          <a:xfrm>
            <a:off x="6145465" y="1365705"/>
            <a:ext cx="626359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UTM Avo" panose="02040603050506020204" pitchFamily="18" charset="0"/>
              </a:rPr>
              <a:t>c) </a:t>
            </a:r>
            <a:r>
              <a:rPr lang="en-US" sz="2400" dirty="0" err="1">
                <a:latin typeface="UTM Avo" panose="02040603050506020204" pitchFamily="18" charset="0"/>
              </a:rPr>
              <a:t>Đọc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viết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được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khoanh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trong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lịch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bên</a:t>
            </a:r>
            <a:r>
              <a:rPr lang="en-US" sz="2400" dirty="0">
                <a:latin typeface="UTM Avo" panose="02040603050506020204" pitchFamily="18" charset="0"/>
              </a:rPr>
              <a:t> (</a:t>
            </a:r>
            <a:r>
              <a:rPr lang="en-US" sz="2400" dirty="0" err="1">
                <a:latin typeface="UTM Avo" panose="02040603050506020204" pitchFamily="18" charset="0"/>
              </a:rPr>
              <a:t>theo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mẫu</a:t>
            </a:r>
            <a:r>
              <a:rPr lang="en-US" sz="2400" dirty="0">
                <a:latin typeface="UTM Avo" panose="02040603050506020204" pitchFamily="18" charset="0"/>
              </a:rPr>
              <a:t>):</a:t>
            </a:r>
          </a:p>
          <a:p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1B8AE6-17AA-4423-92FF-D26A0E2EA995}"/>
              </a:ext>
            </a:extLst>
          </p:cNvPr>
          <p:cNvSpPr txBox="1"/>
          <p:nvPr/>
        </p:nvSpPr>
        <p:spPr>
          <a:xfrm>
            <a:off x="6514019" y="2381367"/>
            <a:ext cx="23622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Mẫu</a:t>
            </a:r>
            <a:r>
              <a:rPr lang="en-US" sz="2200" b="1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</a:p>
        </p:txBody>
      </p:sp>
      <p:graphicFrame>
        <p:nvGraphicFramePr>
          <p:cNvPr id="29" name="Table 12">
            <a:extLst>
              <a:ext uri="{FF2B5EF4-FFF2-40B4-BE49-F238E27FC236}">
                <a16:creationId xmlns:a16="http://schemas.microsoft.com/office/drawing/2014/main" id="{778053AF-97AA-478F-A441-E784662941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366582"/>
              </p:ext>
            </p:extLst>
          </p:nvPr>
        </p:nvGraphicFramePr>
        <p:xfrm>
          <a:off x="6240544" y="2897948"/>
          <a:ext cx="5720684" cy="202965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852656">
                  <a:extLst>
                    <a:ext uri="{9D8B030D-6E8A-4147-A177-3AD203B41FA5}">
                      <a16:colId xmlns:a16="http://schemas.microsoft.com/office/drawing/2014/main" val="343727159"/>
                    </a:ext>
                  </a:extLst>
                </a:gridCol>
                <a:gridCol w="2868028">
                  <a:extLst>
                    <a:ext uri="{9D8B030D-6E8A-4147-A177-3AD203B41FA5}">
                      <a16:colId xmlns:a16="http://schemas.microsoft.com/office/drawing/2014/main" val="451996445"/>
                    </a:ext>
                  </a:extLst>
                </a:gridCol>
              </a:tblGrid>
              <a:tr h="569152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solidFill>
                            <a:srgbClr val="FF0000"/>
                          </a:solidFill>
                          <a:latin typeface="UTM Avo" panose="02040603050506020204" pitchFamily="18" charset="0"/>
                        </a:rPr>
                        <a:t>Đọc</a:t>
                      </a:r>
                      <a:r>
                        <a:rPr lang="en-US" sz="2200" b="1" dirty="0">
                          <a:solidFill>
                            <a:srgbClr val="FF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err="1">
                          <a:solidFill>
                            <a:srgbClr val="FF0000"/>
                          </a:solidFill>
                          <a:latin typeface="UTM Avo" panose="02040603050506020204" pitchFamily="18" charset="0"/>
                        </a:rPr>
                        <a:t>Viết</a:t>
                      </a:r>
                      <a:endParaRPr lang="en-US" sz="22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63268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endParaRPr lang="en-US" sz="20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5525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endParaRPr lang="en-US" sz="20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UTM Avo" panose="020406030505060202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635335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9E851D6-958F-4ED0-96CC-9A4159FB57E0}"/>
              </a:ext>
            </a:extLst>
          </p:cNvPr>
          <p:cNvSpPr txBox="1"/>
          <p:nvPr/>
        </p:nvSpPr>
        <p:spPr>
          <a:xfrm>
            <a:off x="6240557" y="3584292"/>
            <a:ext cx="287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UTM Avo" panose="02040603050506020204" pitchFamily="18" charset="0"/>
              </a:rPr>
              <a:t>Ngày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tháng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Mười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FD88CF-7FFB-4B9C-B046-52C8B89876EE}"/>
              </a:ext>
            </a:extLst>
          </p:cNvPr>
          <p:cNvSpPr txBox="1"/>
          <p:nvPr/>
        </p:nvSpPr>
        <p:spPr>
          <a:xfrm>
            <a:off x="9169368" y="3570754"/>
            <a:ext cx="27337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UTM Avo" panose="02040603050506020204" pitchFamily="18" charset="0"/>
              </a:rPr>
              <a:t>Ngày</a:t>
            </a:r>
            <a:r>
              <a:rPr lang="en-US" sz="2000" dirty="0">
                <a:latin typeface="UTM Avo" panose="02040603050506020204" pitchFamily="18" charset="0"/>
              </a:rPr>
              <a:t> 3 </a:t>
            </a:r>
            <a:r>
              <a:rPr lang="en-US" sz="2000" dirty="0" err="1">
                <a:latin typeface="UTM Avo" panose="02040603050506020204" pitchFamily="18" charset="0"/>
              </a:rPr>
              <a:t>tháng</a:t>
            </a:r>
            <a:r>
              <a:rPr lang="en-US" sz="2000" dirty="0">
                <a:latin typeface="UTM Avo" panose="02040603050506020204" pitchFamily="18" charset="0"/>
              </a:rPr>
              <a:t> 10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037210-D444-437D-9B66-97B1FBD678FB}"/>
              </a:ext>
            </a:extLst>
          </p:cNvPr>
          <p:cNvSpPr txBox="1"/>
          <p:nvPr/>
        </p:nvSpPr>
        <p:spPr>
          <a:xfrm>
            <a:off x="6312432" y="4153207"/>
            <a:ext cx="25568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UTM Avo" panose="02040603050506020204" pitchFamily="18" charset="0"/>
              </a:rPr>
              <a:t>Ngày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mười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lăm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</a:p>
          <a:p>
            <a:r>
              <a:rPr lang="en-US" sz="2000" dirty="0" err="1">
                <a:latin typeface="UTM Avo" panose="02040603050506020204" pitchFamily="18" charset="0"/>
              </a:rPr>
              <a:t>tháng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Mười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B6F767-FC26-40BC-B1C1-2D36C2560B40}"/>
              </a:ext>
            </a:extLst>
          </p:cNvPr>
          <p:cNvSpPr txBox="1"/>
          <p:nvPr/>
        </p:nvSpPr>
        <p:spPr>
          <a:xfrm>
            <a:off x="9249812" y="4256612"/>
            <a:ext cx="2813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UTM Avo" panose="02040603050506020204" pitchFamily="18" charset="0"/>
              </a:rPr>
              <a:t>Ngày</a:t>
            </a:r>
            <a:r>
              <a:rPr lang="en-US" sz="2000" dirty="0">
                <a:latin typeface="UTM Avo" panose="02040603050506020204" pitchFamily="18" charset="0"/>
              </a:rPr>
              <a:t> 15 </a:t>
            </a:r>
            <a:r>
              <a:rPr lang="en-US" sz="2000" dirty="0" err="1">
                <a:latin typeface="UTM Avo" panose="02040603050506020204" pitchFamily="18" charset="0"/>
              </a:rPr>
              <a:t>tháng</a:t>
            </a:r>
            <a:r>
              <a:rPr lang="en-US" sz="2000" dirty="0">
                <a:latin typeface="UTM Avo" panose="02040603050506020204" pitchFamily="18" charset="0"/>
              </a:rPr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3219289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0" grpId="0" animBg="1"/>
      <p:bldP spid="21" grpId="0" animBg="1"/>
      <p:bldP spid="21" grpId="1" animBg="1"/>
      <p:bldP spid="22" grpId="0" animBg="1"/>
      <p:bldP spid="23" grpId="0" animBg="1"/>
      <p:bldP spid="26" grpId="0" animBg="1"/>
      <p:bldP spid="27" grpId="0"/>
      <p:bldP spid="28" grpId="0"/>
      <p:bldP spid="18" grpId="0"/>
      <p:bldP spid="30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lympia_2015_nhạc_mở_đầu">
            <a:hlinkClick r:id="" action="ppaction://media"/>
            <a:extLst>
              <a:ext uri="{FF2B5EF4-FFF2-40B4-BE49-F238E27FC236}">
                <a16:creationId xmlns:a16="http://schemas.microsoft.com/office/drawing/2014/main" id="{6AB0560E-0D71-4894-9D4A-1C58A6746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2398" y="311054"/>
            <a:ext cx="487363" cy="487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268490-83F3-4B35-9EBA-D4E334B72A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1920" y="0"/>
            <a:ext cx="12313920" cy="64373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079" y="170688"/>
            <a:ext cx="8730672" cy="632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554736"/>
            <a:ext cx="12435840" cy="568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24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D324677-3C36-47BC-B29A-D6E24166FF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05200" y="1472105"/>
            <a:ext cx="6503152" cy="4648200"/>
            <a:chOff x="2019300" y="1219200"/>
            <a:chExt cx="6503152" cy="4648200"/>
          </a:xfrm>
        </p:grpSpPr>
        <p:sp>
          <p:nvSpPr>
            <p:cNvPr id="5" name="Rectangle 4"/>
            <p:cNvSpPr/>
            <p:nvPr/>
          </p:nvSpPr>
          <p:spPr>
            <a:xfrm>
              <a:off x="6247256" y="1219200"/>
              <a:ext cx="2275196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3556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863152" y="2160896"/>
              <a:ext cx="1600200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2667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3429000" y="3110552"/>
              <a:ext cx="1600200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1778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2019300" y="4038600"/>
              <a:ext cx="1600200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889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027" name="Picture 3" descr="C:\Users\Admin\Downloads\ngay tháng\dora-the-explorer-large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775" r="100000">
                        <a14:foregroundMark x1="66272" y1="93981" x2="66272" y2="93981"/>
                        <a14:foregroundMark x1="60059" y1="93287" x2="60059" y2="93287"/>
                        <a14:foregroundMark x1="60059" y1="93287" x2="60059" y2="93287"/>
                        <a14:foregroundMark x1="63314" y1="92361" x2="63314" y2="92361"/>
                        <a14:foregroundMark x1="71598" y1="96065" x2="71598" y2="96065"/>
                        <a14:foregroundMark x1="57692" y1="93056" x2="57692" y2="93056"/>
                        <a14:foregroundMark x1="69822" y1="93519" x2="69822" y2="93519"/>
                        <a14:foregroundMark x1="42012" y1="91435" x2="42012" y2="91435"/>
                        <a14:foregroundMark x1="37870" y1="93056" x2="37870" y2="93056"/>
                        <a14:foregroundMark x1="37574" y1="94444" x2="37574" y2="94444"/>
                        <a14:foregroundMark x1="71893" y1="17593" x2="71893" y2="17593"/>
                        <a14:foregroundMark x1="48521" y1="27546" x2="48521" y2="27546"/>
                        <a14:foregroundMark x1="50592" y1="27546" x2="50592" y2="27546"/>
                        <a14:foregroundMark x1="61243" y1="95602" x2="61243" y2="95602"/>
                        <a14:foregroundMark x1="65385" y1="96065" x2="65385" y2="96065"/>
                        <a14:foregroundMark x1="36391" y1="96759" x2="36391" y2="96759"/>
                        <a14:foregroundMark x1="46450" y1="93287" x2="46450" y2="93287"/>
                        <a14:foregroundMark x1="34911" y1="97685" x2="45562" y2="92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890" y="4136859"/>
            <a:ext cx="1714310" cy="219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ownloads\ngay tháng\tải xuống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5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030" y="557986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12" action="ppaction://hlinksldjump"/>
          </p:cNvPr>
          <p:cNvSpPr/>
          <p:nvPr/>
        </p:nvSpPr>
        <p:spPr>
          <a:xfrm>
            <a:off x="3991089" y="4326684"/>
            <a:ext cx="700834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D60093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</a:rPr>
              <a:t>1</a:t>
            </a:r>
          </a:p>
        </p:txBody>
      </p:sp>
      <p:sp>
        <p:nvSpPr>
          <p:cNvPr id="10" name="Rectangle 9">
            <a:hlinkClick r:id="rId13" action="ppaction://hlinksldjump"/>
          </p:cNvPr>
          <p:cNvSpPr/>
          <p:nvPr/>
        </p:nvSpPr>
        <p:spPr>
          <a:xfrm>
            <a:off x="5486602" y="3412284"/>
            <a:ext cx="700833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D60093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</a:rPr>
              <a:t>2</a:t>
            </a:r>
          </a:p>
        </p:txBody>
      </p:sp>
      <p:sp>
        <p:nvSpPr>
          <p:cNvPr id="11" name="Rectangle 10">
            <a:hlinkClick r:id="rId14" action="ppaction://hlinksldjump"/>
          </p:cNvPr>
          <p:cNvSpPr/>
          <p:nvPr/>
        </p:nvSpPr>
        <p:spPr>
          <a:xfrm>
            <a:off x="6920753" y="2386925"/>
            <a:ext cx="700834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D60093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</a:rPr>
              <a:t>3</a:t>
            </a:r>
          </a:p>
        </p:txBody>
      </p:sp>
      <p:sp>
        <p:nvSpPr>
          <p:cNvPr id="12" name="Rectangle 11">
            <a:hlinkClick r:id="rId15" action="ppaction://hlinksldjump"/>
          </p:cNvPr>
          <p:cNvSpPr/>
          <p:nvPr/>
        </p:nvSpPr>
        <p:spPr>
          <a:xfrm>
            <a:off x="8107676" y="1315323"/>
            <a:ext cx="700834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D60093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</a:rPr>
              <a:t>4</a:t>
            </a:r>
          </a:p>
        </p:txBody>
      </p:sp>
      <p:pic>
        <p:nvPicPr>
          <p:cNvPr id="8" name="gioi thieu tro cho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03250" y="5576417"/>
            <a:ext cx="609600" cy="609600"/>
          </a:xfrm>
          <a:prstGeom prst="rect">
            <a:avLst/>
          </a:prstGeom>
        </p:spPr>
      </p:pic>
      <p:pic>
        <p:nvPicPr>
          <p:cNvPr id="19" name="Picture 2" descr="C:\Users\Admin\Downloads\ngay tháng\tải xuống.jpg">
            <a:extLst>
              <a:ext uri="{FF2B5EF4-FFF2-40B4-BE49-F238E27FC236}">
                <a16:creationId xmlns:a16="http://schemas.microsoft.com/office/drawing/2014/main" id="{F59A3D4E-1E78-4667-A1F0-D72E366EA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5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676" y="-482972"/>
            <a:ext cx="1524000" cy="1524000"/>
          </a:xfrm>
          <a:prstGeom prst="rect">
            <a:avLst/>
          </a:prstGeom>
          <a:noFill/>
          <a:scene3d>
            <a:camera prst="isometricOffAxis1To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hlinkClick r:id="rId17" action="ppaction://hlinksldjump"/>
            <a:extLst>
              <a:ext uri="{FF2B5EF4-FFF2-40B4-BE49-F238E27FC236}">
                <a16:creationId xmlns:a16="http://schemas.microsoft.com/office/drawing/2014/main" id="{CEA22550-1367-44B5-A21C-5CBD306DE9B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sp>
        <p:nvSpPr>
          <p:cNvPr id="23" name="WordArt 18">
            <a:extLst>
              <a:ext uri="{FF2B5EF4-FFF2-40B4-BE49-F238E27FC236}">
                <a16:creationId xmlns:a16="http://schemas.microsoft.com/office/drawing/2014/main" id="{8CF08AB5-BD4B-4A88-9832-25BC8161B2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2850" y="1306477"/>
            <a:ext cx="64770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</a:t>
            </a:r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mừng</a:t>
            </a:r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chiến</a:t>
            </a:r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thắng</a:t>
            </a:r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EBC320A-8BC5-445B-96FE-DEBD5D53CD1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212130" y="-898500"/>
            <a:ext cx="9849897" cy="553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6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21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2.96296E-6 C 0.01211 -0.00879 -0.01146 0.0044 0.00091 -0.00393 C 0.00898 -0.00995 0.01302 -0.01875 0.01823 -0.03078 C 0.02344 -0.04305 0.05807 -0.08912 0.07031 -0.10393 C 0.08255 -0.11852 0.08125 -0.12129 0.09166 -0.13194 C 0.10221 -0.14259 0.12656 -0.15949 0.13359 -0.16736 " pathEditMode="relative" rAng="0" ptsTypes="AAAAAA">
                                      <p:cBhvr>
                                        <p:cTn id="3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2" y="-83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59 -0.16736 L 0.24987 -0.3115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7" y="-72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987 -0.31157 L 0.35976 -0.4340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5" y="-6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76 -0.43403 L 0.50534 -0.5828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79" y="-71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-0.00573 -0.1729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-8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Âm thanh chiến thắ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1" grpId="0"/>
      <p:bldP spid="11" grpId="1"/>
      <p:bldP spid="12" grpId="0"/>
      <p:bldP spid="12" grpId="1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03857" y="1918655"/>
            <a:ext cx="3051023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9373" y="3264369"/>
            <a:ext cx="239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Tháng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6" y="321972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259889" y="1644769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606497" y="2005162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Caâu</a:t>
            </a:r>
            <a:r>
              <a:rPr lang="en-US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 1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1976487" y="4498848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DB550F-F77A-499E-A1C9-A228E4F422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0003" y="1785611"/>
            <a:ext cx="5849501" cy="414338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20" name="Picture 19">
            <a:hlinkClick r:id="rId11" action="ppaction://hlinksldjump"/>
            <a:extLst>
              <a:ext uri="{FF2B5EF4-FFF2-40B4-BE49-F238E27FC236}">
                <a16:creationId xmlns:a16="http://schemas.microsoft.com/office/drawing/2014/main" id="{D6399218-D262-42AC-A97C-13AB1ADFF57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312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89061" y="1926450"/>
            <a:ext cx="3370363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49639" y="3185958"/>
            <a:ext cx="2449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Thứ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Năm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306585" y="1644768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653193" y="2005161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Caâu</a:t>
            </a:r>
            <a:r>
              <a:rPr lang="en-US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 1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2049639" y="4035552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DB550F-F77A-499E-A1C9-A228E4F422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0003" y="1785611"/>
            <a:ext cx="5849501" cy="414338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18" name="Picture 17">
            <a:hlinkClick r:id="rId11" action="ppaction://hlinksldjump"/>
            <a:extLst>
              <a:ext uri="{FF2B5EF4-FFF2-40B4-BE49-F238E27FC236}">
                <a16:creationId xmlns:a16="http://schemas.microsoft.com/office/drawing/2014/main" id="{BA8E6141-DB61-4D95-9F98-93622917184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331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13560" y="1917503"/>
            <a:ext cx="3370363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49640" y="3199286"/>
            <a:ext cx="2449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Thứ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Hai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306585" y="1644768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653193" y="2005161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Caâu</a:t>
            </a:r>
            <a:r>
              <a:rPr lang="en-US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 1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2049639" y="4035552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DB550F-F77A-499E-A1C9-A228E4F422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0003" y="1785611"/>
            <a:ext cx="5849501" cy="414338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18" name="Picture 17">
            <a:hlinkClick r:id="rId11" action="ppaction://hlinksldjump"/>
            <a:extLst>
              <a:ext uri="{FF2B5EF4-FFF2-40B4-BE49-F238E27FC236}">
                <a16:creationId xmlns:a16="http://schemas.microsoft.com/office/drawing/2014/main" id="{D5623838-A793-4A78-88A0-A071AB616FF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971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13560" y="1917503"/>
            <a:ext cx="3370363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49640" y="3199286"/>
            <a:ext cx="2449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28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ngày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306585" y="1644768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653193" y="2005161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Caâu</a:t>
            </a:r>
            <a:r>
              <a:rPr lang="en-US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 1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2049639" y="4035552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DB550F-F77A-499E-A1C9-A228E4F422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0003" y="1785611"/>
            <a:ext cx="5849501" cy="414338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18" name="Picture 17">
            <a:hlinkClick r:id="rId11" action="ppaction://hlinksldjump"/>
            <a:extLst>
              <a:ext uri="{FF2B5EF4-FFF2-40B4-BE49-F238E27FC236}">
                <a16:creationId xmlns:a16="http://schemas.microsoft.com/office/drawing/2014/main" id="{2411B418-2793-4C5D-AC8D-78615F48F22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517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ả Tuần Đều Ngoan - Siêu Chíp ( Sieu Chip ) - Ca Nhạc Thiếu Nhi , Phim Hoạt Hình - CM.">
            <a:hlinkClick r:id="" action="ppaction://media"/>
            <a:extLst>
              <a:ext uri="{FF2B5EF4-FFF2-40B4-BE49-F238E27FC236}">
                <a16:creationId xmlns:a16="http://schemas.microsoft.com/office/drawing/2014/main" id="{DCC3B821-A29A-4537-8F4C-7D2B0EC74F9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9016" end="144630.656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4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08FE94-CB31-4A23-837B-578E19B471D6}"/>
              </a:ext>
            </a:extLst>
          </p:cNvPr>
          <p:cNvSpPr/>
          <p:nvPr/>
        </p:nvSpPr>
        <p:spPr>
          <a:xfrm>
            <a:off x="0" y="-1"/>
            <a:ext cx="12192000" cy="642257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21D6BD5-C837-4B28-B46F-1460B5FF6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9357"/>
          <a:stretch>
            <a:fillRect/>
          </a:stretch>
        </p:blipFill>
        <p:spPr>
          <a:xfrm flipH="1">
            <a:off x="665677" y="435430"/>
            <a:ext cx="11096683" cy="58875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B4245C-5451-492E-901B-5107BFF7FE54}"/>
              </a:ext>
            </a:extLst>
          </p:cNvPr>
          <p:cNvSpPr txBox="1"/>
          <p:nvPr/>
        </p:nvSpPr>
        <p:spPr>
          <a:xfrm>
            <a:off x="4301613" y="529985"/>
            <a:ext cx="3588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013C61B-4D19-407A-9F9C-626F08E2C095}"/>
              </a:ext>
            </a:extLst>
          </p:cNvPr>
          <p:cNvGrpSpPr/>
          <p:nvPr/>
        </p:nvGrpSpPr>
        <p:grpSpPr>
          <a:xfrm>
            <a:off x="4459587" y="1308417"/>
            <a:ext cx="3037134" cy="4241165"/>
            <a:chOff x="3200401" y="762000"/>
            <a:chExt cx="4495801" cy="5562601"/>
          </a:xfrm>
        </p:grpSpPr>
        <p:pic>
          <p:nvPicPr>
            <p:cNvPr id="9" name="Picture 2" descr="C:\Users\Admin\Downloads\ngay tháng\1479351343253_1364398.jpg">
              <a:extLst>
                <a:ext uri="{FF2B5EF4-FFF2-40B4-BE49-F238E27FC236}">
                  <a16:creationId xmlns:a16="http://schemas.microsoft.com/office/drawing/2014/main" id="{1600920A-03A8-4ADB-91AB-465CE19DC0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53" t="38494" r="10861" b="14531"/>
            <a:stretch/>
          </p:blipFill>
          <p:spPr bwMode="auto">
            <a:xfrm>
              <a:off x="3200401" y="762000"/>
              <a:ext cx="4495801" cy="556260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C:\Users\Admin\Downloads\ngay tháng\20160702065835-GV001-Vector-ga-vang-2017.jpg">
              <a:extLst>
                <a:ext uri="{FF2B5EF4-FFF2-40B4-BE49-F238E27FC236}">
                  <a16:creationId xmlns:a16="http://schemas.microsoft.com/office/drawing/2014/main" id="{8BF27B7D-C29A-4200-A7B4-2913868836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276" b="19067"/>
            <a:stretch/>
          </p:blipFill>
          <p:spPr bwMode="auto">
            <a:xfrm>
              <a:off x="3352799" y="5029200"/>
              <a:ext cx="4191002" cy="1233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3A0FFD-33C5-4ECD-AA4F-90EF4B726515}"/>
                </a:ext>
              </a:extLst>
            </p:cNvPr>
            <p:cNvSpPr txBox="1"/>
            <p:nvPr/>
          </p:nvSpPr>
          <p:spPr>
            <a:xfrm>
              <a:off x="3200401" y="1128961"/>
              <a:ext cx="4198572" cy="8026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MƯỜI</a:t>
              </a:r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5">
              <a:extLst>
                <a:ext uri="{FF2B5EF4-FFF2-40B4-BE49-F238E27FC236}">
                  <a16:creationId xmlns:a16="http://schemas.microsoft.com/office/drawing/2014/main" id="{96D4597A-2A02-49D4-B7E8-690701C557D9}"/>
                </a:ext>
              </a:extLst>
            </p:cNvPr>
            <p:cNvSpPr/>
            <p:nvPr/>
          </p:nvSpPr>
          <p:spPr>
            <a:xfrm>
              <a:off x="3352800" y="4533197"/>
              <a:ext cx="3887505" cy="48023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solidFill>
                    <a:srgbClr val="002060"/>
                  </a:solidFill>
                  <a:latin typeface="UTM Daxline Medium" pitchFamily="18" charset="0"/>
                  <a:cs typeface="Times New Roman" pitchFamily="18" charset="0"/>
                </a:rPr>
                <a:t>THỨ</a:t>
              </a:r>
              <a:r>
                <a:rPr lang="en-US" sz="2000" b="1" dirty="0">
                  <a:solidFill>
                    <a:srgbClr val="002060"/>
                  </a:solidFill>
                  <a:latin typeface="UTM Daxline Medium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rgbClr val="002060"/>
                  </a:solidFill>
                  <a:latin typeface="UTM Daxline Medium" pitchFamily="18" charset="0"/>
                  <a:cs typeface="Times New Roman" pitchFamily="18" charset="0"/>
                </a:rPr>
                <a:t>SÁU</a:t>
              </a:r>
              <a:endParaRPr lang="en-US" sz="2000" b="1" dirty="0">
                <a:solidFill>
                  <a:srgbClr val="002060"/>
                </a:solidFill>
                <a:latin typeface="UTM Daxline Medium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75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7C48E4-05C6-4F8B-B19E-B3786D146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318" y="1447628"/>
            <a:ext cx="10821338" cy="39627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7B767E1-C59D-42D0-80AF-0DC53C618523}"/>
              </a:ext>
            </a:extLst>
          </p:cNvPr>
          <p:cNvSpPr txBox="1"/>
          <p:nvPr/>
        </p:nvSpPr>
        <p:spPr>
          <a:xfrm>
            <a:off x="3684654" y="505068"/>
            <a:ext cx="5058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972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9357"/>
          <a:stretch>
            <a:fillRect/>
          </a:stretch>
        </p:blipFill>
        <p:spPr>
          <a:xfrm flipH="1">
            <a:off x="1091381" y="371481"/>
            <a:ext cx="10015222" cy="611503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715458">
            <a:off x="9165988" y="4893021"/>
            <a:ext cx="713747" cy="13970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782DE7-3FE8-42C0-9C7D-27D4382358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666" y="867190"/>
            <a:ext cx="8929173" cy="48226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358582" y="3182700"/>
            <a:ext cx="1003257" cy="233809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9474107" y="3994360"/>
            <a:ext cx="2443364" cy="22150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447594">
            <a:off x="1098767" y="4429723"/>
            <a:ext cx="1535556" cy="1852097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BC2C0F2-75DB-4205-83BF-013755851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2565" y="3361205"/>
            <a:ext cx="6276017" cy="1332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0963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Chia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tờ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altLang="en-US" sz="2933" b="1" dirty="0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933" b="1" dirty="0" err="1">
                <a:solidFill>
                  <a:srgbClr val="1E3E99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altLang="en-US" sz="3600" b="1" dirty="0">
              <a:solidFill>
                <a:srgbClr val="1E3E99"/>
              </a:solidFill>
              <a:latin typeface="#9Slide03 Sofia Pro Soft Bold" panose="020B0000000000000000" pitchFamily="34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6DD1E2AC-5C76-45F2-94C1-03978095F117}"/>
              </a:ext>
            </a:extLst>
          </p:cNvPr>
          <p:cNvSpPr>
            <a:spLocks noChangeArrowheads="1"/>
          </p:cNvSpPr>
          <p:nvPr/>
        </p:nvSpPr>
        <p:spPr bwMode="auto">
          <a:xfrm rot="917024">
            <a:off x="10001898" y="4578682"/>
            <a:ext cx="138778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0963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>
                <a:solidFill>
                  <a:srgbClr val="FF0000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altLang="en-US" sz="3200" b="1" dirty="0">
                <a:solidFill>
                  <a:srgbClr val="FF0000"/>
                </a:solidFill>
                <a:latin typeface="#9Slide03 Sofia Pro Soft Bold" panose="020B00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 defTabSz="60963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FF0000"/>
                </a:solidFill>
                <a:latin typeface="#9Slide03 Sofia Pro Soft Bold" panose="020B0000000000000000" pitchFamily="34" charset="0"/>
                <a:cs typeface="Times New Roman" panose="02020603050405020304" pitchFamily="18" charset="0"/>
              </a:rPr>
              <a:t>4</a:t>
            </a:r>
            <a:endParaRPr lang="en-US" altLang="en-US" sz="4000" b="1" dirty="0">
              <a:solidFill>
                <a:srgbClr val="FF0000"/>
              </a:solidFill>
              <a:latin typeface="#9Slide03 Sofia Pro Soft Bold" panose="020B0000000000000000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447800" y="152400"/>
            <a:ext cx="8915400" cy="6705600"/>
            <a:chOff x="-76200" y="152400"/>
            <a:chExt cx="9087134" cy="6854718"/>
          </a:xfrm>
        </p:grpSpPr>
        <p:pic>
          <p:nvPicPr>
            <p:cNvPr id="1026" name="Picture 2" descr="C:\Users\Admin\Downloads\ngay tháng\chalk-board-303457_960_720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152400"/>
              <a:ext cx="8686800" cy="670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3" descr="D:\Tramy 13-6-2016\Ta lieu di thi\Hinh anh ho tro soan giao an\trang trí\37393514-schoolchildren-at-the-blackboard-in-the-classroom-frame-with-a-copy-space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136" b="100000" l="889" r="99778">
                          <a14:foregroundMark x1="12444" y1="93728" x2="12444" y2="93728"/>
                          <a14:foregroundMark x1="16444" y1="95122" x2="16444" y2="95122"/>
                          <a14:foregroundMark x1="15556" y1="90244" x2="15556" y2="90244"/>
                          <a14:foregroundMark x1="13556" y1="88502" x2="13556" y2="88502"/>
                          <a14:foregroundMark x1="11111" y1="70035" x2="11111" y2="70035"/>
                          <a14:foregroundMark x1="9778" y1="74913" x2="9778" y2="74913"/>
                          <a14:foregroundMark x1="8000" y1="71080" x2="8000" y2="71080"/>
                          <a14:foregroundMark x1="14889" y1="94077" x2="14889" y2="94077"/>
                          <a14:foregroundMark x1="14000" y1="89895" x2="14000" y2="89895"/>
                          <a14:foregroundMark x1="13111" y1="90592" x2="13111" y2="90592"/>
                          <a14:foregroundMark x1="95333" y1="82230" x2="95333" y2="82230"/>
                          <a14:foregroundMark x1="94000" y1="79791" x2="94000" y2="79791"/>
                          <a14:foregroundMark x1="94222" y1="78746" x2="94222" y2="78746"/>
                          <a14:foregroundMark x1="22889" y1="48432" x2="22889" y2="48432"/>
                          <a14:foregroundMark x1="26889" y1="62369" x2="26889" y2="62369"/>
                          <a14:foregroundMark x1="24667" y1="60279" x2="24667" y2="60279"/>
                          <a14:backgroundMark x1="16444" y1="45296" x2="16444" y2="45296"/>
                          <a14:backgroundMark x1="22667" y1="45645" x2="22667" y2="45645"/>
                          <a14:backgroundMark x1="25778" y1="49477" x2="25778" y2="49477"/>
                          <a14:backgroundMark x1="25111" y1="56446" x2="25111" y2="56446"/>
                          <a14:backgroundMark x1="22000" y1="63415" x2="22000" y2="63415"/>
                          <a14:backgroundMark x1="22889" y1="75610" x2="22889" y2="75610"/>
                          <a14:backgroundMark x1="23778" y1="79791" x2="23778" y2="79791"/>
                          <a14:backgroundMark x1="26889" y1="79443" x2="26889" y2="79443"/>
                          <a14:backgroundMark x1="28444" y1="79791" x2="28444" y2="79791"/>
                          <a14:backgroundMark x1="28667" y1="77700" x2="28667" y2="77700"/>
                          <a14:backgroundMark x1="17333" y1="45296" x2="17333" y2="45296"/>
                          <a14:backgroundMark x1="20000" y1="45296" x2="20000" y2="45296"/>
                          <a14:backgroundMark x1="22667" y1="45296" x2="22667" y2="45296"/>
                          <a14:backgroundMark x1="25111" y1="45296" x2="25111" y2="45296"/>
                          <a14:backgroundMark x1="27556" y1="45296" x2="27556" y2="45296"/>
                          <a14:backgroundMark x1="27556" y1="49477" x2="27556" y2="49477"/>
                          <a14:backgroundMark x1="19778" y1="48084" x2="19778" y2="48084"/>
                          <a14:backgroundMark x1="19556" y1="46690" x2="19556" y2="46690"/>
                          <a14:backgroundMark x1="18222" y1="45296" x2="18222" y2="45296"/>
                          <a14:backgroundMark x1="15333" y1="43902" x2="15333" y2="43902"/>
                          <a14:backgroundMark x1="20444" y1="43206" x2="20444" y2="43206"/>
                          <a14:backgroundMark x1="24222" y1="43902" x2="24222" y2="43902"/>
                          <a14:backgroundMark x1="22222" y1="43902" x2="22222" y2="43902"/>
                          <a14:backgroundMark x1="27778" y1="43902" x2="27778" y2="43902"/>
                          <a14:backgroundMark x1="26222" y1="43902" x2="26222" y2="43902"/>
                          <a14:backgroundMark x1="27556" y1="51916" x2="27556" y2="51916"/>
                          <a14:backgroundMark x1="25333" y1="54007" x2="25333" y2="54007"/>
                          <a14:backgroundMark x1="24000" y1="51568" x2="24000" y2="51568"/>
                          <a14:backgroundMark x1="27333" y1="54704" x2="27333" y2="54704"/>
                          <a14:backgroundMark x1="27111" y1="60279" x2="27111" y2="60279"/>
                          <a14:backgroundMark x1="28444" y1="56794" x2="28444" y2="56794"/>
                          <a14:backgroundMark x1="28444" y1="52613" x2="28444" y2="52613"/>
                          <a14:backgroundMark x1="28222" y1="67596" x2="28222" y2="67596"/>
                          <a14:backgroundMark x1="28222" y1="59582" x2="28222" y2="59582"/>
                          <a14:backgroundMark x1="28444" y1="64460" x2="28444" y2="64460"/>
                          <a14:backgroundMark x1="28444" y1="62369" x2="28444" y2="62369"/>
                          <a14:backgroundMark x1="28444" y1="47735" x2="28444" y2="47735"/>
                          <a14:backgroundMark x1="28444" y1="46341" x2="28444" y2="46341"/>
                          <a14:backgroundMark x1="26444" y1="70383" x2="26444" y2="70383"/>
                          <a14:backgroundMark x1="26444" y1="66899" x2="26444" y2="66899"/>
                          <a14:backgroundMark x1="26667" y1="64460" x2="26667" y2="64460"/>
                          <a14:backgroundMark x1="24444" y1="65854" x2="24444" y2="65854"/>
                          <a14:backgroundMark x1="22889" y1="67596" x2="22889" y2="67596"/>
                          <a14:backgroundMark x1="20667" y1="70383" x2="20667" y2="70383"/>
                          <a14:backgroundMark x1="28444" y1="72822" x2="28444" y2="72822"/>
                          <a14:backgroundMark x1="27778" y1="75958" x2="27778" y2="75958"/>
                          <a14:backgroundMark x1="28444" y1="70383" x2="28444" y2="70383"/>
                          <a14:backgroundMark x1="28667" y1="65505" x2="28667" y2="655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0" t="43352" r="72356" b="1"/>
            <a:stretch/>
          </p:blipFill>
          <p:spPr bwMode="auto">
            <a:xfrm>
              <a:off x="-76200" y="3276600"/>
              <a:ext cx="2286000" cy="37305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 descr="D:\Tramy 13-6-2016\Ta lieu di thi\Hinh anh ho tro soan giao an\trang trí\37393514-schoolchildren-at-the-blackboard-in-the-classroom-frame-with-a-copy-space.jp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136" b="100000" l="889" r="99778">
                          <a14:foregroundMark x1="12444" y1="93728" x2="12444" y2="93728"/>
                          <a14:foregroundMark x1="16444" y1="95122" x2="16444" y2="95122"/>
                          <a14:foregroundMark x1="15556" y1="90244" x2="15556" y2="90244"/>
                          <a14:foregroundMark x1="13556" y1="88502" x2="13556" y2="88502"/>
                          <a14:foregroundMark x1="11111" y1="70035" x2="11111" y2="70035"/>
                          <a14:foregroundMark x1="9778" y1="74913" x2="9778" y2="74913"/>
                          <a14:foregroundMark x1="8000" y1="71080" x2="8000" y2="71080"/>
                          <a14:foregroundMark x1="14889" y1="94077" x2="14889" y2="94077"/>
                          <a14:foregroundMark x1="14000" y1="89895" x2="14000" y2="89895"/>
                          <a14:foregroundMark x1="13111" y1="90592" x2="13111" y2="90592"/>
                          <a14:foregroundMark x1="95333" y1="82230" x2="95333" y2="82230"/>
                          <a14:foregroundMark x1="94000" y1="79791" x2="94000" y2="79791"/>
                          <a14:foregroundMark x1="94222" y1="78746" x2="94222" y2="78746"/>
                          <a14:backgroundMark x1="73333" y1="43902" x2="73333" y2="43902"/>
                          <a14:backgroundMark x1="75556" y1="78397" x2="75556" y2="78397"/>
                          <a14:backgroundMark x1="78000" y1="78397" x2="78000" y2="78397"/>
                          <a14:backgroundMark x1="73333" y1="78746" x2="73333" y2="78746"/>
                          <a14:backgroundMark x1="74000" y1="67944" x2="74000" y2="67944"/>
                          <a14:backgroundMark x1="72000" y1="81185" x2="72000" y2="81185"/>
                          <a14:backgroundMark x1="71778" y1="78746" x2="71778" y2="78746"/>
                          <a14:backgroundMark x1="83556" y1="36237" x2="83556" y2="36237"/>
                          <a14:backgroundMark x1="77111" y1="45645" x2="77111" y2="45645"/>
                          <a14:backgroundMark x1="77556" y1="42160" x2="77556" y2="42160"/>
                          <a14:backgroundMark x1="74000" y1="52962" x2="74000" y2="52962"/>
                          <a14:backgroundMark x1="74000" y1="57143" x2="74000" y2="57143"/>
                          <a14:backgroundMark x1="78667" y1="57840" x2="78667" y2="57840"/>
                          <a14:backgroundMark x1="78000" y1="53659" x2="78000" y2="53659"/>
                          <a14:backgroundMark x1="79556" y1="47038" x2="79556" y2="47038"/>
                          <a14:backgroundMark x1="82000" y1="41812" x2="82000" y2="41812"/>
                          <a14:backgroundMark x1="84000" y1="40418" x2="84000" y2="40418"/>
                          <a14:backgroundMark x1="75556" y1="47038" x2="75556" y2="47038"/>
                          <a14:backgroundMark x1="73333" y1="47735" x2="73333" y2="47735"/>
                          <a14:backgroundMark x1="72444" y1="36934" x2="72444" y2="36934"/>
                          <a14:backgroundMark x1="76444" y1="36934" x2="76444" y2="36934"/>
                          <a14:backgroundMark x1="81111" y1="36934" x2="81111" y2="36934"/>
                          <a14:backgroundMark x1="78444" y1="36934" x2="78444" y2="36934"/>
                          <a14:backgroundMark x1="74667" y1="36934" x2="74667" y2="36934"/>
                          <a14:backgroundMark x1="73778" y1="40070" x2="73778" y2="40070"/>
                          <a14:backgroundMark x1="76222" y1="40070" x2="76222" y2="40070"/>
                          <a14:backgroundMark x1="79333" y1="39373" x2="79333" y2="39373"/>
                          <a14:backgroundMark x1="80000" y1="42857" x2="80000" y2="42857"/>
                          <a14:backgroundMark x1="71333" y1="39024" x2="71333" y2="39024"/>
                          <a14:backgroundMark x1="73111" y1="38328" x2="73111" y2="38328"/>
                          <a14:backgroundMark x1="72444" y1="42160" x2="72444" y2="42160"/>
                          <a14:backgroundMark x1="71778" y1="44251" x2="71778" y2="44251"/>
                          <a14:backgroundMark x1="72000" y1="47038" x2="72000" y2="47038"/>
                          <a14:backgroundMark x1="72444" y1="49826" x2="72444" y2="49826"/>
                          <a14:backgroundMark x1="72667" y1="53310" x2="72667" y2="53310"/>
                          <a14:backgroundMark x1="72667" y1="55052" x2="72667" y2="55052"/>
                          <a14:backgroundMark x1="72000" y1="51220" x2="72000" y2="51220"/>
                          <a14:backgroundMark x1="71778" y1="48084" x2="71778" y2="48084"/>
                          <a14:backgroundMark x1="71778" y1="53659" x2="71778" y2="53659"/>
                          <a14:backgroundMark x1="71778" y1="57491" x2="71778" y2="57491"/>
                          <a14:backgroundMark x1="72444" y1="63763" x2="72444" y2="63763"/>
                          <a14:backgroundMark x1="73111" y1="59582" x2="73111" y2="59582"/>
                          <a14:backgroundMark x1="72222" y1="61672" x2="72222" y2="61672"/>
                          <a14:backgroundMark x1="71778" y1="59930" x2="71778" y2="59930"/>
                          <a14:backgroundMark x1="72444" y1="65854" x2="72444" y2="65854"/>
                          <a14:backgroundMark x1="72444" y1="69338" x2="72444" y2="69338"/>
                          <a14:backgroundMark x1="77333" y1="67944" x2="77333" y2="67944"/>
                          <a14:backgroundMark x1="75778" y1="65854" x2="75778" y2="65854"/>
                          <a14:backgroundMark x1="78444" y1="67247" x2="78444" y2="67247"/>
                          <a14:backgroundMark x1="80222" y1="69338" x2="80222" y2="69338"/>
                          <a14:backgroundMark x1="81778" y1="71429" x2="81778" y2="71429"/>
                          <a14:backgroundMark x1="72000" y1="75261" x2="72000" y2="75261"/>
                          <a14:backgroundMark x1="71333" y1="71429" x2="71333" y2="71429"/>
                          <a14:backgroundMark x1="72222" y1="67596" x2="72222" y2="6759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02" t="40499" r="2586" b="-1"/>
            <a:stretch/>
          </p:blipFill>
          <p:spPr bwMode="auto">
            <a:xfrm>
              <a:off x="6953534" y="3124200"/>
              <a:ext cx="2057400" cy="3823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2286000" y="685801"/>
            <a:ext cx="8229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Xem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tờ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lịch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tháng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4, </a:t>
            </a: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2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 lvl="2">
              <a:spcAft>
                <a:spcPts val="1200"/>
              </a:spcAft>
            </a:pP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Cho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tháng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bao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nhiêu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2">
              <a:spcAft>
                <a:spcPts val="1200"/>
              </a:spcAft>
            </a:pP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Cho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13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tháng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2">
              <a:spcAft>
                <a:spcPts val="1200"/>
              </a:spcAft>
            </a:pP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Chỉ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bất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kì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tháng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4,         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đọc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tháng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6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81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2">
            <a:extLst>
              <a:ext uri="{FF2B5EF4-FFF2-40B4-BE49-F238E27FC236}">
                <a16:creationId xmlns:a16="http://schemas.microsoft.com/office/drawing/2014/main" id="{E9BA14FC-F310-4920-BC3A-FD0920B9D89C}"/>
              </a:ext>
            </a:extLst>
          </p:cNvPr>
          <p:cNvGraphicFramePr>
            <a:graphicFrameLocks noGrp="1"/>
          </p:cNvGraphicFramePr>
          <p:nvPr/>
        </p:nvGraphicFramePr>
        <p:xfrm>
          <a:off x="454284" y="1099928"/>
          <a:ext cx="8948408" cy="3744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344">
                  <a:extLst>
                    <a:ext uri="{9D8B030D-6E8A-4147-A177-3AD203B41FA5}">
                      <a16:colId xmlns:a16="http://schemas.microsoft.com/office/drawing/2014/main" val="3308216051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2458143941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338278331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4119444620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3421255312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2146946686"/>
                    </a:ext>
                  </a:extLst>
                </a:gridCol>
                <a:gridCol w="1278344">
                  <a:extLst>
                    <a:ext uri="{9D8B030D-6E8A-4147-A177-3AD203B41FA5}">
                      <a16:colId xmlns:a16="http://schemas.microsoft.com/office/drawing/2014/main" val="1388922984"/>
                    </a:ext>
                  </a:extLst>
                </a:gridCol>
              </a:tblGrid>
              <a:tr h="661112">
                <a:tc gridSpan="7"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693666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Sáu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Bảy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Chủ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nhật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219637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272874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055550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8333893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337337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701198"/>
                  </a:ext>
                </a:extLst>
              </a:tr>
            </a:tbl>
          </a:graphicData>
        </a:graphic>
      </p:graphicFrame>
      <p:pic>
        <p:nvPicPr>
          <p:cNvPr id="33" name="Picture 32">
            <a:extLst>
              <a:ext uri="{FF2B5EF4-FFF2-40B4-BE49-F238E27FC236}">
                <a16:creationId xmlns:a16="http://schemas.microsoft.com/office/drawing/2014/main" id="{5C1DC988-B480-415E-9A73-92CD6F807A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778" b="83472" l="82362" r="96900">
                        <a14:foregroundMark x1="91144" y1="63333" x2="91144" y2="63333"/>
                        <a14:foregroundMark x1="96974" y1="65833" x2="96974" y2="65833"/>
                        <a14:foregroundMark x1="90849" y1="62500" x2="90849" y2="62500"/>
                        <a14:foregroundMark x1="94022" y1="82222" x2="94022" y2="82222"/>
                        <a14:foregroundMark x1="87749" y1="83472" x2="87749" y2="83472"/>
                        <a14:foregroundMark x1="86421" y1="83056" x2="86421" y2="83056"/>
                        <a14:foregroundMark x1="85756" y1="83194" x2="85756" y2="83194"/>
                      </a14:backgroundRemoval>
                    </a14:imgEffect>
                  </a14:imgLayer>
                </a14:imgProps>
              </a:ext>
            </a:extLst>
          </a:blip>
          <a:srcRect l="80733" t="49131" r="1728" b="13170"/>
          <a:stretch/>
        </p:blipFill>
        <p:spPr>
          <a:xfrm>
            <a:off x="9487441" y="4085795"/>
            <a:ext cx="2247933" cy="256749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8D39CF6-EF00-4F4F-A2AA-620232B9B57E}"/>
              </a:ext>
            </a:extLst>
          </p:cNvPr>
          <p:cNvSpPr txBox="1"/>
          <p:nvPr/>
        </p:nvSpPr>
        <p:spPr>
          <a:xfrm>
            <a:off x="2975283" y="306762"/>
            <a:ext cx="5058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Đây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tờ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tháng</a:t>
            </a:r>
            <a:r>
              <a:rPr lang="en-US" sz="3200" b="1" dirty="0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511202C-36DD-48E1-A250-8356E614F662}"/>
              </a:ext>
            </a:extLst>
          </p:cNvPr>
          <p:cNvSpPr/>
          <p:nvPr/>
        </p:nvSpPr>
        <p:spPr>
          <a:xfrm>
            <a:off x="3398274" y="3301490"/>
            <a:ext cx="553080" cy="49335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3EDA68-87E8-468B-A0ED-260FEA59F711}"/>
              </a:ext>
            </a:extLst>
          </p:cNvPr>
          <p:cNvSpPr txBox="1"/>
          <p:nvPr/>
        </p:nvSpPr>
        <p:spPr>
          <a:xfrm>
            <a:off x="2637389" y="4926966"/>
            <a:ext cx="5734455" cy="14301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Đọc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mười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tháng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ư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13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tháng</a:t>
            </a:r>
            <a:r>
              <a:rPr lang="en-US" sz="2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4.</a:t>
            </a:r>
          </a:p>
          <a:p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Ngày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13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tháng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</a:t>
            </a:r>
            <a:endParaRPr lang="en-US" sz="26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CD8007C-A14B-4D74-9979-482481A35A08}"/>
              </a:ext>
            </a:extLst>
          </p:cNvPr>
          <p:cNvSpPr/>
          <p:nvPr/>
        </p:nvSpPr>
        <p:spPr>
          <a:xfrm>
            <a:off x="0" y="0"/>
            <a:ext cx="12192000" cy="1700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BCB6A405-EC66-4E33-89FB-C8EA5CE3F327}"/>
              </a:ext>
            </a:extLst>
          </p:cNvPr>
          <p:cNvSpPr/>
          <p:nvPr/>
        </p:nvSpPr>
        <p:spPr>
          <a:xfrm>
            <a:off x="9762942" y="677144"/>
            <a:ext cx="1838508" cy="519037"/>
          </a:xfrm>
          <a:prstGeom prst="wedgeRoundRectCallout">
            <a:avLst>
              <a:gd name="adj1" fmla="val -78943"/>
              <a:gd name="adj2" fmla="val 82686"/>
              <a:gd name="adj3" fmla="val 16667"/>
            </a:avLst>
          </a:prstGeom>
          <a:solidFill>
            <a:srgbClr val="C2E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68603E-963A-492C-BCDC-CBBB5E7E230F}"/>
              </a:ext>
            </a:extLst>
          </p:cNvPr>
          <p:cNvSpPr/>
          <p:nvPr/>
        </p:nvSpPr>
        <p:spPr>
          <a:xfrm>
            <a:off x="9911347" y="3032494"/>
            <a:ext cx="1976901" cy="993590"/>
          </a:xfrm>
          <a:prstGeom prst="roundRect">
            <a:avLst/>
          </a:prstGeom>
          <a:solidFill>
            <a:srgbClr val="C2E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D74C95-899E-497D-BE9C-71D18EFEDD5C}"/>
              </a:ext>
            </a:extLst>
          </p:cNvPr>
          <p:cNvGrpSpPr/>
          <p:nvPr/>
        </p:nvGrpSpPr>
        <p:grpSpPr>
          <a:xfrm>
            <a:off x="9720180" y="1488459"/>
            <a:ext cx="2247932" cy="769441"/>
            <a:chOff x="9696420" y="1627624"/>
            <a:chExt cx="2247932" cy="769441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1F2AC89-CB74-4CE5-94BE-8832069B4CE8}"/>
                </a:ext>
              </a:extLst>
            </p:cNvPr>
            <p:cNvSpPr/>
            <p:nvPr/>
          </p:nvSpPr>
          <p:spPr>
            <a:xfrm>
              <a:off x="9696420" y="1676975"/>
              <a:ext cx="2247932" cy="694750"/>
            </a:xfrm>
            <a:prstGeom prst="wedgeRoundRectCallout">
              <a:avLst>
                <a:gd name="adj1" fmla="val -65207"/>
                <a:gd name="adj2" fmla="val 10893"/>
                <a:gd name="adj3" fmla="val 16667"/>
              </a:avLst>
            </a:prstGeom>
            <a:solidFill>
              <a:srgbClr val="C2E9D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D27FFEE-C36F-4A32-BBDF-464836999227}"/>
                </a:ext>
              </a:extLst>
            </p:cNvPr>
            <p:cNvSpPr txBox="1"/>
            <p:nvPr/>
          </p:nvSpPr>
          <p:spPr>
            <a:xfrm>
              <a:off x="9929349" y="1627624"/>
              <a:ext cx="197690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sz="2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tháng</a:t>
              </a:r>
              <a:endPara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Right Brace 12">
            <a:extLst>
              <a:ext uri="{FF2B5EF4-FFF2-40B4-BE49-F238E27FC236}">
                <a16:creationId xmlns:a16="http://schemas.microsoft.com/office/drawing/2014/main" id="{BC2AE2E5-F028-4283-A752-F3B1F785A484}"/>
              </a:ext>
            </a:extLst>
          </p:cNvPr>
          <p:cNvSpPr/>
          <p:nvPr/>
        </p:nvSpPr>
        <p:spPr>
          <a:xfrm>
            <a:off x="9487441" y="2348607"/>
            <a:ext cx="275501" cy="2394844"/>
          </a:xfrm>
          <a:prstGeom prst="rightBrace">
            <a:avLst>
              <a:gd name="adj1" fmla="val 76852"/>
              <a:gd name="adj2" fmla="val 50000"/>
            </a:avLst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E7092B-515D-4649-BC5B-11A7B3BEFF19}"/>
              </a:ext>
            </a:extLst>
          </p:cNvPr>
          <p:cNvSpPr/>
          <p:nvPr/>
        </p:nvSpPr>
        <p:spPr>
          <a:xfrm>
            <a:off x="3086100" y="5218192"/>
            <a:ext cx="5066669" cy="638175"/>
          </a:xfrm>
          <a:prstGeom prst="round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50563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  <p:bldP spid="37" grpId="0" animBg="1"/>
      <p:bldP spid="37" grpId="1" build="allAtOnce" animBg="1"/>
      <p:bldP spid="8" grpId="0" animBg="1"/>
      <p:bldP spid="10" grpId="0" animBg="1"/>
      <p:bldP spid="13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74737734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3548</TotalTime>
  <Words>740</Words>
  <Application>Microsoft Office PowerPoint</Application>
  <PresentationFormat>Widescreen</PresentationFormat>
  <Paragraphs>338</Paragraphs>
  <Slides>23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Microsoft YaHei</vt:lpstr>
      <vt:lpstr>#9Slide03 Sofia Pro Soft</vt:lpstr>
      <vt:lpstr>#9Slide03 Sofia Pro Soft Bold</vt:lpstr>
      <vt:lpstr>.VnHelvetInsH</vt:lpstr>
      <vt:lpstr>Arial</vt:lpstr>
      <vt:lpstr>Calibri</vt:lpstr>
      <vt:lpstr>Calibri Light</vt:lpstr>
      <vt:lpstr>Impact</vt:lpstr>
      <vt:lpstr>Times New Roman</vt:lpstr>
      <vt:lpstr>UTM Avo</vt:lpstr>
      <vt:lpstr>UTM Avo (Headings)</vt:lpstr>
      <vt:lpstr>UTM Cookies</vt:lpstr>
      <vt:lpstr>UTM Daxline Medium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Administrator</cp:lastModifiedBy>
  <cp:revision>365</cp:revision>
  <dcterms:created xsi:type="dcterms:W3CDTF">2021-07-12T03:44:38Z</dcterms:created>
  <dcterms:modified xsi:type="dcterms:W3CDTF">2024-04-15T07:22:59Z</dcterms:modified>
</cp:coreProperties>
</file>