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9" r:id="rId3"/>
    <p:sldId id="2007577164" r:id="rId4"/>
    <p:sldId id="2007577160" r:id="rId5"/>
    <p:sldId id="427" r:id="rId6"/>
    <p:sldId id="2007577142" r:id="rId7"/>
    <p:sldId id="2007577165" r:id="rId8"/>
    <p:sldId id="2007577166" r:id="rId9"/>
    <p:sldId id="2007577167" r:id="rId10"/>
    <p:sldId id="2007577168" r:id="rId11"/>
    <p:sldId id="2007577169" r:id="rId12"/>
    <p:sldId id="426" r:id="rId13"/>
    <p:sldId id="2007577152" r:id="rId14"/>
    <p:sldId id="327" r:id="rId15"/>
    <p:sldId id="328" r:id="rId16"/>
    <p:sldId id="2007577170" r:id="rId17"/>
    <p:sldId id="2007577172" r:id="rId18"/>
    <p:sldId id="2007577171" r:id="rId19"/>
    <p:sldId id="281" r:id="rId20"/>
    <p:sldId id="417" r:id="rId21"/>
    <p:sldId id="256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99FF66"/>
    <a:srgbClr val="CCFF99"/>
    <a:srgbClr val="00FF00"/>
    <a:srgbClr val="0000CC"/>
    <a:srgbClr val="FF6600"/>
    <a:srgbClr val="FF3399"/>
    <a:srgbClr val="FF0000"/>
    <a:srgbClr val="BF520A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20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196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57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14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358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51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123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736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2964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708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257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9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5192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790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29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95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07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8735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795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9278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1024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186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849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174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543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59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924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2186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082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749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654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696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96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456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35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94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8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80" r:id="rId7"/>
    <p:sldLayoutId id="2147483678" r:id="rId8"/>
    <p:sldLayoutId id="2147483677" r:id="rId9"/>
    <p:sldLayoutId id="2147483676" r:id="rId10"/>
    <p:sldLayoutId id="2147483675" r:id="rId11"/>
    <p:sldLayoutId id="2147483674" r:id="rId12"/>
    <p:sldLayoutId id="2147483673" r:id="rId13"/>
    <p:sldLayoutId id="2147483672" r:id="rId14"/>
    <p:sldLayoutId id="2147483671" r:id="rId15"/>
    <p:sldLayoutId id="2147483650" r:id="rId16"/>
    <p:sldLayoutId id="2147483651" r:id="rId17"/>
    <p:sldLayoutId id="2147483652" r:id="rId18"/>
    <p:sldLayoutId id="2147483653" r:id="rId19"/>
    <p:sldLayoutId id="2147483654" r:id="rId20"/>
    <p:sldLayoutId id="2147483655" r:id="rId21"/>
    <p:sldLayoutId id="2147483696" r:id="rId22"/>
    <p:sldLayoutId id="2147483690" r:id="rId23"/>
    <p:sldLayoutId id="2147483689" r:id="rId24"/>
    <p:sldLayoutId id="2147483688" r:id="rId25"/>
    <p:sldLayoutId id="2147483687" r:id="rId26"/>
    <p:sldLayoutId id="2147483686" r:id="rId27"/>
    <p:sldLayoutId id="2147483685" r:id="rId28"/>
    <p:sldLayoutId id="2147483684" r:id="rId29"/>
    <p:sldLayoutId id="2147483683" r:id="rId30"/>
    <p:sldLayoutId id="2147483682" r:id="rId31"/>
    <p:sldLayoutId id="2147483681" r:id="rId32"/>
    <p:sldLayoutId id="2147483679" r:id="rId33"/>
    <p:sldLayoutId id="2147483670" r:id="rId34"/>
    <p:sldLayoutId id="2147483669" r:id="rId35"/>
    <p:sldLayoutId id="2147483668" r:id="rId36"/>
    <p:sldLayoutId id="2147483667" r:id="rId37"/>
    <p:sldLayoutId id="2147483666" r:id="rId38"/>
    <p:sldLayoutId id="2147483665" r:id="rId39"/>
    <p:sldLayoutId id="2147483664" r:id="rId40"/>
    <p:sldLayoutId id="2147483663" r:id="rId41"/>
    <p:sldLayoutId id="2147483662" r:id="rId42"/>
    <p:sldLayoutId id="2147483661" r:id="rId43"/>
    <p:sldLayoutId id="2147483660" r:id="rId44"/>
    <p:sldLayoutId id="2147483656" r:id="rId45"/>
    <p:sldLayoutId id="2147483657" r:id="rId46"/>
    <p:sldLayoutId id="2147483658" r:id="rId47"/>
    <p:sldLayoutId id="2147483659" r:id="rId4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jpg"/><Relationship Id="rId10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jpg"/><Relationship Id="rId12" Type="http://schemas.openxmlformats.org/officeDocument/2006/relationships/image" Target="../media/image1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16.png"/><Relationship Id="rId5" Type="http://schemas.openxmlformats.org/officeDocument/2006/relationships/audio" Target="../media/audio2.wav"/><Relationship Id="rId10" Type="http://schemas.openxmlformats.org/officeDocument/2006/relationships/image" Target="../media/image15.gif"/><Relationship Id="rId4" Type="http://schemas.openxmlformats.org/officeDocument/2006/relationships/audio" Target="../media/audio1.wav"/><Relationship Id="rId9" Type="http://schemas.microsoft.com/office/2007/relationships/hdphoto" Target="../media/hdphoto2.wdp"/><Relationship Id="rId1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jpg"/><Relationship Id="rId12" Type="http://schemas.openxmlformats.org/officeDocument/2006/relationships/image" Target="../media/image1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16.png"/><Relationship Id="rId5" Type="http://schemas.openxmlformats.org/officeDocument/2006/relationships/audio" Target="../media/audio2.wav"/><Relationship Id="rId10" Type="http://schemas.openxmlformats.org/officeDocument/2006/relationships/image" Target="../media/image15.gif"/><Relationship Id="rId4" Type="http://schemas.openxmlformats.org/officeDocument/2006/relationships/audio" Target="../media/audio1.wav"/><Relationship Id="rId9" Type="http://schemas.microsoft.com/office/2007/relationships/hdphoto" Target="../media/hdphoto2.wdp"/><Relationship Id="rId1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jpg"/><Relationship Id="rId12" Type="http://schemas.openxmlformats.org/officeDocument/2006/relationships/image" Target="../media/image1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16.png"/><Relationship Id="rId5" Type="http://schemas.openxmlformats.org/officeDocument/2006/relationships/audio" Target="../media/audio2.wav"/><Relationship Id="rId10" Type="http://schemas.openxmlformats.org/officeDocument/2006/relationships/image" Target="../media/image15.gif"/><Relationship Id="rId4" Type="http://schemas.openxmlformats.org/officeDocument/2006/relationships/audio" Target="../media/audio1.wav"/><Relationship Id="rId9" Type="http://schemas.microsoft.com/office/2007/relationships/hdphoto" Target="../media/hdphoto2.wdp"/><Relationship Id="rId1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jpg"/><Relationship Id="rId12" Type="http://schemas.openxmlformats.org/officeDocument/2006/relationships/image" Target="../media/image1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16.png"/><Relationship Id="rId5" Type="http://schemas.openxmlformats.org/officeDocument/2006/relationships/audio" Target="../media/audio2.wav"/><Relationship Id="rId10" Type="http://schemas.openxmlformats.org/officeDocument/2006/relationships/image" Target="../media/image15.gif"/><Relationship Id="rId4" Type="http://schemas.openxmlformats.org/officeDocument/2006/relationships/audio" Target="../media/audio1.wav"/><Relationship Id="rId9" Type="http://schemas.microsoft.com/office/2007/relationships/hdphoto" Target="../media/hdphoto2.wdp"/><Relationship Id="rId1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0" y="1723252"/>
            <a:ext cx="1174142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800" b="1" i="0" u="none" strike="noStrike" dirty="0" err="1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4800" b="1" i="0" u="none" strike="noStrike" dirty="0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27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8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48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76: 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So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sánh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các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số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có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ba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chữ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số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4000" spc="100" dirty="0">
              <a:ln w="22225">
                <a:noFill/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2208941-4442-46DE-95C7-461135C0CA38}"/>
              </a:ext>
            </a:extLst>
          </p:cNvPr>
          <p:cNvSpPr/>
          <p:nvPr/>
        </p:nvSpPr>
        <p:spPr>
          <a:xfrm>
            <a:off x="434502" y="237697"/>
            <a:ext cx="11322995" cy="594360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6958C5B-352D-4611-BCEA-3D92A336E6CF}"/>
              </a:ext>
            </a:extLst>
          </p:cNvPr>
          <p:cNvSpPr/>
          <p:nvPr/>
        </p:nvSpPr>
        <p:spPr>
          <a:xfrm>
            <a:off x="1135328" y="496542"/>
            <a:ext cx="4584646" cy="67487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So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899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897</a:t>
            </a:r>
          </a:p>
        </p:txBody>
      </p:sp>
      <p:graphicFrame>
        <p:nvGraphicFramePr>
          <p:cNvPr id="28" name="Table 6">
            <a:extLst>
              <a:ext uri="{FF2B5EF4-FFF2-40B4-BE49-F238E27FC236}">
                <a16:creationId xmlns:a16="http://schemas.microsoft.com/office/drawing/2014/main" id="{E0D365BA-593C-48C9-A75D-E9B6F2AA48D9}"/>
              </a:ext>
            </a:extLst>
          </p:cNvPr>
          <p:cNvGraphicFramePr>
            <a:graphicFrameLocks noGrp="1"/>
          </p:cNvGraphicFramePr>
          <p:nvPr/>
        </p:nvGraphicFramePr>
        <p:xfrm>
          <a:off x="3753720" y="1347873"/>
          <a:ext cx="5278014" cy="2021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338">
                  <a:extLst>
                    <a:ext uri="{9D8B030D-6E8A-4147-A177-3AD203B41FA5}">
                      <a16:colId xmlns:a16="http://schemas.microsoft.com/office/drawing/2014/main" val="2287856156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3705855493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2253892837"/>
                    </a:ext>
                  </a:extLst>
                </a:gridCol>
              </a:tblGrid>
              <a:tr h="7143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Trăm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Chục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689832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609863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444560"/>
                  </a:ext>
                </a:extLst>
              </a:tr>
            </a:tbl>
          </a:graphicData>
        </a:graphic>
      </p:graphicFrame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FF46055-4FD8-40E1-A7CC-982CDD96B915}"/>
              </a:ext>
            </a:extLst>
          </p:cNvPr>
          <p:cNvSpPr/>
          <p:nvPr/>
        </p:nvSpPr>
        <p:spPr>
          <a:xfrm>
            <a:off x="2509750" y="2139670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899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DEA3D3EC-7E79-4EDB-BE09-7F6E448D79BE}"/>
              </a:ext>
            </a:extLst>
          </p:cNvPr>
          <p:cNvSpPr/>
          <p:nvPr/>
        </p:nvSpPr>
        <p:spPr>
          <a:xfrm>
            <a:off x="3371717" y="2227635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10851A0-B589-422E-B181-63C6083610BA}"/>
              </a:ext>
            </a:extLst>
          </p:cNvPr>
          <p:cNvSpPr/>
          <p:nvPr/>
        </p:nvSpPr>
        <p:spPr>
          <a:xfrm>
            <a:off x="4029985" y="2073446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555A907-FF94-4716-996A-325B43307F1D}"/>
              </a:ext>
            </a:extLst>
          </p:cNvPr>
          <p:cNvSpPr/>
          <p:nvPr/>
        </p:nvSpPr>
        <p:spPr>
          <a:xfrm>
            <a:off x="5798527" y="2094367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E5EFD8A-A6FE-4472-8667-4413FC754D18}"/>
              </a:ext>
            </a:extLst>
          </p:cNvPr>
          <p:cNvSpPr/>
          <p:nvPr/>
        </p:nvSpPr>
        <p:spPr>
          <a:xfrm>
            <a:off x="7567069" y="2115288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FC80521-BF93-413B-A0D5-00FB7FABD60F}"/>
              </a:ext>
            </a:extLst>
          </p:cNvPr>
          <p:cNvSpPr/>
          <p:nvPr/>
        </p:nvSpPr>
        <p:spPr>
          <a:xfrm>
            <a:off x="2509750" y="2782788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897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AA0211D8-4640-45EA-85B0-30CC0C84F2F6}"/>
              </a:ext>
            </a:extLst>
          </p:cNvPr>
          <p:cNvSpPr/>
          <p:nvPr/>
        </p:nvSpPr>
        <p:spPr>
          <a:xfrm>
            <a:off x="3371717" y="2870753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02EB2F1-D739-43A5-8042-D7C1C46DD2D8}"/>
              </a:ext>
            </a:extLst>
          </p:cNvPr>
          <p:cNvSpPr/>
          <p:nvPr/>
        </p:nvSpPr>
        <p:spPr>
          <a:xfrm>
            <a:off x="4029985" y="2716564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378999B-C41C-4AC0-B1BC-92DDC7AB70C0}"/>
              </a:ext>
            </a:extLst>
          </p:cNvPr>
          <p:cNvSpPr/>
          <p:nvPr/>
        </p:nvSpPr>
        <p:spPr>
          <a:xfrm>
            <a:off x="5798527" y="2737485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DE214DF-7AAA-4E34-9E58-ACF925301314}"/>
              </a:ext>
            </a:extLst>
          </p:cNvPr>
          <p:cNvSpPr/>
          <p:nvPr/>
        </p:nvSpPr>
        <p:spPr>
          <a:xfrm>
            <a:off x="7567069" y="2758406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7658642-14B7-40B7-9CA0-F95BE4803F58}"/>
              </a:ext>
            </a:extLst>
          </p:cNvPr>
          <p:cNvSpPr/>
          <p:nvPr/>
        </p:nvSpPr>
        <p:spPr>
          <a:xfrm>
            <a:off x="4958596" y="3425383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= 800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A18C917-0B98-4ED4-8CCD-A4C53D5DE838}"/>
              </a:ext>
            </a:extLst>
          </p:cNvPr>
          <p:cNvSpPr/>
          <p:nvPr/>
        </p:nvSpPr>
        <p:spPr>
          <a:xfrm>
            <a:off x="3138890" y="5126924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899 &gt; 897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62DF1FD-D9FA-4D7A-8D29-043DF72DFF1E}"/>
              </a:ext>
            </a:extLst>
          </p:cNvPr>
          <p:cNvSpPr/>
          <p:nvPr/>
        </p:nvSpPr>
        <p:spPr>
          <a:xfrm>
            <a:off x="6146736" y="5126924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897 &lt; 899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C28ACCD-3167-4F63-9FFA-D240C3AD52C9}"/>
              </a:ext>
            </a:extLst>
          </p:cNvPr>
          <p:cNvSpPr/>
          <p:nvPr/>
        </p:nvSpPr>
        <p:spPr>
          <a:xfrm>
            <a:off x="4958596" y="3952593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= 90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574CFC5-B7F8-457B-9E89-9306C126AA41}"/>
              </a:ext>
            </a:extLst>
          </p:cNvPr>
          <p:cNvSpPr/>
          <p:nvPr/>
        </p:nvSpPr>
        <p:spPr>
          <a:xfrm>
            <a:off x="4958596" y="4479803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&gt; 7</a:t>
            </a:r>
          </a:p>
        </p:txBody>
      </p:sp>
    </p:spTree>
    <p:extLst>
      <p:ext uri="{BB962C8B-B14F-4D97-AF65-F5344CB8AC3E}">
        <p14:creationId xmlns:p14="http://schemas.microsoft.com/office/powerpoint/2010/main" val="180672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 animBg="1"/>
      <p:bldP spid="2" grpId="0" animBg="1"/>
      <p:bldP spid="30" grpId="0" build="allAtOnce"/>
      <p:bldP spid="31" grpId="0" build="allAtOnce"/>
      <p:bldP spid="32" grpId="0" build="allAtOnce"/>
      <p:bldP spid="33" grpId="0" animBg="1"/>
      <p:bldP spid="34" grpId="0" animBg="1"/>
      <p:bldP spid="35" grpId="0" build="allAtOnce"/>
      <p:bldP spid="36" grpId="0" build="allAtOnce"/>
      <p:bldP spid="37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2208941-4442-46DE-95C7-461135C0CA38}"/>
              </a:ext>
            </a:extLst>
          </p:cNvPr>
          <p:cNvSpPr/>
          <p:nvPr/>
        </p:nvSpPr>
        <p:spPr>
          <a:xfrm>
            <a:off x="434502" y="237697"/>
            <a:ext cx="11322995" cy="594360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6958C5B-352D-4611-BCEA-3D92A336E6CF}"/>
              </a:ext>
            </a:extLst>
          </p:cNvPr>
          <p:cNvSpPr/>
          <p:nvPr/>
        </p:nvSpPr>
        <p:spPr>
          <a:xfrm>
            <a:off x="4170823" y="409084"/>
            <a:ext cx="4584646" cy="67487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155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</a:t>
            </a:r>
          </a:p>
        </p:txBody>
      </p:sp>
      <p:graphicFrame>
        <p:nvGraphicFramePr>
          <p:cNvPr id="28" name="Table 6">
            <a:extLst>
              <a:ext uri="{FF2B5EF4-FFF2-40B4-BE49-F238E27FC236}">
                <a16:creationId xmlns:a16="http://schemas.microsoft.com/office/drawing/2014/main" id="{E0D365BA-593C-48C9-A75D-E9B6F2AA48D9}"/>
              </a:ext>
            </a:extLst>
          </p:cNvPr>
          <p:cNvGraphicFramePr>
            <a:graphicFrameLocks noGrp="1"/>
          </p:cNvGraphicFramePr>
          <p:nvPr/>
        </p:nvGraphicFramePr>
        <p:xfrm>
          <a:off x="3753720" y="1347873"/>
          <a:ext cx="5278014" cy="2021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338">
                  <a:extLst>
                    <a:ext uri="{9D8B030D-6E8A-4147-A177-3AD203B41FA5}">
                      <a16:colId xmlns:a16="http://schemas.microsoft.com/office/drawing/2014/main" val="2287856156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3705855493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2253892837"/>
                    </a:ext>
                  </a:extLst>
                </a:gridCol>
              </a:tblGrid>
              <a:tr h="7143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Trăm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Chục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689832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609863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444560"/>
                  </a:ext>
                </a:extLst>
              </a:tr>
            </a:tbl>
          </a:graphicData>
        </a:graphic>
      </p:graphicFrame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FF46055-4FD8-40E1-A7CC-982CDD96B915}"/>
              </a:ext>
            </a:extLst>
          </p:cNvPr>
          <p:cNvSpPr/>
          <p:nvPr/>
        </p:nvSpPr>
        <p:spPr>
          <a:xfrm>
            <a:off x="2509750" y="2139670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155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DEA3D3EC-7E79-4EDB-BE09-7F6E448D79BE}"/>
              </a:ext>
            </a:extLst>
          </p:cNvPr>
          <p:cNvSpPr/>
          <p:nvPr/>
        </p:nvSpPr>
        <p:spPr>
          <a:xfrm>
            <a:off x="3371717" y="2227635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10851A0-B589-422E-B181-63C6083610BA}"/>
              </a:ext>
            </a:extLst>
          </p:cNvPr>
          <p:cNvSpPr/>
          <p:nvPr/>
        </p:nvSpPr>
        <p:spPr>
          <a:xfrm>
            <a:off x="4029985" y="2073446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555A907-FF94-4716-996A-325B43307F1D}"/>
              </a:ext>
            </a:extLst>
          </p:cNvPr>
          <p:cNvSpPr/>
          <p:nvPr/>
        </p:nvSpPr>
        <p:spPr>
          <a:xfrm>
            <a:off x="5798527" y="2094367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E5EFD8A-A6FE-4472-8667-4413FC754D18}"/>
              </a:ext>
            </a:extLst>
          </p:cNvPr>
          <p:cNvSpPr/>
          <p:nvPr/>
        </p:nvSpPr>
        <p:spPr>
          <a:xfrm>
            <a:off x="7567069" y="2115288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FC80521-BF93-413B-A0D5-00FB7FABD60F}"/>
              </a:ext>
            </a:extLst>
          </p:cNvPr>
          <p:cNvSpPr/>
          <p:nvPr/>
        </p:nvSpPr>
        <p:spPr>
          <a:xfrm>
            <a:off x="2509750" y="2782788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AA0211D8-4640-45EA-85B0-30CC0C84F2F6}"/>
              </a:ext>
            </a:extLst>
          </p:cNvPr>
          <p:cNvSpPr/>
          <p:nvPr/>
        </p:nvSpPr>
        <p:spPr>
          <a:xfrm>
            <a:off x="3371717" y="2870753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02EB2F1-D739-43A5-8042-D7C1C46DD2D8}"/>
              </a:ext>
            </a:extLst>
          </p:cNvPr>
          <p:cNvSpPr/>
          <p:nvPr/>
        </p:nvSpPr>
        <p:spPr>
          <a:xfrm>
            <a:off x="4029985" y="2716564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378999B-C41C-4AC0-B1BC-92DDC7AB70C0}"/>
              </a:ext>
            </a:extLst>
          </p:cNvPr>
          <p:cNvSpPr/>
          <p:nvPr/>
        </p:nvSpPr>
        <p:spPr>
          <a:xfrm>
            <a:off x="5798527" y="2737485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DE214DF-7AAA-4E34-9E58-ACF925301314}"/>
              </a:ext>
            </a:extLst>
          </p:cNvPr>
          <p:cNvSpPr/>
          <p:nvPr/>
        </p:nvSpPr>
        <p:spPr>
          <a:xfrm>
            <a:off x="7567069" y="2758406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7658642-14B7-40B7-9CA0-F95BE4803F58}"/>
              </a:ext>
            </a:extLst>
          </p:cNvPr>
          <p:cNvSpPr/>
          <p:nvPr/>
        </p:nvSpPr>
        <p:spPr>
          <a:xfrm>
            <a:off x="4958596" y="3425383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= 100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A18C917-0B98-4ED4-8CCD-A4C53D5DE838}"/>
              </a:ext>
            </a:extLst>
          </p:cNvPr>
          <p:cNvSpPr/>
          <p:nvPr/>
        </p:nvSpPr>
        <p:spPr>
          <a:xfrm>
            <a:off x="3138890" y="5126924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155 &gt; 150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62DF1FD-D9FA-4D7A-8D29-043DF72DFF1E}"/>
              </a:ext>
            </a:extLst>
          </p:cNvPr>
          <p:cNvSpPr/>
          <p:nvPr/>
        </p:nvSpPr>
        <p:spPr>
          <a:xfrm>
            <a:off x="6146736" y="5126924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150 &lt; 155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C28ACCD-3167-4F63-9FFA-D240C3AD52C9}"/>
              </a:ext>
            </a:extLst>
          </p:cNvPr>
          <p:cNvSpPr/>
          <p:nvPr/>
        </p:nvSpPr>
        <p:spPr>
          <a:xfrm>
            <a:off x="4958596" y="3952593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= 50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574CFC5-B7F8-457B-9E89-9306C126AA41}"/>
              </a:ext>
            </a:extLst>
          </p:cNvPr>
          <p:cNvSpPr/>
          <p:nvPr/>
        </p:nvSpPr>
        <p:spPr>
          <a:xfrm>
            <a:off x="4958596" y="4479803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&gt; 0</a:t>
            </a:r>
          </a:p>
        </p:txBody>
      </p:sp>
    </p:spTree>
    <p:extLst>
      <p:ext uri="{BB962C8B-B14F-4D97-AF65-F5344CB8AC3E}">
        <p14:creationId xmlns:p14="http://schemas.microsoft.com/office/powerpoint/2010/main" val="134807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 animBg="1"/>
      <p:bldP spid="2" grpId="0" animBg="1"/>
      <p:bldP spid="30" grpId="0" build="allAtOnce"/>
      <p:bldP spid="31" grpId="0" build="allAtOnce"/>
      <p:bldP spid="32" grpId="0" build="allAtOnce"/>
      <p:bldP spid="33" grpId="0" animBg="1"/>
      <p:bldP spid="34" grpId="0" animBg="1"/>
      <p:bldP spid="35" grpId="0" build="allAtOnce"/>
      <p:bldP spid="36" grpId="0" build="allAtOnce"/>
      <p:bldP spid="37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335979" y="357617"/>
            <a:ext cx="11520041" cy="5590997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z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E3B2963-7DF5-431A-BB13-3F93C8662832}"/>
              </a:ext>
            </a:extLst>
          </p:cNvPr>
          <p:cNvGrpSpPr/>
          <p:nvPr/>
        </p:nvGrpSpPr>
        <p:grpSpPr>
          <a:xfrm>
            <a:off x="1772254" y="565731"/>
            <a:ext cx="1545872" cy="1290578"/>
            <a:chOff x="1693121" y="86669"/>
            <a:chExt cx="1531985" cy="116638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F4165CF-E7DF-40BC-BDA6-9647A109D89D}"/>
                </a:ext>
              </a:extLst>
            </p:cNvPr>
            <p:cNvSpPr/>
            <p:nvPr/>
          </p:nvSpPr>
          <p:spPr>
            <a:xfrm>
              <a:off x="2303079" y="138365"/>
              <a:ext cx="503697" cy="1114689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</a:p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0884F5B-A5D1-43BB-A463-8D23C66ADE89}"/>
                </a:ext>
              </a:extLst>
            </p:cNvPr>
            <p:cNvSpPr/>
            <p:nvPr/>
          </p:nvSpPr>
          <p:spPr>
            <a:xfrm>
              <a:off x="1693121" y="165675"/>
              <a:ext cx="609958" cy="534432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5CF973-BD82-4E42-88AC-C29D6F6BE1F6}"/>
                </a:ext>
              </a:extLst>
            </p:cNvPr>
            <p:cNvSpPr/>
            <p:nvPr/>
          </p:nvSpPr>
          <p:spPr>
            <a:xfrm>
              <a:off x="2721409" y="86669"/>
              <a:ext cx="503697" cy="111468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A862BE-A24E-40A5-B42B-D031D9858CA4}"/>
              </a:ext>
            </a:extLst>
          </p:cNvPr>
          <p:cNvGrpSpPr/>
          <p:nvPr/>
        </p:nvGrpSpPr>
        <p:grpSpPr>
          <a:xfrm>
            <a:off x="601496" y="2178391"/>
            <a:ext cx="10989008" cy="2805132"/>
            <a:chOff x="388088" y="1922315"/>
            <a:chExt cx="10989008" cy="2805132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27416B83-7D9B-448D-B590-DEF0CA3218EA}"/>
                </a:ext>
              </a:extLst>
            </p:cNvPr>
            <p:cNvGrpSpPr/>
            <p:nvPr/>
          </p:nvGrpSpPr>
          <p:grpSpPr>
            <a:xfrm>
              <a:off x="388088" y="1922315"/>
              <a:ext cx="10989008" cy="2805132"/>
              <a:chOff x="1279084" y="3486706"/>
              <a:chExt cx="10989028" cy="2310479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DB8820CD-1164-437B-A0FA-B024382B1765}"/>
                  </a:ext>
                </a:extLst>
              </p:cNvPr>
              <p:cNvSpPr/>
              <p:nvPr/>
            </p:nvSpPr>
            <p:spPr>
              <a:xfrm>
                <a:off x="1470051" y="3646332"/>
                <a:ext cx="3160473" cy="1976625"/>
              </a:xfrm>
              <a:prstGeom prst="roundRect">
                <a:avLst/>
              </a:prstGeom>
              <a:pattFill prst="pct40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accent4">
                    <a:lumMod val="40000"/>
                    <a:lumOff val="60000"/>
                  </a:schemeClr>
                </a:bgClr>
              </a:pattFill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F5E1DC6F-D349-49FB-98AC-796EED3D45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68929" y="5202589"/>
                <a:ext cx="701353" cy="594596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1D58B057-9BB7-4B38-AEC4-1F5F2EF6C24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57421" t="53580" r="2212" b="10109"/>
              <a:stretch/>
            </p:blipFill>
            <p:spPr>
              <a:xfrm>
                <a:off x="1279084" y="3486706"/>
                <a:ext cx="701353" cy="630882"/>
              </a:xfrm>
              <a:prstGeom prst="rect">
                <a:avLst/>
              </a:prstGeom>
            </p:spPr>
          </p:pic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A83F0B89-33A0-4B82-BF38-59F44B328523}"/>
                  </a:ext>
                </a:extLst>
              </p:cNvPr>
              <p:cNvSpPr/>
              <p:nvPr/>
            </p:nvSpPr>
            <p:spPr>
              <a:xfrm>
                <a:off x="8795518" y="3663909"/>
                <a:ext cx="3160473" cy="1976625"/>
              </a:xfrm>
              <a:prstGeom prst="roundRect">
                <a:avLst/>
              </a:prstGeom>
              <a:pattFill prst="pct40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accent4">
                    <a:lumMod val="40000"/>
                    <a:lumOff val="60000"/>
                  </a:schemeClr>
                </a:bgClr>
              </a:pattFill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8EE6EB77-FC56-4854-BC69-5B995173DB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566759" y="5200726"/>
                <a:ext cx="701353" cy="594596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81340595-B409-4EDE-91C5-4C9E930F1E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57421" t="53580" r="2212" b="10109"/>
              <a:stretch/>
            </p:blipFill>
            <p:spPr>
              <a:xfrm>
                <a:off x="8609772" y="3486706"/>
                <a:ext cx="701353" cy="630882"/>
              </a:xfrm>
              <a:prstGeom prst="rect">
                <a:avLst/>
              </a:prstGeom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85D728A-12E6-478D-8E80-5068FE2CD71F}"/>
                </a:ext>
              </a:extLst>
            </p:cNvPr>
            <p:cNvGrpSpPr/>
            <p:nvPr/>
          </p:nvGrpSpPr>
          <p:grpSpPr>
            <a:xfrm>
              <a:off x="850850" y="2160523"/>
              <a:ext cx="2631652" cy="1985183"/>
              <a:chOff x="850850" y="2160523"/>
              <a:chExt cx="2631652" cy="1985183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CB00EAF6-662C-452F-9C06-745BCDBAD836}"/>
                  </a:ext>
                </a:extLst>
              </p:cNvPr>
              <p:cNvSpPr/>
              <p:nvPr/>
            </p:nvSpPr>
            <p:spPr>
              <a:xfrm>
                <a:off x="850850" y="2160523"/>
                <a:ext cx="2631652" cy="1985183"/>
              </a:xfrm>
              <a:prstGeom prst="round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200000"/>
                  </a:lnSpc>
                </a:pP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572         577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486         468</a:t>
                </a: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C6BF9C81-60AF-4AF7-9645-3B5A7B0B81D7}"/>
                  </a:ext>
                </a:extLst>
              </p:cNvPr>
              <p:cNvSpPr/>
              <p:nvPr/>
            </p:nvSpPr>
            <p:spPr>
              <a:xfrm>
                <a:off x="1752226" y="2568210"/>
                <a:ext cx="615487" cy="644622"/>
              </a:xfrm>
              <a:prstGeom prst="ellips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130B34F7-7819-4F5D-92BD-3EC829D30964}"/>
                  </a:ext>
                </a:extLst>
              </p:cNvPr>
              <p:cNvSpPr/>
              <p:nvPr/>
            </p:nvSpPr>
            <p:spPr>
              <a:xfrm>
                <a:off x="1752226" y="3392117"/>
                <a:ext cx="615487" cy="644622"/>
              </a:xfrm>
              <a:prstGeom prst="ellips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BC0501-E98A-45C9-97B1-52CD370E30FD}"/>
              </a:ext>
            </a:extLst>
          </p:cNvPr>
          <p:cNvGrpSpPr/>
          <p:nvPr/>
        </p:nvGrpSpPr>
        <p:grpSpPr>
          <a:xfrm>
            <a:off x="4170304" y="2198306"/>
            <a:ext cx="3584793" cy="2816403"/>
            <a:chOff x="4208898" y="2059547"/>
            <a:chExt cx="3584793" cy="2816403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98499999-9900-455C-925A-3DFE070A6D30}"/>
                </a:ext>
              </a:extLst>
            </p:cNvPr>
            <p:cNvSpPr/>
            <p:nvPr/>
          </p:nvSpPr>
          <p:spPr>
            <a:xfrm>
              <a:off x="4465234" y="2253347"/>
              <a:ext cx="3160467" cy="2399803"/>
            </a:xfrm>
            <a:prstGeom prst="roundRect">
              <a:avLst/>
            </a:prstGeom>
            <a:pattFill prst="pct40">
              <a:fgClr>
                <a:schemeClr val="accent2">
                  <a:lumMod val="60000"/>
                  <a:lumOff val="40000"/>
                </a:schemeClr>
              </a:fgClr>
              <a:bgClr>
                <a:schemeClr val="accent4">
                  <a:lumMod val="40000"/>
                  <a:lumOff val="60000"/>
                </a:schemeClr>
              </a:bgClr>
            </a:pattFill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C8931476-DB48-4BC7-94EB-65C3F494C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2339" y="4154056"/>
              <a:ext cx="701352" cy="721894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EA472BD7-89DA-4056-916A-8A6AAC9A28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7421" t="53580" r="2212" b="10109"/>
            <a:stretch/>
          </p:blipFill>
          <p:spPr>
            <a:xfrm>
              <a:off x="4208898" y="2059547"/>
              <a:ext cx="701352" cy="765948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6E58824-6D90-4E28-B7F0-5F2BA0D25FF5}"/>
                </a:ext>
              </a:extLst>
            </p:cNvPr>
            <p:cNvGrpSpPr/>
            <p:nvPr/>
          </p:nvGrpSpPr>
          <p:grpSpPr>
            <a:xfrm>
              <a:off x="4798501" y="2297754"/>
              <a:ext cx="2631652" cy="1985183"/>
              <a:chOff x="850850" y="2160523"/>
              <a:chExt cx="2631652" cy="1985183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34150A0C-D6B6-4A32-B239-A987541EF456}"/>
                  </a:ext>
                </a:extLst>
              </p:cNvPr>
              <p:cNvSpPr/>
              <p:nvPr/>
            </p:nvSpPr>
            <p:spPr>
              <a:xfrm>
                <a:off x="850850" y="2160523"/>
                <a:ext cx="2631652" cy="1985183"/>
              </a:xfrm>
              <a:prstGeom prst="roundRect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200000"/>
                  </a:lnSpc>
                </a:pP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936         836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837         837</a:t>
                </a: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4275E81-D0AB-4E33-854B-00B082AAE238}"/>
                  </a:ext>
                </a:extLst>
              </p:cNvPr>
              <p:cNvSpPr/>
              <p:nvPr/>
            </p:nvSpPr>
            <p:spPr>
              <a:xfrm>
                <a:off x="1752226" y="2568210"/>
                <a:ext cx="615487" cy="644622"/>
              </a:xfrm>
              <a:prstGeom prst="ellips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19BEBBA7-59E0-4E71-873A-946CE5D03679}"/>
                  </a:ext>
                </a:extLst>
              </p:cNvPr>
              <p:cNvSpPr/>
              <p:nvPr/>
            </p:nvSpPr>
            <p:spPr>
              <a:xfrm>
                <a:off x="1752226" y="3392117"/>
                <a:ext cx="615487" cy="644622"/>
              </a:xfrm>
              <a:prstGeom prst="ellips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A08ADAB-9ED6-48B2-B9F0-0AE5529F298D}"/>
              </a:ext>
            </a:extLst>
          </p:cNvPr>
          <p:cNvGrpSpPr/>
          <p:nvPr/>
        </p:nvGrpSpPr>
        <p:grpSpPr>
          <a:xfrm>
            <a:off x="8437028" y="2428660"/>
            <a:ext cx="2631652" cy="1985183"/>
            <a:chOff x="850850" y="2160523"/>
            <a:chExt cx="2631652" cy="1985183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91F345EB-0F8E-4998-ACD4-237C4A9582EE}"/>
                </a:ext>
              </a:extLst>
            </p:cNvPr>
            <p:cNvSpPr/>
            <p:nvPr/>
          </p:nvSpPr>
          <p:spPr>
            <a:xfrm>
              <a:off x="850850" y="2160523"/>
              <a:ext cx="2631652" cy="1985183"/>
            </a:xfrm>
            <a:prstGeom prst="round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200000"/>
                </a:lnSpc>
              </a:pP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437         473</a:t>
              </a:r>
            </a:p>
            <a:p>
              <a:pPr>
                <a:lnSpc>
                  <a:spcPct val="200000"/>
                </a:lnSpc>
              </a:pP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189         286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781C2870-A219-49F7-A4D6-CD184DA68472}"/>
                </a:ext>
              </a:extLst>
            </p:cNvPr>
            <p:cNvSpPr/>
            <p:nvPr/>
          </p:nvSpPr>
          <p:spPr>
            <a:xfrm>
              <a:off x="1752226" y="2568210"/>
              <a:ext cx="615487" cy="644622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9F1A85A-5116-4682-9118-AC77C8808D75}"/>
                </a:ext>
              </a:extLst>
            </p:cNvPr>
            <p:cNvSpPr/>
            <p:nvPr/>
          </p:nvSpPr>
          <p:spPr>
            <a:xfrm>
              <a:off x="1752226" y="3392117"/>
              <a:ext cx="615487" cy="644622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92" name="Oval 91">
            <a:extLst>
              <a:ext uri="{FF2B5EF4-FFF2-40B4-BE49-F238E27FC236}">
                <a16:creationId xmlns:a16="http://schemas.microsoft.com/office/drawing/2014/main" id="{9ADE9C88-E35B-444B-8A5F-3C94598E5206}"/>
              </a:ext>
            </a:extLst>
          </p:cNvPr>
          <p:cNvSpPr/>
          <p:nvPr/>
        </p:nvSpPr>
        <p:spPr>
          <a:xfrm>
            <a:off x="1974908" y="2823598"/>
            <a:ext cx="615487" cy="644622"/>
          </a:xfrm>
          <a:prstGeom prst="ellipse">
            <a:avLst/>
          </a:prstGeom>
          <a:solidFill>
            <a:srgbClr val="99FF66"/>
          </a:solidFill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AD59266-743A-41E7-B4C4-2BDF7343B00B}"/>
              </a:ext>
            </a:extLst>
          </p:cNvPr>
          <p:cNvSpPr/>
          <p:nvPr/>
        </p:nvSpPr>
        <p:spPr>
          <a:xfrm>
            <a:off x="1961514" y="3649593"/>
            <a:ext cx="615487" cy="644622"/>
          </a:xfrm>
          <a:prstGeom prst="ellipse">
            <a:avLst/>
          </a:prstGeom>
          <a:solidFill>
            <a:srgbClr val="99FF66"/>
          </a:solidFill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55098659-EA7E-429A-A012-B61AB83A4589}"/>
              </a:ext>
            </a:extLst>
          </p:cNvPr>
          <p:cNvSpPr/>
          <p:nvPr/>
        </p:nvSpPr>
        <p:spPr>
          <a:xfrm>
            <a:off x="5661283" y="2839034"/>
            <a:ext cx="615487" cy="644622"/>
          </a:xfrm>
          <a:prstGeom prst="ellipse">
            <a:avLst/>
          </a:prstGeom>
          <a:solidFill>
            <a:srgbClr val="99FF66"/>
          </a:solidFill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7ADFCDC-C69F-4E3E-817E-2231D934D4BB}"/>
              </a:ext>
            </a:extLst>
          </p:cNvPr>
          <p:cNvSpPr/>
          <p:nvPr/>
        </p:nvSpPr>
        <p:spPr>
          <a:xfrm>
            <a:off x="5661283" y="3671551"/>
            <a:ext cx="615487" cy="644622"/>
          </a:xfrm>
          <a:prstGeom prst="ellipse">
            <a:avLst/>
          </a:prstGeom>
          <a:solidFill>
            <a:srgbClr val="99FF66"/>
          </a:solidFill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92EE8196-43FC-408C-B0D8-0DB0A6DDD2EE}"/>
              </a:ext>
            </a:extLst>
          </p:cNvPr>
          <p:cNvSpPr/>
          <p:nvPr/>
        </p:nvSpPr>
        <p:spPr>
          <a:xfrm>
            <a:off x="9347013" y="2838389"/>
            <a:ext cx="615487" cy="644622"/>
          </a:xfrm>
          <a:prstGeom prst="ellipse">
            <a:avLst/>
          </a:prstGeom>
          <a:solidFill>
            <a:srgbClr val="99FF66"/>
          </a:solidFill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8A9353C-2A24-45AD-83B9-C06D83B6815C}"/>
              </a:ext>
            </a:extLst>
          </p:cNvPr>
          <p:cNvSpPr/>
          <p:nvPr/>
        </p:nvSpPr>
        <p:spPr>
          <a:xfrm>
            <a:off x="9345619" y="3653258"/>
            <a:ext cx="615487" cy="644622"/>
          </a:xfrm>
          <a:prstGeom prst="ellipse">
            <a:avLst/>
          </a:prstGeom>
          <a:solidFill>
            <a:srgbClr val="99FF66"/>
          </a:solidFill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744770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7A1ACB2-88F6-4CBC-A423-5B5801DAF8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414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651" b="85590" l="10000" r="90000">
                        <a14:foregroundMark x1="61818" y1="58952" x2="61818" y2="58952"/>
                        <a14:foregroundMark x1="62273" y1="55022" x2="62273" y2="55022"/>
                        <a14:foregroundMark x1="57273" y1="33188" x2="57273" y2="33188"/>
                        <a14:backgroundMark x1="61364" y1="81659" x2="61364" y2="81659"/>
                        <a14:backgroundMark x1="60455" y1="61135" x2="60455" y2="61135"/>
                        <a14:backgroundMark x1="55909" y1="30131" x2="55909" y2="30131"/>
                        <a14:backgroundMark x1="55909" y1="32314" x2="55909" y2="32314"/>
                        <a14:backgroundMark x1="60455" y1="51965" x2="60455" y2="51965"/>
                        <a14:backgroundMark x1="60000" y1="56769" x2="60000" y2="56769"/>
                        <a14:backgroundMark x1="60000" y1="54585" x2="60000" y2="54585"/>
                        <a14:backgroundMark x1="60455" y1="65066" x2="60455" y2="65066"/>
                        <a14:backgroundMark x1="61818" y1="71616" x2="61818" y2="71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61" b="11972"/>
          <a:stretch/>
        </p:blipFill>
        <p:spPr>
          <a:xfrm flipH="1">
            <a:off x="1878497" y="1425598"/>
            <a:ext cx="2276997" cy="17209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2741">
            <a:off x="2638137" y="4646835"/>
            <a:ext cx="3407098" cy="2459870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2624824" y="492369"/>
            <a:ext cx="392172" cy="6077243"/>
          </a:xfrm>
          <a:custGeom>
            <a:avLst/>
            <a:gdLst>
              <a:gd name="connsiteX0" fmla="*/ 343459 w 392172"/>
              <a:gd name="connsiteY0" fmla="*/ 0 h 6077243"/>
              <a:gd name="connsiteX1" fmla="*/ 244985 w 392172"/>
              <a:gd name="connsiteY1" fmla="*/ 604911 h 6077243"/>
              <a:gd name="connsiteX2" fmla="*/ 315324 w 392172"/>
              <a:gd name="connsiteY2" fmla="*/ 1406769 h 6077243"/>
              <a:gd name="connsiteX3" fmla="*/ 188714 w 392172"/>
              <a:gd name="connsiteY3" fmla="*/ 2504049 h 6077243"/>
              <a:gd name="connsiteX4" fmla="*/ 329391 w 392172"/>
              <a:gd name="connsiteY4" fmla="*/ 3137096 h 6077243"/>
              <a:gd name="connsiteX5" fmla="*/ 371594 w 392172"/>
              <a:gd name="connsiteY5" fmla="*/ 3685736 h 6077243"/>
              <a:gd name="connsiteX6" fmla="*/ 5834 w 392172"/>
              <a:gd name="connsiteY6" fmla="*/ 4853354 h 6077243"/>
              <a:gd name="connsiteX7" fmla="*/ 146511 w 392172"/>
              <a:gd name="connsiteY7" fmla="*/ 5570806 h 6077243"/>
              <a:gd name="connsiteX8" fmla="*/ 146511 w 392172"/>
              <a:gd name="connsiteY8" fmla="*/ 5964702 h 6077243"/>
              <a:gd name="connsiteX9" fmla="*/ 62105 w 392172"/>
              <a:gd name="connsiteY9" fmla="*/ 6077243 h 6077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172" h="6077243">
                <a:moveTo>
                  <a:pt x="343459" y="0"/>
                </a:moveTo>
                <a:cubicBezTo>
                  <a:pt x="296566" y="185225"/>
                  <a:pt x="249674" y="370450"/>
                  <a:pt x="244985" y="604911"/>
                </a:cubicBezTo>
                <a:cubicBezTo>
                  <a:pt x="240296" y="839372"/>
                  <a:pt x="324702" y="1090246"/>
                  <a:pt x="315324" y="1406769"/>
                </a:cubicBezTo>
                <a:cubicBezTo>
                  <a:pt x="305946" y="1723292"/>
                  <a:pt x="186370" y="2215661"/>
                  <a:pt x="188714" y="2504049"/>
                </a:cubicBezTo>
                <a:cubicBezTo>
                  <a:pt x="191058" y="2792437"/>
                  <a:pt x="298911" y="2940148"/>
                  <a:pt x="329391" y="3137096"/>
                </a:cubicBezTo>
                <a:cubicBezTo>
                  <a:pt x="359871" y="3334044"/>
                  <a:pt x="425520" y="3399693"/>
                  <a:pt x="371594" y="3685736"/>
                </a:cubicBezTo>
                <a:cubicBezTo>
                  <a:pt x="317668" y="3971779"/>
                  <a:pt x="43348" y="4539176"/>
                  <a:pt x="5834" y="4853354"/>
                </a:cubicBezTo>
                <a:cubicBezTo>
                  <a:pt x="-31680" y="5167532"/>
                  <a:pt x="123065" y="5385581"/>
                  <a:pt x="146511" y="5570806"/>
                </a:cubicBezTo>
                <a:cubicBezTo>
                  <a:pt x="169957" y="5756031"/>
                  <a:pt x="160579" y="5880296"/>
                  <a:pt x="146511" y="5964702"/>
                </a:cubicBezTo>
                <a:cubicBezTo>
                  <a:pt x="132443" y="6049108"/>
                  <a:pt x="97274" y="6063175"/>
                  <a:pt x="62105" y="607724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38" y="4334191"/>
            <a:ext cx="2638462" cy="223542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155494" y="846333"/>
            <a:ext cx="645240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GIẢI CỨU CHÚ KHỈ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501975" y="1093355"/>
            <a:ext cx="7341999" cy="4339047"/>
            <a:chOff x="3604724" y="1625558"/>
            <a:chExt cx="6428935" cy="433904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22" r="26186" b="25656"/>
            <a:stretch/>
          </p:blipFill>
          <p:spPr>
            <a:xfrm>
              <a:off x="3604724" y="1625558"/>
              <a:ext cx="6428935" cy="4339047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111161" y="3680202"/>
              <a:ext cx="548693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</a:rPr>
                <a:t>Để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giải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cứu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Khỉ</a:t>
              </a:r>
              <a:r>
                <a:rPr lang="en-US" sz="3200" b="1" dirty="0">
                  <a:solidFill>
                    <a:srgbClr val="002060"/>
                  </a:solidFill>
                </a:rPr>
                <a:t> Con </a:t>
              </a:r>
              <a:r>
                <a:rPr lang="en-US" sz="3200" b="1" dirty="0" err="1">
                  <a:solidFill>
                    <a:srgbClr val="002060"/>
                  </a:solidFill>
                </a:rPr>
                <a:t>tránh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khỏi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nanh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vuốt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Cá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Sấu</a:t>
              </a:r>
              <a:r>
                <a:rPr lang="en-US" sz="3200" b="1" dirty="0">
                  <a:solidFill>
                    <a:srgbClr val="002060"/>
                  </a:solidFill>
                </a:rPr>
                <a:t>, </a:t>
              </a:r>
              <a:r>
                <a:rPr lang="en-US" sz="3200" b="1" dirty="0" err="1">
                  <a:solidFill>
                    <a:srgbClr val="002060"/>
                  </a:solidFill>
                </a:rPr>
                <a:t>em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hãy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trả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lời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đúng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các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câu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hỏi</a:t>
              </a:r>
              <a:r>
                <a:rPr lang="en-US" sz="3200" b="1" dirty="0">
                  <a:solidFill>
                    <a:srgbClr val="002060"/>
                  </a:solidFill>
                </a:rPr>
                <a:t>  </a:t>
              </a:r>
              <a:r>
                <a:rPr lang="en-US" sz="3200" b="1" dirty="0" err="1">
                  <a:solidFill>
                    <a:srgbClr val="002060"/>
                  </a:solidFill>
                </a:rPr>
                <a:t>nhé</a:t>
              </a:r>
              <a:r>
                <a:rPr lang="en-US" sz="3200" b="1" dirty="0">
                  <a:solidFill>
                    <a:srgbClr val="002060"/>
                  </a:solidFill>
                </a:rPr>
                <a:t>!</a:t>
              </a:r>
            </a:p>
          </p:txBody>
        </p:sp>
      </p:grpSp>
      <p:pic>
        <p:nvPicPr>
          <p:cNvPr id="8" name="teddy-bear-waltz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5510" y="58767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3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F4F50D8-16BA-4A17-B893-8263CAB778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414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651" b="85590" l="10000" r="90000">
                        <a14:foregroundMark x1="61818" y1="58952" x2="61818" y2="58952"/>
                        <a14:foregroundMark x1="62273" y1="55022" x2="62273" y2="55022"/>
                        <a14:foregroundMark x1="57273" y1="33188" x2="57273" y2="33188"/>
                        <a14:backgroundMark x1="61364" y1="81659" x2="61364" y2="81659"/>
                        <a14:backgroundMark x1="60455" y1="61135" x2="60455" y2="61135"/>
                        <a14:backgroundMark x1="55909" y1="30131" x2="55909" y2="30131"/>
                        <a14:backgroundMark x1="55909" y1="32314" x2="55909" y2="32314"/>
                        <a14:backgroundMark x1="60455" y1="51965" x2="60455" y2="51965"/>
                        <a14:backgroundMark x1="60000" y1="56769" x2="60000" y2="56769"/>
                        <a14:backgroundMark x1="60000" y1="54585" x2="60000" y2="54585"/>
                        <a14:backgroundMark x1="60455" y1="65066" x2="60455" y2="65066"/>
                        <a14:backgroundMark x1="61818" y1="71616" x2="61818" y2="71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61" b="11972"/>
          <a:stretch/>
        </p:blipFill>
        <p:spPr>
          <a:xfrm flipH="1">
            <a:off x="1951503" y="2054248"/>
            <a:ext cx="2297817" cy="17367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2741">
            <a:off x="2650807" y="4834031"/>
            <a:ext cx="3337523" cy="2409638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2624824" y="492369"/>
            <a:ext cx="392172" cy="6077243"/>
          </a:xfrm>
          <a:custGeom>
            <a:avLst/>
            <a:gdLst>
              <a:gd name="connsiteX0" fmla="*/ 343459 w 392172"/>
              <a:gd name="connsiteY0" fmla="*/ 0 h 6077243"/>
              <a:gd name="connsiteX1" fmla="*/ 244985 w 392172"/>
              <a:gd name="connsiteY1" fmla="*/ 604911 h 6077243"/>
              <a:gd name="connsiteX2" fmla="*/ 315324 w 392172"/>
              <a:gd name="connsiteY2" fmla="*/ 1406769 h 6077243"/>
              <a:gd name="connsiteX3" fmla="*/ 188714 w 392172"/>
              <a:gd name="connsiteY3" fmla="*/ 2504049 h 6077243"/>
              <a:gd name="connsiteX4" fmla="*/ 329391 w 392172"/>
              <a:gd name="connsiteY4" fmla="*/ 3137096 h 6077243"/>
              <a:gd name="connsiteX5" fmla="*/ 371594 w 392172"/>
              <a:gd name="connsiteY5" fmla="*/ 3685736 h 6077243"/>
              <a:gd name="connsiteX6" fmla="*/ 5834 w 392172"/>
              <a:gd name="connsiteY6" fmla="*/ 4853354 h 6077243"/>
              <a:gd name="connsiteX7" fmla="*/ 146511 w 392172"/>
              <a:gd name="connsiteY7" fmla="*/ 5570806 h 6077243"/>
              <a:gd name="connsiteX8" fmla="*/ 146511 w 392172"/>
              <a:gd name="connsiteY8" fmla="*/ 5964702 h 6077243"/>
              <a:gd name="connsiteX9" fmla="*/ 62105 w 392172"/>
              <a:gd name="connsiteY9" fmla="*/ 6077243 h 6077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172" h="6077243">
                <a:moveTo>
                  <a:pt x="343459" y="0"/>
                </a:moveTo>
                <a:cubicBezTo>
                  <a:pt x="296566" y="185225"/>
                  <a:pt x="249674" y="370450"/>
                  <a:pt x="244985" y="604911"/>
                </a:cubicBezTo>
                <a:cubicBezTo>
                  <a:pt x="240296" y="839372"/>
                  <a:pt x="324702" y="1090246"/>
                  <a:pt x="315324" y="1406769"/>
                </a:cubicBezTo>
                <a:cubicBezTo>
                  <a:pt x="305946" y="1723292"/>
                  <a:pt x="186370" y="2215661"/>
                  <a:pt x="188714" y="2504049"/>
                </a:cubicBezTo>
                <a:cubicBezTo>
                  <a:pt x="191058" y="2792437"/>
                  <a:pt x="298911" y="2940148"/>
                  <a:pt x="329391" y="3137096"/>
                </a:cubicBezTo>
                <a:cubicBezTo>
                  <a:pt x="359871" y="3334044"/>
                  <a:pt x="425520" y="3399693"/>
                  <a:pt x="371594" y="3685736"/>
                </a:cubicBezTo>
                <a:cubicBezTo>
                  <a:pt x="317668" y="3971779"/>
                  <a:pt x="43348" y="4539176"/>
                  <a:pt x="5834" y="4853354"/>
                </a:cubicBezTo>
                <a:cubicBezTo>
                  <a:pt x="-31680" y="5167532"/>
                  <a:pt x="123065" y="5385581"/>
                  <a:pt x="146511" y="5570806"/>
                </a:cubicBezTo>
                <a:cubicBezTo>
                  <a:pt x="169957" y="5756031"/>
                  <a:pt x="160579" y="5880296"/>
                  <a:pt x="146511" y="5964702"/>
                </a:cubicBezTo>
                <a:cubicBezTo>
                  <a:pt x="132443" y="6049108"/>
                  <a:pt x="97274" y="6063175"/>
                  <a:pt x="62105" y="607724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38" y="4334191"/>
            <a:ext cx="2638462" cy="223542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2365724" y="-1065984"/>
            <a:ext cx="5987038" cy="2654255"/>
            <a:chOff x="5491937" y="-159037"/>
            <a:chExt cx="5987038" cy="2654255"/>
          </a:xfrm>
        </p:grpSpPr>
        <p:sp>
          <p:nvSpPr>
            <p:cNvPr id="7" name="Google Shape;409;p13"/>
            <p:cNvSpPr/>
            <p:nvPr/>
          </p:nvSpPr>
          <p:spPr>
            <a:xfrm>
              <a:off x="5491937" y="1211747"/>
              <a:ext cx="4902200" cy="1283471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669 …. 667</a:t>
              </a:r>
              <a:endParaRPr sz="4000" b="1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8500" b="90000" l="3333" r="97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8904" y="-159037"/>
              <a:ext cx="2850071" cy="2533396"/>
            </a:xfrm>
            <a:prstGeom prst="rect">
              <a:avLst/>
            </a:prstGeom>
          </p:spPr>
        </p:pic>
      </p:grpSp>
      <p:sp>
        <p:nvSpPr>
          <p:cNvPr id="14" name="Rounded Rectangle 13"/>
          <p:cNvSpPr/>
          <p:nvPr/>
        </p:nvSpPr>
        <p:spPr>
          <a:xfrm>
            <a:off x="5019790" y="3790951"/>
            <a:ext cx="1750197" cy="897078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&lt;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40811" y="3791397"/>
            <a:ext cx="1770137" cy="914942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=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96820" y="3790950"/>
            <a:ext cx="1717157" cy="915389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&gt;</a:t>
            </a:r>
          </a:p>
        </p:txBody>
      </p:sp>
      <p:pic>
        <p:nvPicPr>
          <p:cNvPr id="27" name="teddy-bear-waltz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58240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8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3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-0.53594 0.1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97" y="8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0.00065 0.1953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-0.00209 0.1699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-0.00691 0.1946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" y="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4.79167E-6 -0.3219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8" grpId="0" animBg="1"/>
      <p:bldP spid="18" grpId="1" animBg="1"/>
      <p:bldP spid="21" grpId="0" animBg="1"/>
      <p:bldP spid="2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F4F50D8-16BA-4A17-B893-8263CAB778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414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651" b="85590" l="10000" r="90000">
                        <a14:foregroundMark x1="61818" y1="58952" x2="61818" y2="58952"/>
                        <a14:foregroundMark x1="62273" y1="55022" x2="62273" y2="55022"/>
                        <a14:foregroundMark x1="57273" y1="33188" x2="57273" y2="33188"/>
                        <a14:backgroundMark x1="61364" y1="81659" x2="61364" y2="81659"/>
                        <a14:backgroundMark x1="60455" y1="61135" x2="60455" y2="61135"/>
                        <a14:backgroundMark x1="55909" y1="30131" x2="55909" y2="30131"/>
                        <a14:backgroundMark x1="55909" y1="32314" x2="55909" y2="32314"/>
                        <a14:backgroundMark x1="60455" y1="51965" x2="60455" y2="51965"/>
                        <a14:backgroundMark x1="60000" y1="56769" x2="60000" y2="56769"/>
                        <a14:backgroundMark x1="60000" y1="54585" x2="60000" y2="54585"/>
                        <a14:backgroundMark x1="60455" y1="65066" x2="60455" y2="65066"/>
                        <a14:backgroundMark x1="61818" y1="71616" x2="61818" y2="71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61" b="11972"/>
          <a:stretch/>
        </p:blipFill>
        <p:spPr>
          <a:xfrm flipH="1">
            <a:off x="1951503" y="2054248"/>
            <a:ext cx="2297817" cy="17367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2741">
            <a:off x="2650807" y="4834031"/>
            <a:ext cx="3337523" cy="2409638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2624824" y="492369"/>
            <a:ext cx="392172" cy="6077243"/>
          </a:xfrm>
          <a:custGeom>
            <a:avLst/>
            <a:gdLst>
              <a:gd name="connsiteX0" fmla="*/ 343459 w 392172"/>
              <a:gd name="connsiteY0" fmla="*/ 0 h 6077243"/>
              <a:gd name="connsiteX1" fmla="*/ 244985 w 392172"/>
              <a:gd name="connsiteY1" fmla="*/ 604911 h 6077243"/>
              <a:gd name="connsiteX2" fmla="*/ 315324 w 392172"/>
              <a:gd name="connsiteY2" fmla="*/ 1406769 h 6077243"/>
              <a:gd name="connsiteX3" fmla="*/ 188714 w 392172"/>
              <a:gd name="connsiteY3" fmla="*/ 2504049 h 6077243"/>
              <a:gd name="connsiteX4" fmla="*/ 329391 w 392172"/>
              <a:gd name="connsiteY4" fmla="*/ 3137096 h 6077243"/>
              <a:gd name="connsiteX5" fmla="*/ 371594 w 392172"/>
              <a:gd name="connsiteY5" fmla="*/ 3685736 h 6077243"/>
              <a:gd name="connsiteX6" fmla="*/ 5834 w 392172"/>
              <a:gd name="connsiteY6" fmla="*/ 4853354 h 6077243"/>
              <a:gd name="connsiteX7" fmla="*/ 146511 w 392172"/>
              <a:gd name="connsiteY7" fmla="*/ 5570806 h 6077243"/>
              <a:gd name="connsiteX8" fmla="*/ 146511 w 392172"/>
              <a:gd name="connsiteY8" fmla="*/ 5964702 h 6077243"/>
              <a:gd name="connsiteX9" fmla="*/ 62105 w 392172"/>
              <a:gd name="connsiteY9" fmla="*/ 6077243 h 6077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172" h="6077243">
                <a:moveTo>
                  <a:pt x="343459" y="0"/>
                </a:moveTo>
                <a:cubicBezTo>
                  <a:pt x="296566" y="185225"/>
                  <a:pt x="249674" y="370450"/>
                  <a:pt x="244985" y="604911"/>
                </a:cubicBezTo>
                <a:cubicBezTo>
                  <a:pt x="240296" y="839372"/>
                  <a:pt x="324702" y="1090246"/>
                  <a:pt x="315324" y="1406769"/>
                </a:cubicBezTo>
                <a:cubicBezTo>
                  <a:pt x="305946" y="1723292"/>
                  <a:pt x="186370" y="2215661"/>
                  <a:pt x="188714" y="2504049"/>
                </a:cubicBezTo>
                <a:cubicBezTo>
                  <a:pt x="191058" y="2792437"/>
                  <a:pt x="298911" y="2940148"/>
                  <a:pt x="329391" y="3137096"/>
                </a:cubicBezTo>
                <a:cubicBezTo>
                  <a:pt x="359871" y="3334044"/>
                  <a:pt x="425520" y="3399693"/>
                  <a:pt x="371594" y="3685736"/>
                </a:cubicBezTo>
                <a:cubicBezTo>
                  <a:pt x="317668" y="3971779"/>
                  <a:pt x="43348" y="4539176"/>
                  <a:pt x="5834" y="4853354"/>
                </a:cubicBezTo>
                <a:cubicBezTo>
                  <a:pt x="-31680" y="5167532"/>
                  <a:pt x="123065" y="5385581"/>
                  <a:pt x="146511" y="5570806"/>
                </a:cubicBezTo>
                <a:cubicBezTo>
                  <a:pt x="169957" y="5756031"/>
                  <a:pt x="160579" y="5880296"/>
                  <a:pt x="146511" y="5964702"/>
                </a:cubicBezTo>
                <a:cubicBezTo>
                  <a:pt x="132443" y="6049108"/>
                  <a:pt x="97274" y="6063175"/>
                  <a:pt x="62105" y="607724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38" y="4334191"/>
            <a:ext cx="2638462" cy="223542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2365724" y="-1065984"/>
            <a:ext cx="5987038" cy="2654255"/>
            <a:chOff x="5491937" y="-159037"/>
            <a:chExt cx="5987038" cy="2654255"/>
          </a:xfrm>
        </p:grpSpPr>
        <p:sp>
          <p:nvSpPr>
            <p:cNvPr id="7" name="Google Shape;409;p13"/>
            <p:cNvSpPr/>
            <p:nvPr/>
          </p:nvSpPr>
          <p:spPr>
            <a:xfrm>
              <a:off x="5491937" y="1211747"/>
              <a:ext cx="4902200" cy="1283471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328 …. 400</a:t>
              </a:r>
              <a:endParaRPr sz="4000" b="1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8500" b="90000" l="3333" r="97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8904" y="-159037"/>
              <a:ext cx="2850071" cy="2533396"/>
            </a:xfrm>
            <a:prstGeom prst="rect">
              <a:avLst/>
            </a:prstGeom>
          </p:spPr>
        </p:pic>
      </p:grpSp>
      <p:sp>
        <p:nvSpPr>
          <p:cNvPr id="14" name="Rounded Rectangle 13"/>
          <p:cNvSpPr/>
          <p:nvPr/>
        </p:nvSpPr>
        <p:spPr>
          <a:xfrm>
            <a:off x="7450321" y="3809261"/>
            <a:ext cx="1750197" cy="897078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&gt;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40811" y="3791397"/>
            <a:ext cx="1770137" cy="914942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=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192871" y="3809261"/>
            <a:ext cx="1717157" cy="915389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&lt;</a:t>
            </a:r>
          </a:p>
        </p:txBody>
      </p:sp>
      <p:pic>
        <p:nvPicPr>
          <p:cNvPr id="27" name="teddy-bear-waltz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58240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9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3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-0.53594 0.1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97" y="8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0.00065 0.1953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-0.00209 0.1699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-0.00691 0.1946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" y="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4.79167E-6 -0.3219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8" grpId="0" animBg="1"/>
      <p:bldP spid="18" grpId="1" animBg="1"/>
      <p:bldP spid="21" grpId="0" animBg="1"/>
      <p:bldP spid="2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F4F50D8-16BA-4A17-B893-8263CAB778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414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651" b="85590" l="10000" r="90000">
                        <a14:foregroundMark x1="61818" y1="58952" x2="61818" y2="58952"/>
                        <a14:foregroundMark x1="62273" y1="55022" x2="62273" y2="55022"/>
                        <a14:foregroundMark x1="57273" y1="33188" x2="57273" y2="33188"/>
                        <a14:backgroundMark x1="61364" y1="81659" x2="61364" y2="81659"/>
                        <a14:backgroundMark x1="60455" y1="61135" x2="60455" y2="61135"/>
                        <a14:backgroundMark x1="55909" y1="30131" x2="55909" y2="30131"/>
                        <a14:backgroundMark x1="55909" y1="32314" x2="55909" y2="32314"/>
                        <a14:backgroundMark x1="60455" y1="51965" x2="60455" y2="51965"/>
                        <a14:backgroundMark x1="60000" y1="56769" x2="60000" y2="56769"/>
                        <a14:backgroundMark x1="60000" y1="54585" x2="60000" y2="54585"/>
                        <a14:backgroundMark x1="60455" y1="65066" x2="60455" y2="65066"/>
                        <a14:backgroundMark x1="61818" y1="71616" x2="61818" y2="71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61" b="11972"/>
          <a:stretch/>
        </p:blipFill>
        <p:spPr>
          <a:xfrm flipH="1">
            <a:off x="1951503" y="2054248"/>
            <a:ext cx="2297817" cy="17367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2741">
            <a:off x="2650807" y="4834031"/>
            <a:ext cx="3337523" cy="2409638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2624824" y="492369"/>
            <a:ext cx="392172" cy="6077243"/>
          </a:xfrm>
          <a:custGeom>
            <a:avLst/>
            <a:gdLst>
              <a:gd name="connsiteX0" fmla="*/ 343459 w 392172"/>
              <a:gd name="connsiteY0" fmla="*/ 0 h 6077243"/>
              <a:gd name="connsiteX1" fmla="*/ 244985 w 392172"/>
              <a:gd name="connsiteY1" fmla="*/ 604911 h 6077243"/>
              <a:gd name="connsiteX2" fmla="*/ 315324 w 392172"/>
              <a:gd name="connsiteY2" fmla="*/ 1406769 h 6077243"/>
              <a:gd name="connsiteX3" fmla="*/ 188714 w 392172"/>
              <a:gd name="connsiteY3" fmla="*/ 2504049 h 6077243"/>
              <a:gd name="connsiteX4" fmla="*/ 329391 w 392172"/>
              <a:gd name="connsiteY4" fmla="*/ 3137096 h 6077243"/>
              <a:gd name="connsiteX5" fmla="*/ 371594 w 392172"/>
              <a:gd name="connsiteY5" fmla="*/ 3685736 h 6077243"/>
              <a:gd name="connsiteX6" fmla="*/ 5834 w 392172"/>
              <a:gd name="connsiteY6" fmla="*/ 4853354 h 6077243"/>
              <a:gd name="connsiteX7" fmla="*/ 146511 w 392172"/>
              <a:gd name="connsiteY7" fmla="*/ 5570806 h 6077243"/>
              <a:gd name="connsiteX8" fmla="*/ 146511 w 392172"/>
              <a:gd name="connsiteY8" fmla="*/ 5964702 h 6077243"/>
              <a:gd name="connsiteX9" fmla="*/ 62105 w 392172"/>
              <a:gd name="connsiteY9" fmla="*/ 6077243 h 6077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172" h="6077243">
                <a:moveTo>
                  <a:pt x="343459" y="0"/>
                </a:moveTo>
                <a:cubicBezTo>
                  <a:pt x="296566" y="185225"/>
                  <a:pt x="249674" y="370450"/>
                  <a:pt x="244985" y="604911"/>
                </a:cubicBezTo>
                <a:cubicBezTo>
                  <a:pt x="240296" y="839372"/>
                  <a:pt x="324702" y="1090246"/>
                  <a:pt x="315324" y="1406769"/>
                </a:cubicBezTo>
                <a:cubicBezTo>
                  <a:pt x="305946" y="1723292"/>
                  <a:pt x="186370" y="2215661"/>
                  <a:pt x="188714" y="2504049"/>
                </a:cubicBezTo>
                <a:cubicBezTo>
                  <a:pt x="191058" y="2792437"/>
                  <a:pt x="298911" y="2940148"/>
                  <a:pt x="329391" y="3137096"/>
                </a:cubicBezTo>
                <a:cubicBezTo>
                  <a:pt x="359871" y="3334044"/>
                  <a:pt x="425520" y="3399693"/>
                  <a:pt x="371594" y="3685736"/>
                </a:cubicBezTo>
                <a:cubicBezTo>
                  <a:pt x="317668" y="3971779"/>
                  <a:pt x="43348" y="4539176"/>
                  <a:pt x="5834" y="4853354"/>
                </a:cubicBezTo>
                <a:cubicBezTo>
                  <a:pt x="-31680" y="5167532"/>
                  <a:pt x="123065" y="5385581"/>
                  <a:pt x="146511" y="5570806"/>
                </a:cubicBezTo>
                <a:cubicBezTo>
                  <a:pt x="169957" y="5756031"/>
                  <a:pt x="160579" y="5880296"/>
                  <a:pt x="146511" y="5964702"/>
                </a:cubicBezTo>
                <a:cubicBezTo>
                  <a:pt x="132443" y="6049108"/>
                  <a:pt x="97274" y="6063175"/>
                  <a:pt x="62105" y="607724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38" y="4334191"/>
            <a:ext cx="2638462" cy="223542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2365724" y="-1065984"/>
            <a:ext cx="5987038" cy="2654255"/>
            <a:chOff x="5491937" y="-159037"/>
            <a:chExt cx="5987038" cy="2654255"/>
          </a:xfrm>
        </p:grpSpPr>
        <p:sp>
          <p:nvSpPr>
            <p:cNvPr id="7" name="Google Shape;409;p13"/>
            <p:cNvSpPr/>
            <p:nvPr/>
          </p:nvSpPr>
          <p:spPr>
            <a:xfrm>
              <a:off x="5491937" y="1211747"/>
              <a:ext cx="4902200" cy="1283471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lt1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709 …. 790</a:t>
              </a:r>
              <a:endParaRPr sz="4000" b="1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8500" b="90000" l="3333" r="97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8904" y="-159037"/>
              <a:ext cx="2850071" cy="2533396"/>
            </a:xfrm>
            <a:prstGeom prst="rect">
              <a:avLst/>
            </a:prstGeom>
          </p:spPr>
        </p:pic>
      </p:grpSp>
      <p:sp>
        <p:nvSpPr>
          <p:cNvPr id="14" name="Rounded Rectangle 13"/>
          <p:cNvSpPr/>
          <p:nvPr/>
        </p:nvSpPr>
        <p:spPr>
          <a:xfrm>
            <a:off x="5019790" y="3790951"/>
            <a:ext cx="1750197" cy="897078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&gt;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40811" y="3791397"/>
            <a:ext cx="1770137" cy="914942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=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96820" y="3790950"/>
            <a:ext cx="1717157" cy="915389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&lt;</a:t>
            </a:r>
          </a:p>
        </p:txBody>
      </p:sp>
      <p:pic>
        <p:nvPicPr>
          <p:cNvPr id="27" name="teddy-bear-waltz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58240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6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3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-0.53594 0.1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97" y="8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0.00065 0.1953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-0.00209 0.1699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-0.00691 0.1946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" y="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4.79167E-6 -0.3219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8" grpId="0" animBg="1"/>
      <p:bldP spid="18" grpId="1" animBg="1"/>
      <p:bldP spid="21" grpId="0" animBg="1"/>
      <p:bldP spid="2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F4F50D8-16BA-4A17-B893-8263CAB778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414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651" b="85590" l="10000" r="90000">
                        <a14:foregroundMark x1="61818" y1="58952" x2="61818" y2="58952"/>
                        <a14:foregroundMark x1="62273" y1="55022" x2="62273" y2="55022"/>
                        <a14:foregroundMark x1="57273" y1="33188" x2="57273" y2="33188"/>
                        <a14:backgroundMark x1="61364" y1="81659" x2="61364" y2="81659"/>
                        <a14:backgroundMark x1="60455" y1="61135" x2="60455" y2="61135"/>
                        <a14:backgroundMark x1="55909" y1="30131" x2="55909" y2="30131"/>
                        <a14:backgroundMark x1="55909" y1="32314" x2="55909" y2="32314"/>
                        <a14:backgroundMark x1="60455" y1="51965" x2="60455" y2="51965"/>
                        <a14:backgroundMark x1="60000" y1="56769" x2="60000" y2="56769"/>
                        <a14:backgroundMark x1="60000" y1="54585" x2="60000" y2="54585"/>
                        <a14:backgroundMark x1="60455" y1="65066" x2="60455" y2="65066"/>
                        <a14:backgroundMark x1="61818" y1="71616" x2="61818" y2="71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61" b="11972"/>
          <a:stretch/>
        </p:blipFill>
        <p:spPr>
          <a:xfrm flipH="1">
            <a:off x="1951503" y="2054248"/>
            <a:ext cx="2297817" cy="17367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2741">
            <a:off x="2650807" y="4834031"/>
            <a:ext cx="3337523" cy="2409638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2624824" y="492369"/>
            <a:ext cx="392172" cy="6077243"/>
          </a:xfrm>
          <a:custGeom>
            <a:avLst/>
            <a:gdLst>
              <a:gd name="connsiteX0" fmla="*/ 343459 w 392172"/>
              <a:gd name="connsiteY0" fmla="*/ 0 h 6077243"/>
              <a:gd name="connsiteX1" fmla="*/ 244985 w 392172"/>
              <a:gd name="connsiteY1" fmla="*/ 604911 h 6077243"/>
              <a:gd name="connsiteX2" fmla="*/ 315324 w 392172"/>
              <a:gd name="connsiteY2" fmla="*/ 1406769 h 6077243"/>
              <a:gd name="connsiteX3" fmla="*/ 188714 w 392172"/>
              <a:gd name="connsiteY3" fmla="*/ 2504049 h 6077243"/>
              <a:gd name="connsiteX4" fmla="*/ 329391 w 392172"/>
              <a:gd name="connsiteY4" fmla="*/ 3137096 h 6077243"/>
              <a:gd name="connsiteX5" fmla="*/ 371594 w 392172"/>
              <a:gd name="connsiteY5" fmla="*/ 3685736 h 6077243"/>
              <a:gd name="connsiteX6" fmla="*/ 5834 w 392172"/>
              <a:gd name="connsiteY6" fmla="*/ 4853354 h 6077243"/>
              <a:gd name="connsiteX7" fmla="*/ 146511 w 392172"/>
              <a:gd name="connsiteY7" fmla="*/ 5570806 h 6077243"/>
              <a:gd name="connsiteX8" fmla="*/ 146511 w 392172"/>
              <a:gd name="connsiteY8" fmla="*/ 5964702 h 6077243"/>
              <a:gd name="connsiteX9" fmla="*/ 62105 w 392172"/>
              <a:gd name="connsiteY9" fmla="*/ 6077243 h 6077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172" h="6077243">
                <a:moveTo>
                  <a:pt x="343459" y="0"/>
                </a:moveTo>
                <a:cubicBezTo>
                  <a:pt x="296566" y="185225"/>
                  <a:pt x="249674" y="370450"/>
                  <a:pt x="244985" y="604911"/>
                </a:cubicBezTo>
                <a:cubicBezTo>
                  <a:pt x="240296" y="839372"/>
                  <a:pt x="324702" y="1090246"/>
                  <a:pt x="315324" y="1406769"/>
                </a:cubicBezTo>
                <a:cubicBezTo>
                  <a:pt x="305946" y="1723292"/>
                  <a:pt x="186370" y="2215661"/>
                  <a:pt x="188714" y="2504049"/>
                </a:cubicBezTo>
                <a:cubicBezTo>
                  <a:pt x="191058" y="2792437"/>
                  <a:pt x="298911" y="2940148"/>
                  <a:pt x="329391" y="3137096"/>
                </a:cubicBezTo>
                <a:cubicBezTo>
                  <a:pt x="359871" y="3334044"/>
                  <a:pt x="425520" y="3399693"/>
                  <a:pt x="371594" y="3685736"/>
                </a:cubicBezTo>
                <a:cubicBezTo>
                  <a:pt x="317668" y="3971779"/>
                  <a:pt x="43348" y="4539176"/>
                  <a:pt x="5834" y="4853354"/>
                </a:cubicBezTo>
                <a:cubicBezTo>
                  <a:pt x="-31680" y="5167532"/>
                  <a:pt x="123065" y="5385581"/>
                  <a:pt x="146511" y="5570806"/>
                </a:cubicBezTo>
                <a:cubicBezTo>
                  <a:pt x="169957" y="5756031"/>
                  <a:pt x="160579" y="5880296"/>
                  <a:pt x="146511" y="5964702"/>
                </a:cubicBezTo>
                <a:cubicBezTo>
                  <a:pt x="132443" y="6049108"/>
                  <a:pt x="97274" y="6063175"/>
                  <a:pt x="62105" y="607724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38" y="4334191"/>
            <a:ext cx="2638462" cy="223542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2365724" y="-1065984"/>
            <a:ext cx="5987038" cy="2654255"/>
            <a:chOff x="5491937" y="-159037"/>
            <a:chExt cx="5987038" cy="2654255"/>
          </a:xfrm>
        </p:grpSpPr>
        <p:sp>
          <p:nvSpPr>
            <p:cNvPr id="7" name="Google Shape;409;p13"/>
            <p:cNvSpPr/>
            <p:nvPr/>
          </p:nvSpPr>
          <p:spPr>
            <a:xfrm>
              <a:off x="5491937" y="1211747"/>
              <a:ext cx="4902200" cy="1283471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lt1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218 …. 218</a:t>
              </a:r>
              <a:endParaRPr sz="4000" b="1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8500" b="90000" l="3333" r="97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8904" y="-159037"/>
              <a:ext cx="2850071" cy="2533396"/>
            </a:xfrm>
            <a:prstGeom prst="rect">
              <a:avLst/>
            </a:prstGeom>
          </p:spPr>
        </p:pic>
      </p:grpSp>
      <p:sp>
        <p:nvSpPr>
          <p:cNvPr id="14" name="Rounded Rectangle 13"/>
          <p:cNvSpPr/>
          <p:nvPr/>
        </p:nvSpPr>
        <p:spPr>
          <a:xfrm>
            <a:off x="5019790" y="3790951"/>
            <a:ext cx="1750197" cy="897078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&gt;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479679" y="3867287"/>
            <a:ext cx="1770137" cy="914942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&lt;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901029" y="3876496"/>
            <a:ext cx="1717157" cy="915389"/>
          </a:xfrm>
          <a:prstGeom prst="roundRect">
            <a:avLst/>
          </a:prstGeom>
          <a:pattFill prst="pct25">
            <a:fgClr>
              <a:srgbClr val="FFC00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=</a:t>
            </a:r>
          </a:p>
        </p:txBody>
      </p:sp>
      <p:pic>
        <p:nvPicPr>
          <p:cNvPr id="27" name="teddy-bear-waltz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58240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5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3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-0.53594 0.175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97" y="87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0.00065 0.1953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-0.00209 0.1699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-0.00691 0.1946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" y="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4.79167E-6 -0.3219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8" grpId="0" animBg="1"/>
      <p:bldP spid="18" grpId="1" animBg="1"/>
      <p:bldP spid="21" grpId="0" animBg="1"/>
      <p:bldP spid="2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37533" y="2623150"/>
            <a:ext cx="6461133" cy="10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08AA9D-C5AE-4D87-B5DD-7EF49A4853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778" b="83472" l="82362" r="96900">
                        <a14:foregroundMark x1="91144" y1="63333" x2="91144" y2="63333"/>
                        <a14:foregroundMark x1="96974" y1="65833" x2="96974" y2="65833"/>
                        <a14:foregroundMark x1="90849" y1="62500" x2="90849" y2="62500"/>
                        <a14:foregroundMark x1="94022" y1="82222" x2="94022" y2="82222"/>
                        <a14:foregroundMark x1="87749" y1="83472" x2="87749" y2="83472"/>
                        <a14:foregroundMark x1="86421" y1="83056" x2="86421" y2="83056"/>
                        <a14:foregroundMark x1="85756" y1="83194" x2="85756" y2="83194"/>
                      </a14:backgroundRemoval>
                    </a14:imgEffect>
                  </a14:imgLayer>
                </a14:imgProps>
              </a:ext>
            </a:extLst>
          </a:blip>
          <a:srcRect l="80733" t="49131" r="1728" b="13170"/>
          <a:stretch/>
        </p:blipFill>
        <p:spPr>
          <a:xfrm flipH="1">
            <a:off x="965197" y="2065115"/>
            <a:ext cx="2641600" cy="3501120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5CD1587F-610C-417A-A037-74E335147DAC}"/>
              </a:ext>
            </a:extLst>
          </p:cNvPr>
          <p:cNvSpPr/>
          <p:nvPr/>
        </p:nvSpPr>
        <p:spPr>
          <a:xfrm>
            <a:off x="4216398" y="1113494"/>
            <a:ext cx="3528321" cy="1159285"/>
          </a:xfrm>
          <a:prstGeom prst="wedgeRoundRectCallout">
            <a:avLst>
              <a:gd name="adj1" fmla="val -60567"/>
              <a:gd name="adj2" fmla="val 52086"/>
              <a:gd name="adj3" fmla="val 16667"/>
            </a:avLst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251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B6FFBAAA-06C3-4269-92AF-BF3A6908D0F7}"/>
              </a:ext>
            </a:extLst>
          </p:cNvPr>
          <p:cNvSpPr/>
          <p:nvPr/>
        </p:nvSpPr>
        <p:spPr>
          <a:xfrm>
            <a:off x="3256796" y="784551"/>
            <a:ext cx="6156961" cy="1671320"/>
          </a:xfrm>
          <a:prstGeom prst="wedgeRoundRectCallout">
            <a:avLst>
              <a:gd name="adj1" fmla="val -55451"/>
              <a:gd name="adj2" fmla="val 47831"/>
              <a:gd name="adj3" fmla="val 16667"/>
            </a:avLst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mốt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4FB10E97-58DD-4537-8DD8-DC62B400287B}"/>
              </a:ext>
            </a:extLst>
          </p:cNvPr>
          <p:cNvSpPr/>
          <p:nvPr/>
        </p:nvSpPr>
        <p:spPr>
          <a:xfrm>
            <a:off x="4208957" y="1008741"/>
            <a:ext cx="3528321" cy="1159285"/>
          </a:xfrm>
          <a:prstGeom prst="wedgeRoundRectCallout">
            <a:avLst>
              <a:gd name="adj1" fmla="val -60567"/>
              <a:gd name="adj2" fmla="val 52086"/>
              <a:gd name="adj3" fmla="val 16667"/>
            </a:avLst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204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5A6A7B2-0C70-4CC0-9FC8-27C272701E49}"/>
              </a:ext>
            </a:extLst>
          </p:cNvPr>
          <p:cNvSpPr/>
          <p:nvPr/>
        </p:nvSpPr>
        <p:spPr>
          <a:xfrm>
            <a:off x="3256796" y="752723"/>
            <a:ext cx="6156961" cy="1671320"/>
          </a:xfrm>
          <a:prstGeom prst="wedgeRoundRectCallout">
            <a:avLst>
              <a:gd name="adj1" fmla="val -55451"/>
              <a:gd name="adj2" fmla="val 47831"/>
              <a:gd name="adj3" fmla="val 16667"/>
            </a:avLst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BD70AD78-1370-4B50-BA49-139E2AE1025A}"/>
              </a:ext>
            </a:extLst>
          </p:cNvPr>
          <p:cNvSpPr/>
          <p:nvPr/>
        </p:nvSpPr>
        <p:spPr>
          <a:xfrm>
            <a:off x="4216397" y="1124084"/>
            <a:ext cx="3528321" cy="1159285"/>
          </a:xfrm>
          <a:prstGeom prst="wedgeRoundRectCallout">
            <a:avLst>
              <a:gd name="adj1" fmla="val -60567"/>
              <a:gd name="adj2" fmla="val 52086"/>
              <a:gd name="adj3" fmla="val 16667"/>
            </a:avLst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640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9B279FE4-D592-4B57-88C7-56AD2CB39916}"/>
              </a:ext>
            </a:extLst>
          </p:cNvPr>
          <p:cNvSpPr/>
          <p:nvPr/>
        </p:nvSpPr>
        <p:spPr>
          <a:xfrm>
            <a:off x="4216396" y="1102904"/>
            <a:ext cx="3528321" cy="1159285"/>
          </a:xfrm>
          <a:prstGeom prst="wedgeRoundRectCallout">
            <a:avLst>
              <a:gd name="adj1" fmla="val -60567"/>
              <a:gd name="adj2" fmla="val 52086"/>
              <a:gd name="adj3" fmla="val 16667"/>
            </a:avLst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108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A48E494E-D0AD-4A49-B9A3-F7ADE81C0E16}"/>
              </a:ext>
            </a:extLst>
          </p:cNvPr>
          <p:cNvSpPr/>
          <p:nvPr/>
        </p:nvSpPr>
        <p:spPr>
          <a:xfrm>
            <a:off x="3153538" y="768637"/>
            <a:ext cx="6156961" cy="1671320"/>
          </a:xfrm>
          <a:prstGeom prst="wedgeRoundRectCallout">
            <a:avLst>
              <a:gd name="adj1" fmla="val -55451"/>
              <a:gd name="adj2" fmla="val 47831"/>
              <a:gd name="adj3" fmla="val 16667"/>
            </a:avLst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6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DA1277-E74C-4377-A5D8-1BFF8FEA6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718" y="811942"/>
            <a:ext cx="9764563" cy="45368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5AB124-76F5-4595-AE6E-E145C17DE3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778" b="83472" l="82362" r="96900">
                        <a14:foregroundMark x1="91144" y1="63333" x2="91144" y2="63333"/>
                        <a14:foregroundMark x1="96974" y1="65833" x2="96974" y2="65833"/>
                        <a14:foregroundMark x1="90849" y1="62500" x2="90849" y2="62500"/>
                        <a14:foregroundMark x1="94022" y1="82222" x2="94022" y2="82222"/>
                        <a14:foregroundMark x1="87749" y1="83472" x2="87749" y2="83472"/>
                        <a14:foregroundMark x1="86421" y1="83056" x2="86421" y2="83056"/>
                        <a14:foregroundMark x1="85756" y1="83194" x2="85756" y2="83194"/>
                      </a14:backgroundRemoval>
                    </a14:imgEffect>
                  </a14:imgLayer>
                </a14:imgProps>
              </a:ext>
            </a:extLst>
          </a:blip>
          <a:srcRect l="80733" t="49131" r="1728" b="13170"/>
          <a:stretch/>
        </p:blipFill>
        <p:spPr>
          <a:xfrm flipH="1">
            <a:off x="186157" y="3777501"/>
            <a:ext cx="2055121" cy="2723814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442FF9E1-E235-4BB2-BDF3-45BAC94055F9}"/>
              </a:ext>
            </a:extLst>
          </p:cNvPr>
          <p:cNvSpPr/>
          <p:nvPr/>
        </p:nvSpPr>
        <p:spPr>
          <a:xfrm>
            <a:off x="2556238" y="5240593"/>
            <a:ext cx="7284720" cy="889441"/>
          </a:xfrm>
          <a:prstGeom prst="wedgeRoundRectCallout">
            <a:avLst>
              <a:gd name="adj1" fmla="val -57367"/>
              <a:gd name="adj2" fmla="val -55300"/>
              <a:gd name="adj3" fmla="val 16667"/>
            </a:avLst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932A889B-80D3-447E-AAC9-C5BED20483BE}"/>
              </a:ext>
            </a:extLst>
          </p:cNvPr>
          <p:cNvSpPr/>
          <p:nvPr/>
        </p:nvSpPr>
        <p:spPr>
          <a:xfrm>
            <a:off x="2556238" y="5240592"/>
            <a:ext cx="7284720" cy="889441"/>
          </a:xfrm>
          <a:prstGeom prst="wedgeRoundRectCallout">
            <a:avLst>
              <a:gd name="adj1" fmla="val -57367"/>
              <a:gd name="adj2" fmla="val -55300"/>
              <a:gd name="adj3" fmla="val 16667"/>
            </a:avLst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nhảy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590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47872" y="2138135"/>
            <a:ext cx="760703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2208941-4442-46DE-95C7-461135C0CA38}"/>
              </a:ext>
            </a:extLst>
          </p:cNvPr>
          <p:cNvSpPr/>
          <p:nvPr/>
        </p:nvSpPr>
        <p:spPr>
          <a:xfrm>
            <a:off x="418289" y="291831"/>
            <a:ext cx="11322995" cy="594360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6958C5B-352D-4611-BCEA-3D92A336E6CF}"/>
              </a:ext>
            </a:extLst>
          </p:cNvPr>
          <p:cNvSpPr/>
          <p:nvPr/>
        </p:nvSpPr>
        <p:spPr>
          <a:xfrm>
            <a:off x="1193584" y="749461"/>
            <a:ext cx="4584646" cy="67487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So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194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215</a:t>
            </a:r>
          </a:p>
        </p:txBody>
      </p:sp>
      <p:graphicFrame>
        <p:nvGraphicFramePr>
          <p:cNvPr id="28" name="Table 6">
            <a:extLst>
              <a:ext uri="{FF2B5EF4-FFF2-40B4-BE49-F238E27FC236}">
                <a16:creationId xmlns:a16="http://schemas.microsoft.com/office/drawing/2014/main" id="{E0D365BA-593C-48C9-A75D-E9B6F2AA48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481173"/>
              </p:ext>
            </p:extLst>
          </p:nvPr>
        </p:nvGraphicFramePr>
        <p:xfrm>
          <a:off x="3811976" y="1600792"/>
          <a:ext cx="5278014" cy="2021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338">
                  <a:extLst>
                    <a:ext uri="{9D8B030D-6E8A-4147-A177-3AD203B41FA5}">
                      <a16:colId xmlns:a16="http://schemas.microsoft.com/office/drawing/2014/main" val="2287856156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3705855493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2253892837"/>
                    </a:ext>
                  </a:extLst>
                </a:gridCol>
              </a:tblGrid>
              <a:tr h="7143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Trăm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Chục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689832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609863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444560"/>
                  </a:ext>
                </a:extLst>
              </a:tr>
            </a:tbl>
          </a:graphicData>
        </a:graphic>
      </p:graphicFrame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FF46055-4FD8-40E1-A7CC-982CDD96B915}"/>
              </a:ext>
            </a:extLst>
          </p:cNvPr>
          <p:cNvSpPr/>
          <p:nvPr/>
        </p:nvSpPr>
        <p:spPr>
          <a:xfrm>
            <a:off x="2568006" y="2392589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DEA3D3EC-7E79-4EDB-BE09-7F6E448D79BE}"/>
              </a:ext>
            </a:extLst>
          </p:cNvPr>
          <p:cNvSpPr/>
          <p:nvPr/>
        </p:nvSpPr>
        <p:spPr>
          <a:xfrm>
            <a:off x="3429973" y="2480554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10851A0-B589-422E-B181-63C6083610BA}"/>
              </a:ext>
            </a:extLst>
          </p:cNvPr>
          <p:cNvSpPr/>
          <p:nvPr/>
        </p:nvSpPr>
        <p:spPr>
          <a:xfrm>
            <a:off x="4088241" y="2326365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555A907-FF94-4716-996A-325B43307F1D}"/>
              </a:ext>
            </a:extLst>
          </p:cNvPr>
          <p:cNvSpPr/>
          <p:nvPr/>
        </p:nvSpPr>
        <p:spPr>
          <a:xfrm>
            <a:off x="5856783" y="2347286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E5EFD8A-A6FE-4472-8667-4413FC754D18}"/>
              </a:ext>
            </a:extLst>
          </p:cNvPr>
          <p:cNvSpPr/>
          <p:nvPr/>
        </p:nvSpPr>
        <p:spPr>
          <a:xfrm>
            <a:off x="7625325" y="2368207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FC80521-BF93-413B-A0D5-00FB7FABD60F}"/>
              </a:ext>
            </a:extLst>
          </p:cNvPr>
          <p:cNvSpPr/>
          <p:nvPr/>
        </p:nvSpPr>
        <p:spPr>
          <a:xfrm>
            <a:off x="2568006" y="3035707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215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AA0211D8-4640-45EA-85B0-30CC0C84F2F6}"/>
              </a:ext>
            </a:extLst>
          </p:cNvPr>
          <p:cNvSpPr/>
          <p:nvPr/>
        </p:nvSpPr>
        <p:spPr>
          <a:xfrm>
            <a:off x="3429973" y="3123672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02EB2F1-D739-43A5-8042-D7C1C46DD2D8}"/>
              </a:ext>
            </a:extLst>
          </p:cNvPr>
          <p:cNvSpPr/>
          <p:nvPr/>
        </p:nvSpPr>
        <p:spPr>
          <a:xfrm>
            <a:off x="4088241" y="2969483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378999B-C41C-4AC0-B1BC-92DDC7AB70C0}"/>
              </a:ext>
            </a:extLst>
          </p:cNvPr>
          <p:cNvSpPr/>
          <p:nvPr/>
        </p:nvSpPr>
        <p:spPr>
          <a:xfrm>
            <a:off x="5856783" y="2990404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DE214DF-7AAA-4E34-9E58-ACF925301314}"/>
              </a:ext>
            </a:extLst>
          </p:cNvPr>
          <p:cNvSpPr/>
          <p:nvPr/>
        </p:nvSpPr>
        <p:spPr>
          <a:xfrm>
            <a:off x="7625325" y="3011325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7658642-14B7-40B7-9CA0-F95BE4803F58}"/>
              </a:ext>
            </a:extLst>
          </p:cNvPr>
          <p:cNvSpPr/>
          <p:nvPr/>
        </p:nvSpPr>
        <p:spPr>
          <a:xfrm>
            <a:off x="4958596" y="3799006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&lt; 200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A18C917-0B98-4ED4-8CCD-A4C53D5DE838}"/>
              </a:ext>
            </a:extLst>
          </p:cNvPr>
          <p:cNvSpPr/>
          <p:nvPr/>
        </p:nvSpPr>
        <p:spPr>
          <a:xfrm>
            <a:off x="3306137" y="4369040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194 &lt; 215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62DF1FD-D9FA-4D7A-8D29-043DF72DFF1E}"/>
              </a:ext>
            </a:extLst>
          </p:cNvPr>
          <p:cNvSpPr/>
          <p:nvPr/>
        </p:nvSpPr>
        <p:spPr>
          <a:xfrm>
            <a:off x="6313983" y="4369040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215 &gt; 194</a:t>
            </a:r>
          </a:p>
        </p:txBody>
      </p:sp>
    </p:spTree>
    <p:extLst>
      <p:ext uri="{BB962C8B-B14F-4D97-AF65-F5344CB8AC3E}">
        <p14:creationId xmlns:p14="http://schemas.microsoft.com/office/powerpoint/2010/main" val="172670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 animBg="1"/>
      <p:bldP spid="2" grpId="0" animBg="1"/>
      <p:bldP spid="30" grpId="0" build="allAtOnce"/>
      <p:bldP spid="33" grpId="0" animBg="1"/>
      <p:bldP spid="34" grpId="0" animBg="1"/>
      <p:bldP spid="35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2208941-4442-46DE-95C7-461135C0CA38}"/>
              </a:ext>
            </a:extLst>
          </p:cNvPr>
          <p:cNvSpPr/>
          <p:nvPr/>
        </p:nvSpPr>
        <p:spPr>
          <a:xfrm>
            <a:off x="418289" y="291831"/>
            <a:ext cx="11322995" cy="594360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6958C5B-352D-4611-BCEA-3D92A336E6CF}"/>
              </a:ext>
            </a:extLst>
          </p:cNvPr>
          <p:cNvSpPr/>
          <p:nvPr/>
        </p:nvSpPr>
        <p:spPr>
          <a:xfrm>
            <a:off x="4173071" y="582440"/>
            <a:ext cx="4584646" cy="67487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402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356</a:t>
            </a:r>
          </a:p>
        </p:txBody>
      </p:sp>
      <p:graphicFrame>
        <p:nvGraphicFramePr>
          <p:cNvPr id="28" name="Table 6">
            <a:extLst>
              <a:ext uri="{FF2B5EF4-FFF2-40B4-BE49-F238E27FC236}">
                <a16:creationId xmlns:a16="http://schemas.microsoft.com/office/drawing/2014/main" id="{E0D365BA-593C-48C9-A75D-E9B6F2AA48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801240"/>
              </p:ext>
            </p:extLst>
          </p:nvPr>
        </p:nvGraphicFramePr>
        <p:xfrm>
          <a:off x="3811976" y="1682976"/>
          <a:ext cx="5278014" cy="2021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338">
                  <a:extLst>
                    <a:ext uri="{9D8B030D-6E8A-4147-A177-3AD203B41FA5}">
                      <a16:colId xmlns:a16="http://schemas.microsoft.com/office/drawing/2014/main" val="2287856156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3705855493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2253892837"/>
                    </a:ext>
                  </a:extLst>
                </a:gridCol>
              </a:tblGrid>
              <a:tr h="7143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Trăm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Chục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689832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609863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444560"/>
                  </a:ext>
                </a:extLst>
              </a:tr>
            </a:tbl>
          </a:graphicData>
        </a:graphic>
      </p:graphicFrame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FF46055-4FD8-40E1-A7CC-982CDD96B915}"/>
              </a:ext>
            </a:extLst>
          </p:cNvPr>
          <p:cNvSpPr/>
          <p:nvPr/>
        </p:nvSpPr>
        <p:spPr>
          <a:xfrm>
            <a:off x="2568006" y="2474773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402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DEA3D3EC-7E79-4EDB-BE09-7F6E448D79BE}"/>
              </a:ext>
            </a:extLst>
          </p:cNvPr>
          <p:cNvSpPr/>
          <p:nvPr/>
        </p:nvSpPr>
        <p:spPr>
          <a:xfrm>
            <a:off x="3429973" y="2562738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10851A0-B589-422E-B181-63C6083610BA}"/>
              </a:ext>
            </a:extLst>
          </p:cNvPr>
          <p:cNvSpPr/>
          <p:nvPr/>
        </p:nvSpPr>
        <p:spPr>
          <a:xfrm>
            <a:off x="4088241" y="2408549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555A907-FF94-4716-996A-325B43307F1D}"/>
              </a:ext>
            </a:extLst>
          </p:cNvPr>
          <p:cNvSpPr/>
          <p:nvPr/>
        </p:nvSpPr>
        <p:spPr>
          <a:xfrm>
            <a:off x="5856783" y="2429470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E5EFD8A-A6FE-4472-8667-4413FC754D18}"/>
              </a:ext>
            </a:extLst>
          </p:cNvPr>
          <p:cNvSpPr/>
          <p:nvPr/>
        </p:nvSpPr>
        <p:spPr>
          <a:xfrm>
            <a:off x="7625325" y="2450391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FC80521-BF93-413B-A0D5-00FB7FABD60F}"/>
              </a:ext>
            </a:extLst>
          </p:cNvPr>
          <p:cNvSpPr/>
          <p:nvPr/>
        </p:nvSpPr>
        <p:spPr>
          <a:xfrm>
            <a:off x="2568006" y="3117891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356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AA0211D8-4640-45EA-85B0-30CC0C84F2F6}"/>
              </a:ext>
            </a:extLst>
          </p:cNvPr>
          <p:cNvSpPr/>
          <p:nvPr/>
        </p:nvSpPr>
        <p:spPr>
          <a:xfrm>
            <a:off x="3429973" y="3205856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02EB2F1-D739-43A5-8042-D7C1C46DD2D8}"/>
              </a:ext>
            </a:extLst>
          </p:cNvPr>
          <p:cNvSpPr/>
          <p:nvPr/>
        </p:nvSpPr>
        <p:spPr>
          <a:xfrm>
            <a:off x="4088241" y="3051667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378999B-C41C-4AC0-B1BC-92DDC7AB70C0}"/>
              </a:ext>
            </a:extLst>
          </p:cNvPr>
          <p:cNvSpPr/>
          <p:nvPr/>
        </p:nvSpPr>
        <p:spPr>
          <a:xfrm>
            <a:off x="5856783" y="3072588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DE214DF-7AAA-4E34-9E58-ACF925301314}"/>
              </a:ext>
            </a:extLst>
          </p:cNvPr>
          <p:cNvSpPr/>
          <p:nvPr/>
        </p:nvSpPr>
        <p:spPr>
          <a:xfrm>
            <a:off x="7625325" y="3093509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7658642-14B7-40B7-9CA0-F95BE4803F58}"/>
              </a:ext>
            </a:extLst>
          </p:cNvPr>
          <p:cNvSpPr/>
          <p:nvPr/>
        </p:nvSpPr>
        <p:spPr>
          <a:xfrm>
            <a:off x="4958596" y="3881190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&gt; 300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A18C917-0B98-4ED4-8CCD-A4C53D5DE838}"/>
              </a:ext>
            </a:extLst>
          </p:cNvPr>
          <p:cNvSpPr/>
          <p:nvPr/>
        </p:nvSpPr>
        <p:spPr>
          <a:xfrm>
            <a:off x="3306137" y="4451224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402 &gt; 356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62DF1FD-D9FA-4D7A-8D29-043DF72DFF1E}"/>
              </a:ext>
            </a:extLst>
          </p:cNvPr>
          <p:cNvSpPr/>
          <p:nvPr/>
        </p:nvSpPr>
        <p:spPr>
          <a:xfrm>
            <a:off x="6313983" y="4451224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356 &lt; 402</a:t>
            </a:r>
          </a:p>
        </p:txBody>
      </p:sp>
    </p:spTree>
    <p:extLst>
      <p:ext uri="{BB962C8B-B14F-4D97-AF65-F5344CB8AC3E}">
        <p14:creationId xmlns:p14="http://schemas.microsoft.com/office/powerpoint/2010/main" val="160993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 animBg="1"/>
      <p:bldP spid="2" grpId="0" animBg="1"/>
      <p:bldP spid="30" grpId="0" build="allAtOnce"/>
      <p:bldP spid="33" grpId="0" animBg="1"/>
      <p:bldP spid="34" grpId="0" animBg="1"/>
      <p:bldP spid="3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2208941-4442-46DE-95C7-461135C0CA38}"/>
              </a:ext>
            </a:extLst>
          </p:cNvPr>
          <p:cNvSpPr/>
          <p:nvPr/>
        </p:nvSpPr>
        <p:spPr>
          <a:xfrm>
            <a:off x="418289" y="291831"/>
            <a:ext cx="11322995" cy="594360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6958C5B-352D-4611-BCEA-3D92A336E6CF}"/>
              </a:ext>
            </a:extLst>
          </p:cNvPr>
          <p:cNvSpPr/>
          <p:nvPr/>
        </p:nvSpPr>
        <p:spPr>
          <a:xfrm>
            <a:off x="1135328" y="496542"/>
            <a:ext cx="4584646" cy="67487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So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352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365</a:t>
            </a:r>
          </a:p>
        </p:txBody>
      </p:sp>
      <p:graphicFrame>
        <p:nvGraphicFramePr>
          <p:cNvPr id="28" name="Table 6">
            <a:extLst>
              <a:ext uri="{FF2B5EF4-FFF2-40B4-BE49-F238E27FC236}">
                <a16:creationId xmlns:a16="http://schemas.microsoft.com/office/drawing/2014/main" id="{E0D365BA-593C-48C9-A75D-E9B6F2AA48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882079"/>
              </p:ext>
            </p:extLst>
          </p:nvPr>
        </p:nvGraphicFramePr>
        <p:xfrm>
          <a:off x="3753720" y="1347873"/>
          <a:ext cx="5278014" cy="2021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338">
                  <a:extLst>
                    <a:ext uri="{9D8B030D-6E8A-4147-A177-3AD203B41FA5}">
                      <a16:colId xmlns:a16="http://schemas.microsoft.com/office/drawing/2014/main" val="2287856156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3705855493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2253892837"/>
                    </a:ext>
                  </a:extLst>
                </a:gridCol>
              </a:tblGrid>
              <a:tr h="7143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Trăm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Chục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689832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609863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444560"/>
                  </a:ext>
                </a:extLst>
              </a:tr>
            </a:tbl>
          </a:graphicData>
        </a:graphic>
      </p:graphicFrame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FF46055-4FD8-40E1-A7CC-982CDD96B915}"/>
              </a:ext>
            </a:extLst>
          </p:cNvPr>
          <p:cNvSpPr/>
          <p:nvPr/>
        </p:nvSpPr>
        <p:spPr>
          <a:xfrm>
            <a:off x="2509750" y="2139670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352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DEA3D3EC-7E79-4EDB-BE09-7F6E448D79BE}"/>
              </a:ext>
            </a:extLst>
          </p:cNvPr>
          <p:cNvSpPr/>
          <p:nvPr/>
        </p:nvSpPr>
        <p:spPr>
          <a:xfrm>
            <a:off x="3371717" y="2227635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10851A0-B589-422E-B181-63C6083610BA}"/>
              </a:ext>
            </a:extLst>
          </p:cNvPr>
          <p:cNvSpPr/>
          <p:nvPr/>
        </p:nvSpPr>
        <p:spPr>
          <a:xfrm>
            <a:off x="4029985" y="2073446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555A907-FF94-4716-996A-325B43307F1D}"/>
              </a:ext>
            </a:extLst>
          </p:cNvPr>
          <p:cNvSpPr/>
          <p:nvPr/>
        </p:nvSpPr>
        <p:spPr>
          <a:xfrm>
            <a:off x="5798527" y="2094367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E5EFD8A-A6FE-4472-8667-4413FC754D18}"/>
              </a:ext>
            </a:extLst>
          </p:cNvPr>
          <p:cNvSpPr/>
          <p:nvPr/>
        </p:nvSpPr>
        <p:spPr>
          <a:xfrm>
            <a:off x="7567069" y="2115288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FC80521-BF93-413B-A0D5-00FB7FABD60F}"/>
              </a:ext>
            </a:extLst>
          </p:cNvPr>
          <p:cNvSpPr/>
          <p:nvPr/>
        </p:nvSpPr>
        <p:spPr>
          <a:xfrm>
            <a:off x="2509750" y="2782788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365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AA0211D8-4640-45EA-85B0-30CC0C84F2F6}"/>
              </a:ext>
            </a:extLst>
          </p:cNvPr>
          <p:cNvSpPr/>
          <p:nvPr/>
        </p:nvSpPr>
        <p:spPr>
          <a:xfrm>
            <a:off x="3371717" y="2870753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02EB2F1-D739-43A5-8042-D7C1C46DD2D8}"/>
              </a:ext>
            </a:extLst>
          </p:cNvPr>
          <p:cNvSpPr/>
          <p:nvPr/>
        </p:nvSpPr>
        <p:spPr>
          <a:xfrm>
            <a:off x="4029985" y="2716564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378999B-C41C-4AC0-B1BC-92DDC7AB70C0}"/>
              </a:ext>
            </a:extLst>
          </p:cNvPr>
          <p:cNvSpPr/>
          <p:nvPr/>
        </p:nvSpPr>
        <p:spPr>
          <a:xfrm>
            <a:off x="5798527" y="2737485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DE214DF-7AAA-4E34-9E58-ACF925301314}"/>
              </a:ext>
            </a:extLst>
          </p:cNvPr>
          <p:cNvSpPr/>
          <p:nvPr/>
        </p:nvSpPr>
        <p:spPr>
          <a:xfrm>
            <a:off x="7567069" y="2758406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7658642-14B7-40B7-9CA0-F95BE4803F58}"/>
              </a:ext>
            </a:extLst>
          </p:cNvPr>
          <p:cNvSpPr/>
          <p:nvPr/>
        </p:nvSpPr>
        <p:spPr>
          <a:xfrm>
            <a:off x="4968434" y="3546087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= 300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A18C917-0B98-4ED4-8CCD-A4C53D5DE838}"/>
              </a:ext>
            </a:extLst>
          </p:cNvPr>
          <p:cNvSpPr/>
          <p:nvPr/>
        </p:nvSpPr>
        <p:spPr>
          <a:xfrm>
            <a:off x="3138890" y="4931507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352 &lt; 365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62DF1FD-D9FA-4D7A-8D29-043DF72DFF1E}"/>
              </a:ext>
            </a:extLst>
          </p:cNvPr>
          <p:cNvSpPr/>
          <p:nvPr/>
        </p:nvSpPr>
        <p:spPr>
          <a:xfrm>
            <a:off x="6146736" y="4931507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365 &gt; 352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C28ACCD-3167-4F63-9FFA-D240C3AD52C9}"/>
              </a:ext>
            </a:extLst>
          </p:cNvPr>
          <p:cNvSpPr/>
          <p:nvPr/>
        </p:nvSpPr>
        <p:spPr>
          <a:xfrm>
            <a:off x="4958596" y="4193208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&lt; 60</a:t>
            </a:r>
          </a:p>
        </p:txBody>
      </p:sp>
    </p:spTree>
    <p:extLst>
      <p:ext uri="{BB962C8B-B14F-4D97-AF65-F5344CB8AC3E}">
        <p14:creationId xmlns:p14="http://schemas.microsoft.com/office/powerpoint/2010/main" val="33440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 animBg="1"/>
      <p:bldP spid="2" grpId="0" animBg="1"/>
      <p:bldP spid="30" grpId="0" build="allAtOnce"/>
      <p:bldP spid="31" grpId="0" build="allAtOnce"/>
      <p:bldP spid="33" grpId="0" animBg="1"/>
      <p:bldP spid="34" grpId="0" animBg="1"/>
      <p:bldP spid="35" grpId="0" build="allAtOnce"/>
      <p:bldP spid="36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2208941-4442-46DE-95C7-461135C0CA38}"/>
              </a:ext>
            </a:extLst>
          </p:cNvPr>
          <p:cNvSpPr/>
          <p:nvPr/>
        </p:nvSpPr>
        <p:spPr>
          <a:xfrm>
            <a:off x="418289" y="291831"/>
            <a:ext cx="11322995" cy="5943600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6958C5B-352D-4611-BCEA-3D92A336E6CF}"/>
              </a:ext>
            </a:extLst>
          </p:cNvPr>
          <p:cNvSpPr/>
          <p:nvPr/>
        </p:nvSpPr>
        <p:spPr>
          <a:xfrm>
            <a:off x="4029985" y="403219"/>
            <a:ext cx="4584646" cy="67487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672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649</a:t>
            </a:r>
          </a:p>
        </p:txBody>
      </p:sp>
      <p:graphicFrame>
        <p:nvGraphicFramePr>
          <p:cNvPr id="28" name="Table 6">
            <a:extLst>
              <a:ext uri="{FF2B5EF4-FFF2-40B4-BE49-F238E27FC236}">
                <a16:creationId xmlns:a16="http://schemas.microsoft.com/office/drawing/2014/main" id="{E0D365BA-593C-48C9-A75D-E9B6F2AA48D9}"/>
              </a:ext>
            </a:extLst>
          </p:cNvPr>
          <p:cNvGraphicFramePr>
            <a:graphicFrameLocks noGrp="1"/>
          </p:cNvGraphicFramePr>
          <p:nvPr/>
        </p:nvGraphicFramePr>
        <p:xfrm>
          <a:off x="3753720" y="1347873"/>
          <a:ext cx="5278014" cy="2021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338">
                  <a:extLst>
                    <a:ext uri="{9D8B030D-6E8A-4147-A177-3AD203B41FA5}">
                      <a16:colId xmlns:a16="http://schemas.microsoft.com/office/drawing/2014/main" val="2287856156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3705855493"/>
                    </a:ext>
                  </a:extLst>
                </a:gridCol>
                <a:gridCol w="1759338">
                  <a:extLst>
                    <a:ext uri="{9D8B030D-6E8A-4147-A177-3AD203B41FA5}">
                      <a16:colId xmlns:a16="http://schemas.microsoft.com/office/drawing/2014/main" val="2253892837"/>
                    </a:ext>
                  </a:extLst>
                </a:gridCol>
              </a:tblGrid>
              <a:tr h="7143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Trăm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Chục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689832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609863"/>
                  </a:ext>
                </a:extLst>
              </a:tr>
              <a:tr h="65368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444560"/>
                  </a:ext>
                </a:extLst>
              </a:tr>
            </a:tbl>
          </a:graphicData>
        </a:graphic>
      </p:graphicFrame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FF46055-4FD8-40E1-A7CC-982CDD96B915}"/>
              </a:ext>
            </a:extLst>
          </p:cNvPr>
          <p:cNvSpPr/>
          <p:nvPr/>
        </p:nvSpPr>
        <p:spPr>
          <a:xfrm>
            <a:off x="2509750" y="2139670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672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DEA3D3EC-7E79-4EDB-BE09-7F6E448D79BE}"/>
              </a:ext>
            </a:extLst>
          </p:cNvPr>
          <p:cNvSpPr/>
          <p:nvPr/>
        </p:nvSpPr>
        <p:spPr>
          <a:xfrm>
            <a:off x="3371717" y="2227635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10851A0-B589-422E-B181-63C6083610BA}"/>
              </a:ext>
            </a:extLst>
          </p:cNvPr>
          <p:cNvSpPr/>
          <p:nvPr/>
        </p:nvSpPr>
        <p:spPr>
          <a:xfrm>
            <a:off x="4029985" y="2073446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555A907-FF94-4716-996A-325B43307F1D}"/>
              </a:ext>
            </a:extLst>
          </p:cNvPr>
          <p:cNvSpPr/>
          <p:nvPr/>
        </p:nvSpPr>
        <p:spPr>
          <a:xfrm>
            <a:off x="5798527" y="2094367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E5EFD8A-A6FE-4472-8667-4413FC754D18}"/>
              </a:ext>
            </a:extLst>
          </p:cNvPr>
          <p:cNvSpPr/>
          <p:nvPr/>
        </p:nvSpPr>
        <p:spPr>
          <a:xfrm>
            <a:off x="7567069" y="2115288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FC80521-BF93-413B-A0D5-00FB7FABD60F}"/>
              </a:ext>
            </a:extLst>
          </p:cNvPr>
          <p:cNvSpPr/>
          <p:nvPr/>
        </p:nvSpPr>
        <p:spPr>
          <a:xfrm>
            <a:off x="2509750" y="2782788"/>
            <a:ext cx="861967" cy="5565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649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AA0211D8-4640-45EA-85B0-30CC0C84F2F6}"/>
              </a:ext>
            </a:extLst>
          </p:cNvPr>
          <p:cNvSpPr/>
          <p:nvPr/>
        </p:nvSpPr>
        <p:spPr>
          <a:xfrm>
            <a:off x="3371717" y="2870753"/>
            <a:ext cx="276265" cy="338744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02EB2F1-D739-43A5-8042-D7C1C46DD2D8}"/>
              </a:ext>
            </a:extLst>
          </p:cNvPr>
          <p:cNvSpPr/>
          <p:nvPr/>
        </p:nvSpPr>
        <p:spPr>
          <a:xfrm>
            <a:off x="4029985" y="2716564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378999B-C41C-4AC0-B1BC-92DDC7AB70C0}"/>
              </a:ext>
            </a:extLst>
          </p:cNvPr>
          <p:cNvSpPr/>
          <p:nvPr/>
        </p:nvSpPr>
        <p:spPr>
          <a:xfrm>
            <a:off x="5798527" y="2737485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DE214DF-7AAA-4E34-9E58-ACF925301314}"/>
              </a:ext>
            </a:extLst>
          </p:cNvPr>
          <p:cNvSpPr/>
          <p:nvPr/>
        </p:nvSpPr>
        <p:spPr>
          <a:xfrm>
            <a:off x="7567069" y="2758406"/>
            <a:ext cx="1188400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7658642-14B7-40B7-9CA0-F95BE4803F58}"/>
              </a:ext>
            </a:extLst>
          </p:cNvPr>
          <p:cNvSpPr/>
          <p:nvPr/>
        </p:nvSpPr>
        <p:spPr>
          <a:xfrm>
            <a:off x="4968434" y="3546087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= 600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A18C917-0B98-4ED4-8CCD-A4C53D5DE838}"/>
              </a:ext>
            </a:extLst>
          </p:cNvPr>
          <p:cNvSpPr/>
          <p:nvPr/>
        </p:nvSpPr>
        <p:spPr>
          <a:xfrm>
            <a:off x="3138890" y="4931507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672 &gt; 649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62DF1FD-D9FA-4D7A-8D29-043DF72DFF1E}"/>
              </a:ext>
            </a:extLst>
          </p:cNvPr>
          <p:cNvSpPr/>
          <p:nvPr/>
        </p:nvSpPr>
        <p:spPr>
          <a:xfrm>
            <a:off x="6146736" y="4931507"/>
            <a:ext cx="363941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649 &lt; 672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C28ACCD-3167-4F63-9FFA-D240C3AD52C9}"/>
              </a:ext>
            </a:extLst>
          </p:cNvPr>
          <p:cNvSpPr/>
          <p:nvPr/>
        </p:nvSpPr>
        <p:spPr>
          <a:xfrm>
            <a:off x="4958596" y="4193208"/>
            <a:ext cx="2492792" cy="64712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&gt; 40</a:t>
            </a:r>
          </a:p>
        </p:txBody>
      </p:sp>
    </p:spTree>
    <p:extLst>
      <p:ext uri="{BB962C8B-B14F-4D97-AF65-F5344CB8AC3E}">
        <p14:creationId xmlns:p14="http://schemas.microsoft.com/office/powerpoint/2010/main" val="170216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 animBg="1"/>
      <p:bldP spid="2" grpId="0" animBg="1"/>
      <p:bldP spid="30" grpId="0" build="allAtOnce"/>
      <p:bldP spid="31" grpId="0" build="allAtOnce"/>
      <p:bldP spid="33" grpId="0" animBg="1"/>
      <p:bldP spid="34" grpId="0" animBg="1"/>
      <p:bldP spid="35" grpId="0" build="allAtOnce"/>
      <p:bldP spid="36" grpId="0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45568848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3490</TotalTime>
  <Words>411</Words>
  <Application>Microsoft Office PowerPoint</Application>
  <PresentationFormat>Widescreen</PresentationFormat>
  <Paragraphs>161</Paragraphs>
  <Slides>21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Microsoft YaHei</vt:lpstr>
      <vt:lpstr>Arial</vt:lpstr>
      <vt:lpstr>Calibri</vt:lpstr>
      <vt:lpstr>Calibri Light</vt:lpstr>
      <vt:lpstr>Times New Roman</vt:lpstr>
      <vt:lpstr>UTM Avo</vt:lpstr>
      <vt:lpstr>UTM Avo (Headings)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Administrator</cp:lastModifiedBy>
  <cp:revision>369</cp:revision>
  <dcterms:created xsi:type="dcterms:W3CDTF">2021-07-12T03:44:38Z</dcterms:created>
  <dcterms:modified xsi:type="dcterms:W3CDTF">2024-03-18T04:32:20Z</dcterms:modified>
</cp:coreProperties>
</file>